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96" r:id="rId3"/>
    <p:sldId id="394" r:id="rId4"/>
    <p:sldId id="259" r:id="rId5"/>
    <p:sldId id="260" r:id="rId6"/>
    <p:sldId id="380" r:id="rId7"/>
    <p:sldId id="336" r:id="rId8"/>
    <p:sldId id="263" r:id="rId9"/>
    <p:sldId id="282" r:id="rId10"/>
    <p:sldId id="283" r:id="rId11"/>
    <p:sldId id="284" r:id="rId12"/>
    <p:sldId id="264" r:id="rId13"/>
    <p:sldId id="372" r:id="rId14"/>
    <p:sldId id="392" r:id="rId15"/>
    <p:sldId id="393" r:id="rId16"/>
    <p:sldId id="395" r:id="rId17"/>
    <p:sldId id="272" r:id="rId18"/>
    <p:sldId id="338" r:id="rId19"/>
    <p:sldId id="386" r:id="rId20"/>
    <p:sldId id="326" r:id="rId21"/>
    <p:sldId id="274" r:id="rId22"/>
    <p:sldId id="275" r:id="rId23"/>
    <p:sldId id="391" r:id="rId24"/>
    <p:sldId id="277" r:id="rId2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9" autoAdjust="0"/>
    <p:restoredTop sz="91993" autoAdjust="0"/>
  </p:normalViewPr>
  <p:slideViewPr>
    <p:cSldViewPr>
      <p:cViewPr varScale="1">
        <p:scale>
          <a:sx n="81" d="100"/>
          <a:sy n="81" d="100"/>
        </p:scale>
        <p:origin x="667"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27/12/2021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01514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27/12/2021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dược sĩ</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391456"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ươc</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Dược sĩ Trung học là gì? Cơ hội nghề nghiệp Dược sĩ Trung học khi 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344917"/>
            <a:ext cx="7696200" cy="434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l</a:t>
            </a:r>
            <a:r>
              <a:rPr lang="en-US" sz="9600" smtClean="0">
                <a:solidFill>
                  <a:srgbClr val="0070C0"/>
                </a:solidFill>
                <a:latin typeface="Arial-Rounded" pitchFamily="34" charset="0"/>
                <a:ea typeface="Arial-Rounded" pitchFamily="34" charset="0"/>
                <a:cs typeface="Arial-Rounded" pitchFamily="34" charset="0"/>
              </a:rPr>
              <a:t>ướt ván</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03213"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ươt</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LƯỚT SÓNG CHƯA BAO GIỜ LÀ ĐIỀU DỄ DÀNG ĐẾN TH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76" y="253161"/>
            <a:ext cx="7344599" cy="489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3377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dược sĩ</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thước kẻ</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lướt ván</a:t>
            </a:r>
            <a:endParaRPr lang="en-US" sz="6000">
              <a:solidFill>
                <a:srgbClr val="0070C0"/>
              </a:solidFill>
              <a:latin typeface="Arial-Rounded" pitchFamily="34" charset="0"/>
              <a:ea typeface="Arial-Rounded" pitchFamily="34" charset="0"/>
              <a:cs typeface="Arial-Rounded" pitchFamily="34" charset="0"/>
            </a:endParaRPr>
          </a:p>
        </p:txBody>
      </p:sp>
      <p:pic>
        <p:nvPicPr>
          <p:cNvPr id="11" name="Picture 2" descr="LƯỚT SÓNG CHƯA BAO GIỜ LÀ ĐIỀU DỄ DÀNG ĐẾN TH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5147" y="1828800"/>
            <a:ext cx="3516343" cy="2343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ược sĩ Trung học là gì? Cơ hội nghề nghiệp Dược sĩ Trung học khi 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100" y="1828800"/>
            <a:ext cx="4136778" cy="23350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hước kẻ sumikko TH12 thước kẻ cute thước kẻ dễ thương 12 cm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090" y="1807234"/>
            <a:ext cx="2300510" cy="230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349955" y="574741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dược sĩ</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07645" y="574741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thước kẻ</a:t>
            </a:r>
            <a:endParaRPr lang="en-US" sz="60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312355" y="574741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lướt ván</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56975" y="390436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bước</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473325" y="390436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lược</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186551" y="390436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ngược</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862775" y="390436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nước</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55330" y="473820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lướt</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3413919" y="473820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lượt</a:t>
            </a:r>
            <a:endParaRPr lang="en-US" sz="60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6080919" y="473820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mướt</a:t>
            </a:r>
            <a:endParaRPr lang="en-US" sz="60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861130" y="473820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mượt</a:t>
            </a:r>
            <a:endParaRPr lang="en-US" sz="60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75375"/>
            <a:ext cx="4768464" cy="435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4" name="TextBox 3"/>
          <p:cNvSpPr txBox="1"/>
          <p:nvPr/>
        </p:nvSpPr>
        <p:spPr>
          <a:xfrm>
            <a:off x="1351650" y="881571"/>
            <a:ext cx="5417550" cy="2277349"/>
          </a:xfrm>
          <a:prstGeom prst="rect">
            <a:avLst/>
          </a:prstGeom>
          <a:noFill/>
        </p:spPr>
        <p:txBody>
          <a:bodyPr wrap="square" lIns="121725" tIns="60862" rIns="121725" bIns="60862" rtlCol="0">
            <a:spAutoFit/>
          </a:bodyPr>
          <a:lstStyle/>
          <a:p>
            <a:r>
              <a:rPr lang="en-US" sz="14000" dirty="0" smtClean="0">
                <a:solidFill>
                  <a:srgbClr val="FFC000"/>
                </a:solidFill>
                <a:latin typeface="HP001 4 hàng"/>
              </a:rPr>
              <a:t>Ŕ</a:t>
            </a:r>
            <a:r>
              <a:rPr lang="el-GR" sz="14000" dirty="0">
                <a:solidFill>
                  <a:srgbClr val="FFC000"/>
                </a:solidFill>
                <a:latin typeface="HP001 4 hàng"/>
              </a:rPr>
              <a:t>έ</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
        <p:nvSpPr>
          <p:cNvPr id="5" name="TextBox 4"/>
          <p:cNvSpPr txBox="1"/>
          <p:nvPr/>
        </p:nvSpPr>
        <p:spPr>
          <a:xfrm>
            <a:off x="1351650" y="3885063"/>
            <a:ext cx="5417550" cy="2277349"/>
          </a:xfrm>
          <a:prstGeom prst="rect">
            <a:avLst/>
          </a:prstGeom>
          <a:noFill/>
        </p:spPr>
        <p:txBody>
          <a:bodyPr wrap="square" lIns="121725" tIns="60862" rIns="121725" bIns="60862" rtlCol="0">
            <a:spAutoFit/>
          </a:bodyPr>
          <a:lstStyle/>
          <a:p>
            <a:r>
              <a:rPr lang="en-US" sz="14000" dirty="0" smtClean="0">
                <a:solidFill>
                  <a:srgbClr val="FFC000"/>
                </a:solidFill>
                <a:latin typeface="HP001 4 hàng"/>
              </a:rPr>
              <a:t>Ŕ</a:t>
            </a:r>
            <a:r>
              <a:rPr lang="el-GR" sz="14000" dirty="0">
                <a:solidFill>
                  <a:srgbClr val="FFC000"/>
                </a:solidFill>
                <a:latin typeface="HP001 4 hàng"/>
              </a:rPr>
              <a:t>Σ</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1610447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6" name="TextBox 5"/>
          <p:cNvSpPr txBox="1"/>
          <p:nvPr/>
        </p:nvSpPr>
        <p:spPr>
          <a:xfrm>
            <a:off x="1432719" y="914400"/>
            <a:ext cx="8001000" cy="2277349"/>
          </a:xfrm>
          <a:prstGeom prst="rect">
            <a:avLst/>
          </a:prstGeom>
          <a:noFill/>
        </p:spPr>
        <p:txBody>
          <a:bodyPr wrap="square" lIns="121725" tIns="60862" rIns="121725" bIns="60862" rtlCol="0">
            <a:spAutoFit/>
          </a:bodyPr>
          <a:lstStyle/>
          <a:p>
            <a:pPr algn="just"/>
            <a:r>
              <a:rPr lang="vi-VN" sz="14000" dirty="0">
                <a:solidFill>
                  <a:srgbClr val="FFC000"/>
                </a:solidFill>
                <a:latin typeface="HP001 4 hàng" pitchFamily="34" charset="0"/>
              </a:rPr>
              <a:t>κưϐ Γ˞</a:t>
            </a:r>
            <a:endParaRPr lang="en-US" sz="14000" dirty="0">
              <a:solidFill>
                <a:srgbClr val="FFC000"/>
              </a:solidFill>
              <a:latin typeface="HP001 4 hàng" pitchFamily="34" charset="0"/>
            </a:endParaRPr>
          </a:p>
        </p:txBody>
      </p:sp>
      <p:sp>
        <p:nvSpPr>
          <p:cNvPr id="7" name="TextBox 6"/>
          <p:cNvSpPr txBox="1"/>
          <p:nvPr/>
        </p:nvSpPr>
        <p:spPr>
          <a:xfrm>
            <a:off x="1280319" y="3897984"/>
            <a:ext cx="9220200" cy="2277349"/>
          </a:xfrm>
          <a:prstGeom prst="rect">
            <a:avLst/>
          </a:prstGeom>
          <a:noFill/>
        </p:spPr>
        <p:txBody>
          <a:bodyPr wrap="square" lIns="121725" tIns="60862" rIns="121725" bIns="60862" rtlCol="0">
            <a:spAutoFit/>
          </a:bodyPr>
          <a:lstStyle/>
          <a:p>
            <a:r>
              <a:rPr lang="vi-VN" sz="14000" dirty="0">
                <a:solidFill>
                  <a:srgbClr val="FFC000"/>
                </a:solidFill>
                <a:latin typeface="HP001 4 hàng"/>
              </a:rPr>
              <a:t>lưė ván</a:t>
            </a:r>
            <a:endParaRPr lang="en-US" sz="14000" dirty="0">
              <a:solidFill>
                <a:srgbClr val="FFC000"/>
              </a:solidFill>
              <a:latin typeface="HP001 4 hàng" pitchFamily="34" charset="0"/>
            </a:endParaRPr>
          </a:p>
        </p:txBody>
      </p:sp>
    </p:spTree>
    <p:extLst>
      <p:ext uri="{BB962C8B-B14F-4D97-AF65-F5344CB8AC3E}">
        <p14:creationId xmlns:p14="http://schemas.microsoft.com/office/powerpoint/2010/main" val="3530246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5519" y="228600"/>
            <a:ext cx="10744200" cy="5753100"/>
          </a:xfrm>
          <a:prstGeom prst="rect">
            <a:avLst/>
          </a:prstGeom>
        </p:spPr>
      </p:pic>
      <p:sp>
        <p:nvSpPr>
          <p:cNvPr id="4" name="TextBox 3"/>
          <p:cNvSpPr txBox="1"/>
          <p:nvPr/>
        </p:nvSpPr>
        <p:spPr>
          <a:xfrm>
            <a:off x="2922294" y="-223153"/>
            <a:ext cx="872625" cy="2277349"/>
          </a:xfrm>
          <a:prstGeom prst="rect">
            <a:avLst/>
          </a:prstGeom>
          <a:noFill/>
        </p:spPr>
        <p:txBody>
          <a:bodyPr wrap="square" lIns="121725" tIns="60862" rIns="121725" bIns="60862" rtlCol="0">
            <a:spAutoFit/>
          </a:bodyPr>
          <a:lstStyle/>
          <a:p>
            <a:r>
              <a:rPr lang="en-US" sz="3200" b="1" dirty="0" smtClean="0">
                <a:solidFill>
                  <a:srgbClr val="FF0000"/>
                </a:solidFill>
                <a:latin typeface="HP001 4 hàng"/>
              </a:rPr>
              <a:t>Ŕ</a:t>
            </a:r>
            <a:r>
              <a:rPr lang="el-GR" sz="3200" b="1" dirty="0">
                <a:solidFill>
                  <a:srgbClr val="FF0000"/>
                </a:solidFill>
                <a:latin typeface="HP001 4 hàng"/>
              </a:rPr>
              <a:t>έ</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
        <p:nvSpPr>
          <p:cNvPr id="5" name="TextBox 4"/>
          <p:cNvSpPr txBox="1"/>
          <p:nvPr/>
        </p:nvSpPr>
        <p:spPr>
          <a:xfrm>
            <a:off x="2922294" y="381000"/>
            <a:ext cx="2133600" cy="2277349"/>
          </a:xfrm>
          <a:prstGeom prst="rect">
            <a:avLst/>
          </a:prstGeom>
          <a:noFill/>
        </p:spPr>
        <p:txBody>
          <a:bodyPr wrap="square" lIns="121725" tIns="60862" rIns="121725" bIns="60862" rtlCol="0">
            <a:spAutoFit/>
          </a:bodyPr>
          <a:lstStyle/>
          <a:p>
            <a:r>
              <a:rPr lang="en-US" sz="3200" b="1" dirty="0" smtClean="0">
                <a:solidFill>
                  <a:srgbClr val="FF0000"/>
                </a:solidFill>
                <a:latin typeface="HP001 4 hàng"/>
              </a:rPr>
              <a:t>Ŕ</a:t>
            </a:r>
            <a:r>
              <a:rPr lang="el-GR" sz="3200" b="1" dirty="0">
                <a:solidFill>
                  <a:srgbClr val="FF0000"/>
                </a:solidFill>
                <a:latin typeface="HP001 4 hàng"/>
              </a:rPr>
              <a:t>Σ</a:t>
            </a:r>
            <a:r>
              <a:rPr lang="el-GR" sz="14000" dirty="0">
                <a:solidFill>
                  <a:srgbClr val="FF0000"/>
                </a:solidFill>
                <a:latin typeface="HP001 4 hàng"/>
              </a:rPr>
              <a:t> </a:t>
            </a:r>
            <a:endParaRPr lang="en-US" sz="14000" dirty="0">
              <a:solidFill>
                <a:srgbClr val="FF0000"/>
              </a:solidFill>
              <a:latin typeface="HP001 4 hàng" pitchFamily="34" charset="0"/>
            </a:endParaRPr>
          </a:p>
        </p:txBody>
      </p:sp>
      <p:sp>
        <p:nvSpPr>
          <p:cNvPr id="6" name="TextBox 5"/>
          <p:cNvSpPr txBox="1"/>
          <p:nvPr/>
        </p:nvSpPr>
        <p:spPr>
          <a:xfrm>
            <a:off x="2907213" y="2033567"/>
            <a:ext cx="8001000" cy="584578"/>
          </a:xfrm>
          <a:prstGeom prst="rect">
            <a:avLst/>
          </a:prstGeom>
          <a:noFill/>
        </p:spPr>
        <p:txBody>
          <a:bodyPr wrap="square" lIns="121725" tIns="60862" rIns="121725" bIns="60862" rtlCol="0">
            <a:spAutoFit/>
          </a:bodyPr>
          <a:lstStyle/>
          <a:p>
            <a:pPr algn="just"/>
            <a:r>
              <a:rPr lang="vi-VN" sz="3000" b="1" dirty="0">
                <a:solidFill>
                  <a:srgbClr val="FF0000"/>
                </a:solidFill>
                <a:latin typeface="HP001 4 hàng" pitchFamily="34" charset="0"/>
              </a:rPr>
              <a:t>κưϐ Γ˞</a:t>
            </a:r>
            <a:endParaRPr lang="en-US" sz="3000" b="1" dirty="0">
              <a:solidFill>
                <a:srgbClr val="FF0000"/>
              </a:solidFill>
              <a:latin typeface="HP001 4 hàng" pitchFamily="34" charset="0"/>
            </a:endParaRPr>
          </a:p>
        </p:txBody>
      </p:sp>
      <p:sp>
        <p:nvSpPr>
          <p:cNvPr id="7" name="TextBox 6"/>
          <p:cNvSpPr txBox="1"/>
          <p:nvPr/>
        </p:nvSpPr>
        <p:spPr>
          <a:xfrm>
            <a:off x="2922294" y="2639485"/>
            <a:ext cx="9220200" cy="584578"/>
          </a:xfrm>
          <a:prstGeom prst="rect">
            <a:avLst/>
          </a:prstGeom>
          <a:noFill/>
        </p:spPr>
        <p:txBody>
          <a:bodyPr wrap="square" lIns="121725" tIns="60862" rIns="121725" bIns="60862" rtlCol="0">
            <a:spAutoFit/>
          </a:bodyPr>
          <a:lstStyle/>
          <a:p>
            <a:r>
              <a:rPr lang="vi-VN" sz="3000" b="1" dirty="0">
                <a:solidFill>
                  <a:srgbClr val="FF0000"/>
                </a:solidFill>
                <a:latin typeface="HP001 4 hàng"/>
              </a:rPr>
              <a:t>lưė ván</a:t>
            </a:r>
            <a:endParaRPr lang="en-US" sz="3000" b="1" dirty="0">
              <a:solidFill>
                <a:srgbClr val="FF0000"/>
              </a:solidFill>
              <a:latin typeface="HP001 4 hàng" pitchFamily="34" charset="0"/>
            </a:endParaRPr>
          </a:p>
        </p:txBody>
      </p:sp>
    </p:spTree>
    <p:extLst>
      <p:ext uri="{BB962C8B-B14F-4D97-AF65-F5344CB8AC3E}">
        <p14:creationId xmlns:p14="http://schemas.microsoft.com/office/powerpoint/2010/main" val="2255087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119" y="19649"/>
            <a:ext cx="6207489" cy="302835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727872"/>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Lúc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học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hát</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ước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làm</a:t>
            </a:r>
            <a:r>
              <a:rPr lang="en-US" dirty="0" smtClean="0">
                <a:solidFill>
                  <a:srgbClr val="0070C0"/>
                </a:solidFill>
                <a:latin typeface="Arial-Rounded" pitchFamily="34" charset="0"/>
                <a:ea typeface="Arial-Rounded" pitchFamily="34" charset="0"/>
                <a:cs typeface="Arial-Rounded" pitchFamily="34" charset="0"/>
              </a:rPr>
              <a:t> ca </a:t>
            </a:r>
            <a:r>
              <a:rPr lang="en-US" dirty="0" err="1" smtClean="0">
                <a:solidFill>
                  <a:srgbClr val="0070C0"/>
                </a:solidFill>
                <a:latin typeface="Arial-Rounded" pitchFamily="34" charset="0"/>
                <a:ea typeface="Arial-Rounded" pitchFamily="34" charset="0"/>
                <a:cs typeface="Arial-Rounded" pitchFamily="34" charset="0"/>
              </a:rPr>
              <a:t>sĩ</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Lúc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nghe</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đọc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thơ</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lại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ước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trở</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thành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ước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người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vượt</a:t>
            </a:r>
            <a:r>
              <a:rPr lang="en-US" dirty="0" smtClean="0">
                <a:solidFill>
                  <a:srgbClr val="0070C0"/>
                </a:solidFill>
                <a:latin typeface="Arial-Rounded" pitchFamily="34" charset="0"/>
                <a:ea typeface="Arial-Rounded" pitchFamily="34" charset="0"/>
                <a:cs typeface="Arial-Rounded" pitchFamily="34" charset="0"/>
              </a:rPr>
              <a:t> qua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con </a:t>
            </a:r>
            <a:r>
              <a:rPr lang="en-US" dirty="0" err="1" smtClean="0">
                <a:solidFill>
                  <a:srgbClr val="0070C0"/>
                </a:solidFill>
                <a:latin typeface="Arial-Rounded" pitchFamily="34" charset="0"/>
                <a:ea typeface="Arial-Rounded" pitchFamily="34" charset="0"/>
                <a:cs typeface="Arial-Rounded" pitchFamily="34" charset="0"/>
              </a:rPr>
              <a:t>sóng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lớn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Nhìn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bầu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lại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ước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làm</a:t>
            </a:r>
            <a:r>
              <a:rPr lang="en-US" dirty="0" smtClean="0">
                <a:solidFill>
                  <a:srgbClr val="0070C0"/>
                </a:solidFill>
                <a:latin typeface="Arial-Rounded" pitchFamily="34" charset="0"/>
                <a:ea typeface="Arial-Rounded" pitchFamily="34" charset="0"/>
                <a:cs typeface="Arial-Rounded" pitchFamily="34" charset="0"/>
              </a:rPr>
              <a:t> phi </a:t>
            </a:r>
            <a:r>
              <a:rPr lang="en-US" dirty="0" err="1" smtClean="0">
                <a:solidFill>
                  <a:srgbClr val="0070C0"/>
                </a:solidFill>
                <a:latin typeface="Arial-Rounded" pitchFamily="34" charset="0"/>
                <a:ea typeface="Arial-Rounded" pitchFamily="34" charset="0"/>
                <a:cs typeface="Arial-Rounded" pitchFamily="34" charset="0"/>
              </a:rPr>
              <a:t>công</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tự</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hỏi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Bao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giờ</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mình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mới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lớn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nhỉ</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p:nvPr/>
        </p:nvCxnSpPr>
        <p:spPr>
          <a:xfrm flipH="1">
            <a:off x="10195719" y="362246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25760" y="278946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8814484" y="275996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8683728" y="301849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03751" y="481243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415960" y="345828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5395119" y="3570296"/>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72667" y="5451680"/>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898190" y="463403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632310" y="596381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051647" y="527528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4627329" y="418025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83136" y="4758906"/>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23811" y="5398797"/>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6566" y="4789045"/>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ư</a:t>
            </a:r>
            <a:r>
              <a:rPr lang="en-US" sz="9600" smtClean="0">
                <a:solidFill>
                  <a:schemeClr val="bg1"/>
                </a:solidFill>
                <a:latin typeface="Arial-Rounded" pitchFamily="34" charset="0"/>
                <a:ea typeface="Arial-Rounded" pitchFamily="34" charset="0"/>
                <a:cs typeface="Arial-Rounded" pitchFamily="34" charset="0"/>
              </a:rPr>
              <a:t>ớc</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vượt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sp>
        <p:nvSpPr>
          <p:cNvPr id="14" name="Rounded Rectangle 13"/>
          <p:cNvSpPr/>
          <p:nvPr/>
        </p:nvSpPr>
        <p:spPr>
          <a:xfrm>
            <a:off x="44484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Nam ước mơ làm nghề gì?</a:t>
            </a:r>
            <a:endParaRPr lang="en-US" sz="54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8035847" y="1320136"/>
            <a:ext cx="122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738519" y="1981200"/>
            <a:ext cx="19950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72807" y="2626230"/>
            <a:ext cx="33860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85519" y="3962400"/>
            <a:ext cx="2287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4484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Em ước mơ làm nghề gì?</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62" y="0"/>
            <a:ext cx="11818713" cy="6858000"/>
          </a:xfrm>
          <a:prstGeom prst="rect">
            <a:avLst/>
          </a:prstGeom>
        </p:spPr>
      </p:pic>
    </p:spTree>
    <p:extLst>
      <p:ext uri="{BB962C8B-B14F-4D97-AF65-F5344CB8AC3E}">
        <p14:creationId xmlns:p14="http://schemas.microsoft.com/office/powerpoint/2010/main" val="3090480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729"/>
          <a:stretch/>
        </p:blipFill>
        <p:spPr bwMode="auto">
          <a:xfrm>
            <a:off x="1592943" y="2743199"/>
            <a:ext cx="8952932" cy="216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496" y="-115897"/>
            <a:ext cx="3582617" cy="326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914400"/>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6000" smtClean="0">
                <a:solidFill>
                  <a:srgbClr val="0070C0"/>
                </a:solidFill>
                <a:latin typeface="Arial-Rounded" pitchFamily="34" charset="0"/>
                <a:ea typeface="Arial-Rounded" pitchFamily="34" charset="0"/>
                <a:cs typeface="Arial-Rounded" pitchFamily="34" charset="0"/>
              </a:rPr>
              <a:t>Ư</a:t>
            </a:r>
            <a:r>
              <a:rPr lang="en-US" sz="6000" smtClean="0">
                <a:solidFill>
                  <a:srgbClr val="0070C0"/>
                </a:solidFill>
                <a:latin typeface="Arial-Rounded" pitchFamily="34" charset="0"/>
                <a:ea typeface="Arial-Rounded" pitchFamily="34" charset="0"/>
                <a:cs typeface="Arial-Rounded" pitchFamily="34" charset="0"/>
              </a:rPr>
              <a:t>ớc mơ của em</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7610"/>
          <a:stretch/>
        </p:blipFill>
        <p:spPr>
          <a:xfrm>
            <a:off x="2033493" y="1752600"/>
            <a:ext cx="7580168" cy="4681916"/>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729"/>
          <a:stretch/>
        </p:blipFill>
        <p:spPr bwMode="auto">
          <a:xfrm>
            <a:off x="1592943" y="2743199"/>
            <a:ext cx="8952932" cy="216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496" y="-115897"/>
            <a:ext cx="3582617" cy="326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204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290" t="467" b="71178"/>
          <a:stretch/>
        </p:blipFill>
        <p:spPr>
          <a:xfrm>
            <a:off x="852707" y="270463"/>
            <a:ext cx="10317307" cy="431015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2450150" y="4953000"/>
            <a:ext cx="11174569" cy="1628056"/>
            <a:chOff x="502855" y="5406302"/>
            <a:chExt cx="10340246" cy="162805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83E6"/>
                  </a:solidFill>
                  <a:latin typeface="Arial-Rounded" pitchFamily="34" charset="0"/>
                  <a:ea typeface="Arial-Rounded" pitchFamily="34" charset="0"/>
                  <a:cs typeface="Arial-Rounded" pitchFamily="34" charset="0"/>
                </a:rPr>
                <a:t>Hà</a:t>
              </a:r>
              <a:r>
                <a:rPr lang="en-US" sz="5400" b="1" dirty="0" smtClean="0">
                  <a:solidFill>
                    <a:srgbClr val="0083E6"/>
                  </a:solidFill>
                  <a:latin typeface="Arial-Rounded" pitchFamily="34" charset="0"/>
                  <a:ea typeface="Arial-Rounded" pitchFamily="34" charset="0"/>
                  <a:cs typeface="Arial-Rounded" pitchFamily="34" charset="0"/>
                </a:rPr>
                <a:t> </a:t>
              </a:r>
              <a:r>
                <a:rPr lang="en-US" sz="5400" b="1" dirty="0" err="1" smtClean="0">
                  <a:solidFill>
                    <a:srgbClr val="0083E6"/>
                  </a:solidFill>
                  <a:latin typeface="Arial-Rounded" pitchFamily="34" charset="0"/>
                  <a:ea typeface="Arial-Rounded" pitchFamily="34" charset="0"/>
                  <a:cs typeface="Arial-Rounded" pitchFamily="34" charset="0"/>
                </a:rPr>
                <a:t>ươc</a:t>
              </a:r>
              <a:r>
                <a:rPr lang="en-US" sz="5400" b="1" dirty="0" smtClean="0">
                  <a:solidFill>
                    <a:srgbClr val="0083E6"/>
                  </a:solidFill>
                  <a:latin typeface="Arial-Rounded" pitchFamily="34" charset="0"/>
                  <a:ea typeface="Arial-Rounded" pitchFamily="34" charset="0"/>
                  <a:cs typeface="Arial-Rounded" pitchFamily="34" charset="0"/>
                </a:rPr>
                <a:t> </a:t>
              </a:r>
              <a:r>
                <a:rPr lang="en-US" sz="5400" b="1" dirty="0" err="1" smtClean="0">
                  <a:solidFill>
                    <a:srgbClr val="0083E6"/>
                  </a:solidFill>
                  <a:latin typeface="Arial-Rounded" pitchFamily="34" charset="0"/>
                  <a:ea typeface="Arial-Rounded" pitchFamily="34" charset="0"/>
                  <a:cs typeface="Arial-Rounded" pitchFamily="34" charset="0"/>
                </a:rPr>
                <a:t>đươc</a:t>
              </a:r>
              <a:r>
                <a:rPr lang="en-US" sz="5400" b="1" dirty="0" smtClean="0">
                  <a:solidFill>
                    <a:srgbClr val="0083E6"/>
                  </a:solidFill>
                  <a:latin typeface="Arial-Rounded" pitchFamily="34" charset="0"/>
                  <a:ea typeface="Arial-Rounded" pitchFamily="34" charset="0"/>
                  <a:cs typeface="Arial-Rounded" pitchFamily="34" charset="0"/>
                </a:rPr>
                <a:t> </a:t>
              </a:r>
              <a:r>
                <a:rPr lang="en-US" sz="5400" b="1" dirty="0" err="1" smtClean="0">
                  <a:solidFill>
                    <a:srgbClr val="0083E6"/>
                  </a:solidFill>
                  <a:latin typeface="Arial-Rounded" pitchFamily="34" charset="0"/>
                  <a:ea typeface="Arial-Rounded" pitchFamily="34" charset="0"/>
                  <a:cs typeface="Arial-Rounded" pitchFamily="34" charset="0"/>
                </a:rPr>
                <a:t>lươt</a:t>
              </a:r>
              <a:r>
                <a:rPr lang="en-US" sz="5400" b="1" dirty="0" smtClean="0">
                  <a:solidFill>
                    <a:srgbClr val="0083E6"/>
                  </a:solidFill>
                  <a:latin typeface="Arial-Rounded" pitchFamily="34" charset="0"/>
                  <a:ea typeface="Arial-Rounded" pitchFamily="34" charset="0"/>
                  <a:cs typeface="Arial-Rounded" pitchFamily="34" charset="0"/>
                </a:rPr>
                <a:t> </a:t>
              </a:r>
              <a:r>
                <a:rPr lang="en-US" sz="5400" b="1" dirty="0" err="1" smtClean="0">
                  <a:solidFill>
                    <a:srgbClr val="0083E6"/>
                  </a:solidFill>
                  <a:latin typeface="Arial-Rounded" pitchFamily="34" charset="0"/>
                  <a:ea typeface="Arial-Rounded" pitchFamily="34" charset="0"/>
                  <a:cs typeface="Arial-Rounded" pitchFamily="34" charset="0"/>
                </a:rPr>
                <a:t>sóng</a:t>
              </a:r>
              <a:r>
                <a:rPr lang="en-US" sz="5400" b="1" dirty="0" smtClean="0">
                  <a:solidFill>
                    <a:srgbClr val="0083E6"/>
                  </a:solidFill>
                  <a:latin typeface="Arial-Rounded" pitchFamily="34" charset="0"/>
                  <a:ea typeface="Arial-Rounded" pitchFamily="34" charset="0"/>
                  <a:cs typeface="Arial-Rounded" pitchFamily="34" charset="0"/>
                </a:rPr>
                <a:t>.</a:t>
              </a:r>
              <a:endParaRPr lang="en-US" sz="5400" b="1" dirty="0">
                <a:solidFill>
                  <a:srgbClr val="0083E6"/>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331039" y="552875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5" name="Title 1"/>
            <p:cNvSpPr txBox="1">
              <a:spLocks/>
            </p:cNvSpPr>
            <p:nvPr/>
          </p:nvSpPr>
          <p:spPr>
            <a:xfrm>
              <a:off x="2600450"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4028390"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8468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290" t="467" b="71178"/>
          <a:stretch/>
        </p:blipFill>
        <p:spPr>
          <a:xfrm>
            <a:off x="852707" y="270463"/>
            <a:ext cx="10317307" cy="431015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71</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ươc  ươt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2450150" y="4953000"/>
            <a:ext cx="11174569" cy="1628056"/>
            <a:chOff x="502855" y="5406302"/>
            <a:chExt cx="10340246" cy="1628056"/>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Hà</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FF0000"/>
                  </a:solidFill>
                  <a:latin typeface="Arial-Rounded" pitchFamily="34" charset="0"/>
                  <a:ea typeface="Arial-Rounded" pitchFamily="34" charset="0"/>
                  <a:cs typeface="Arial-Rounded" pitchFamily="34" charset="0"/>
                </a:rPr>
                <a:t>ươc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đ</a:t>
              </a:r>
              <a:r>
                <a:rPr lang="en-US" sz="5400" b="1" dirty="0" err="1" smtClean="0">
                  <a:solidFill>
                    <a:srgbClr val="FF0000"/>
                  </a:solidFill>
                  <a:latin typeface="Arial-Rounded" pitchFamily="34" charset="0"/>
                  <a:ea typeface="Arial-Rounded" pitchFamily="34" charset="0"/>
                  <a:cs typeface="Arial-Rounded" pitchFamily="34" charset="0"/>
                </a:rPr>
                <a:t>ươc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l</a:t>
              </a:r>
              <a:r>
                <a:rPr lang="en-US" sz="5400" b="1" dirty="0" err="1" smtClean="0">
                  <a:solidFill>
                    <a:srgbClr val="FF0000"/>
                  </a:solidFill>
                  <a:latin typeface="Arial-Rounded" pitchFamily="34" charset="0"/>
                  <a:ea typeface="Arial-Rounded" pitchFamily="34" charset="0"/>
                  <a:cs typeface="Arial-Rounded" pitchFamily="34" charset="0"/>
                </a:rPr>
                <a:t>ươt</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sóng</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331039" y="552875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5" name="Title 1"/>
            <p:cNvSpPr txBox="1">
              <a:spLocks/>
            </p:cNvSpPr>
            <p:nvPr/>
          </p:nvSpPr>
          <p:spPr>
            <a:xfrm>
              <a:off x="2600450"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4028390" y="553327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đ</a:t>
            </a:r>
          </a:p>
        </p:txBody>
      </p:sp>
      <p:sp>
        <p:nvSpPr>
          <p:cNvPr id="9" name="Title 1"/>
          <p:cNvSpPr txBox="1">
            <a:spLocks/>
          </p:cNvSpPr>
          <p:nvPr/>
        </p:nvSpPr>
        <p:spPr>
          <a:xfrm>
            <a:off x="6121244" y="2818438"/>
            <a:ext cx="2074199"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ươc</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00354" y="4267200"/>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0070C0"/>
                </a:solidFill>
                <a:latin typeface="Arial-Rounded" pitchFamily="34" charset="0"/>
                <a:ea typeface="Arial-Rounded" pitchFamily="34" charset="0"/>
                <a:cs typeface="Arial-Rounded" pitchFamily="34" charset="0"/>
              </a:rPr>
              <a:t>đ</a:t>
            </a:r>
            <a:r>
              <a:rPr lang="en-US" sz="8800" dirty="0" err="1" smtClean="0">
                <a:solidFill>
                  <a:srgbClr val="FF0000"/>
                </a:solidFill>
                <a:latin typeface="Arial-Rounded" pitchFamily="34" charset="0"/>
                <a:ea typeface="Arial-Rounded" pitchFamily="34" charset="0"/>
                <a:cs typeface="Arial-Rounded" pitchFamily="34" charset="0"/>
              </a:rPr>
              <a:t>ươc</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360351"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ươt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6987" y="4343400"/>
            <a:ext cx="1981695" cy="165119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dirty="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5907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ươc</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419113" y="3459070"/>
            <a:ext cx="3397644"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ươt</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667160" y="345907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879913" y="3459070"/>
            <a:ext cx="2109669"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ươ</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5907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c</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22804" y="345907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t</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bước</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73325" y="1776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lược</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86551" y="1776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ngược</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253732"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ươc</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999571" y="1600200"/>
            <a:ext cx="145035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ươc</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74000"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ươc</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nước</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59993"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ươc</a:t>
            </a:r>
            <a:endParaRPr lang="en-US" sz="6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55330" y="3091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lướt</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413919" y="3091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lượt</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080919" y="3091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mướt</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127919"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ươt</a:t>
            </a:r>
            <a:endParaRPr lang="en-US" sz="6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927102" y="2914874"/>
            <a:ext cx="145035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ươt</a:t>
            </a:r>
            <a:endParaRPr lang="en-US" sz="60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763864"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ươt</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8861130" y="3091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mượt</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9656241" y="2914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ươt</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556975" y="439116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bước</a:t>
            </a:r>
            <a:endParaRPr lang="en-US" sz="60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473325" y="439116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lược</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86551" y="439116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ngược</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8862775" y="439116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nước</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555330" y="5705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lướt</a:t>
            </a:r>
            <a:endParaRPr lang="en-US" sz="60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413919" y="5705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lượt</a:t>
            </a:r>
            <a:endParaRPr lang="en-US" sz="60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6080919" y="5705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mướt</a:t>
            </a:r>
            <a:endParaRPr lang="en-US" sz="60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8861130" y="5705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mượt</a:t>
            </a:r>
            <a:endParaRPr lang="en-US" sz="6000">
              <a:solidFill>
                <a:srgbClr val="0070C0"/>
              </a:solidFill>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123668"/>
            <a:ext cx="5245310" cy="478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81600"/>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thước kẻ</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4623675" y="5181600"/>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ươc</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thước kẻ sumikko TH12 thước kẻ cute thước kẻ dễ thương 12 cm | Shopee Việt  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3427" y="329991"/>
            <a:ext cx="4136478" cy="413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TotalTime>
  <Words>199</Words>
  <Application>Microsoft Office PowerPoint</Application>
  <PresentationFormat>Custom</PresentationFormat>
  <Paragraphs>121</Paragraphs>
  <Slides>24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625</cp:revision>
  <dcterms:created xsi:type="dcterms:W3CDTF">2021-05-08T14:00:55Z</dcterms:created>
  <dcterms:modified xsi:type="dcterms:W3CDTF">2021-12-27T02:31:58Z</dcterms:modified>
</cp:coreProperties>
</file>