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8"/>
  </p:notesMasterIdLst>
  <p:sldIdLst>
    <p:sldId id="313" r:id="rId2"/>
    <p:sldId id="491" r:id="rId3"/>
    <p:sldId id="317" r:id="rId4"/>
    <p:sldId id="330" r:id="rId5"/>
    <p:sldId id="333" r:id="rId6"/>
    <p:sldId id="331" r:id="rId7"/>
    <p:sldId id="335" r:id="rId8"/>
    <p:sldId id="336" r:id="rId9"/>
    <p:sldId id="337" r:id="rId10"/>
    <p:sldId id="487" r:id="rId11"/>
    <p:sldId id="488" r:id="rId12"/>
    <p:sldId id="489" r:id="rId13"/>
    <p:sldId id="341" r:id="rId14"/>
    <p:sldId id="338" r:id="rId15"/>
    <p:sldId id="339" r:id="rId16"/>
    <p:sldId id="342" r:id="rId17"/>
    <p:sldId id="334" r:id="rId18"/>
    <p:sldId id="290" r:id="rId19"/>
    <p:sldId id="281" r:id="rId20"/>
    <p:sldId id="282" r:id="rId21"/>
    <p:sldId id="283" r:id="rId22"/>
    <p:sldId id="293" r:id="rId23"/>
    <p:sldId id="485" r:id="rId24"/>
    <p:sldId id="326" r:id="rId25"/>
    <p:sldId id="490" r:id="rId26"/>
    <p:sldId id="327" r:id="rId27"/>
  </p:sldIdLst>
  <p:sldSz cx="12161838" cy="6858000"/>
  <p:notesSz cx="6858000" cy="9144000"/>
  <p:embeddedFontLst>
    <p:embeddedFont>
      <p:font typeface="Dosis" panose="020B0604020202020204" charset="0"/>
      <p:regular r:id="rId29"/>
      <p:bold r:id="rId30"/>
    </p:embeddedFont>
    <p:embeddedFont>
      <p:font typeface="Roboto Condensed Light" panose="020B0604020202020204" charset="0"/>
      <p:regular r:id="rId31"/>
      <p:italic r:id="rId32"/>
    </p:embeddedFont>
    <p:embeddedFont>
      <p:font typeface="Arrus-Black" panose="02020500000000000000" charset="0"/>
      <p:regular r:id="rId33"/>
    </p:embeddedFont>
    <p:embeddedFont>
      <p:font typeface="Arial Rounded MT Bold" panose="020B0604020202020204" charset="0"/>
      <p:regular r:id="rId34"/>
    </p:embeddedFont>
    <p:embeddedFont>
      <p:font typeface="HP001 5 hàng" panose="020B0603050302020204" pitchFamily="34" charset="0"/>
      <p:regular r:id="rId35"/>
      <p:bold r:id="rId36"/>
    </p:embeddedFont>
    <p:embeddedFont>
      <p:font typeface="Bebas Neue" panose="020B0604020202020204" charset="0"/>
      <p:regular r:id="rId37"/>
    </p:embeddedFont>
    <p:embeddedFont>
      <p:font typeface="AvantGarde" panose="00000400000000000000" charset="0"/>
      <p:regular r:id="rId38"/>
    </p:embeddedFont>
    <p:embeddedFont>
      <p:font typeface="Source Sans Pro" panose="020B0604020202020204" charset="0"/>
      <p:regular r:id="rId39"/>
      <p:bold r:id="rId40"/>
      <p:italic r:id="rId41"/>
      <p:boldItalic r:id="rId42"/>
    </p:embeddedFont>
    <p:embeddedFont>
      <p:font typeface="Quicksand" panose="020B0604020202020204" charset="0"/>
      <p:regular r:id="rId43"/>
      <p:bold r:id="rId44"/>
    </p:embeddedFont>
    <p:embeddedFont>
      <p:font typeface="HP001 4 hàng" panose="020B0603050302020204" pitchFamily="34" charset="0"/>
      <p:regular r:id="rId45"/>
      <p:bold r:id="rId46"/>
    </p:embeddedFont>
    <p:embeddedFont>
      <p:font typeface="Arial-Rounded" panose="020B0500000000000000" pitchFamily="34" charset="0"/>
      <p:regular r:id="rId47"/>
    </p:embeddedFont>
    <p:embeddedFont>
      <p:font typeface="Fira Sans Extra Condensed Medium" panose="020B0604020202020204" charset="0"/>
      <p:regular r:id="rId48"/>
      <p:bold r:id="rId49"/>
      <p:italic r:id="rId50"/>
      <p:boldItalic r:id="rId51"/>
    </p:embeddedFont>
    <p:embeddedFont>
      <p:font typeface="Titan One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6009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90" autoAdjust="0"/>
  </p:normalViewPr>
  <p:slideViewPr>
    <p:cSldViewPr>
      <p:cViewPr varScale="1">
        <p:scale>
          <a:sx n="78" d="100"/>
          <a:sy n="78" d="100"/>
        </p:scale>
        <p:origin x="859" y="43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 sz="11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729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sz="11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53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14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Hoặc bụi chuối</a:t>
            </a:r>
          </a:p>
        </p:txBody>
      </p:sp>
    </p:spTree>
    <p:extLst>
      <p:ext uri="{BB962C8B-B14F-4D97-AF65-F5344CB8AC3E}">
        <p14:creationId xmlns:p14="http://schemas.microsoft.com/office/powerpoint/2010/main" val="3100833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Hoặc bụi chuối</a:t>
            </a:r>
          </a:p>
        </p:txBody>
      </p:sp>
    </p:spTree>
    <p:extLst>
      <p:ext uri="{BB962C8B-B14F-4D97-AF65-F5344CB8AC3E}">
        <p14:creationId xmlns:p14="http://schemas.microsoft.com/office/powerpoint/2010/main" val="1393977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Hoặc bụi chuối</a:t>
            </a:r>
          </a:p>
        </p:txBody>
      </p:sp>
    </p:spTree>
    <p:extLst>
      <p:ext uri="{BB962C8B-B14F-4D97-AF65-F5344CB8AC3E}">
        <p14:creationId xmlns:p14="http://schemas.microsoft.com/office/powerpoint/2010/main" val="2521937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03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4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33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15"/>
          <p:cNvSpPr/>
          <p:nvPr/>
        </p:nvSpPr>
        <p:spPr>
          <a:xfrm>
            <a:off x="-45" y="2235333"/>
            <a:ext cx="12161923" cy="1162315"/>
          </a:xfrm>
          <a:custGeom>
            <a:avLst/>
            <a:gdLst/>
            <a:ahLst/>
            <a:cxnLst/>
            <a:rect l="l" t="t" r="r" b="b"/>
            <a:pathLst>
              <a:path w="208483" h="33538" extrusionOk="0">
                <a:moveTo>
                  <a:pt x="92670" y="1"/>
                </a:moveTo>
                <a:cubicBezTo>
                  <a:pt x="76262" y="1"/>
                  <a:pt x="69239" y="6348"/>
                  <a:pt x="53805" y="9644"/>
                </a:cubicBezTo>
                <a:cubicBezTo>
                  <a:pt x="50910" y="10266"/>
                  <a:pt x="47630" y="10529"/>
                  <a:pt x="44151" y="10529"/>
                </a:cubicBezTo>
                <a:cubicBezTo>
                  <a:pt x="25060" y="10529"/>
                  <a:pt x="0" y="2605"/>
                  <a:pt x="0" y="2605"/>
                </a:cubicBezTo>
                <a:lnTo>
                  <a:pt x="0" y="14581"/>
                </a:lnTo>
                <a:cubicBezTo>
                  <a:pt x="14725" y="25374"/>
                  <a:pt x="32496" y="29268"/>
                  <a:pt x="46326" y="29268"/>
                </a:cubicBezTo>
                <a:cubicBezTo>
                  <a:pt x="50918" y="29268"/>
                  <a:pt x="55075" y="28839"/>
                  <a:pt x="58542" y="28090"/>
                </a:cubicBezTo>
                <a:cubicBezTo>
                  <a:pt x="65148" y="26668"/>
                  <a:pt x="71072" y="25583"/>
                  <a:pt x="78086" y="25583"/>
                </a:cubicBezTo>
                <a:cubicBezTo>
                  <a:pt x="85875" y="25583"/>
                  <a:pt x="95009" y="26922"/>
                  <a:pt x="107910" y="30626"/>
                </a:cubicBezTo>
                <a:cubicBezTo>
                  <a:pt x="114932" y="32663"/>
                  <a:pt x="122288" y="33537"/>
                  <a:pt x="129656" y="33537"/>
                </a:cubicBezTo>
                <a:cubicBezTo>
                  <a:pt x="147981" y="33537"/>
                  <a:pt x="166382" y="28129"/>
                  <a:pt x="179895" y="21752"/>
                </a:cubicBezTo>
                <a:cubicBezTo>
                  <a:pt x="186211" y="18784"/>
                  <a:pt x="191492" y="17794"/>
                  <a:pt x="195727" y="17794"/>
                </a:cubicBezTo>
                <a:cubicBezTo>
                  <a:pt x="204198" y="17794"/>
                  <a:pt x="208482" y="21752"/>
                  <a:pt x="208482" y="21752"/>
                </a:cubicBezTo>
                <a:lnTo>
                  <a:pt x="208482" y="7909"/>
                </a:lnTo>
                <a:cubicBezTo>
                  <a:pt x="208482" y="7909"/>
                  <a:pt x="202602" y="3095"/>
                  <a:pt x="188728" y="3095"/>
                </a:cubicBezTo>
                <a:cubicBezTo>
                  <a:pt x="183909" y="3095"/>
                  <a:pt x="178125" y="3676"/>
                  <a:pt x="171289" y="5241"/>
                </a:cubicBezTo>
                <a:cubicBezTo>
                  <a:pt x="163497" y="7034"/>
                  <a:pt x="156765" y="7736"/>
                  <a:pt x="150488" y="7736"/>
                </a:cubicBezTo>
                <a:cubicBezTo>
                  <a:pt x="135401" y="7736"/>
                  <a:pt x="122941" y="3680"/>
                  <a:pt x="104708" y="971"/>
                </a:cubicBezTo>
                <a:cubicBezTo>
                  <a:pt x="100146" y="293"/>
                  <a:pt x="96191" y="1"/>
                  <a:pt x="92670" y="1"/>
                </a:cubicBezTo>
                <a:close/>
              </a:path>
            </a:pathLst>
          </a:custGeom>
          <a:solidFill>
            <a:srgbClr val="C5C5FC">
              <a:alpha val="1404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30" name="Google Shape;2030;p15"/>
          <p:cNvSpPr txBox="1">
            <a:spLocks noGrp="1"/>
          </p:cNvSpPr>
          <p:nvPr>
            <p:ph type="title"/>
          </p:nvPr>
        </p:nvSpPr>
        <p:spPr>
          <a:xfrm>
            <a:off x="4674767" y="2296567"/>
            <a:ext cx="503232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1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2031" name="Google Shape;2031;p15"/>
          <p:cNvSpPr txBox="1">
            <a:spLocks noGrp="1"/>
          </p:cNvSpPr>
          <p:nvPr>
            <p:ph type="title" idx="2" hasCustomPrompt="1"/>
          </p:nvPr>
        </p:nvSpPr>
        <p:spPr>
          <a:xfrm>
            <a:off x="2549937" y="2328951"/>
            <a:ext cx="1575692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2032" name="Google Shape;2032;p15"/>
          <p:cNvSpPr txBox="1">
            <a:spLocks noGrp="1"/>
          </p:cNvSpPr>
          <p:nvPr>
            <p:ph type="subTitle" idx="1"/>
          </p:nvPr>
        </p:nvSpPr>
        <p:spPr>
          <a:xfrm>
            <a:off x="4674768" y="3973033"/>
            <a:ext cx="4120182" cy="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3" name="Google Shape;2033;p15"/>
          <p:cNvSpPr/>
          <p:nvPr/>
        </p:nvSpPr>
        <p:spPr>
          <a:xfrm rot="10800000" flipH="1">
            <a:off x="3194709" y="5541699"/>
            <a:ext cx="74679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034" name="Google Shape;2034;p15"/>
          <p:cNvGrpSpPr/>
          <p:nvPr/>
        </p:nvGrpSpPr>
        <p:grpSpPr>
          <a:xfrm>
            <a:off x="-59" y="49"/>
            <a:ext cx="12161948" cy="6857948"/>
            <a:chOff x="-45" y="36"/>
            <a:chExt cx="9144083" cy="5143461"/>
          </a:xfrm>
        </p:grpSpPr>
        <p:sp>
          <p:nvSpPr>
            <p:cNvPr id="2035" name="Google Shape;2035;p15"/>
            <p:cNvSpPr/>
            <p:nvPr/>
          </p:nvSpPr>
          <p:spPr>
            <a:xfrm flipH="1">
              <a:off x="7939216" y="1346550"/>
              <a:ext cx="56148" cy="56141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518" y="1"/>
                  </a:moveTo>
                  <a:cubicBezTo>
                    <a:pt x="259" y="1"/>
                    <a:pt x="1" y="458"/>
                    <a:pt x="1" y="757"/>
                  </a:cubicBezTo>
                  <a:cubicBezTo>
                    <a:pt x="1" y="1015"/>
                    <a:pt x="239" y="1274"/>
                    <a:pt x="518" y="1274"/>
                  </a:cubicBezTo>
                  <a:cubicBezTo>
                    <a:pt x="816" y="1274"/>
                    <a:pt x="1274" y="1035"/>
                    <a:pt x="1274" y="757"/>
                  </a:cubicBezTo>
                  <a:cubicBezTo>
                    <a:pt x="1274" y="478"/>
                    <a:pt x="83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15"/>
            <p:cNvSpPr/>
            <p:nvPr/>
          </p:nvSpPr>
          <p:spPr>
            <a:xfrm flipH="1">
              <a:off x="7627240" y="213003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7" name="Google Shape;2037;p15"/>
            <p:cNvSpPr/>
            <p:nvPr/>
          </p:nvSpPr>
          <p:spPr>
            <a:xfrm flipH="1">
              <a:off x="7688643" y="880466"/>
              <a:ext cx="41219" cy="41258"/>
            </a:xfrm>
            <a:custGeom>
              <a:avLst/>
              <a:gdLst/>
              <a:ahLst/>
              <a:cxnLst/>
              <a:rect l="l" t="t" r="r" b="b"/>
              <a:pathLst>
                <a:path w="936" h="937" extrusionOk="0">
                  <a:moveTo>
                    <a:pt x="398" y="1"/>
                  </a:moveTo>
                  <a:cubicBezTo>
                    <a:pt x="179" y="1"/>
                    <a:pt x="0" y="319"/>
                    <a:pt x="0" y="538"/>
                  </a:cubicBezTo>
                  <a:cubicBezTo>
                    <a:pt x="0" y="757"/>
                    <a:pt x="179" y="936"/>
                    <a:pt x="398" y="936"/>
                  </a:cubicBezTo>
                  <a:cubicBezTo>
                    <a:pt x="617" y="936"/>
                    <a:pt x="935" y="757"/>
                    <a:pt x="935" y="538"/>
                  </a:cubicBezTo>
                  <a:cubicBezTo>
                    <a:pt x="935" y="319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8" name="Google Shape;2038;p15"/>
            <p:cNvSpPr/>
            <p:nvPr/>
          </p:nvSpPr>
          <p:spPr>
            <a:xfrm flipH="1">
              <a:off x="8732199" y="13062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15"/>
            <p:cNvSpPr/>
            <p:nvPr/>
          </p:nvSpPr>
          <p:spPr>
            <a:xfrm flipH="1">
              <a:off x="8700624" y="874478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15"/>
            <p:cNvSpPr/>
            <p:nvPr/>
          </p:nvSpPr>
          <p:spPr>
            <a:xfrm flipH="1">
              <a:off x="8092554" y="657970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518" y="0"/>
                  </a:moveTo>
                  <a:cubicBezTo>
                    <a:pt x="260" y="0"/>
                    <a:pt x="1" y="438"/>
                    <a:pt x="1" y="736"/>
                  </a:cubicBezTo>
                  <a:cubicBezTo>
                    <a:pt x="1" y="1015"/>
                    <a:pt x="240" y="1274"/>
                    <a:pt x="518" y="1274"/>
                  </a:cubicBezTo>
                  <a:cubicBezTo>
                    <a:pt x="817" y="1274"/>
                    <a:pt x="1274" y="1035"/>
                    <a:pt x="1274" y="736"/>
                  </a:cubicBezTo>
                  <a:cubicBezTo>
                    <a:pt x="1274" y="438"/>
                    <a:pt x="83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15"/>
            <p:cNvSpPr/>
            <p:nvPr/>
          </p:nvSpPr>
          <p:spPr>
            <a:xfrm flipH="1">
              <a:off x="8570097" y="18224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15"/>
            <p:cNvSpPr/>
            <p:nvPr/>
          </p:nvSpPr>
          <p:spPr>
            <a:xfrm flipH="1">
              <a:off x="9061644" y="146394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15"/>
            <p:cNvSpPr/>
            <p:nvPr/>
          </p:nvSpPr>
          <p:spPr>
            <a:xfrm flipH="1">
              <a:off x="7425783" y="321562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15"/>
            <p:cNvSpPr/>
            <p:nvPr/>
          </p:nvSpPr>
          <p:spPr>
            <a:xfrm flipH="1">
              <a:off x="8966126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15"/>
            <p:cNvSpPr/>
            <p:nvPr/>
          </p:nvSpPr>
          <p:spPr>
            <a:xfrm flipH="1">
              <a:off x="7919091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15"/>
            <p:cNvSpPr/>
            <p:nvPr/>
          </p:nvSpPr>
          <p:spPr>
            <a:xfrm flipH="1">
              <a:off x="6849244" y="75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15"/>
            <p:cNvSpPr/>
            <p:nvPr/>
          </p:nvSpPr>
          <p:spPr>
            <a:xfrm flipH="1">
              <a:off x="6444688" y="407888"/>
              <a:ext cx="55223" cy="56141"/>
            </a:xfrm>
            <a:custGeom>
              <a:avLst/>
              <a:gdLst/>
              <a:ahLst/>
              <a:cxnLst/>
              <a:rect l="l" t="t" r="r" b="b"/>
              <a:pathLst>
                <a:path w="1254" h="1275" extrusionOk="0">
                  <a:moveTo>
                    <a:pt x="736" y="1"/>
                  </a:moveTo>
                  <a:cubicBezTo>
                    <a:pt x="438" y="21"/>
                    <a:pt x="0" y="478"/>
                    <a:pt x="0" y="757"/>
                  </a:cubicBezTo>
                  <a:cubicBezTo>
                    <a:pt x="0" y="1035"/>
                    <a:pt x="438" y="1274"/>
                    <a:pt x="736" y="1274"/>
                  </a:cubicBezTo>
                  <a:cubicBezTo>
                    <a:pt x="1035" y="1274"/>
                    <a:pt x="1254" y="1015"/>
                    <a:pt x="1254" y="757"/>
                  </a:cubicBezTo>
                  <a:cubicBezTo>
                    <a:pt x="1254" y="458"/>
                    <a:pt x="1015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15"/>
            <p:cNvSpPr/>
            <p:nvPr/>
          </p:nvSpPr>
          <p:spPr>
            <a:xfrm flipH="1">
              <a:off x="6098372" y="9255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9"/>
                    <a:pt x="0" y="538"/>
                  </a:cubicBezTo>
                  <a:cubicBezTo>
                    <a:pt x="0" y="776"/>
                    <a:pt x="318" y="936"/>
                    <a:pt x="537" y="936"/>
                  </a:cubicBezTo>
                  <a:cubicBezTo>
                    <a:pt x="776" y="936"/>
                    <a:pt x="935" y="77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15"/>
            <p:cNvSpPr/>
            <p:nvPr/>
          </p:nvSpPr>
          <p:spPr>
            <a:xfrm flipH="1">
              <a:off x="6849253" y="531628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15"/>
            <p:cNvSpPr/>
            <p:nvPr/>
          </p:nvSpPr>
          <p:spPr>
            <a:xfrm flipH="1">
              <a:off x="4876100" y="657970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737" y="0"/>
                  </a:moveTo>
                  <a:cubicBezTo>
                    <a:pt x="439" y="0"/>
                    <a:pt x="1" y="438"/>
                    <a:pt x="1" y="736"/>
                  </a:cubicBezTo>
                  <a:cubicBezTo>
                    <a:pt x="1" y="1035"/>
                    <a:pt x="439" y="1274"/>
                    <a:pt x="737" y="1274"/>
                  </a:cubicBezTo>
                  <a:cubicBezTo>
                    <a:pt x="1036" y="1274"/>
                    <a:pt x="1254" y="1015"/>
                    <a:pt x="1254" y="736"/>
                  </a:cubicBezTo>
                  <a:cubicBezTo>
                    <a:pt x="1254" y="438"/>
                    <a:pt x="1016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15"/>
            <p:cNvSpPr/>
            <p:nvPr/>
          </p:nvSpPr>
          <p:spPr>
            <a:xfrm flipH="1">
              <a:off x="4398601" y="182243"/>
              <a:ext cx="55223" cy="56097"/>
            </a:xfrm>
            <a:custGeom>
              <a:avLst/>
              <a:gdLst/>
              <a:ahLst/>
              <a:cxnLst/>
              <a:rect l="l" t="t" r="r" b="b"/>
              <a:pathLst>
                <a:path w="1254" h="1274" extrusionOk="0">
                  <a:moveTo>
                    <a:pt x="737" y="1"/>
                  </a:moveTo>
                  <a:cubicBezTo>
                    <a:pt x="438" y="1"/>
                    <a:pt x="0" y="458"/>
                    <a:pt x="0" y="757"/>
                  </a:cubicBezTo>
                  <a:cubicBezTo>
                    <a:pt x="0" y="1055"/>
                    <a:pt x="438" y="1274"/>
                    <a:pt x="737" y="1274"/>
                  </a:cubicBezTo>
                  <a:cubicBezTo>
                    <a:pt x="1035" y="1274"/>
                    <a:pt x="1254" y="1035"/>
                    <a:pt x="1254" y="757"/>
                  </a:cubicBezTo>
                  <a:cubicBezTo>
                    <a:pt x="1254" y="458"/>
                    <a:pt x="1015" y="1"/>
                    <a:pt x="7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15"/>
            <p:cNvSpPr/>
            <p:nvPr/>
          </p:nvSpPr>
          <p:spPr>
            <a:xfrm flipH="1">
              <a:off x="5542871" y="321562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15"/>
            <p:cNvSpPr/>
            <p:nvPr/>
          </p:nvSpPr>
          <p:spPr>
            <a:xfrm flipH="1">
              <a:off x="3710895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19" y="0"/>
                    <a:pt x="1" y="319"/>
                    <a:pt x="1" y="537"/>
                  </a:cubicBezTo>
                  <a:cubicBezTo>
                    <a:pt x="1" y="756"/>
                    <a:pt x="319" y="935"/>
                    <a:pt x="558" y="935"/>
                  </a:cubicBezTo>
                  <a:cubicBezTo>
                    <a:pt x="776" y="935"/>
                    <a:pt x="956" y="756"/>
                    <a:pt x="956" y="537"/>
                  </a:cubicBezTo>
                  <a:cubicBezTo>
                    <a:pt x="956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15"/>
            <p:cNvSpPr/>
            <p:nvPr/>
          </p:nvSpPr>
          <p:spPr>
            <a:xfrm flipH="1">
              <a:off x="5062730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15"/>
            <p:cNvSpPr/>
            <p:nvPr/>
          </p:nvSpPr>
          <p:spPr>
            <a:xfrm flipH="1">
              <a:off x="6149180" y="18924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15"/>
            <p:cNvSpPr/>
            <p:nvPr/>
          </p:nvSpPr>
          <p:spPr>
            <a:xfrm flipH="1">
              <a:off x="5791727" y="36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15"/>
            <p:cNvSpPr/>
            <p:nvPr/>
          </p:nvSpPr>
          <p:spPr>
            <a:xfrm flipH="1">
              <a:off x="5433350" y="604514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57"/>
                    <a:pt x="319" y="936"/>
                    <a:pt x="537" y="936"/>
                  </a:cubicBezTo>
                  <a:cubicBezTo>
                    <a:pt x="756" y="936"/>
                    <a:pt x="935" y="757"/>
                    <a:pt x="935" y="538"/>
                  </a:cubicBezTo>
                  <a:cubicBezTo>
                    <a:pt x="935" y="319"/>
                    <a:pt x="75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15"/>
            <p:cNvSpPr/>
            <p:nvPr/>
          </p:nvSpPr>
          <p:spPr>
            <a:xfrm flipH="1">
              <a:off x="4983859" y="35485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15"/>
            <p:cNvSpPr/>
            <p:nvPr/>
          </p:nvSpPr>
          <p:spPr>
            <a:xfrm flipH="1">
              <a:off x="7542501" y="318625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15"/>
            <p:cNvSpPr/>
            <p:nvPr/>
          </p:nvSpPr>
          <p:spPr>
            <a:xfrm flipH="1">
              <a:off x="4612388" y="947087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76"/>
                    <a:pt x="318" y="935"/>
                    <a:pt x="537" y="935"/>
                  </a:cubicBezTo>
                  <a:cubicBezTo>
                    <a:pt x="756" y="935"/>
                    <a:pt x="935" y="756"/>
                    <a:pt x="935" y="537"/>
                  </a:cubicBezTo>
                  <a:cubicBezTo>
                    <a:pt x="935" y="318"/>
                    <a:pt x="75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15"/>
            <p:cNvSpPr/>
            <p:nvPr/>
          </p:nvSpPr>
          <p:spPr>
            <a:xfrm flipH="1">
              <a:off x="403674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15"/>
            <p:cNvSpPr/>
            <p:nvPr/>
          </p:nvSpPr>
          <p:spPr>
            <a:xfrm flipH="1">
              <a:off x="8562214" y="19817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15"/>
            <p:cNvSpPr/>
            <p:nvPr/>
          </p:nvSpPr>
          <p:spPr>
            <a:xfrm flipH="1">
              <a:off x="9101938" y="2113112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15"/>
            <p:cNvSpPr/>
            <p:nvPr/>
          </p:nvSpPr>
          <p:spPr>
            <a:xfrm flipH="1">
              <a:off x="8958244" y="3344877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5" name="Google Shape;2065;p15"/>
            <p:cNvSpPr/>
            <p:nvPr/>
          </p:nvSpPr>
          <p:spPr>
            <a:xfrm flipH="1">
              <a:off x="7349583" y="138332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9" y="0"/>
                    <a:pt x="0" y="319"/>
                    <a:pt x="0" y="538"/>
                  </a:cubicBezTo>
                  <a:cubicBezTo>
                    <a:pt x="0" y="756"/>
                    <a:pt x="319" y="936"/>
                    <a:pt x="537" y="936"/>
                  </a:cubicBezTo>
                  <a:cubicBezTo>
                    <a:pt x="776" y="936"/>
                    <a:pt x="935" y="75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6" name="Google Shape;2066;p15"/>
            <p:cNvSpPr/>
            <p:nvPr/>
          </p:nvSpPr>
          <p:spPr>
            <a:xfrm flipH="1">
              <a:off x="8562214" y="152527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15"/>
            <p:cNvSpPr/>
            <p:nvPr/>
          </p:nvSpPr>
          <p:spPr>
            <a:xfrm flipH="1">
              <a:off x="8145135" y="103642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15"/>
            <p:cNvSpPr/>
            <p:nvPr/>
          </p:nvSpPr>
          <p:spPr>
            <a:xfrm flipH="1">
              <a:off x="8937194" y="2015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15"/>
            <p:cNvSpPr/>
            <p:nvPr/>
          </p:nvSpPr>
          <p:spPr>
            <a:xfrm flipH="1">
              <a:off x="8254657" y="24181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15"/>
            <p:cNvSpPr/>
            <p:nvPr/>
          </p:nvSpPr>
          <p:spPr>
            <a:xfrm flipH="1">
              <a:off x="7646587" y="483601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15"/>
            <p:cNvSpPr/>
            <p:nvPr/>
          </p:nvSpPr>
          <p:spPr>
            <a:xfrm flipH="1">
              <a:off x="8351906" y="2265512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38" y="956"/>
                  </a:cubicBezTo>
                  <a:cubicBezTo>
                    <a:pt x="75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15"/>
            <p:cNvSpPr/>
            <p:nvPr/>
          </p:nvSpPr>
          <p:spPr>
            <a:xfrm>
              <a:off x="1566602" y="144423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15"/>
            <p:cNvSpPr/>
            <p:nvPr/>
          </p:nvSpPr>
          <p:spPr>
            <a:xfrm>
              <a:off x="1144282" y="206138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8" y="0"/>
                  </a:moveTo>
                  <a:cubicBezTo>
                    <a:pt x="179" y="0"/>
                    <a:pt x="0" y="318"/>
                    <a:pt x="0" y="537"/>
                  </a:cubicBezTo>
                  <a:cubicBezTo>
                    <a:pt x="0" y="756"/>
                    <a:pt x="179" y="935"/>
                    <a:pt x="398" y="935"/>
                  </a:cubicBezTo>
                  <a:cubicBezTo>
                    <a:pt x="617" y="935"/>
                    <a:pt x="955" y="756"/>
                    <a:pt x="955" y="537"/>
                  </a:cubicBezTo>
                  <a:cubicBezTo>
                    <a:pt x="955" y="318"/>
                    <a:pt x="617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15"/>
            <p:cNvSpPr/>
            <p:nvPr/>
          </p:nvSpPr>
          <p:spPr>
            <a:xfrm>
              <a:off x="1795144" y="1032866"/>
              <a:ext cx="41219" cy="41258"/>
            </a:xfrm>
            <a:custGeom>
              <a:avLst/>
              <a:gdLst/>
              <a:ahLst/>
              <a:cxnLst/>
              <a:rect l="l" t="t" r="r" b="b"/>
              <a:pathLst>
                <a:path w="936" h="937" extrusionOk="0">
                  <a:moveTo>
                    <a:pt x="398" y="1"/>
                  </a:moveTo>
                  <a:cubicBezTo>
                    <a:pt x="179" y="1"/>
                    <a:pt x="0" y="319"/>
                    <a:pt x="0" y="538"/>
                  </a:cubicBezTo>
                  <a:cubicBezTo>
                    <a:pt x="0" y="757"/>
                    <a:pt x="179" y="936"/>
                    <a:pt x="398" y="936"/>
                  </a:cubicBezTo>
                  <a:cubicBezTo>
                    <a:pt x="617" y="936"/>
                    <a:pt x="935" y="757"/>
                    <a:pt x="935" y="538"/>
                  </a:cubicBezTo>
                  <a:cubicBezTo>
                    <a:pt x="935" y="319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15"/>
            <p:cNvSpPr/>
            <p:nvPr/>
          </p:nvSpPr>
          <p:spPr>
            <a:xfrm>
              <a:off x="370587" y="13062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15"/>
            <p:cNvSpPr/>
            <p:nvPr/>
          </p:nvSpPr>
          <p:spPr>
            <a:xfrm>
              <a:off x="339937" y="874478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15"/>
            <p:cNvSpPr/>
            <p:nvPr/>
          </p:nvSpPr>
          <p:spPr>
            <a:xfrm>
              <a:off x="995303" y="657970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518" y="0"/>
                  </a:moveTo>
                  <a:cubicBezTo>
                    <a:pt x="260" y="0"/>
                    <a:pt x="1" y="438"/>
                    <a:pt x="1" y="736"/>
                  </a:cubicBezTo>
                  <a:cubicBezTo>
                    <a:pt x="1" y="1015"/>
                    <a:pt x="240" y="1274"/>
                    <a:pt x="518" y="1274"/>
                  </a:cubicBezTo>
                  <a:cubicBezTo>
                    <a:pt x="817" y="1274"/>
                    <a:pt x="1274" y="1035"/>
                    <a:pt x="1274" y="736"/>
                  </a:cubicBezTo>
                  <a:cubicBezTo>
                    <a:pt x="1274" y="438"/>
                    <a:pt x="83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15"/>
            <p:cNvSpPr/>
            <p:nvPr/>
          </p:nvSpPr>
          <p:spPr>
            <a:xfrm>
              <a:off x="517805" y="18224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15"/>
            <p:cNvSpPr/>
            <p:nvPr/>
          </p:nvSpPr>
          <p:spPr>
            <a:xfrm>
              <a:off x="26258" y="146394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15"/>
            <p:cNvSpPr/>
            <p:nvPr/>
          </p:nvSpPr>
          <p:spPr>
            <a:xfrm>
              <a:off x="1662956" y="321562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15"/>
            <p:cNvSpPr/>
            <p:nvPr/>
          </p:nvSpPr>
          <p:spPr>
            <a:xfrm>
              <a:off x="135779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15"/>
            <p:cNvSpPr/>
            <p:nvPr/>
          </p:nvSpPr>
          <p:spPr>
            <a:xfrm>
              <a:off x="118281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15"/>
            <p:cNvSpPr/>
            <p:nvPr/>
          </p:nvSpPr>
          <p:spPr>
            <a:xfrm>
              <a:off x="2190437" y="75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15"/>
            <p:cNvSpPr/>
            <p:nvPr/>
          </p:nvSpPr>
          <p:spPr>
            <a:xfrm>
              <a:off x="6758140" y="1128998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9"/>
                    <a:pt x="0" y="538"/>
                  </a:cubicBezTo>
                  <a:cubicBezTo>
                    <a:pt x="0" y="776"/>
                    <a:pt x="318" y="936"/>
                    <a:pt x="537" y="936"/>
                  </a:cubicBezTo>
                  <a:cubicBezTo>
                    <a:pt x="776" y="936"/>
                    <a:pt x="935" y="776"/>
                    <a:pt x="935" y="538"/>
                  </a:cubicBezTo>
                  <a:cubicBezTo>
                    <a:pt x="935" y="319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15"/>
            <p:cNvSpPr/>
            <p:nvPr/>
          </p:nvSpPr>
          <p:spPr>
            <a:xfrm>
              <a:off x="5937622" y="531628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15"/>
            <p:cNvSpPr/>
            <p:nvPr/>
          </p:nvSpPr>
          <p:spPr>
            <a:xfrm>
              <a:off x="4136439" y="734170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737" y="0"/>
                  </a:moveTo>
                  <a:cubicBezTo>
                    <a:pt x="439" y="0"/>
                    <a:pt x="1" y="438"/>
                    <a:pt x="1" y="736"/>
                  </a:cubicBezTo>
                  <a:cubicBezTo>
                    <a:pt x="1" y="1035"/>
                    <a:pt x="439" y="1274"/>
                    <a:pt x="737" y="1274"/>
                  </a:cubicBezTo>
                  <a:cubicBezTo>
                    <a:pt x="1036" y="1274"/>
                    <a:pt x="1254" y="1015"/>
                    <a:pt x="1254" y="736"/>
                  </a:cubicBezTo>
                  <a:cubicBezTo>
                    <a:pt x="1254" y="438"/>
                    <a:pt x="1016" y="0"/>
                    <a:pt x="7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15"/>
            <p:cNvSpPr/>
            <p:nvPr/>
          </p:nvSpPr>
          <p:spPr>
            <a:xfrm>
              <a:off x="4690182" y="182243"/>
              <a:ext cx="55223" cy="56097"/>
            </a:xfrm>
            <a:custGeom>
              <a:avLst/>
              <a:gdLst/>
              <a:ahLst/>
              <a:cxnLst/>
              <a:rect l="l" t="t" r="r" b="b"/>
              <a:pathLst>
                <a:path w="1254" h="1274" extrusionOk="0">
                  <a:moveTo>
                    <a:pt x="737" y="1"/>
                  </a:moveTo>
                  <a:cubicBezTo>
                    <a:pt x="438" y="1"/>
                    <a:pt x="0" y="458"/>
                    <a:pt x="0" y="757"/>
                  </a:cubicBezTo>
                  <a:cubicBezTo>
                    <a:pt x="0" y="1055"/>
                    <a:pt x="438" y="1274"/>
                    <a:pt x="737" y="1274"/>
                  </a:cubicBezTo>
                  <a:cubicBezTo>
                    <a:pt x="1035" y="1274"/>
                    <a:pt x="1254" y="1035"/>
                    <a:pt x="1254" y="757"/>
                  </a:cubicBezTo>
                  <a:cubicBezTo>
                    <a:pt x="1254" y="458"/>
                    <a:pt x="1015" y="1"/>
                    <a:pt x="7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15"/>
            <p:cNvSpPr/>
            <p:nvPr/>
          </p:nvSpPr>
          <p:spPr>
            <a:xfrm>
              <a:off x="2935387" y="473962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5086211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19" y="0"/>
                    <a:pt x="1" y="319"/>
                    <a:pt x="1" y="537"/>
                  </a:cubicBezTo>
                  <a:cubicBezTo>
                    <a:pt x="1" y="756"/>
                    <a:pt x="319" y="935"/>
                    <a:pt x="558" y="935"/>
                  </a:cubicBezTo>
                  <a:cubicBezTo>
                    <a:pt x="776" y="935"/>
                    <a:pt x="956" y="756"/>
                    <a:pt x="956" y="537"/>
                  </a:cubicBezTo>
                  <a:cubicBezTo>
                    <a:pt x="956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0" name="Google Shape;2090;p15"/>
            <p:cNvSpPr/>
            <p:nvPr/>
          </p:nvSpPr>
          <p:spPr>
            <a:xfrm>
              <a:off x="403917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1" name="Google Shape;2091;p15"/>
            <p:cNvSpPr/>
            <p:nvPr/>
          </p:nvSpPr>
          <p:spPr>
            <a:xfrm>
              <a:off x="2874736" y="871517"/>
              <a:ext cx="103444" cy="92953"/>
            </a:xfrm>
            <a:custGeom>
              <a:avLst/>
              <a:gdLst/>
              <a:ahLst/>
              <a:cxnLst/>
              <a:rect l="l" t="t" r="r" b="b"/>
              <a:pathLst>
                <a:path w="2349" h="2111" extrusionOk="0">
                  <a:moveTo>
                    <a:pt x="1019" y="1"/>
                  </a:moveTo>
                  <a:cubicBezTo>
                    <a:pt x="688" y="1"/>
                    <a:pt x="369" y="99"/>
                    <a:pt x="239" y="326"/>
                  </a:cubicBezTo>
                  <a:cubicBezTo>
                    <a:pt x="0" y="764"/>
                    <a:pt x="279" y="1798"/>
                    <a:pt x="697" y="2037"/>
                  </a:cubicBezTo>
                  <a:cubicBezTo>
                    <a:pt x="783" y="2088"/>
                    <a:pt x="880" y="2110"/>
                    <a:pt x="981" y="2110"/>
                  </a:cubicBezTo>
                  <a:cubicBezTo>
                    <a:pt x="1398" y="2110"/>
                    <a:pt x="1898" y="1736"/>
                    <a:pt x="2089" y="1401"/>
                  </a:cubicBezTo>
                  <a:cubicBezTo>
                    <a:pt x="2348" y="983"/>
                    <a:pt x="2189" y="426"/>
                    <a:pt x="1771" y="187"/>
                  </a:cubicBezTo>
                  <a:cubicBezTo>
                    <a:pt x="1581" y="69"/>
                    <a:pt x="1296" y="1"/>
                    <a:pt x="10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2952726" y="18924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3311059" y="36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3440837" y="833114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57"/>
                    <a:pt x="319" y="936"/>
                    <a:pt x="537" y="936"/>
                  </a:cubicBezTo>
                  <a:cubicBezTo>
                    <a:pt x="756" y="936"/>
                    <a:pt x="935" y="757"/>
                    <a:pt x="935" y="538"/>
                  </a:cubicBezTo>
                  <a:cubicBezTo>
                    <a:pt x="935" y="319"/>
                    <a:pt x="75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15"/>
            <p:cNvSpPr/>
            <p:nvPr/>
          </p:nvSpPr>
          <p:spPr>
            <a:xfrm>
              <a:off x="4118047" y="35485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15"/>
            <p:cNvSpPr/>
            <p:nvPr/>
          </p:nvSpPr>
          <p:spPr>
            <a:xfrm>
              <a:off x="1954618" y="3472228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7" y="1"/>
                  </a:moveTo>
                  <a:cubicBezTo>
                    <a:pt x="358" y="1"/>
                    <a:pt x="0" y="319"/>
                    <a:pt x="0" y="538"/>
                  </a:cubicBezTo>
                  <a:cubicBezTo>
                    <a:pt x="0" y="757"/>
                    <a:pt x="318" y="936"/>
                    <a:pt x="557" y="936"/>
                  </a:cubicBezTo>
                  <a:cubicBezTo>
                    <a:pt x="776" y="936"/>
                    <a:pt x="955" y="75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2232075" y="790628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15"/>
            <p:cNvSpPr/>
            <p:nvPr/>
          </p:nvSpPr>
          <p:spPr>
            <a:xfrm>
              <a:off x="7959105" y="261240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9" name="Google Shape;2099;p15"/>
            <p:cNvSpPr/>
            <p:nvPr/>
          </p:nvSpPr>
          <p:spPr>
            <a:xfrm>
              <a:off x="5065161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1182819" y="2551157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0"/>
                  </a:moveTo>
                  <a:cubicBezTo>
                    <a:pt x="339" y="0"/>
                    <a:pt x="0" y="319"/>
                    <a:pt x="0" y="538"/>
                  </a:cubicBezTo>
                  <a:cubicBezTo>
                    <a:pt x="0" y="757"/>
                    <a:pt x="339" y="936"/>
                    <a:pt x="558" y="936"/>
                  </a:cubicBezTo>
                  <a:cubicBezTo>
                    <a:pt x="776" y="936"/>
                    <a:pt x="955" y="776"/>
                    <a:pt x="955" y="538"/>
                  </a:cubicBezTo>
                  <a:cubicBezTo>
                    <a:pt x="955" y="319"/>
                    <a:pt x="776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87291" y="25151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-32" y="2113112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44543" y="3344877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768291" y="190627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957651" y="103642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65593" y="2015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848130" y="24181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1455319" y="483601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9" name="Google Shape;2109;p15"/>
            <p:cNvSpPr/>
            <p:nvPr/>
          </p:nvSpPr>
          <p:spPr>
            <a:xfrm rot="10800000">
              <a:off x="8091603" y="3207442"/>
              <a:ext cx="56148" cy="56141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518" y="1"/>
                  </a:moveTo>
                  <a:cubicBezTo>
                    <a:pt x="259" y="1"/>
                    <a:pt x="1" y="458"/>
                    <a:pt x="1" y="757"/>
                  </a:cubicBezTo>
                  <a:cubicBezTo>
                    <a:pt x="1" y="1015"/>
                    <a:pt x="239" y="1274"/>
                    <a:pt x="518" y="1274"/>
                  </a:cubicBezTo>
                  <a:cubicBezTo>
                    <a:pt x="816" y="1274"/>
                    <a:pt x="1274" y="1035"/>
                    <a:pt x="1274" y="757"/>
                  </a:cubicBezTo>
                  <a:cubicBezTo>
                    <a:pt x="1274" y="478"/>
                    <a:pt x="83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0" name="Google Shape;2110;p15"/>
            <p:cNvSpPr/>
            <p:nvPr/>
          </p:nvSpPr>
          <p:spPr>
            <a:xfrm rot="10800000">
              <a:off x="8732187" y="379605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1" name="Google Shape;2111;p15"/>
            <p:cNvSpPr/>
            <p:nvPr/>
          </p:nvSpPr>
          <p:spPr>
            <a:xfrm rot="10800000">
              <a:off x="8700612" y="4176015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2" name="Google Shape;2112;p15"/>
            <p:cNvSpPr/>
            <p:nvPr/>
          </p:nvSpPr>
          <p:spPr>
            <a:xfrm rot="10800000">
              <a:off x="8570085" y="490519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3" name="Google Shape;2113;p15"/>
            <p:cNvSpPr/>
            <p:nvPr/>
          </p:nvSpPr>
          <p:spPr>
            <a:xfrm rot="10800000">
              <a:off x="9061631" y="362345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4" name="Google Shape;2114;p15"/>
            <p:cNvSpPr/>
            <p:nvPr/>
          </p:nvSpPr>
          <p:spPr>
            <a:xfrm rot="10800000">
              <a:off x="7425770" y="4765874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5" name="Google Shape;2115;p15"/>
            <p:cNvSpPr/>
            <p:nvPr/>
          </p:nvSpPr>
          <p:spPr>
            <a:xfrm rot="10800000">
              <a:off x="8966114" y="463796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6" name="Google Shape;2116;p15"/>
            <p:cNvSpPr/>
            <p:nvPr/>
          </p:nvSpPr>
          <p:spPr>
            <a:xfrm rot="10800000">
              <a:off x="7919078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7" name="Google Shape;2117;p15"/>
            <p:cNvSpPr/>
            <p:nvPr/>
          </p:nvSpPr>
          <p:spPr>
            <a:xfrm rot="10800000">
              <a:off x="6849231" y="4975557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8" name="Google Shape;2118;p15"/>
            <p:cNvSpPr/>
            <p:nvPr/>
          </p:nvSpPr>
          <p:spPr>
            <a:xfrm rot="10800000">
              <a:off x="7054276" y="4069904"/>
              <a:ext cx="55223" cy="56141"/>
            </a:xfrm>
            <a:custGeom>
              <a:avLst/>
              <a:gdLst/>
              <a:ahLst/>
              <a:cxnLst/>
              <a:rect l="l" t="t" r="r" b="b"/>
              <a:pathLst>
                <a:path w="1254" h="1275" extrusionOk="0">
                  <a:moveTo>
                    <a:pt x="736" y="1"/>
                  </a:moveTo>
                  <a:cubicBezTo>
                    <a:pt x="438" y="21"/>
                    <a:pt x="0" y="478"/>
                    <a:pt x="0" y="757"/>
                  </a:cubicBezTo>
                  <a:cubicBezTo>
                    <a:pt x="0" y="1035"/>
                    <a:pt x="438" y="1274"/>
                    <a:pt x="736" y="1274"/>
                  </a:cubicBezTo>
                  <a:cubicBezTo>
                    <a:pt x="1035" y="1274"/>
                    <a:pt x="1254" y="1015"/>
                    <a:pt x="1254" y="757"/>
                  </a:cubicBezTo>
                  <a:cubicBezTo>
                    <a:pt x="1254" y="458"/>
                    <a:pt x="1015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9" name="Google Shape;2119;p15"/>
            <p:cNvSpPr/>
            <p:nvPr/>
          </p:nvSpPr>
          <p:spPr>
            <a:xfrm rot="10800000">
              <a:off x="6849240" y="4518865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0" name="Google Shape;2120;p15"/>
            <p:cNvSpPr/>
            <p:nvPr/>
          </p:nvSpPr>
          <p:spPr>
            <a:xfrm rot="10800000">
              <a:off x="5542859" y="47658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1" name="Google Shape;2121;p15"/>
            <p:cNvSpPr/>
            <p:nvPr/>
          </p:nvSpPr>
          <p:spPr>
            <a:xfrm rot="10800000">
              <a:off x="5062718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2" name="Google Shape;2122;p15"/>
            <p:cNvSpPr/>
            <p:nvPr/>
          </p:nvSpPr>
          <p:spPr>
            <a:xfrm rot="10800000">
              <a:off x="6377767" y="46844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3" name="Google Shape;2123;p15"/>
            <p:cNvSpPr/>
            <p:nvPr/>
          </p:nvSpPr>
          <p:spPr>
            <a:xfrm rot="10800000">
              <a:off x="5791715" y="5102283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4" name="Google Shape;2124;p15"/>
            <p:cNvSpPr/>
            <p:nvPr/>
          </p:nvSpPr>
          <p:spPr>
            <a:xfrm rot="10800000">
              <a:off x="4983847" y="474746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5" name="Google Shape;2125;p15"/>
            <p:cNvSpPr/>
            <p:nvPr/>
          </p:nvSpPr>
          <p:spPr>
            <a:xfrm rot="10800000">
              <a:off x="8228288" y="199226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18" y="0"/>
                    <a:pt x="0" y="338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8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6" name="Google Shape;2126;p15"/>
            <p:cNvSpPr/>
            <p:nvPr/>
          </p:nvSpPr>
          <p:spPr>
            <a:xfrm rot="10800000">
              <a:off x="4036732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7" name="Google Shape;2127;p15"/>
            <p:cNvSpPr/>
            <p:nvPr/>
          </p:nvSpPr>
          <p:spPr>
            <a:xfrm rot="10800000">
              <a:off x="8604258" y="2827883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1"/>
                  </a:moveTo>
                  <a:cubicBezTo>
                    <a:pt x="319" y="1"/>
                    <a:pt x="1" y="319"/>
                    <a:pt x="1" y="558"/>
                  </a:cubicBezTo>
                  <a:cubicBezTo>
                    <a:pt x="1" y="777"/>
                    <a:pt x="319" y="956"/>
                    <a:pt x="53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8" name="Google Shape;2128;p15"/>
            <p:cNvSpPr/>
            <p:nvPr/>
          </p:nvSpPr>
          <p:spPr>
            <a:xfrm rot="10800000">
              <a:off x="9101926" y="2988326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9" name="Google Shape;2129;p15"/>
            <p:cNvSpPr/>
            <p:nvPr/>
          </p:nvSpPr>
          <p:spPr>
            <a:xfrm rot="10800000">
              <a:off x="8958231" y="1756561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0" name="Google Shape;2130;p15"/>
            <p:cNvSpPr/>
            <p:nvPr/>
          </p:nvSpPr>
          <p:spPr>
            <a:xfrm rot="10800000">
              <a:off x="8562202" y="357704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1" name="Google Shape;2131;p15"/>
            <p:cNvSpPr/>
            <p:nvPr/>
          </p:nvSpPr>
          <p:spPr>
            <a:xfrm rot="10800000">
              <a:off x="8145123" y="406500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2" name="Google Shape;2132;p15"/>
            <p:cNvSpPr/>
            <p:nvPr/>
          </p:nvSpPr>
          <p:spPr>
            <a:xfrm rot="10800000">
              <a:off x="8937181" y="508127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3" name="Google Shape;2133;p15"/>
            <p:cNvSpPr/>
            <p:nvPr/>
          </p:nvSpPr>
          <p:spPr>
            <a:xfrm rot="10800000">
              <a:off x="8254644" y="486050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4" name="Google Shape;2134;p15"/>
            <p:cNvSpPr/>
            <p:nvPr/>
          </p:nvSpPr>
          <p:spPr>
            <a:xfrm rot="10800000" flipH="1">
              <a:off x="1261789" y="3606214"/>
              <a:ext cx="102563" cy="93085"/>
            </a:xfrm>
            <a:custGeom>
              <a:avLst/>
              <a:gdLst/>
              <a:ahLst/>
              <a:cxnLst/>
              <a:rect l="l" t="t" r="r" b="b"/>
              <a:pathLst>
                <a:path w="2329" h="2114" extrusionOk="0">
                  <a:moveTo>
                    <a:pt x="1302" y="1"/>
                  </a:moveTo>
                  <a:cubicBezTo>
                    <a:pt x="1031" y="1"/>
                    <a:pt x="753" y="64"/>
                    <a:pt x="557" y="170"/>
                  </a:cubicBezTo>
                  <a:cubicBezTo>
                    <a:pt x="140" y="429"/>
                    <a:pt x="0" y="986"/>
                    <a:pt x="239" y="1404"/>
                  </a:cubicBezTo>
                  <a:cubicBezTo>
                    <a:pt x="447" y="1739"/>
                    <a:pt x="950" y="2114"/>
                    <a:pt x="1357" y="2114"/>
                  </a:cubicBezTo>
                  <a:cubicBezTo>
                    <a:pt x="1456" y="2114"/>
                    <a:pt x="1550" y="2091"/>
                    <a:pt x="1632" y="2040"/>
                  </a:cubicBezTo>
                  <a:cubicBezTo>
                    <a:pt x="2050" y="1802"/>
                    <a:pt x="2328" y="747"/>
                    <a:pt x="2109" y="329"/>
                  </a:cubicBezTo>
                  <a:cubicBezTo>
                    <a:pt x="1966" y="98"/>
                    <a:pt x="1639" y="1"/>
                    <a:pt x="1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5" name="Google Shape;2135;p15"/>
            <p:cNvSpPr/>
            <p:nvPr/>
          </p:nvSpPr>
          <p:spPr>
            <a:xfrm rot="10800000" flipH="1">
              <a:off x="1144270" y="304093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8" y="0"/>
                  </a:moveTo>
                  <a:cubicBezTo>
                    <a:pt x="179" y="0"/>
                    <a:pt x="0" y="318"/>
                    <a:pt x="0" y="537"/>
                  </a:cubicBezTo>
                  <a:cubicBezTo>
                    <a:pt x="0" y="756"/>
                    <a:pt x="179" y="935"/>
                    <a:pt x="398" y="935"/>
                  </a:cubicBezTo>
                  <a:cubicBezTo>
                    <a:pt x="617" y="935"/>
                    <a:pt x="955" y="756"/>
                    <a:pt x="955" y="537"/>
                  </a:cubicBezTo>
                  <a:cubicBezTo>
                    <a:pt x="955" y="318"/>
                    <a:pt x="617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6" name="Google Shape;2136;p15"/>
            <p:cNvSpPr/>
            <p:nvPr/>
          </p:nvSpPr>
          <p:spPr>
            <a:xfrm rot="10800000" flipH="1">
              <a:off x="370575" y="379605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7" name="Google Shape;2137;p15"/>
            <p:cNvSpPr/>
            <p:nvPr/>
          </p:nvSpPr>
          <p:spPr>
            <a:xfrm rot="10800000" flipH="1">
              <a:off x="339925" y="4176015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8" name="Google Shape;2138;p15"/>
            <p:cNvSpPr/>
            <p:nvPr/>
          </p:nvSpPr>
          <p:spPr>
            <a:xfrm rot="10800000" flipH="1">
              <a:off x="517792" y="490519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9" name="Google Shape;2139;p15"/>
            <p:cNvSpPr/>
            <p:nvPr/>
          </p:nvSpPr>
          <p:spPr>
            <a:xfrm rot="10800000" flipH="1">
              <a:off x="26246" y="362345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0" name="Google Shape;2140;p15"/>
            <p:cNvSpPr/>
            <p:nvPr/>
          </p:nvSpPr>
          <p:spPr>
            <a:xfrm rot="10800000" flipH="1">
              <a:off x="1358143" y="4765874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1" name="Google Shape;2141;p15"/>
            <p:cNvSpPr/>
            <p:nvPr/>
          </p:nvSpPr>
          <p:spPr>
            <a:xfrm rot="10800000" flipH="1">
              <a:off x="135767" y="463796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2" name="Google Shape;2142;p15"/>
            <p:cNvSpPr/>
            <p:nvPr/>
          </p:nvSpPr>
          <p:spPr>
            <a:xfrm rot="10800000" flipH="1">
              <a:off x="2190425" y="4975557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15"/>
            <p:cNvSpPr/>
            <p:nvPr/>
          </p:nvSpPr>
          <p:spPr>
            <a:xfrm rot="10800000" flipH="1">
              <a:off x="7781260" y="4301190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15"/>
            <p:cNvSpPr/>
            <p:nvPr/>
          </p:nvSpPr>
          <p:spPr>
            <a:xfrm rot="10800000" flipH="1">
              <a:off x="2935374" y="46134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15"/>
            <p:cNvSpPr/>
            <p:nvPr/>
          </p:nvSpPr>
          <p:spPr>
            <a:xfrm rot="10800000" flipH="1">
              <a:off x="4039163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15"/>
            <p:cNvSpPr/>
            <p:nvPr/>
          </p:nvSpPr>
          <p:spPr>
            <a:xfrm rot="10800000" flipH="1">
              <a:off x="2952714" y="49130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15"/>
            <p:cNvSpPr/>
            <p:nvPr/>
          </p:nvSpPr>
          <p:spPr>
            <a:xfrm rot="10800000" flipH="1">
              <a:off x="3311047" y="5102283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15"/>
            <p:cNvSpPr/>
            <p:nvPr/>
          </p:nvSpPr>
          <p:spPr>
            <a:xfrm rot="10800000" flipH="1">
              <a:off x="3813234" y="459506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15"/>
            <p:cNvSpPr/>
            <p:nvPr/>
          </p:nvSpPr>
          <p:spPr>
            <a:xfrm rot="10800000" flipH="1">
              <a:off x="2030805" y="1858647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7" y="1"/>
                  </a:moveTo>
                  <a:cubicBezTo>
                    <a:pt x="358" y="1"/>
                    <a:pt x="0" y="319"/>
                    <a:pt x="0" y="538"/>
                  </a:cubicBezTo>
                  <a:cubicBezTo>
                    <a:pt x="0" y="757"/>
                    <a:pt x="318" y="936"/>
                    <a:pt x="557" y="936"/>
                  </a:cubicBezTo>
                  <a:cubicBezTo>
                    <a:pt x="776" y="936"/>
                    <a:pt x="955" y="75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15"/>
            <p:cNvSpPr/>
            <p:nvPr/>
          </p:nvSpPr>
          <p:spPr>
            <a:xfrm rot="10800000" flipH="1">
              <a:off x="1774862" y="41592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15"/>
            <p:cNvSpPr/>
            <p:nvPr/>
          </p:nvSpPr>
          <p:spPr>
            <a:xfrm rot="10800000" flipH="1">
              <a:off x="4607949" y="48701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15"/>
            <p:cNvSpPr/>
            <p:nvPr/>
          </p:nvSpPr>
          <p:spPr>
            <a:xfrm rot="10800000" flipH="1">
              <a:off x="539679" y="31197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15"/>
            <p:cNvSpPr/>
            <p:nvPr/>
          </p:nvSpPr>
          <p:spPr>
            <a:xfrm rot="10800000" flipH="1">
              <a:off x="-45" y="2988326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15"/>
            <p:cNvSpPr/>
            <p:nvPr/>
          </p:nvSpPr>
          <p:spPr>
            <a:xfrm rot="10800000" flipH="1">
              <a:off x="144530" y="1756561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15"/>
            <p:cNvSpPr/>
            <p:nvPr/>
          </p:nvSpPr>
          <p:spPr>
            <a:xfrm rot="10800000" flipH="1">
              <a:off x="165580" y="508127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6" name="Google Shape;2156;p15"/>
            <p:cNvSpPr/>
            <p:nvPr/>
          </p:nvSpPr>
          <p:spPr>
            <a:xfrm rot="10800000" flipH="1">
              <a:off x="1000518" y="463190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7" name="Google Shape;2157;p15"/>
            <p:cNvSpPr/>
            <p:nvPr/>
          </p:nvSpPr>
          <p:spPr>
            <a:xfrm rot="10800000" flipH="1">
              <a:off x="1074307" y="4237674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158" name="Google Shape;2158;p15"/>
          <p:cNvSpPr/>
          <p:nvPr/>
        </p:nvSpPr>
        <p:spPr>
          <a:xfrm rot="10800000" flipH="1">
            <a:off x="4714939" y="5541699"/>
            <a:ext cx="74679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59" name="Google Shape;2159;p15"/>
          <p:cNvSpPr/>
          <p:nvPr/>
        </p:nvSpPr>
        <p:spPr>
          <a:xfrm rot="10800000">
            <a:off x="7878938" y="5541699"/>
            <a:ext cx="74679" cy="74796"/>
          </a:xfrm>
          <a:custGeom>
            <a:avLst/>
            <a:gdLst/>
            <a:ahLst/>
            <a:cxnLst/>
            <a:rect l="l" t="t" r="r" b="b"/>
            <a:pathLst>
              <a:path w="1275" h="1274" extrusionOk="0">
                <a:moveTo>
                  <a:pt x="757" y="0"/>
                </a:moveTo>
                <a:cubicBezTo>
                  <a:pt x="459" y="0"/>
                  <a:pt x="1" y="478"/>
                  <a:pt x="1" y="756"/>
                </a:cubicBezTo>
                <a:cubicBezTo>
                  <a:pt x="1" y="1055"/>
                  <a:pt x="459" y="1273"/>
                  <a:pt x="757" y="1273"/>
                </a:cubicBezTo>
                <a:cubicBezTo>
                  <a:pt x="1055" y="1273"/>
                  <a:pt x="1274" y="1015"/>
                  <a:pt x="1274" y="756"/>
                </a:cubicBezTo>
                <a:cubicBezTo>
                  <a:pt x="1274" y="458"/>
                  <a:pt x="1036" y="0"/>
                  <a:pt x="7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60" name="Google Shape;2160;p15"/>
          <p:cNvSpPr/>
          <p:nvPr/>
        </p:nvSpPr>
        <p:spPr>
          <a:xfrm rot="10800000">
            <a:off x="6050285" y="5737967"/>
            <a:ext cx="55994" cy="54952"/>
          </a:xfrm>
          <a:custGeom>
            <a:avLst/>
            <a:gdLst/>
            <a:ahLst/>
            <a:cxnLst/>
            <a:rect l="l" t="t" r="r" b="b"/>
            <a:pathLst>
              <a:path w="956" h="936" extrusionOk="0">
                <a:moveTo>
                  <a:pt x="557" y="1"/>
                </a:moveTo>
                <a:cubicBezTo>
                  <a:pt x="318" y="1"/>
                  <a:pt x="0" y="339"/>
                  <a:pt x="0" y="538"/>
                </a:cubicBezTo>
                <a:cubicBezTo>
                  <a:pt x="0" y="777"/>
                  <a:pt x="318" y="936"/>
                  <a:pt x="557" y="936"/>
                </a:cubicBezTo>
                <a:cubicBezTo>
                  <a:pt x="776" y="936"/>
                  <a:pt x="955" y="777"/>
                  <a:pt x="955" y="538"/>
                </a:cubicBezTo>
                <a:cubicBezTo>
                  <a:pt x="955" y="319"/>
                  <a:pt x="776" y="1"/>
                  <a:pt x="55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61" name="Google Shape;2161;p15"/>
          <p:cNvSpPr/>
          <p:nvPr/>
        </p:nvSpPr>
        <p:spPr>
          <a:xfrm rot="10800000" flipH="1">
            <a:off x="3779510" y="4834521"/>
            <a:ext cx="54823" cy="54952"/>
          </a:xfrm>
          <a:custGeom>
            <a:avLst/>
            <a:gdLst/>
            <a:ahLst/>
            <a:cxnLst/>
            <a:rect l="l" t="t" r="r" b="b"/>
            <a:pathLst>
              <a:path w="936" h="936" extrusionOk="0">
                <a:moveTo>
                  <a:pt x="537" y="0"/>
                </a:moveTo>
                <a:cubicBezTo>
                  <a:pt x="318" y="0"/>
                  <a:pt x="0" y="318"/>
                  <a:pt x="0" y="537"/>
                </a:cubicBezTo>
                <a:cubicBezTo>
                  <a:pt x="0" y="756"/>
                  <a:pt x="318" y="935"/>
                  <a:pt x="537" y="935"/>
                </a:cubicBezTo>
                <a:cubicBezTo>
                  <a:pt x="776" y="935"/>
                  <a:pt x="935" y="756"/>
                  <a:pt x="935" y="537"/>
                </a:cubicBezTo>
                <a:cubicBezTo>
                  <a:pt x="935" y="318"/>
                  <a:pt x="776" y="0"/>
                  <a:pt x="5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62" name="Google Shape;2162;p15"/>
          <p:cNvGrpSpPr/>
          <p:nvPr/>
        </p:nvGrpSpPr>
        <p:grpSpPr>
          <a:xfrm flipH="1">
            <a:off x="-114353" y="6395481"/>
            <a:ext cx="12361023" cy="635568"/>
            <a:chOff x="-63338" y="4415611"/>
            <a:chExt cx="9293759" cy="476676"/>
          </a:xfrm>
        </p:grpSpPr>
        <p:grpSp>
          <p:nvGrpSpPr>
            <p:cNvPr id="2163" name="Google Shape;2163;p15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164" name="Google Shape;2164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5" name="Google Shape;2165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6" name="Google Shape;2166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7" name="Google Shape;2167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168" name="Google Shape;2168;p15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169" name="Google Shape;2169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0" name="Google Shape;2170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1" name="Google Shape;2171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2" name="Google Shape;2172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173" name="Google Shape;2173;p15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174" name="Google Shape;2174;p15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5" name="Google Shape;2175;p15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6" name="Google Shape;2176;p15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7" name="Google Shape;2177;p15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2178" name="Google Shape;2178;p15"/>
          <p:cNvGrpSpPr/>
          <p:nvPr/>
        </p:nvGrpSpPr>
        <p:grpSpPr>
          <a:xfrm>
            <a:off x="9074228" y="3746303"/>
            <a:ext cx="2018752" cy="3010083"/>
            <a:chOff x="2613725" y="2780925"/>
            <a:chExt cx="709825" cy="1055725"/>
          </a:xfrm>
        </p:grpSpPr>
        <p:sp>
          <p:nvSpPr>
            <p:cNvPr id="2179" name="Google Shape;2179;p15"/>
            <p:cNvSpPr/>
            <p:nvPr/>
          </p:nvSpPr>
          <p:spPr>
            <a:xfrm>
              <a:off x="2659000" y="3084050"/>
              <a:ext cx="629225" cy="734700"/>
            </a:xfrm>
            <a:custGeom>
              <a:avLst/>
              <a:gdLst/>
              <a:ahLst/>
              <a:cxnLst/>
              <a:rect l="l" t="t" r="r" b="b"/>
              <a:pathLst>
                <a:path w="25169" h="29388" extrusionOk="0">
                  <a:moveTo>
                    <a:pt x="0" y="1"/>
                  </a:moveTo>
                  <a:lnTo>
                    <a:pt x="0" y="29387"/>
                  </a:lnTo>
                  <a:lnTo>
                    <a:pt x="25169" y="29387"/>
                  </a:lnTo>
                  <a:lnTo>
                    <a:pt x="25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659000" y="3658550"/>
              <a:ext cx="629225" cy="159700"/>
            </a:xfrm>
            <a:custGeom>
              <a:avLst/>
              <a:gdLst/>
              <a:ahLst/>
              <a:cxnLst/>
              <a:rect l="l" t="t" r="r" b="b"/>
              <a:pathLst>
                <a:path w="25169" h="6388" extrusionOk="0">
                  <a:moveTo>
                    <a:pt x="0" y="1"/>
                  </a:moveTo>
                  <a:lnTo>
                    <a:pt x="0" y="6388"/>
                  </a:lnTo>
                  <a:lnTo>
                    <a:pt x="25169" y="6388"/>
                  </a:lnTo>
                  <a:lnTo>
                    <a:pt x="25169" y="1"/>
                  </a:ln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24675" y="2803025"/>
              <a:ext cx="698875" cy="281050"/>
            </a:xfrm>
            <a:custGeom>
              <a:avLst/>
              <a:gdLst/>
              <a:ahLst/>
              <a:cxnLst/>
              <a:rect l="l" t="t" r="r" b="b"/>
              <a:pathLst>
                <a:path w="27955" h="11242" extrusionOk="0">
                  <a:moveTo>
                    <a:pt x="3024" y="0"/>
                  </a:moveTo>
                  <a:cubicBezTo>
                    <a:pt x="2746" y="0"/>
                    <a:pt x="2467" y="239"/>
                    <a:pt x="2408" y="498"/>
                  </a:cubicBezTo>
                  <a:lnTo>
                    <a:pt x="60" y="10744"/>
                  </a:lnTo>
                  <a:cubicBezTo>
                    <a:pt x="0" y="11023"/>
                    <a:pt x="199" y="11242"/>
                    <a:pt x="458" y="11242"/>
                  </a:cubicBezTo>
                  <a:lnTo>
                    <a:pt x="27497" y="11242"/>
                  </a:lnTo>
                  <a:cubicBezTo>
                    <a:pt x="27775" y="11242"/>
                    <a:pt x="27954" y="11023"/>
                    <a:pt x="27895" y="10744"/>
                  </a:cubicBezTo>
                  <a:lnTo>
                    <a:pt x="25806" y="498"/>
                  </a:lnTo>
                  <a:cubicBezTo>
                    <a:pt x="25726" y="239"/>
                    <a:pt x="25448" y="0"/>
                    <a:pt x="251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908450" y="2814225"/>
              <a:ext cx="25875" cy="257175"/>
            </a:xfrm>
            <a:custGeom>
              <a:avLst/>
              <a:gdLst/>
              <a:ahLst/>
              <a:cxnLst/>
              <a:rect l="l" t="t" r="r" b="b"/>
              <a:pathLst>
                <a:path w="1035" h="10287" extrusionOk="0">
                  <a:moveTo>
                    <a:pt x="880" y="0"/>
                  </a:moveTo>
                  <a:cubicBezTo>
                    <a:pt x="801" y="0"/>
                    <a:pt x="716" y="50"/>
                    <a:pt x="706" y="149"/>
                  </a:cubicBezTo>
                  <a:cubicBezTo>
                    <a:pt x="488" y="3492"/>
                    <a:pt x="229" y="6795"/>
                    <a:pt x="10" y="10137"/>
                  </a:cubicBezTo>
                  <a:cubicBezTo>
                    <a:pt x="0" y="10237"/>
                    <a:pt x="75" y="10286"/>
                    <a:pt x="154" y="10286"/>
                  </a:cubicBezTo>
                  <a:cubicBezTo>
                    <a:pt x="234" y="10286"/>
                    <a:pt x="318" y="10237"/>
                    <a:pt x="328" y="10137"/>
                  </a:cubicBezTo>
                  <a:cubicBezTo>
                    <a:pt x="547" y="6795"/>
                    <a:pt x="806" y="3492"/>
                    <a:pt x="1025" y="149"/>
                  </a:cubicBezTo>
                  <a:cubicBezTo>
                    <a:pt x="1035" y="50"/>
                    <a:pt x="960" y="0"/>
                    <a:pt x="880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839750" y="2814200"/>
              <a:ext cx="47175" cy="257050"/>
            </a:xfrm>
            <a:custGeom>
              <a:avLst/>
              <a:gdLst/>
              <a:ahLst/>
              <a:cxnLst/>
              <a:rect l="l" t="t" r="r" b="b"/>
              <a:pathLst>
                <a:path w="1887" h="10282" extrusionOk="0">
                  <a:moveTo>
                    <a:pt x="1684" y="1"/>
                  </a:moveTo>
                  <a:cubicBezTo>
                    <a:pt x="1625" y="1"/>
                    <a:pt x="1572" y="33"/>
                    <a:pt x="1564" y="110"/>
                  </a:cubicBezTo>
                  <a:cubicBezTo>
                    <a:pt x="1047" y="3433"/>
                    <a:pt x="550" y="6756"/>
                    <a:pt x="12" y="10078"/>
                  </a:cubicBezTo>
                  <a:cubicBezTo>
                    <a:pt x="0" y="10198"/>
                    <a:pt x="104" y="10282"/>
                    <a:pt x="192" y="10282"/>
                  </a:cubicBezTo>
                  <a:cubicBezTo>
                    <a:pt x="251" y="10282"/>
                    <a:pt x="303" y="10245"/>
                    <a:pt x="311" y="10158"/>
                  </a:cubicBezTo>
                  <a:cubicBezTo>
                    <a:pt x="848" y="6815"/>
                    <a:pt x="1345" y="3513"/>
                    <a:pt x="1863" y="190"/>
                  </a:cubicBezTo>
                  <a:cubicBezTo>
                    <a:pt x="1887" y="81"/>
                    <a:pt x="1777" y="1"/>
                    <a:pt x="1684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771000" y="2814200"/>
              <a:ext cx="69475" cy="256850"/>
            </a:xfrm>
            <a:custGeom>
              <a:avLst/>
              <a:gdLst/>
              <a:ahLst/>
              <a:cxnLst/>
              <a:rect l="l" t="t" r="r" b="b"/>
              <a:pathLst>
                <a:path w="2779" h="10274" extrusionOk="0">
                  <a:moveTo>
                    <a:pt x="2587" y="1"/>
                  </a:moveTo>
                  <a:cubicBezTo>
                    <a:pt x="2526" y="1"/>
                    <a:pt x="2467" y="33"/>
                    <a:pt x="2444" y="110"/>
                  </a:cubicBezTo>
                  <a:cubicBezTo>
                    <a:pt x="1648" y="3433"/>
                    <a:pt x="832" y="6756"/>
                    <a:pt x="37" y="10078"/>
                  </a:cubicBezTo>
                  <a:cubicBezTo>
                    <a:pt x="1" y="10197"/>
                    <a:pt x="93" y="10273"/>
                    <a:pt x="185" y="10273"/>
                  </a:cubicBezTo>
                  <a:cubicBezTo>
                    <a:pt x="248" y="10273"/>
                    <a:pt x="311" y="10238"/>
                    <a:pt x="335" y="10158"/>
                  </a:cubicBezTo>
                  <a:cubicBezTo>
                    <a:pt x="1131" y="6815"/>
                    <a:pt x="1947" y="3513"/>
                    <a:pt x="2742" y="190"/>
                  </a:cubicBezTo>
                  <a:cubicBezTo>
                    <a:pt x="2779" y="81"/>
                    <a:pt x="2682" y="1"/>
                    <a:pt x="2587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704650" y="2814200"/>
              <a:ext cx="81425" cy="256850"/>
            </a:xfrm>
            <a:custGeom>
              <a:avLst/>
              <a:gdLst/>
              <a:ahLst/>
              <a:cxnLst/>
              <a:rect l="l" t="t" r="r" b="b"/>
              <a:pathLst>
                <a:path w="3257" h="10274" extrusionOk="0">
                  <a:moveTo>
                    <a:pt x="3058" y="1"/>
                  </a:moveTo>
                  <a:cubicBezTo>
                    <a:pt x="2995" y="1"/>
                    <a:pt x="2933" y="33"/>
                    <a:pt x="2909" y="110"/>
                  </a:cubicBezTo>
                  <a:cubicBezTo>
                    <a:pt x="1934" y="3433"/>
                    <a:pt x="999" y="6756"/>
                    <a:pt x="24" y="10078"/>
                  </a:cubicBezTo>
                  <a:cubicBezTo>
                    <a:pt x="1" y="10197"/>
                    <a:pt x="90" y="10273"/>
                    <a:pt x="179" y="10273"/>
                  </a:cubicBezTo>
                  <a:cubicBezTo>
                    <a:pt x="239" y="10273"/>
                    <a:pt x="299" y="10238"/>
                    <a:pt x="323" y="10158"/>
                  </a:cubicBezTo>
                  <a:cubicBezTo>
                    <a:pt x="1298" y="6815"/>
                    <a:pt x="2233" y="3513"/>
                    <a:pt x="3208" y="190"/>
                  </a:cubicBezTo>
                  <a:cubicBezTo>
                    <a:pt x="3256" y="81"/>
                    <a:pt x="3156" y="1"/>
                    <a:pt x="3058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646650" y="2814200"/>
              <a:ext cx="85200" cy="256850"/>
            </a:xfrm>
            <a:custGeom>
              <a:avLst/>
              <a:gdLst/>
              <a:ahLst/>
              <a:cxnLst/>
              <a:rect l="l" t="t" r="r" b="b"/>
              <a:pathLst>
                <a:path w="3408" h="10274" extrusionOk="0">
                  <a:moveTo>
                    <a:pt x="3218" y="1"/>
                  </a:moveTo>
                  <a:cubicBezTo>
                    <a:pt x="3156" y="1"/>
                    <a:pt x="3092" y="33"/>
                    <a:pt x="3061" y="110"/>
                  </a:cubicBezTo>
                  <a:cubicBezTo>
                    <a:pt x="2046" y="3433"/>
                    <a:pt x="1051" y="6756"/>
                    <a:pt x="36" y="10078"/>
                  </a:cubicBezTo>
                  <a:cubicBezTo>
                    <a:pt x="1" y="10197"/>
                    <a:pt x="93" y="10273"/>
                    <a:pt x="185" y="10273"/>
                  </a:cubicBezTo>
                  <a:cubicBezTo>
                    <a:pt x="248" y="10273"/>
                    <a:pt x="311" y="10238"/>
                    <a:pt x="335" y="10158"/>
                  </a:cubicBezTo>
                  <a:cubicBezTo>
                    <a:pt x="1350" y="6815"/>
                    <a:pt x="2344" y="3513"/>
                    <a:pt x="3359" y="190"/>
                  </a:cubicBezTo>
                  <a:cubicBezTo>
                    <a:pt x="3408" y="81"/>
                    <a:pt x="3315" y="1"/>
                    <a:pt x="3218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970375" y="2814225"/>
              <a:ext cx="7975" cy="257175"/>
            </a:xfrm>
            <a:custGeom>
              <a:avLst/>
              <a:gdLst/>
              <a:ahLst/>
              <a:cxnLst/>
              <a:rect l="l" t="t" r="r" b="b"/>
              <a:pathLst>
                <a:path w="319" h="10287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0137"/>
                  </a:lnTo>
                  <a:cubicBezTo>
                    <a:pt x="0" y="10237"/>
                    <a:pt x="80" y="10286"/>
                    <a:pt x="159" y="10286"/>
                  </a:cubicBezTo>
                  <a:cubicBezTo>
                    <a:pt x="239" y="10286"/>
                    <a:pt x="318" y="10237"/>
                    <a:pt x="318" y="10137"/>
                  </a:cubicBezTo>
                  <a:lnTo>
                    <a:pt x="318" y="149"/>
                  </a:lnTo>
                  <a:cubicBezTo>
                    <a:pt x="318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3013650" y="2814225"/>
              <a:ext cx="25375" cy="257175"/>
            </a:xfrm>
            <a:custGeom>
              <a:avLst/>
              <a:gdLst/>
              <a:ahLst/>
              <a:cxnLst/>
              <a:rect l="l" t="t" r="r" b="b"/>
              <a:pathLst>
                <a:path w="1015" h="10287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cubicBezTo>
                    <a:pt x="219" y="3492"/>
                    <a:pt x="478" y="6795"/>
                    <a:pt x="696" y="10137"/>
                  </a:cubicBezTo>
                  <a:cubicBezTo>
                    <a:pt x="706" y="10237"/>
                    <a:pt x="786" y="10286"/>
                    <a:pt x="863" y="10286"/>
                  </a:cubicBezTo>
                  <a:cubicBezTo>
                    <a:pt x="940" y="10286"/>
                    <a:pt x="1015" y="10237"/>
                    <a:pt x="1015" y="10137"/>
                  </a:cubicBezTo>
                  <a:cubicBezTo>
                    <a:pt x="796" y="6795"/>
                    <a:pt x="557" y="3492"/>
                    <a:pt x="318" y="149"/>
                  </a:cubicBezTo>
                  <a:cubicBezTo>
                    <a:pt x="318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3061100" y="2814350"/>
              <a:ext cx="47175" cy="257200"/>
            </a:xfrm>
            <a:custGeom>
              <a:avLst/>
              <a:gdLst/>
              <a:ahLst/>
              <a:cxnLst/>
              <a:rect l="l" t="t" r="r" b="b"/>
              <a:pathLst>
                <a:path w="1887" h="10288" extrusionOk="0">
                  <a:moveTo>
                    <a:pt x="192" y="1"/>
                  </a:moveTo>
                  <a:cubicBezTo>
                    <a:pt x="103" y="1"/>
                    <a:pt x="0" y="84"/>
                    <a:pt x="12" y="204"/>
                  </a:cubicBezTo>
                  <a:cubicBezTo>
                    <a:pt x="549" y="3527"/>
                    <a:pt x="1047" y="6849"/>
                    <a:pt x="1564" y="10172"/>
                  </a:cubicBezTo>
                  <a:cubicBezTo>
                    <a:pt x="1572" y="10252"/>
                    <a:pt x="1629" y="10287"/>
                    <a:pt x="1691" y="10287"/>
                  </a:cubicBezTo>
                  <a:cubicBezTo>
                    <a:pt x="1783" y="10287"/>
                    <a:pt x="1886" y="10211"/>
                    <a:pt x="1862" y="10092"/>
                  </a:cubicBezTo>
                  <a:cubicBezTo>
                    <a:pt x="1345" y="6770"/>
                    <a:pt x="848" y="3467"/>
                    <a:pt x="311" y="124"/>
                  </a:cubicBezTo>
                  <a:cubicBezTo>
                    <a:pt x="303" y="37"/>
                    <a:pt x="251" y="1"/>
                    <a:pt x="192" y="1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3107550" y="2814075"/>
              <a:ext cx="69150" cy="256975"/>
            </a:xfrm>
            <a:custGeom>
              <a:avLst/>
              <a:gdLst/>
              <a:ahLst/>
              <a:cxnLst/>
              <a:rect l="l" t="t" r="r" b="b"/>
              <a:pathLst>
                <a:path w="2766" h="10279" extrusionOk="0">
                  <a:moveTo>
                    <a:pt x="187" y="0"/>
                  </a:moveTo>
                  <a:cubicBezTo>
                    <a:pt x="97" y="0"/>
                    <a:pt x="1" y="76"/>
                    <a:pt x="24" y="195"/>
                  </a:cubicBezTo>
                  <a:cubicBezTo>
                    <a:pt x="820" y="3518"/>
                    <a:pt x="1636" y="6820"/>
                    <a:pt x="2432" y="10163"/>
                  </a:cubicBezTo>
                  <a:cubicBezTo>
                    <a:pt x="2456" y="10243"/>
                    <a:pt x="2519" y="10278"/>
                    <a:pt x="2582" y="10278"/>
                  </a:cubicBezTo>
                  <a:cubicBezTo>
                    <a:pt x="2674" y="10278"/>
                    <a:pt x="2766" y="10202"/>
                    <a:pt x="2730" y="10083"/>
                  </a:cubicBezTo>
                  <a:cubicBezTo>
                    <a:pt x="1934" y="6761"/>
                    <a:pt x="1139" y="3438"/>
                    <a:pt x="323" y="115"/>
                  </a:cubicBezTo>
                  <a:cubicBezTo>
                    <a:pt x="307" y="35"/>
                    <a:pt x="249" y="0"/>
                    <a:pt x="187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3162475" y="2814075"/>
              <a:ext cx="81675" cy="256975"/>
            </a:xfrm>
            <a:custGeom>
              <a:avLst/>
              <a:gdLst/>
              <a:ahLst/>
              <a:cxnLst/>
              <a:rect l="l" t="t" r="r" b="b"/>
              <a:pathLst>
                <a:path w="3267" h="10279" extrusionOk="0">
                  <a:moveTo>
                    <a:pt x="193" y="0"/>
                  </a:moveTo>
                  <a:cubicBezTo>
                    <a:pt x="99" y="0"/>
                    <a:pt x="0" y="76"/>
                    <a:pt x="36" y="195"/>
                  </a:cubicBezTo>
                  <a:cubicBezTo>
                    <a:pt x="1011" y="3518"/>
                    <a:pt x="1966" y="6820"/>
                    <a:pt x="2921" y="10163"/>
                  </a:cubicBezTo>
                  <a:cubicBezTo>
                    <a:pt x="2945" y="10243"/>
                    <a:pt x="3011" y="10278"/>
                    <a:pt x="3076" y="10278"/>
                  </a:cubicBezTo>
                  <a:cubicBezTo>
                    <a:pt x="3173" y="10278"/>
                    <a:pt x="3267" y="10202"/>
                    <a:pt x="3219" y="10083"/>
                  </a:cubicBezTo>
                  <a:cubicBezTo>
                    <a:pt x="2264" y="6761"/>
                    <a:pt x="1289" y="3438"/>
                    <a:pt x="334" y="115"/>
                  </a:cubicBezTo>
                  <a:cubicBezTo>
                    <a:pt x="318" y="35"/>
                    <a:pt x="257" y="0"/>
                    <a:pt x="193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3216400" y="2814075"/>
              <a:ext cx="85350" cy="256975"/>
            </a:xfrm>
            <a:custGeom>
              <a:avLst/>
              <a:gdLst/>
              <a:ahLst/>
              <a:cxnLst/>
              <a:rect l="l" t="t" r="r" b="b"/>
              <a:pathLst>
                <a:path w="3414" h="10279" extrusionOk="0">
                  <a:moveTo>
                    <a:pt x="199" y="0"/>
                  </a:moveTo>
                  <a:cubicBezTo>
                    <a:pt x="101" y="0"/>
                    <a:pt x="0" y="76"/>
                    <a:pt x="48" y="195"/>
                  </a:cubicBezTo>
                  <a:cubicBezTo>
                    <a:pt x="1062" y="3518"/>
                    <a:pt x="2057" y="6820"/>
                    <a:pt x="3092" y="10163"/>
                  </a:cubicBezTo>
                  <a:cubicBezTo>
                    <a:pt x="3108" y="10243"/>
                    <a:pt x="3166" y="10278"/>
                    <a:pt x="3227" y="10278"/>
                  </a:cubicBezTo>
                  <a:cubicBezTo>
                    <a:pt x="3317" y="10278"/>
                    <a:pt x="3414" y="10202"/>
                    <a:pt x="3390" y="10083"/>
                  </a:cubicBezTo>
                  <a:cubicBezTo>
                    <a:pt x="2356" y="6761"/>
                    <a:pt x="1361" y="3438"/>
                    <a:pt x="346" y="115"/>
                  </a:cubicBezTo>
                  <a:cubicBezTo>
                    <a:pt x="330" y="35"/>
                    <a:pt x="265" y="0"/>
                    <a:pt x="199" y="0"/>
                  </a:cubicBezTo>
                  <a:close/>
                </a:path>
              </a:pathLst>
            </a:custGeom>
            <a:solidFill>
              <a:srgbClr val="FFFFFF">
                <a:alpha val="22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913175" y="3431750"/>
              <a:ext cx="137300" cy="387000"/>
            </a:xfrm>
            <a:custGeom>
              <a:avLst/>
              <a:gdLst/>
              <a:ahLst/>
              <a:cxnLst/>
              <a:rect l="l" t="t" r="r" b="b"/>
              <a:pathLst>
                <a:path w="5492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5491" y="15479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913175" y="3431750"/>
              <a:ext cx="4000" cy="387000"/>
            </a:xfrm>
            <a:custGeom>
              <a:avLst/>
              <a:gdLst/>
              <a:ahLst/>
              <a:cxnLst/>
              <a:rect l="l" t="t" r="r" b="b"/>
              <a:pathLst>
                <a:path w="1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59" y="1547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935050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95692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97932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79" y="154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3001700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302407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180" y="15479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3045975" y="3431750"/>
              <a:ext cx="4500" cy="387000"/>
            </a:xfrm>
            <a:custGeom>
              <a:avLst/>
              <a:gdLst/>
              <a:ahLst/>
              <a:cxnLst/>
              <a:rect l="l" t="t" r="r" b="b"/>
              <a:pathLst>
                <a:path w="18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179" y="1547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799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3020100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9" y="1"/>
                  </a:moveTo>
                  <a:cubicBezTo>
                    <a:pt x="160" y="1"/>
                    <a:pt x="1" y="180"/>
                    <a:pt x="1" y="399"/>
                  </a:cubicBezTo>
                  <a:cubicBezTo>
                    <a:pt x="1" y="618"/>
                    <a:pt x="160" y="797"/>
                    <a:pt x="399" y="797"/>
                  </a:cubicBezTo>
                  <a:cubicBezTo>
                    <a:pt x="618" y="797"/>
                    <a:pt x="797" y="618"/>
                    <a:pt x="797" y="399"/>
                  </a:cubicBezTo>
                  <a:cubicBezTo>
                    <a:pt x="797" y="200"/>
                    <a:pt x="618" y="2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613725" y="2780925"/>
              <a:ext cx="691425" cy="235500"/>
            </a:xfrm>
            <a:custGeom>
              <a:avLst/>
              <a:gdLst/>
              <a:ahLst/>
              <a:cxnLst/>
              <a:rect l="l" t="t" r="r" b="b"/>
              <a:pathLst>
                <a:path w="27657" h="9420" extrusionOk="0">
                  <a:moveTo>
                    <a:pt x="13711" y="1"/>
                  </a:moveTo>
                  <a:cubicBezTo>
                    <a:pt x="8353" y="1"/>
                    <a:pt x="3221" y="77"/>
                    <a:pt x="2945" y="248"/>
                  </a:cubicBezTo>
                  <a:cubicBezTo>
                    <a:pt x="2348" y="546"/>
                    <a:pt x="597" y="6813"/>
                    <a:pt x="359" y="7490"/>
                  </a:cubicBezTo>
                  <a:cubicBezTo>
                    <a:pt x="1" y="8425"/>
                    <a:pt x="279" y="9420"/>
                    <a:pt x="1353" y="9420"/>
                  </a:cubicBezTo>
                  <a:cubicBezTo>
                    <a:pt x="2787" y="9420"/>
                    <a:pt x="3297" y="5551"/>
                    <a:pt x="5160" y="5551"/>
                  </a:cubicBezTo>
                  <a:cubicBezTo>
                    <a:pt x="5210" y="5551"/>
                    <a:pt x="5261" y="5554"/>
                    <a:pt x="5313" y="5560"/>
                  </a:cubicBezTo>
                  <a:cubicBezTo>
                    <a:pt x="7302" y="5799"/>
                    <a:pt x="6526" y="7908"/>
                    <a:pt x="8158" y="8007"/>
                  </a:cubicBezTo>
                  <a:cubicBezTo>
                    <a:pt x="8179" y="8008"/>
                    <a:pt x="8200" y="8009"/>
                    <a:pt x="8221" y="8009"/>
                  </a:cubicBezTo>
                  <a:cubicBezTo>
                    <a:pt x="9802" y="8009"/>
                    <a:pt x="10544" y="5120"/>
                    <a:pt x="12232" y="5120"/>
                  </a:cubicBezTo>
                  <a:cubicBezTo>
                    <a:pt x="12260" y="5120"/>
                    <a:pt x="12288" y="5121"/>
                    <a:pt x="12316" y="5122"/>
                  </a:cubicBezTo>
                  <a:cubicBezTo>
                    <a:pt x="14087" y="5202"/>
                    <a:pt x="13789" y="6535"/>
                    <a:pt x="15261" y="6535"/>
                  </a:cubicBezTo>
                  <a:cubicBezTo>
                    <a:pt x="16713" y="6535"/>
                    <a:pt x="16654" y="4267"/>
                    <a:pt x="18186" y="4267"/>
                  </a:cubicBezTo>
                  <a:cubicBezTo>
                    <a:pt x="19560" y="4267"/>
                    <a:pt x="19356" y="5993"/>
                    <a:pt x="20937" y="5993"/>
                  </a:cubicBezTo>
                  <a:cubicBezTo>
                    <a:pt x="21095" y="5993"/>
                    <a:pt x="21271" y="5976"/>
                    <a:pt x="21469" y="5938"/>
                  </a:cubicBezTo>
                  <a:cubicBezTo>
                    <a:pt x="23603" y="5527"/>
                    <a:pt x="23425" y="3728"/>
                    <a:pt x="24898" y="3728"/>
                  </a:cubicBezTo>
                  <a:cubicBezTo>
                    <a:pt x="24922" y="3728"/>
                    <a:pt x="24946" y="3729"/>
                    <a:pt x="24970" y="3730"/>
                  </a:cubicBezTo>
                  <a:cubicBezTo>
                    <a:pt x="26434" y="3766"/>
                    <a:pt x="25711" y="6931"/>
                    <a:pt x="27208" y="6931"/>
                  </a:cubicBezTo>
                  <a:cubicBezTo>
                    <a:pt x="27339" y="6931"/>
                    <a:pt x="27488" y="6906"/>
                    <a:pt x="27656" y="6853"/>
                  </a:cubicBezTo>
                  <a:cubicBezTo>
                    <a:pt x="27656" y="6853"/>
                    <a:pt x="26701" y="546"/>
                    <a:pt x="26045" y="248"/>
                  </a:cubicBezTo>
                  <a:cubicBezTo>
                    <a:pt x="25712" y="92"/>
                    <a:pt x="19576" y="1"/>
                    <a:pt x="13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792300" y="2926375"/>
              <a:ext cx="42300" cy="39825"/>
            </a:xfrm>
            <a:custGeom>
              <a:avLst/>
              <a:gdLst/>
              <a:ahLst/>
              <a:cxnLst/>
              <a:rect l="l" t="t" r="r" b="b"/>
              <a:pathLst>
                <a:path w="1692" h="1593" extrusionOk="0">
                  <a:moveTo>
                    <a:pt x="20" y="1"/>
                  </a:moveTo>
                  <a:cubicBezTo>
                    <a:pt x="20" y="1"/>
                    <a:pt x="0" y="180"/>
                    <a:pt x="0" y="399"/>
                  </a:cubicBezTo>
                  <a:cubicBezTo>
                    <a:pt x="20" y="637"/>
                    <a:pt x="159" y="976"/>
                    <a:pt x="378" y="1234"/>
                  </a:cubicBezTo>
                  <a:cubicBezTo>
                    <a:pt x="418" y="1294"/>
                    <a:pt x="498" y="1373"/>
                    <a:pt x="577" y="1413"/>
                  </a:cubicBezTo>
                  <a:cubicBezTo>
                    <a:pt x="677" y="1473"/>
                    <a:pt x="756" y="1513"/>
                    <a:pt x="816" y="1533"/>
                  </a:cubicBezTo>
                  <a:cubicBezTo>
                    <a:pt x="915" y="1572"/>
                    <a:pt x="995" y="1592"/>
                    <a:pt x="1075" y="1592"/>
                  </a:cubicBezTo>
                  <a:cubicBezTo>
                    <a:pt x="1174" y="1592"/>
                    <a:pt x="1214" y="1592"/>
                    <a:pt x="1294" y="1572"/>
                  </a:cubicBezTo>
                  <a:cubicBezTo>
                    <a:pt x="1373" y="1533"/>
                    <a:pt x="1413" y="1533"/>
                    <a:pt x="1473" y="1513"/>
                  </a:cubicBezTo>
                  <a:cubicBezTo>
                    <a:pt x="1512" y="1493"/>
                    <a:pt x="1572" y="1473"/>
                    <a:pt x="1592" y="1433"/>
                  </a:cubicBezTo>
                  <a:cubicBezTo>
                    <a:pt x="1672" y="1413"/>
                    <a:pt x="1691" y="1393"/>
                    <a:pt x="1691" y="1393"/>
                  </a:cubicBezTo>
                  <a:lnTo>
                    <a:pt x="1691" y="1393"/>
                  </a:lnTo>
                  <a:cubicBezTo>
                    <a:pt x="1691" y="1393"/>
                    <a:pt x="1652" y="1413"/>
                    <a:pt x="1572" y="1413"/>
                  </a:cubicBezTo>
                  <a:cubicBezTo>
                    <a:pt x="1532" y="1413"/>
                    <a:pt x="1492" y="1433"/>
                    <a:pt x="1453" y="1433"/>
                  </a:cubicBezTo>
                  <a:lnTo>
                    <a:pt x="1294" y="1433"/>
                  </a:lnTo>
                  <a:cubicBezTo>
                    <a:pt x="1234" y="1433"/>
                    <a:pt x="1174" y="1413"/>
                    <a:pt x="1114" y="1413"/>
                  </a:cubicBezTo>
                  <a:cubicBezTo>
                    <a:pt x="1075" y="1413"/>
                    <a:pt x="995" y="1393"/>
                    <a:pt x="955" y="1373"/>
                  </a:cubicBezTo>
                  <a:cubicBezTo>
                    <a:pt x="876" y="1334"/>
                    <a:pt x="816" y="1294"/>
                    <a:pt x="776" y="1274"/>
                  </a:cubicBezTo>
                  <a:cubicBezTo>
                    <a:pt x="717" y="1214"/>
                    <a:pt x="677" y="1194"/>
                    <a:pt x="617" y="1115"/>
                  </a:cubicBezTo>
                  <a:cubicBezTo>
                    <a:pt x="518" y="995"/>
                    <a:pt x="458" y="876"/>
                    <a:pt x="378" y="737"/>
                  </a:cubicBezTo>
                  <a:cubicBezTo>
                    <a:pt x="299" y="598"/>
                    <a:pt x="239" y="478"/>
                    <a:pt x="199" y="379"/>
                  </a:cubicBezTo>
                  <a:cubicBezTo>
                    <a:pt x="100" y="140"/>
                    <a:pt x="20" y="1"/>
                    <a:pt x="20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628650" y="2955725"/>
              <a:ext cx="25875" cy="52250"/>
            </a:xfrm>
            <a:custGeom>
              <a:avLst/>
              <a:gdLst/>
              <a:ahLst/>
              <a:cxnLst/>
              <a:rect l="l" t="t" r="r" b="b"/>
              <a:pathLst>
                <a:path w="1035" h="2090" extrusionOk="0">
                  <a:moveTo>
                    <a:pt x="438" y="1"/>
                  </a:moveTo>
                  <a:cubicBezTo>
                    <a:pt x="438" y="1"/>
                    <a:pt x="339" y="120"/>
                    <a:pt x="199" y="339"/>
                  </a:cubicBezTo>
                  <a:cubicBezTo>
                    <a:pt x="100" y="558"/>
                    <a:pt x="0" y="916"/>
                    <a:pt x="60" y="1254"/>
                  </a:cubicBezTo>
                  <a:cubicBezTo>
                    <a:pt x="60" y="1353"/>
                    <a:pt x="80" y="1453"/>
                    <a:pt x="100" y="1533"/>
                  </a:cubicBezTo>
                  <a:cubicBezTo>
                    <a:pt x="140" y="1612"/>
                    <a:pt x="179" y="1692"/>
                    <a:pt x="239" y="1751"/>
                  </a:cubicBezTo>
                  <a:cubicBezTo>
                    <a:pt x="279" y="1831"/>
                    <a:pt x="319" y="1891"/>
                    <a:pt x="398" y="1930"/>
                  </a:cubicBezTo>
                  <a:cubicBezTo>
                    <a:pt x="478" y="1990"/>
                    <a:pt x="538" y="2010"/>
                    <a:pt x="597" y="2030"/>
                  </a:cubicBezTo>
                  <a:cubicBezTo>
                    <a:pt x="677" y="2050"/>
                    <a:pt x="737" y="2090"/>
                    <a:pt x="776" y="2090"/>
                  </a:cubicBezTo>
                  <a:lnTo>
                    <a:pt x="1035" y="2090"/>
                  </a:lnTo>
                  <a:cubicBezTo>
                    <a:pt x="1035" y="2090"/>
                    <a:pt x="995" y="2050"/>
                    <a:pt x="936" y="2030"/>
                  </a:cubicBezTo>
                  <a:cubicBezTo>
                    <a:pt x="876" y="2030"/>
                    <a:pt x="856" y="2010"/>
                    <a:pt x="796" y="1990"/>
                  </a:cubicBezTo>
                  <a:cubicBezTo>
                    <a:pt x="776" y="1990"/>
                    <a:pt x="737" y="1930"/>
                    <a:pt x="677" y="1911"/>
                  </a:cubicBezTo>
                  <a:cubicBezTo>
                    <a:pt x="637" y="1891"/>
                    <a:pt x="597" y="1831"/>
                    <a:pt x="557" y="1791"/>
                  </a:cubicBezTo>
                  <a:cubicBezTo>
                    <a:pt x="498" y="1751"/>
                    <a:pt x="478" y="1692"/>
                    <a:pt x="438" y="1632"/>
                  </a:cubicBezTo>
                  <a:cubicBezTo>
                    <a:pt x="398" y="1592"/>
                    <a:pt x="378" y="1513"/>
                    <a:pt x="359" y="1453"/>
                  </a:cubicBezTo>
                  <a:cubicBezTo>
                    <a:pt x="339" y="1393"/>
                    <a:pt x="299" y="1314"/>
                    <a:pt x="299" y="1234"/>
                  </a:cubicBezTo>
                  <a:cubicBezTo>
                    <a:pt x="279" y="1095"/>
                    <a:pt x="299" y="936"/>
                    <a:pt x="299" y="796"/>
                  </a:cubicBezTo>
                  <a:cubicBezTo>
                    <a:pt x="299" y="637"/>
                    <a:pt x="319" y="518"/>
                    <a:pt x="359" y="398"/>
                  </a:cubicBezTo>
                  <a:cubicBezTo>
                    <a:pt x="398" y="140"/>
                    <a:pt x="438" y="1"/>
                    <a:pt x="438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964400" y="2906975"/>
              <a:ext cx="54250" cy="22900"/>
            </a:xfrm>
            <a:custGeom>
              <a:avLst/>
              <a:gdLst/>
              <a:ahLst/>
              <a:cxnLst/>
              <a:rect l="l" t="t" r="r" b="b"/>
              <a:pathLst>
                <a:path w="2170" h="916" extrusionOk="0">
                  <a:moveTo>
                    <a:pt x="2169" y="1"/>
                  </a:moveTo>
                  <a:cubicBezTo>
                    <a:pt x="2169" y="1"/>
                    <a:pt x="2169" y="21"/>
                    <a:pt x="2129" y="100"/>
                  </a:cubicBezTo>
                  <a:cubicBezTo>
                    <a:pt x="2089" y="120"/>
                    <a:pt x="2070" y="140"/>
                    <a:pt x="2050" y="200"/>
                  </a:cubicBezTo>
                  <a:cubicBezTo>
                    <a:pt x="2030" y="239"/>
                    <a:pt x="1970" y="279"/>
                    <a:pt x="1950" y="319"/>
                  </a:cubicBezTo>
                  <a:cubicBezTo>
                    <a:pt x="1930" y="379"/>
                    <a:pt x="1871" y="399"/>
                    <a:pt x="1831" y="438"/>
                  </a:cubicBezTo>
                  <a:cubicBezTo>
                    <a:pt x="1791" y="498"/>
                    <a:pt x="1731" y="518"/>
                    <a:pt x="1672" y="538"/>
                  </a:cubicBezTo>
                  <a:cubicBezTo>
                    <a:pt x="1592" y="598"/>
                    <a:pt x="1552" y="598"/>
                    <a:pt x="1473" y="617"/>
                  </a:cubicBezTo>
                  <a:cubicBezTo>
                    <a:pt x="1393" y="617"/>
                    <a:pt x="1333" y="637"/>
                    <a:pt x="1254" y="637"/>
                  </a:cubicBezTo>
                  <a:cubicBezTo>
                    <a:pt x="1204" y="650"/>
                    <a:pt x="1157" y="654"/>
                    <a:pt x="1110" y="654"/>
                  </a:cubicBezTo>
                  <a:cubicBezTo>
                    <a:pt x="1006" y="654"/>
                    <a:pt x="906" y="631"/>
                    <a:pt x="796" y="617"/>
                  </a:cubicBezTo>
                  <a:cubicBezTo>
                    <a:pt x="657" y="578"/>
                    <a:pt x="538" y="558"/>
                    <a:pt x="398" y="518"/>
                  </a:cubicBezTo>
                  <a:cubicBezTo>
                    <a:pt x="160" y="478"/>
                    <a:pt x="0" y="419"/>
                    <a:pt x="0" y="418"/>
                  </a:cubicBezTo>
                  <a:lnTo>
                    <a:pt x="0" y="418"/>
                  </a:lnTo>
                  <a:cubicBezTo>
                    <a:pt x="0" y="419"/>
                    <a:pt x="100" y="558"/>
                    <a:pt x="359" y="677"/>
                  </a:cubicBezTo>
                  <a:cubicBezTo>
                    <a:pt x="577" y="797"/>
                    <a:pt x="896" y="916"/>
                    <a:pt x="1254" y="916"/>
                  </a:cubicBezTo>
                  <a:cubicBezTo>
                    <a:pt x="1353" y="916"/>
                    <a:pt x="1453" y="896"/>
                    <a:pt x="1532" y="876"/>
                  </a:cubicBezTo>
                  <a:cubicBezTo>
                    <a:pt x="1632" y="856"/>
                    <a:pt x="1692" y="816"/>
                    <a:pt x="1771" y="777"/>
                  </a:cubicBezTo>
                  <a:cubicBezTo>
                    <a:pt x="1831" y="717"/>
                    <a:pt x="1891" y="677"/>
                    <a:pt x="1950" y="598"/>
                  </a:cubicBezTo>
                  <a:cubicBezTo>
                    <a:pt x="1990" y="558"/>
                    <a:pt x="2050" y="498"/>
                    <a:pt x="2070" y="418"/>
                  </a:cubicBezTo>
                  <a:cubicBezTo>
                    <a:pt x="2089" y="359"/>
                    <a:pt x="2149" y="299"/>
                    <a:pt x="2149" y="259"/>
                  </a:cubicBezTo>
                  <a:cubicBezTo>
                    <a:pt x="2169" y="200"/>
                    <a:pt x="2169" y="160"/>
                    <a:pt x="2169" y="120"/>
                  </a:cubicBezTo>
                  <a:lnTo>
                    <a:pt x="2169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3112625" y="2898525"/>
              <a:ext cx="59700" cy="18425"/>
            </a:xfrm>
            <a:custGeom>
              <a:avLst/>
              <a:gdLst/>
              <a:ahLst/>
              <a:cxnLst/>
              <a:rect l="l" t="t" r="r" b="b"/>
              <a:pathLst>
                <a:path w="2388" h="73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00" y="140"/>
                    <a:pt x="239" y="299"/>
                  </a:cubicBezTo>
                  <a:cubicBezTo>
                    <a:pt x="438" y="438"/>
                    <a:pt x="737" y="637"/>
                    <a:pt x="1115" y="717"/>
                  </a:cubicBezTo>
                  <a:cubicBezTo>
                    <a:pt x="1214" y="737"/>
                    <a:pt x="1314" y="737"/>
                    <a:pt x="1413" y="737"/>
                  </a:cubicBezTo>
                  <a:cubicBezTo>
                    <a:pt x="1513" y="737"/>
                    <a:pt x="1612" y="737"/>
                    <a:pt x="1712" y="697"/>
                  </a:cubicBezTo>
                  <a:cubicBezTo>
                    <a:pt x="1811" y="657"/>
                    <a:pt x="1891" y="617"/>
                    <a:pt x="1970" y="558"/>
                  </a:cubicBezTo>
                  <a:cubicBezTo>
                    <a:pt x="2030" y="518"/>
                    <a:pt x="2090" y="458"/>
                    <a:pt x="2129" y="418"/>
                  </a:cubicBezTo>
                  <a:cubicBezTo>
                    <a:pt x="2189" y="359"/>
                    <a:pt x="2229" y="319"/>
                    <a:pt x="2269" y="259"/>
                  </a:cubicBezTo>
                  <a:cubicBezTo>
                    <a:pt x="2289" y="219"/>
                    <a:pt x="2308" y="160"/>
                    <a:pt x="2328" y="140"/>
                  </a:cubicBezTo>
                  <a:lnTo>
                    <a:pt x="2388" y="40"/>
                  </a:lnTo>
                  <a:lnTo>
                    <a:pt x="2388" y="40"/>
                  </a:lnTo>
                  <a:cubicBezTo>
                    <a:pt x="2388" y="40"/>
                    <a:pt x="2328" y="60"/>
                    <a:pt x="2289" y="120"/>
                  </a:cubicBezTo>
                  <a:lnTo>
                    <a:pt x="2189" y="219"/>
                  </a:lnTo>
                  <a:cubicBezTo>
                    <a:pt x="2129" y="239"/>
                    <a:pt x="2090" y="259"/>
                    <a:pt x="2030" y="319"/>
                  </a:cubicBezTo>
                  <a:cubicBezTo>
                    <a:pt x="1990" y="359"/>
                    <a:pt x="1930" y="398"/>
                    <a:pt x="1871" y="418"/>
                  </a:cubicBezTo>
                  <a:cubicBezTo>
                    <a:pt x="1811" y="458"/>
                    <a:pt x="1731" y="458"/>
                    <a:pt x="1672" y="498"/>
                  </a:cubicBezTo>
                  <a:cubicBezTo>
                    <a:pt x="1632" y="508"/>
                    <a:pt x="1592" y="508"/>
                    <a:pt x="1552" y="508"/>
                  </a:cubicBezTo>
                  <a:cubicBezTo>
                    <a:pt x="1513" y="508"/>
                    <a:pt x="1473" y="508"/>
                    <a:pt x="1433" y="518"/>
                  </a:cubicBezTo>
                  <a:cubicBezTo>
                    <a:pt x="1373" y="518"/>
                    <a:pt x="1294" y="518"/>
                    <a:pt x="1214" y="498"/>
                  </a:cubicBezTo>
                  <a:cubicBezTo>
                    <a:pt x="1075" y="458"/>
                    <a:pt x="916" y="418"/>
                    <a:pt x="776" y="359"/>
                  </a:cubicBezTo>
                  <a:cubicBezTo>
                    <a:pt x="617" y="319"/>
                    <a:pt x="498" y="239"/>
                    <a:pt x="378" y="199"/>
                  </a:cubicBezTo>
                  <a:cubicBezTo>
                    <a:pt x="140" y="6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3281250" y="2917425"/>
              <a:ext cx="15450" cy="25900"/>
            </a:xfrm>
            <a:custGeom>
              <a:avLst/>
              <a:gdLst/>
              <a:ahLst/>
              <a:cxnLst/>
              <a:rect l="l" t="t" r="r" b="b"/>
              <a:pathLst>
                <a:path w="618" h="1036" extrusionOk="0">
                  <a:moveTo>
                    <a:pt x="60" y="0"/>
                  </a:moveTo>
                  <a:cubicBezTo>
                    <a:pt x="60" y="0"/>
                    <a:pt x="40" y="80"/>
                    <a:pt x="20" y="239"/>
                  </a:cubicBezTo>
                  <a:cubicBezTo>
                    <a:pt x="0" y="359"/>
                    <a:pt x="0" y="538"/>
                    <a:pt x="40" y="697"/>
                  </a:cubicBezTo>
                  <a:cubicBezTo>
                    <a:pt x="40" y="757"/>
                    <a:pt x="60" y="776"/>
                    <a:pt x="100" y="836"/>
                  </a:cubicBezTo>
                  <a:lnTo>
                    <a:pt x="199" y="936"/>
                  </a:lnTo>
                  <a:cubicBezTo>
                    <a:pt x="219" y="956"/>
                    <a:pt x="239" y="995"/>
                    <a:pt x="299" y="995"/>
                  </a:cubicBezTo>
                  <a:cubicBezTo>
                    <a:pt x="319" y="995"/>
                    <a:pt x="358" y="1035"/>
                    <a:pt x="398" y="1035"/>
                  </a:cubicBezTo>
                  <a:lnTo>
                    <a:pt x="617" y="1035"/>
                  </a:lnTo>
                  <a:cubicBezTo>
                    <a:pt x="617" y="1035"/>
                    <a:pt x="597" y="995"/>
                    <a:pt x="557" y="995"/>
                  </a:cubicBezTo>
                  <a:cubicBezTo>
                    <a:pt x="537" y="975"/>
                    <a:pt x="518" y="975"/>
                    <a:pt x="498" y="975"/>
                  </a:cubicBezTo>
                  <a:cubicBezTo>
                    <a:pt x="458" y="975"/>
                    <a:pt x="438" y="956"/>
                    <a:pt x="418" y="956"/>
                  </a:cubicBezTo>
                  <a:cubicBezTo>
                    <a:pt x="398" y="936"/>
                    <a:pt x="358" y="936"/>
                    <a:pt x="339" y="896"/>
                  </a:cubicBezTo>
                  <a:lnTo>
                    <a:pt x="259" y="816"/>
                  </a:lnTo>
                  <a:cubicBezTo>
                    <a:pt x="219" y="796"/>
                    <a:pt x="219" y="776"/>
                    <a:pt x="199" y="757"/>
                  </a:cubicBezTo>
                  <a:cubicBezTo>
                    <a:pt x="159" y="717"/>
                    <a:pt x="140" y="697"/>
                    <a:pt x="140" y="657"/>
                  </a:cubicBezTo>
                  <a:cubicBezTo>
                    <a:pt x="120" y="577"/>
                    <a:pt x="120" y="498"/>
                    <a:pt x="100" y="438"/>
                  </a:cubicBezTo>
                  <a:cubicBezTo>
                    <a:pt x="60" y="359"/>
                    <a:pt x="60" y="299"/>
                    <a:pt x="60" y="219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32600" y="3138275"/>
              <a:ext cx="114425" cy="172125"/>
            </a:xfrm>
            <a:custGeom>
              <a:avLst/>
              <a:gdLst/>
              <a:ahLst/>
              <a:cxnLst/>
              <a:rect l="l" t="t" r="r" b="b"/>
              <a:pathLst>
                <a:path w="4577" h="6885" extrusionOk="0">
                  <a:moveTo>
                    <a:pt x="1" y="0"/>
                  </a:moveTo>
                  <a:lnTo>
                    <a:pt x="1" y="6885"/>
                  </a:lnTo>
                  <a:lnTo>
                    <a:pt x="4577" y="6885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727625" y="3132800"/>
              <a:ext cx="126375" cy="184075"/>
            </a:xfrm>
            <a:custGeom>
              <a:avLst/>
              <a:gdLst/>
              <a:ahLst/>
              <a:cxnLst/>
              <a:rect l="l" t="t" r="r" b="b"/>
              <a:pathLst>
                <a:path w="5055" h="7363" extrusionOk="0">
                  <a:moveTo>
                    <a:pt x="2289" y="518"/>
                  </a:moveTo>
                  <a:lnTo>
                    <a:pt x="2289" y="3403"/>
                  </a:lnTo>
                  <a:lnTo>
                    <a:pt x="558" y="3403"/>
                  </a:lnTo>
                  <a:lnTo>
                    <a:pt x="558" y="518"/>
                  </a:lnTo>
                  <a:close/>
                  <a:moveTo>
                    <a:pt x="4557" y="518"/>
                  </a:moveTo>
                  <a:lnTo>
                    <a:pt x="4557" y="3403"/>
                  </a:lnTo>
                  <a:lnTo>
                    <a:pt x="2806" y="3403"/>
                  </a:lnTo>
                  <a:lnTo>
                    <a:pt x="2806" y="518"/>
                  </a:lnTo>
                  <a:close/>
                  <a:moveTo>
                    <a:pt x="2289" y="3960"/>
                  </a:moveTo>
                  <a:lnTo>
                    <a:pt x="2289" y="6845"/>
                  </a:lnTo>
                  <a:lnTo>
                    <a:pt x="558" y="6845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5"/>
                  </a:lnTo>
                  <a:lnTo>
                    <a:pt x="2806" y="6845"/>
                  </a:lnTo>
                  <a:lnTo>
                    <a:pt x="2806" y="3960"/>
                  </a:lnTo>
                  <a:close/>
                  <a:moveTo>
                    <a:pt x="1" y="1"/>
                  </a:moveTo>
                  <a:lnTo>
                    <a:pt x="1" y="7362"/>
                  </a:lnTo>
                  <a:lnTo>
                    <a:pt x="5054" y="7362"/>
                  </a:lnTo>
                  <a:lnTo>
                    <a:pt x="50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0275" y="329425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1"/>
                  </a:moveTo>
                  <a:cubicBezTo>
                    <a:pt x="6208" y="1"/>
                    <a:pt x="5706" y="127"/>
                    <a:pt x="5432" y="248"/>
                  </a:cubicBezTo>
                  <a:cubicBezTo>
                    <a:pt x="5243" y="331"/>
                    <a:pt x="5077" y="368"/>
                    <a:pt x="4905" y="368"/>
                  </a:cubicBezTo>
                  <a:cubicBezTo>
                    <a:pt x="4623" y="368"/>
                    <a:pt x="4324" y="269"/>
                    <a:pt x="3880" y="108"/>
                  </a:cubicBezTo>
                  <a:cubicBezTo>
                    <a:pt x="3702" y="39"/>
                    <a:pt x="3540" y="12"/>
                    <a:pt x="3386" y="12"/>
                  </a:cubicBezTo>
                  <a:cubicBezTo>
                    <a:pt x="2920" y="12"/>
                    <a:pt x="2528" y="262"/>
                    <a:pt x="1990" y="367"/>
                  </a:cubicBezTo>
                  <a:cubicBezTo>
                    <a:pt x="1904" y="386"/>
                    <a:pt x="1824" y="394"/>
                    <a:pt x="1748" y="394"/>
                  </a:cubicBezTo>
                  <a:cubicBezTo>
                    <a:pt x="1294" y="394"/>
                    <a:pt x="1013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0" y="387"/>
                    <a:pt x="1095" y="1183"/>
                    <a:pt x="1095" y="1183"/>
                  </a:cubicBezTo>
                  <a:lnTo>
                    <a:pt x="3641" y="1183"/>
                  </a:lnTo>
                  <a:lnTo>
                    <a:pt x="3641" y="1163"/>
                  </a:lnTo>
                  <a:lnTo>
                    <a:pt x="6148" y="1163"/>
                  </a:lnTo>
                  <a:cubicBezTo>
                    <a:pt x="6148" y="1163"/>
                    <a:pt x="7044" y="844"/>
                    <a:pt x="7123" y="327"/>
                  </a:cubicBezTo>
                  <a:cubicBezTo>
                    <a:pt x="7150" y="85"/>
                    <a:pt x="6911" y="1"/>
                    <a:pt x="6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766425" y="3298925"/>
              <a:ext cx="35350" cy="8050"/>
            </a:xfrm>
            <a:custGeom>
              <a:avLst/>
              <a:gdLst/>
              <a:ahLst/>
              <a:cxnLst/>
              <a:rect l="l" t="t" r="r" b="b"/>
              <a:pathLst>
                <a:path w="1414" h="322" extrusionOk="0">
                  <a:moveTo>
                    <a:pt x="717" y="1"/>
                  </a:moveTo>
                  <a:cubicBezTo>
                    <a:pt x="617" y="1"/>
                    <a:pt x="518" y="21"/>
                    <a:pt x="418" y="41"/>
                  </a:cubicBezTo>
                  <a:cubicBezTo>
                    <a:pt x="339" y="61"/>
                    <a:pt x="259" y="100"/>
                    <a:pt x="200" y="140"/>
                  </a:cubicBezTo>
                  <a:cubicBezTo>
                    <a:pt x="40" y="240"/>
                    <a:pt x="1" y="319"/>
                    <a:pt x="1" y="319"/>
                  </a:cubicBezTo>
                  <a:cubicBezTo>
                    <a:pt x="1" y="319"/>
                    <a:pt x="100" y="299"/>
                    <a:pt x="239" y="299"/>
                  </a:cubicBezTo>
                  <a:cubicBezTo>
                    <a:pt x="359" y="260"/>
                    <a:pt x="538" y="240"/>
                    <a:pt x="717" y="240"/>
                  </a:cubicBezTo>
                  <a:lnTo>
                    <a:pt x="956" y="240"/>
                  </a:lnTo>
                  <a:cubicBezTo>
                    <a:pt x="1035" y="240"/>
                    <a:pt x="1115" y="260"/>
                    <a:pt x="1194" y="260"/>
                  </a:cubicBezTo>
                  <a:cubicBezTo>
                    <a:pt x="1295" y="293"/>
                    <a:pt x="1381" y="312"/>
                    <a:pt x="1406" y="318"/>
                  </a:cubicBezTo>
                  <a:lnTo>
                    <a:pt x="1406" y="318"/>
                  </a:lnTo>
                  <a:cubicBezTo>
                    <a:pt x="1387" y="299"/>
                    <a:pt x="1330" y="220"/>
                    <a:pt x="1234" y="140"/>
                  </a:cubicBezTo>
                  <a:cubicBezTo>
                    <a:pt x="1214" y="120"/>
                    <a:pt x="1194" y="100"/>
                    <a:pt x="1135" y="61"/>
                  </a:cubicBezTo>
                  <a:cubicBezTo>
                    <a:pt x="1115" y="41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8"/>
                  </a:moveTo>
                  <a:cubicBezTo>
                    <a:pt x="1409" y="320"/>
                    <a:pt x="1411" y="322"/>
                    <a:pt x="1412" y="322"/>
                  </a:cubicBezTo>
                  <a:cubicBezTo>
                    <a:pt x="1413" y="322"/>
                    <a:pt x="1413" y="321"/>
                    <a:pt x="1413" y="319"/>
                  </a:cubicBezTo>
                  <a:cubicBezTo>
                    <a:pt x="1413" y="319"/>
                    <a:pt x="1411" y="319"/>
                    <a:pt x="1406" y="3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842525" y="3298325"/>
              <a:ext cx="28375" cy="8600"/>
            </a:xfrm>
            <a:custGeom>
              <a:avLst/>
              <a:gdLst/>
              <a:ahLst/>
              <a:cxnLst/>
              <a:rect l="l" t="t" r="r" b="b"/>
              <a:pathLst>
                <a:path w="1135" h="344" extrusionOk="0">
                  <a:moveTo>
                    <a:pt x="764" y="0"/>
                  </a:moveTo>
                  <a:cubicBezTo>
                    <a:pt x="687" y="0"/>
                    <a:pt x="608" y="15"/>
                    <a:pt x="538" y="45"/>
                  </a:cubicBezTo>
                  <a:cubicBezTo>
                    <a:pt x="379" y="65"/>
                    <a:pt x="259" y="144"/>
                    <a:pt x="160" y="224"/>
                  </a:cubicBezTo>
                  <a:cubicBezTo>
                    <a:pt x="60" y="284"/>
                    <a:pt x="1" y="343"/>
                    <a:pt x="1" y="343"/>
                  </a:cubicBezTo>
                  <a:cubicBezTo>
                    <a:pt x="1" y="343"/>
                    <a:pt x="80" y="323"/>
                    <a:pt x="180" y="303"/>
                  </a:cubicBezTo>
                  <a:cubicBezTo>
                    <a:pt x="299" y="284"/>
                    <a:pt x="439" y="264"/>
                    <a:pt x="578" y="204"/>
                  </a:cubicBezTo>
                  <a:cubicBezTo>
                    <a:pt x="657" y="184"/>
                    <a:pt x="697" y="184"/>
                    <a:pt x="777" y="164"/>
                  </a:cubicBezTo>
                  <a:cubicBezTo>
                    <a:pt x="856" y="164"/>
                    <a:pt x="896" y="144"/>
                    <a:pt x="956" y="144"/>
                  </a:cubicBezTo>
                  <a:lnTo>
                    <a:pt x="1035" y="144"/>
                  </a:lnTo>
                  <a:cubicBezTo>
                    <a:pt x="1055" y="164"/>
                    <a:pt x="1075" y="164"/>
                    <a:pt x="1075" y="164"/>
                  </a:cubicBezTo>
                  <a:cubicBezTo>
                    <a:pt x="1095" y="184"/>
                    <a:pt x="1135" y="184"/>
                    <a:pt x="1135" y="184"/>
                  </a:cubicBezTo>
                  <a:cubicBezTo>
                    <a:pt x="1135" y="184"/>
                    <a:pt x="1135" y="164"/>
                    <a:pt x="1095" y="144"/>
                  </a:cubicBezTo>
                  <a:cubicBezTo>
                    <a:pt x="1095" y="124"/>
                    <a:pt x="1075" y="124"/>
                    <a:pt x="1055" y="85"/>
                  </a:cubicBezTo>
                  <a:cubicBezTo>
                    <a:pt x="1035" y="65"/>
                    <a:pt x="996" y="65"/>
                    <a:pt x="976" y="45"/>
                  </a:cubicBezTo>
                  <a:cubicBezTo>
                    <a:pt x="916" y="15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17175" y="3301125"/>
              <a:ext cx="17950" cy="5800"/>
            </a:xfrm>
            <a:custGeom>
              <a:avLst/>
              <a:gdLst/>
              <a:ahLst/>
              <a:cxnLst/>
              <a:rect l="l" t="t" r="r" b="b"/>
              <a:pathLst>
                <a:path w="718" h="232" extrusionOk="0">
                  <a:moveTo>
                    <a:pt x="180" y="1"/>
                  </a:moveTo>
                  <a:cubicBezTo>
                    <a:pt x="140" y="1"/>
                    <a:pt x="104" y="9"/>
                    <a:pt x="81" y="32"/>
                  </a:cubicBezTo>
                  <a:cubicBezTo>
                    <a:pt x="41" y="32"/>
                    <a:pt x="21" y="52"/>
                    <a:pt x="21" y="52"/>
                  </a:cubicBezTo>
                  <a:lnTo>
                    <a:pt x="1" y="72"/>
                  </a:lnTo>
                  <a:lnTo>
                    <a:pt x="1" y="112"/>
                  </a:lnTo>
                  <a:cubicBezTo>
                    <a:pt x="1" y="112"/>
                    <a:pt x="21" y="112"/>
                    <a:pt x="21" y="72"/>
                  </a:cubicBezTo>
                  <a:lnTo>
                    <a:pt x="100" y="72"/>
                  </a:lnTo>
                  <a:cubicBezTo>
                    <a:pt x="120" y="72"/>
                    <a:pt x="180" y="72"/>
                    <a:pt x="220" y="112"/>
                  </a:cubicBezTo>
                  <a:cubicBezTo>
                    <a:pt x="279" y="112"/>
                    <a:pt x="319" y="132"/>
                    <a:pt x="339" y="152"/>
                  </a:cubicBezTo>
                  <a:cubicBezTo>
                    <a:pt x="439" y="172"/>
                    <a:pt x="538" y="211"/>
                    <a:pt x="618" y="231"/>
                  </a:cubicBezTo>
                  <a:cubicBezTo>
                    <a:pt x="638" y="225"/>
                    <a:pt x="655" y="222"/>
                    <a:pt x="670" y="222"/>
                  </a:cubicBezTo>
                  <a:cubicBezTo>
                    <a:pt x="700" y="222"/>
                    <a:pt x="717" y="231"/>
                    <a:pt x="717" y="231"/>
                  </a:cubicBezTo>
                  <a:cubicBezTo>
                    <a:pt x="717" y="231"/>
                    <a:pt x="697" y="172"/>
                    <a:pt x="618" y="152"/>
                  </a:cubicBezTo>
                  <a:cubicBezTo>
                    <a:pt x="538" y="112"/>
                    <a:pt x="478" y="52"/>
                    <a:pt x="379" y="32"/>
                  </a:cubicBezTo>
                  <a:cubicBezTo>
                    <a:pt x="319" y="20"/>
                    <a:pt x="243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3105650" y="3138275"/>
              <a:ext cx="114925" cy="172125"/>
            </a:xfrm>
            <a:custGeom>
              <a:avLst/>
              <a:gdLst/>
              <a:ahLst/>
              <a:cxnLst/>
              <a:rect l="l" t="t" r="r" b="b"/>
              <a:pathLst>
                <a:path w="4597" h="6885" extrusionOk="0">
                  <a:moveTo>
                    <a:pt x="1" y="0"/>
                  </a:moveTo>
                  <a:lnTo>
                    <a:pt x="1" y="6885"/>
                  </a:lnTo>
                  <a:lnTo>
                    <a:pt x="4597" y="6885"/>
                  </a:lnTo>
                  <a:lnTo>
                    <a:pt x="45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3100675" y="3132800"/>
              <a:ext cx="126375" cy="184075"/>
            </a:xfrm>
            <a:custGeom>
              <a:avLst/>
              <a:gdLst/>
              <a:ahLst/>
              <a:cxnLst/>
              <a:rect l="l" t="t" r="r" b="b"/>
              <a:pathLst>
                <a:path w="5055" h="7363" extrusionOk="0">
                  <a:moveTo>
                    <a:pt x="2289" y="518"/>
                  </a:moveTo>
                  <a:lnTo>
                    <a:pt x="2289" y="3403"/>
                  </a:lnTo>
                  <a:lnTo>
                    <a:pt x="558" y="3403"/>
                  </a:lnTo>
                  <a:lnTo>
                    <a:pt x="558" y="518"/>
                  </a:lnTo>
                  <a:close/>
                  <a:moveTo>
                    <a:pt x="4557" y="518"/>
                  </a:moveTo>
                  <a:lnTo>
                    <a:pt x="4557" y="3403"/>
                  </a:lnTo>
                  <a:lnTo>
                    <a:pt x="2806" y="3403"/>
                  </a:lnTo>
                  <a:lnTo>
                    <a:pt x="2806" y="518"/>
                  </a:lnTo>
                  <a:close/>
                  <a:moveTo>
                    <a:pt x="2289" y="3960"/>
                  </a:moveTo>
                  <a:lnTo>
                    <a:pt x="2289" y="6845"/>
                  </a:lnTo>
                  <a:lnTo>
                    <a:pt x="558" y="6845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5"/>
                  </a:lnTo>
                  <a:lnTo>
                    <a:pt x="2806" y="6845"/>
                  </a:lnTo>
                  <a:lnTo>
                    <a:pt x="2806" y="3960"/>
                  </a:lnTo>
                  <a:close/>
                  <a:moveTo>
                    <a:pt x="1" y="1"/>
                  </a:moveTo>
                  <a:lnTo>
                    <a:pt x="1" y="7362"/>
                  </a:lnTo>
                  <a:lnTo>
                    <a:pt x="5055" y="7362"/>
                  </a:lnTo>
                  <a:lnTo>
                    <a:pt x="50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3073325" y="329425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1"/>
                  </a:moveTo>
                  <a:cubicBezTo>
                    <a:pt x="6208" y="1"/>
                    <a:pt x="5706" y="127"/>
                    <a:pt x="5432" y="248"/>
                  </a:cubicBezTo>
                  <a:cubicBezTo>
                    <a:pt x="5243" y="331"/>
                    <a:pt x="5077" y="368"/>
                    <a:pt x="4905" y="368"/>
                  </a:cubicBezTo>
                  <a:cubicBezTo>
                    <a:pt x="4623" y="368"/>
                    <a:pt x="4325" y="269"/>
                    <a:pt x="3880" y="108"/>
                  </a:cubicBezTo>
                  <a:cubicBezTo>
                    <a:pt x="3702" y="39"/>
                    <a:pt x="3540" y="12"/>
                    <a:pt x="3386" y="12"/>
                  </a:cubicBezTo>
                  <a:cubicBezTo>
                    <a:pt x="2921" y="12"/>
                    <a:pt x="2528" y="262"/>
                    <a:pt x="1990" y="367"/>
                  </a:cubicBezTo>
                  <a:cubicBezTo>
                    <a:pt x="1904" y="386"/>
                    <a:pt x="1824" y="394"/>
                    <a:pt x="1748" y="394"/>
                  </a:cubicBezTo>
                  <a:cubicBezTo>
                    <a:pt x="1295" y="394"/>
                    <a:pt x="1013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1" y="387"/>
                    <a:pt x="1095" y="1183"/>
                    <a:pt x="1095" y="1183"/>
                  </a:cubicBezTo>
                  <a:lnTo>
                    <a:pt x="3642" y="1183"/>
                  </a:lnTo>
                  <a:lnTo>
                    <a:pt x="3642" y="1163"/>
                  </a:lnTo>
                  <a:lnTo>
                    <a:pt x="6149" y="1163"/>
                  </a:lnTo>
                  <a:cubicBezTo>
                    <a:pt x="6149" y="1163"/>
                    <a:pt x="7044" y="864"/>
                    <a:pt x="7124" y="327"/>
                  </a:cubicBezTo>
                  <a:cubicBezTo>
                    <a:pt x="7150" y="85"/>
                    <a:pt x="6911" y="1"/>
                    <a:pt x="6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3137000" y="3298925"/>
              <a:ext cx="35325" cy="8050"/>
            </a:xfrm>
            <a:custGeom>
              <a:avLst/>
              <a:gdLst/>
              <a:ahLst/>
              <a:cxnLst/>
              <a:rect l="l" t="t" r="r" b="b"/>
              <a:pathLst>
                <a:path w="1413" h="322" extrusionOk="0">
                  <a:moveTo>
                    <a:pt x="717" y="1"/>
                  </a:moveTo>
                  <a:cubicBezTo>
                    <a:pt x="617" y="1"/>
                    <a:pt x="518" y="21"/>
                    <a:pt x="418" y="41"/>
                  </a:cubicBezTo>
                  <a:cubicBezTo>
                    <a:pt x="339" y="61"/>
                    <a:pt x="259" y="100"/>
                    <a:pt x="199" y="140"/>
                  </a:cubicBezTo>
                  <a:cubicBezTo>
                    <a:pt x="40" y="240"/>
                    <a:pt x="0" y="319"/>
                    <a:pt x="0" y="319"/>
                  </a:cubicBezTo>
                  <a:cubicBezTo>
                    <a:pt x="0" y="319"/>
                    <a:pt x="100" y="319"/>
                    <a:pt x="239" y="299"/>
                  </a:cubicBezTo>
                  <a:cubicBezTo>
                    <a:pt x="359" y="260"/>
                    <a:pt x="538" y="240"/>
                    <a:pt x="717" y="240"/>
                  </a:cubicBezTo>
                  <a:lnTo>
                    <a:pt x="955" y="240"/>
                  </a:lnTo>
                  <a:cubicBezTo>
                    <a:pt x="1035" y="240"/>
                    <a:pt x="1115" y="260"/>
                    <a:pt x="1174" y="260"/>
                  </a:cubicBezTo>
                  <a:cubicBezTo>
                    <a:pt x="1292" y="293"/>
                    <a:pt x="1381" y="312"/>
                    <a:pt x="1406" y="318"/>
                  </a:cubicBezTo>
                  <a:lnTo>
                    <a:pt x="1406" y="318"/>
                  </a:lnTo>
                  <a:cubicBezTo>
                    <a:pt x="1387" y="299"/>
                    <a:pt x="1329" y="220"/>
                    <a:pt x="1234" y="140"/>
                  </a:cubicBezTo>
                  <a:cubicBezTo>
                    <a:pt x="1214" y="120"/>
                    <a:pt x="1174" y="100"/>
                    <a:pt x="1134" y="61"/>
                  </a:cubicBezTo>
                  <a:cubicBezTo>
                    <a:pt x="1115" y="41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8"/>
                  </a:moveTo>
                  <a:cubicBezTo>
                    <a:pt x="1409" y="320"/>
                    <a:pt x="1410" y="322"/>
                    <a:pt x="1412" y="322"/>
                  </a:cubicBezTo>
                  <a:cubicBezTo>
                    <a:pt x="1413" y="322"/>
                    <a:pt x="1413" y="321"/>
                    <a:pt x="1413" y="319"/>
                  </a:cubicBezTo>
                  <a:cubicBezTo>
                    <a:pt x="1413" y="319"/>
                    <a:pt x="1411" y="319"/>
                    <a:pt x="1406" y="3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3213100" y="3298325"/>
              <a:ext cx="28375" cy="8600"/>
            </a:xfrm>
            <a:custGeom>
              <a:avLst/>
              <a:gdLst/>
              <a:ahLst/>
              <a:cxnLst/>
              <a:rect l="l" t="t" r="r" b="b"/>
              <a:pathLst>
                <a:path w="1135" h="344" extrusionOk="0">
                  <a:moveTo>
                    <a:pt x="764" y="0"/>
                  </a:moveTo>
                  <a:cubicBezTo>
                    <a:pt x="687" y="0"/>
                    <a:pt x="607" y="15"/>
                    <a:pt x="538" y="45"/>
                  </a:cubicBezTo>
                  <a:cubicBezTo>
                    <a:pt x="379" y="65"/>
                    <a:pt x="259" y="144"/>
                    <a:pt x="160" y="224"/>
                  </a:cubicBezTo>
                  <a:cubicBezTo>
                    <a:pt x="60" y="284"/>
                    <a:pt x="0" y="343"/>
                    <a:pt x="0" y="343"/>
                  </a:cubicBezTo>
                  <a:cubicBezTo>
                    <a:pt x="0" y="343"/>
                    <a:pt x="80" y="343"/>
                    <a:pt x="180" y="303"/>
                  </a:cubicBezTo>
                  <a:cubicBezTo>
                    <a:pt x="299" y="284"/>
                    <a:pt x="438" y="264"/>
                    <a:pt x="577" y="204"/>
                  </a:cubicBezTo>
                  <a:cubicBezTo>
                    <a:pt x="657" y="184"/>
                    <a:pt x="697" y="184"/>
                    <a:pt x="776" y="164"/>
                  </a:cubicBezTo>
                  <a:cubicBezTo>
                    <a:pt x="856" y="164"/>
                    <a:pt x="896" y="144"/>
                    <a:pt x="956" y="144"/>
                  </a:cubicBezTo>
                  <a:lnTo>
                    <a:pt x="1035" y="144"/>
                  </a:lnTo>
                  <a:cubicBezTo>
                    <a:pt x="1055" y="164"/>
                    <a:pt x="1075" y="164"/>
                    <a:pt x="1075" y="164"/>
                  </a:cubicBezTo>
                  <a:cubicBezTo>
                    <a:pt x="1095" y="184"/>
                    <a:pt x="1135" y="184"/>
                    <a:pt x="1135" y="184"/>
                  </a:cubicBezTo>
                  <a:cubicBezTo>
                    <a:pt x="1135" y="184"/>
                    <a:pt x="1135" y="164"/>
                    <a:pt x="1095" y="144"/>
                  </a:cubicBezTo>
                  <a:cubicBezTo>
                    <a:pt x="1095" y="124"/>
                    <a:pt x="1075" y="124"/>
                    <a:pt x="1055" y="85"/>
                  </a:cubicBezTo>
                  <a:cubicBezTo>
                    <a:pt x="1035" y="65"/>
                    <a:pt x="995" y="65"/>
                    <a:pt x="975" y="45"/>
                  </a:cubicBezTo>
                  <a:cubicBezTo>
                    <a:pt x="916" y="15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3087750" y="3301125"/>
              <a:ext cx="17925" cy="5800"/>
            </a:xfrm>
            <a:custGeom>
              <a:avLst/>
              <a:gdLst/>
              <a:ahLst/>
              <a:cxnLst/>
              <a:rect l="l" t="t" r="r" b="b"/>
              <a:pathLst>
                <a:path w="717" h="232" extrusionOk="0">
                  <a:moveTo>
                    <a:pt x="180" y="1"/>
                  </a:moveTo>
                  <a:cubicBezTo>
                    <a:pt x="139" y="1"/>
                    <a:pt x="104" y="9"/>
                    <a:pt x="80" y="32"/>
                  </a:cubicBezTo>
                  <a:cubicBezTo>
                    <a:pt x="40" y="32"/>
                    <a:pt x="21" y="52"/>
                    <a:pt x="21" y="52"/>
                  </a:cubicBezTo>
                  <a:lnTo>
                    <a:pt x="1" y="72"/>
                  </a:lnTo>
                  <a:lnTo>
                    <a:pt x="1" y="112"/>
                  </a:lnTo>
                  <a:cubicBezTo>
                    <a:pt x="1" y="112"/>
                    <a:pt x="21" y="112"/>
                    <a:pt x="21" y="72"/>
                  </a:cubicBezTo>
                  <a:lnTo>
                    <a:pt x="100" y="72"/>
                  </a:lnTo>
                  <a:cubicBezTo>
                    <a:pt x="120" y="72"/>
                    <a:pt x="180" y="72"/>
                    <a:pt x="220" y="112"/>
                  </a:cubicBezTo>
                  <a:cubicBezTo>
                    <a:pt x="279" y="112"/>
                    <a:pt x="319" y="132"/>
                    <a:pt x="339" y="132"/>
                  </a:cubicBezTo>
                  <a:cubicBezTo>
                    <a:pt x="438" y="152"/>
                    <a:pt x="538" y="172"/>
                    <a:pt x="617" y="211"/>
                  </a:cubicBezTo>
                  <a:cubicBezTo>
                    <a:pt x="677" y="231"/>
                    <a:pt x="717" y="231"/>
                    <a:pt x="717" y="231"/>
                  </a:cubicBezTo>
                  <a:cubicBezTo>
                    <a:pt x="717" y="231"/>
                    <a:pt x="697" y="172"/>
                    <a:pt x="617" y="152"/>
                  </a:cubicBezTo>
                  <a:cubicBezTo>
                    <a:pt x="538" y="112"/>
                    <a:pt x="478" y="52"/>
                    <a:pt x="379" y="32"/>
                  </a:cubicBezTo>
                  <a:cubicBezTo>
                    <a:pt x="318" y="20"/>
                    <a:pt x="243" y="1"/>
                    <a:pt x="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0" name="Google Shape;2220;p15"/>
            <p:cNvSpPr/>
            <p:nvPr/>
          </p:nvSpPr>
          <p:spPr>
            <a:xfrm>
              <a:off x="2732600" y="343722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15"/>
            <p:cNvSpPr/>
            <p:nvPr/>
          </p:nvSpPr>
          <p:spPr>
            <a:xfrm>
              <a:off x="2727625" y="343175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89" y="517"/>
                  </a:moveTo>
                  <a:lnTo>
                    <a:pt x="2289" y="3402"/>
                  </a:lnTo>
                  <a:lnTo>
                    <a:pt x="558" y="3402"/>
                  </a:lnTo>
                  <a:lnTo>
                    <a:pt x="558" y="517"/>
                  </a:lnTo>
                  <a:close/>
                  <a:moveTo>
                    <a:pt x="4557" y="537"/>
                  </a:moveTo>
                  <a:lnTo>
                    <a:pt x="4557" y="3442"/>
                  </a:lnTo>
                  <a:lnTo>
                    <a:pt x="2806" y="3442"/>
                  </a:lnTo>
                  <a:lnTo>
                    <a:pt x="2806" y="537"/>
                  </a:lnTo>
                  <a:close/>
                  <a:moveTo>
                    <a:pt x="2289" y="3960"/>
                  </a:moveTo>
                  <a:lnTo>
                    <a:pt x="2289" y="6844"/>
                  </a:lnTo>
                  <a:lnTo>
                    <a:pt x="558" y="6844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4"/>
                  </a:lnTo>
                  <a:lnTo>
                    <a:pt x="2806" y="6844"/>
                  </a:lnTo>
                  <a:lnTo>
                    <a:pt x="2806" y="3960"/>
                  </a:lnTo>
                  <a:close/>
                  <a:moveTo>
                    <a:pt x="1" y="0"/>
                  </a:moveTo>
                  <a:lnTo>
                    <a:pt x="1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15"/>
            <p:cNvSpPr/>
            <p:nvPr/>
          </p:nvSpPr>
          <p:spPr>
            <a:xfrm>
              <a:off x="2700275" y="359320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0"/>
                  </a:moveTo>
                  <a:cubicBezTo>
                    <a:pt x="6208" y="0"/>
                    <a:pt x="5706" y="127"/>
                    <a:pt x="5432" y="247"/>
                  </a:cubicBezTo>
                  <a:cubicBezTo>
                    <a:pt x="5239" y="340"/>
                    <a:pt x="5070" y="382"/>
                    <a:pt x="4893" y="382"/>
                  </a:cubicBezTo>
                  <a:cubicBezTo>
                    <a:pt x="4615" y="382"/>
                    <a:pt x="4318" y="278"/>
                    <a:pt x="3880" y="108"/>
                  </a:cubicBezTo>
                  <a:cubicBezTo>
                    <a:pt x="3703" y="39"/>
                    <a:pt x="3542" y="12"/>
                    <a:pt x="3389" y="12"/>
                  </a:cubicBezTo>
                  <a:cubicBezTo>
                    <a:pt x="2922" y="12"/>
                    <a:pt x="2529" y="267"/>
                    <a:pt x="1990" y="386"/>
                  </a:cubicBezTo>
                  <a:cubicBezTo>
                    <a:pt x="1914" y="401"/>
                    <a:pt x="1842" y="408"/>
                    <a:pt x="1774" y="408"/>
                  </a:cubicBezTo>
                  <a:cubicBezTo>
                    <a:pt x="1305" y="408"/>
                    <a:pt x="1019" y="99"/>
                    <a:pt x="694" y="99"/>
                  </a:cubicBezTo>
                  <a:cubicBezTo>
                    <a:pt x="625" y="99"/>
                    <a:pt x="553" y="113"/>
                    <a:pt x="478" y="148"/>
                  </a:cubicBezTo>
                  <a:cubicBezTo>
                    <a:pt x="0" y="386"/>
                    <a:pt x="1095" y="1182"/>
                    <a:pt x="1095" y="1182"/>
                  </a:cubicBezTo>
                  <a:lnTo>
                    <a:pt x="6148" y="1182"/>
                  </a:lnTo>
                  <a:cubicBezTo>
                    <a:pt x="6148" y="1182"/>
                    <a:pt x="7044" y="844"/>
                    <a:pt x="7123" y="327"/>
                  </a:cubicBezTo>
                  <a:cubicBezTo>
                    <a:pt x="7150" y="85"/>
                    <a:pt x="6911" y="0"/>
                    <a:pt x="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15"/>
            <p:cNvSpPr/>
            <p:nvPr/>
          </p:nvSpPr>
          <p:spPr>
            <a:xfrm>
              <a:off x="2766425" y="3597875"/>
              <a:ext cx="35350" cy="8050"/>
            </a:xfrm>
            <a:custGeom>
              <a:avLst/>
              <a:gdLst/>
              <a:ahLst/>
              <a:cxnLst/>
              <a:rect l="l" t="t" r="r" b="b"/>
              <a:pathLst>
                <a:path w="1414" h="322" extrusionOk="0">
                  <a:moveTo>
                    <a:pt x="717" y="1"/>
                  </a:moveTo>
                  <a:cubicBezTo>
                    <a:pt x="617" y="1"/>
                    <a:pt x="518" y="20"/>
                    <a:pt x="418" y="40"/>
                  </a:cubicBezTo>
                  <a:cubicBezTo>
                    <a:pt x="339" y="80"/>
                    <a:pt x="259" y="100"/>
                    <a:pt x="200" y="140"/>
                  </a:cubicBezTo>
                  <a:cubicBezTo>
                    <a:pt x="40" y="239"/>
                    <a:pt x="1" y="319"/>
                    <a:pt x="1" y="319"/>
                  </a:cubicBezTo>
                  <a:cubicBezTo>
                    <a:pt x="1" y="319"/>
                    <a:pt x="100" y="299"/>
                    <a:pt x="239" y="299"/>
                  </a:cubicBezTo>
                  <a:cubicBezTo>
                    <a:pt x="359" y="279"/>
                    <a:pt x="538" y="239"/>
                    <a:pt x="717" y="239"/>
                  </a:cubicBezTo>
                  <a:lnTo>
                    <a:pt x="956" y="239"/>
                  </a:lnTo>
                  <a:cubicBezTo>
                    <a:pt x="1035" y="239"/>
                    <a:pt x="1115" y="279"/>
                    <a:pt x="1194" y="279"/>
                  </a:cubicBezTo>
                  <a:cubicBezTo>
                    <a:pt x="1295" y="296"/>
                    <a:pt x="1381" y="313"/>
                    <a:pt x="1406" y="317"/>
                  </a:cubicBezTo>
                  <a:lnTo>
                    <a:pt x="1406" y="317"/>
                  </a:lnTo>
                  <a:cubicBezTo>
                    <a:pt x="1387" y="299"/>
                    <a:pt x="1330" y="219"/>
                    <a:pt x="1234" y="140"/>
                  </a:cubicBezTo>
                  <a:cubicBezTo>
                    <a:pt x="1214" y="120"/>
                    <a:pt x="1194" y="100"/>
                    <a:pt x="1135" y="80"/>
                  </a:cubicBezTo>
                  <a:cubicBezTo>
                    <a:pt x="1115" y="40"/>
                    <a:pt x="1055" y="20"/>
                    <a:pt x="1015" y="20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406" y="317"/>
                  </a:moveTo>
                  <a:cubicBezTo>
                    <a:pt x="1409" y="320"/>
                    <a:pt x="1411" y="321"/>
                    <a:pt x="1412" y="321"/>
                  </a:cubicBezTo>
                  <a:cubicBezTo>
                    <a:pt x="1413" y="321"/>
                    <a:pt x="1413" y="321"/>
                    <a:pt x="1413" y="319"/>
                  </a:cubicBezTo>
                  <a:cubicBezTo>
                    <a:pt x="1413" y="319"/>
                    <a:pt x="1411" y="318"/>
                    <a:pt x="1406" y="3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15"/>
            <p:cNvSpPr/>
            <p:nvPr/>
          </p:nvSpPr>
          <p:spPr>
            <a:xfrm>
              <a:off x="2842525" y="3597625"/>
              <a:ext cx="28375" cy="8225"/>
            </a:xfrm>
            <a:custGeom>
              <a:avLst/>
              <a:gdLst/>
              <a:ahLst/>
              <a:cxnLst/>
              <a:rect l="l" t="t" r="r" b="b"/>
              <a:pathLst>
                <a:path w="1135" h="329" extrusionOk="0">
                  <a:moveTo>
                    <a:pt x="764" y="1"/>
                  </a:moveTo>
                  <a:cubicBezTo>
                    <a:pt x="687" y="1"/>
                    <a:pt x="608" y="11"/>
                    <a:pt x="538" y="30"/>
                  </a:cubicBezTo>
                  <a:cubicBezTo>
                    <a:pt x="379" y="50"/>
                    <a:pt x="259" y="130"/>
                    <a:pt x="160" y="209"/>
                  </a:cubicBezTo>
                  <a:cubicBezTo>
                    <a:pt x="60" y="289"/>
                    <a:pt x="1" y="329"/>
                    <a:pt x="1" y="329"/>
                  </a:cubicBezTo>
                  <a:cubicBezTo>
                    <a:pt x="1" y="329"/>
                    <a:pt x="80" y="309"/>
                    <a:pt x="180" y="309"/>
                  </a:cubicBezTo>
                  <a:cubicBezTo>
                    <a:pt x="299" y="289"/>
                    <a:pt x="439" y="249"/>
                    <a:pt x="578" y="209"/>
                  </a:cubicBezTo>
                  <a:cubicBezTo>
                    <a:pt x="657" y="190"/>
                    <a:pt x="697" y="190"/>
                    <a:pt x="777" y="150"/>
                  </a:cubicBezTo>
                  <a:cubicBezTo>
                    <a:pt x="856" y="150"/>
                    <a:pt x="896" y="130"/>
                    <a:pt x="956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35" y="190"/>
                    <a:pt x="1135" y="190"/>
                  </a:cubicBezTo>
                  <a:cubicBezTo>
                    <a:pt x="1135" y="190"/>
                    <a:pt x="1135" y="15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35" y="50"/>
                    <a:pt x="996" y="50"/>
                    <a:pt x="976" y="30"/>
                  </a:cubicBezTo>
                  <a:cubicBezTo>
                    <a:pt x="916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15"/>
            <p:cNvSpPr/>
            <p:nvPr/>
          </p:nvSpPr>
          <p:spPr>
            <a:xfrm>
              <a:off x="2717175" y="3600275"/>
              <a:ext cx="17950" cy="5575"/>
            </a:xfrm>
            <a:custGeom>
              <a:avLst/>
              <a:gdLst/>
              <a:ahLst/>
              <a:cxnLst/>
              <a:rect l="l" t="t" r="r" b="b"/>
              <a:pathLst>
                <a:path w="718" h="223" extrusionOk="0">
                  <a:moveTo>
                    <a:pt x="190" y="1"/>
                  </a:moveTo>
                  <a:cubicBezTo>
                    <a:pt x="145" y="1"/>
                    <a:pt x="106" y="7"/>
                    <a:pt x="81" y="24"/>
                  </a:cubicBezTo>
                  <a:cubicBezTo>
                    <a:pt x="41" y="24"/>
                    <a:pt x="21" y="44"/>
                    <a:pt x="21" y="44"/>
                  </a:cubicBezTo>
                  <a:lnTo>
                    <a:pt x="1" y="84"/>
                  </a:lnTo>
                  <a:lnTo>
                    <a:pt x="1" y="103"/>
                  </a:lnTo>
                  <a:cubicBezTo>
                    <a:pt x="1" y="103"/>
                    <a:pt x="21" y="103"/>
                    <a:pt x="21" y="84"/>
                  </a:cubicBezTo>
                  <a:lnTo>
                    <a:pt x="100" y="84"/>
                  </a:lnTo>
                  <a:cubicBezTo>
                    <a:pt x="120" y="84"/>
                    <a:pt x="180" y="84"/>
                    <a:pt x="220" y="103"/>
                  </a:cubicBezTo>
                  <a:cubicBezTo>
                    <a:pt x="279" y="103"/>
                    <a:pt x="319" y="123"/>
                    <a:pt x="339" y="143"/>
                  </a:cubicBezTo>
                  <a:cubicBezTo>
                    <a:pt x="439" y="183"/>
                    <a:pt x="538" y="203"/>
                    <a:pt x="618" y="223"/>
                  </a:cubicBezTo>
                  <a:cubicBezTo>
                    <a:pt x="638" y="216"/>
                    <a:pt x="655" y="214"/>
                    <a:pt x="670" y="214"/>
                  </a:cubicBezTo>
                  <a:cubicBezTo>
                    <a:pt x="700" y="214"/>
                    <a:pt x="717" y="223"/>
                    <a:pt x="717" y="223"/>
                  </a:cubicBezTo>
                  <a:cubicBezTo>
                    <a:pt x="717" y="223"/>
                    <a:pt x="697" y="183"/>
                    <a:pt x="618" y="143"/>
                  </a:cubicBezTo>
                  <a:cubicBezTo>
                    <a:pt x="538" y="103"/>
                    <a:pt x="478" y="44"/>
                    <a:pt x="379" y="24"/>
                  </a:cubicBezTo>
                  <a:cubicBezTo>
                    <a:pt x="322" y="12"/>
                    <a:pt x="251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15"/>
            <p:cNvSpPr/>
            <p:nvPr/>
          </p:nvSpPr>
          <p:spPr>
            <a:xfrm>
              <a:off x="3105650" y="3437225"/>
              <a:ext cx="114925" cy="172625"/>
            </a:xfrm>
            <a:custGeom>
              <a:avLst/>
              <a:gdLst/>
              <a:ahLst/>
              <a:cxnLst/>
              <a:rect l="l" t="t" r="r" b="b"/>
              <a:pathLst>
                <a:path w="459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97" y="6904"/>
                  </a:lnTo>
                  <a:lnTo>
                    <a:pt x="4597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15"/>
            <p:cNvSpPr/>
            <p:nvPr/>
          </p:nvSpPr>
          <p:spPr>
            <a:xfrm>
              <a:off x="3100675" y="343175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89" y="517"/>
                  </a:moveTo>
                  <a:lnTo>
                    <a:pt x="2289" y="3402"/>
                  </a:lnTo>
                  <a:lnTo>
                    <a:pt x="558" y="3402"/>
                  </a:lnTo>
                  <a:lnTo>
                    <a:pt x="558" y="517"/>
                  </a:lnTo>
                  <a:close/>
                  <a:moveTo>
                    <a:pt x="4557" y="537"/>
                  </a:moveTo>
                  <a:lnTo>
                    <a:pt x="4557" y="3442"/>
                  </a:lnTo>
                  <a:lnTo>
                    <a:pt x="2806" y="3442"/>
                  </a:lnTo>
                  <a:lnTo>
                    <a:pt x="2806" y="537"/>
                  </a:lnTo>
                  <a:close/>
                  <a:moveTo>
                    <a:pt x="2289" y="3960"/>
                  </a:moveTo>
                  <a:lnTo>
                    <a:pt x="2289" y="6844"/>
                  </a:lnTo>
                  <a:lnTo>
                    <a:pt x="558" y="6844"/>
                  </a:lnTo>
                  <a:lnTo>
                    <a:pt x="558" y="3960"/>
                  </a:lnTo>
                  <a:close/>
                  <a:moveTo>
                    <a:pt x="4557" y="3960"/>
                  </a:moveTo>
                  <a:lnTo>
                    <a:pt x="4557" y="6844"/>
                  </a:lnTo>
                  <a:lnTo>
                    <a:pt x="2806" y="6844"/>
                  </a:lnTo>
                  <a:lnTo>
                    <a:pt x="2806" y="3960"/>
                  </a:lnTo>
                  <a:close/>
                  <a:moveTo>
                    <a:pt x="1" y="0"/>
                  </a:moveTo>
                  <a:lnTo>
                    <a:pt x="1" y="7362"/>
                  </a:lnTo>
                  <a:lnTo>
                    <a:pt x="5055" y="7362"/>
                  </a:lnTo>
                  <a:lnTo>
                    <a:pt x="50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3073325" y="3593200"/>
              <a:ext cx="178775" cy="29575"/>
            </a:xfrm>
            <a:custGeom>
              <a:avLst/>
              <a:gdLst/>
              <a:ahLst/>
              <a:cxnLst/>
              <a:rect l="l" t="t" r="r" b="b"/>
              <a:pathLst>
                <a:path w="7151" h="1183" extrusionOk="0">
                  <a:moveTo>
                    <a:pt x="6595" y="0"/>
                  </a:moveTo>
                  <a:cubicBezTo>
                    <a:pt x="6208" y="0"/>
                    <a:pt x="5706" y="127"/>
                    <a:pt x="5432" y="247"/>
                  </a:cubicBezTo>
                  <a:cubicBezTo>
                    <a:pt x="5239" y="340"/>
                    <a:pt x="5070" y="382"/>
                    <a:pt x="4893" y="382"/>
                  </a:cubicBezTo>
                  <a:cubicBezTo>
                    <a:pt x="4615" y="382"/>
                    <a:pt x="4318" y="278"/>
                    <a:pt x="3880" y="108"/>
                  </a:cubicBezTo>
                  <a:cubicBezTo>
                    <a:pt x="3703" y="39"/>
                    <a:pt x="3542" y="12"/>
                    <a:pt x="3389" y="12"/>
                  </a:cubicBezTo>
                  <a:cubicBezTo>
                    <a:pt x="2922" y="12"/>
                    <a:pt x="2529" y="267"/>
                    <a:pt x="1990" y="386"/>
                  </a:cubicBezTo>
                  <a:cubicBezTo>
                    <a:pt x="1914" y="401"/>
                    <a:pt x="1842" y="408"/>
                    <a:pt x="1774" y="408"/>
                  </a:cubicBezTo>
                  <a:cubicBezTo>
                    <a:pt x="1305" y="408"/>
                    <a:pt x="1019" y="99"/>
                    <a:pt x="695" y="99"/>
                  </a:cubicBezTo>
                  <a:cubicBezTo>
                    <a:pt x="625" y="99"/>
                    <a:pt x="554" y="113"/>
                    <a:pt x="478" y="148"/>
                  </a:cubicBezTo>
                  <a:cubicBezTo>
                    <a:pt x="1" y="386"/>
                    <a:pt x="1095" y="1182"/>
                    <a:pt x="1095" y="1182"/>
                  </a:cubicBezTo>
                  <a:lnTo>
                    <a:pt x="6149" y="1182"/>
                  </a:lnTo>
                  <a:cubicBezTo>
                    <a:pt x="6149" y="1182"/>
                    <a:pt x="7044" y="884"/>
                    <a:pt x="7124" y="327"/>
                  </a:cubicBezTo>
                  <a:cubicBezTo>
                    <a:pt x="7150" y="85"/>
                    <a:pt x="6911" y="0"/>
                    <a:pt x="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3137000" y="3598375"/>
              <a:ext cx="35325" cy="8200"/>
            </a:xfrm>
            <a:custGeom>
              <a:avLst/>
              <a:gdLst/>
              <a:ahLst/>
              <a:cxnLst/>
              <a:rect l="l" t="t" r="r" b="b"/>
              <a:pathLst>
                <a:path w="1413" h="328" extrusionOk="0">
                  <a:moveTo>
                    <a:pt x="717" y="0"/>
                  </a:moveTo>
                  <a:cubicBezTo>
                    <a:pt x="617" y="0"/>
                    <a:pt x="518" y="20"/>
                    <a:pt x="418" y="60"/>
                  </a:cubicBezTo>
                  <a:cubicBezTo>
                    <a:pt x="339" y="80"/>
                    <a:pt x="259" y="100"/>
                    <a:pt x="19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5" y="279"/>
                    <a:pt x="1174" y="279"/>
                  </a:cubicBezTo>
                  <a:cubicBezTo>
                    <a:pt x="1274" y="293"/>
                    <a:pt x="1353" y="307"/>
                    <a:pt x="1390" y="314"/>
                  </a:cubicBezTo>
                  <a:lnTo>
                    <a:pt x="1390" y="314"/>
                  </a:lnTo>
                  <a:cubicBezTo>
                    <a:pt x="1363" y="287"/>
                    <a:pt x="1311" y="223"/>
                    <a:pt x="1234" y="160"/>
                  </a:cubicBezTo>
                  <a:cubicBezTo>
                    <a:pt x="1214" y="120"/>
                    <a:pt x="1174" y="100"/>
                    <a:pt x="1134" y="80"/>
                  </a:cubicBezTo>
                  <a:cubicBezTo>
                    <a:pt x="1115" y="60"/>
                    <a:pt x="1055" y="20"/>
                    <a:pt x="1015" y="20"/>
                  </a:cubicBezTo>
                  <a:cubicBezTo>
                    <a:pt x="916" y="0"/>
                    <a:pt x="816" y="0"/>
                    <a:pt x="717" y="0"/>
                  </a:cubicBezTo>
                  <a:close/>
                  <a:moveTo>
                    <a:pt x="1390" y="314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3213100" y="3598125"/>
              <a:ext cx="28375" cy="8225"/>
            </a:xfrm>
            <a:custGeom>
              <a:avLst/>
              <a:gdLst/>
              <a:ahLst/>
              <a:cxnLst/>
              <a:rect l="l" t="t" r="r" b="b"/>
              <a:pathLst>
                <a:path w="1135" h="329" extrusionOk="0">
                  <a:moveTo>
                    <a:pt x="764" y="0"/>
                  </a:moveTo>
                  <a:cubicBezTo>
                    <a:pt x="687" y="0"/>
                    <a:pt x="607" y="10"/>
                    <a:pt x="538" y="30"/>
                  </a:cubicBezTo>
                  <a:cubicBezTo>
                    <a:pt x="379" y="70"/>
                    <a:pt x="259" y="130"/>
                    <a:pt x="160" y="209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80" y="309"/>
                  </a:cubicBezTo>
                  <a:cubicBezTo>
                    <a:pt x="299" y="289"/>
                    <a:pt x="438" y="249"/>
                    <a:pt x="577" y="209"/>
                  </a:cubicBezTo>
                  <a:cubicBezTo>
                    <a:pt x="657" y="189"/>
                    <a:pt x="697" y="189"/>
                    <a:pt x="776" y="150"/>
                  </a:cubicBezTo>
                  <a:cubicBezTo>
                    <a:pt x="856" y="150"/>
                    <a:pt x="896" y="130"/>
                    <a:pt x="956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89"/>
                    <a:pt x="1135" y="189"/>
                    <a:pt x="1135" y="189"/>
                  </a:cubicBezTo>
                  <a:cubicBezTo>
                    <a:pt x="1135" y="189"/>
                    <a:pt x="113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0"/>
                  </a:cubicBezTo>
                  <a:cubicBezTo>
                    <a:pt x="916" y="10"/>
                    <a:pt x="841" y="0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3087750" y="3600775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0" y="1"/>
                  </a:moveTo>
                  <a:cubicBezTo>
                    <a:pt x="145" y="1"/>
                    <a:pt x="105" y="7"/>
                    <a:pt x="80" y="24"/>
                  </a:cubicBezTo>
                  <a:cubicBezTo>
                    <a:pt x="40" y="24"/>
                    <a:pt x="21" y="64"/>
                    <a:pt x="21" y="64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1" y="103"/>
                    <a:pt x="21" y="83"/>
                  </a:cubicBezTo>
                  <a:lnTo>
                    <a:pt x="100" y="83"/>
                  </a:lnTo>
                  <a:cubicBezTo>
                    <a:pt x="120" y="83"/>
                    <a:pt x="180" y="83"/>
                    <a:pt x="220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3"/>
                    <a:pt x="538" y="183"/>
                    <a:pt x="617" y="203"/>
                  </a:cubicBezTo>
                  <a:cubicBezTo>
                    <a:pt x="677" y="203"/>
                    <a:pt x="717" y="223"/>
                    <a:pt x="717" y="223"/>
                  </a:cubicBezTo>
                  <a:cubicBezTo>
                    <a:pt x="717" y="223"/>
                    <a:pt x="697" y="183"/>
                    <a:pt x="617" y="163"/>
                  </a:cubicBezTo>
                  <a:cubicBezTo>
                    <a:pt x="538" y="103"/>
                    <a:pt x="478" y="64"/>
                    <a:pt x="379" y="24"/>
                  </a:cubicBezTo>
                  <a:cubicBezTo>
                    <a:pt x="321" y="12"/>
                    <a:pt x="251" y="1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2659000" y="3347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2693300" y="337505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2856450" y="32109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2890775" y="32397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2834575" y="3369575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15"/>
            <p:cNvSpPr/>
            <p:nvPr/>
          </p:nvSpPr>
          <p:spPr>
            <a:xfrm>
              <a:off x="2868900" y="339742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15"/>
            <p:cNvSpPr/>
            <p:nvPr/>
          </p:nvSpPr>
          <p:spPr>
            <a:xfrm>
              <a:off x="2984300" y="31532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15"/>
            <p:cNvSpPr/>
            <p:nvPr/>
          </p:nvSpPr>
          <p:spPr>
            <a:xfrm>
              <a:off x="3018625" y="318155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15"/>
            <p:cNvSpPr/>
            <p:nvPr/>
          </p:nvSpPr>
          <p:spPr>
            <a:xfrm>
              <a:off x="2983300" y="32173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15"/>
            <p:cNvSpPr/>
            <p:nvPr/>
          </p:nvSpPr>
          <p:spPr>
            <a:xfrm>
              <a:off x="3017625" y="32457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8"/>
                  </a:lnTo>
                  <a:lnTo>
                    <a:pt x="1492" y="63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15"/>
            <p:cNvSpPr/>
            <p:nvPr/>
          </p:nvSpPr>
          <p:spPr>
            <a:xfrm>
              <a:off x="3215575" y="33914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15"/>
            <p:cNvSpPr/>
            <p:nvPr/>
          </p:nvSpPr>
          <p:spPr>
            <a:xfrm>
              <a:off x="3249900" y="3419800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15"/>
            <p:cNvSpPr/>
            <p:nvPr/>
          </p:nvSpPr>
          <p:spPr>
            <a:xfrm>
              <a:off x="2659000" y="36824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15"/>
            <p:cNvSpPr/>
            <p:nvPr/>
          </p:nvSpPr>
          <p:spPr>
            <a:xfrm>
              <a:off x="2693300" y="371077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15"/>
            <p:cNvSpPr/>
            <p:nvPr/>
          </p:nvSpPr>
          <p:spPr>
            <a:xfrm>
              <a:off x="2776375" y="37391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7" name="Google Shape;2247;p15"/>
            <p:cNvSpPr/>
            <p:nvPr/>
          </p:nvSpPr>
          <p:spPr>
            <a:xfrm>
              <a:off x="2810200" y="37675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8" name="Google Shape;2248;p15"/>
            <p:cNvSpPr/>
            <p:nvPr/>
          </p:nvSpPr>
          <p:spPr>
            <a:xfrm>
              <a:off x="2841525" y="36824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9" name="Google Shape;2249;p15"/>
            <p:cNvSpPr/>
            <p:nvPr/>
          </p:nvSpPr>
          <p:spPr>
            <a:xfrm>
              <a:off x="2875850" y="371077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0" name="Google Shape;2250;p15"/>
            <p:cNvSpPr/>
            <p:nvPr/>
          </p:nvSpPr>
          <p:spPr>
            <a:xfrm>
              <a:off x="3051450" y="37391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1" name="Google Shape;2251;p15"/>
            <p:cNvSpPr/>
            <p:nvPr/>
          </p:nvSpPr>
          <p:spPr>
            <a:xfrm>
              <a:off x="3085775" y="37675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15"/>
            <p:cNvSpPr/>
            <p:nvPr/>
          </p:nvSpPr>
          <p:spPr>
            <a:xfrm>
              <a:off x="3184750" y="37167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15"/>
            <p:cNvSpPr/>
            <p:nvPr/>
          </p:nvSpPr>
          <p:spPr>
            <a:xfrm>
              <a:off x="3218575" y="37451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373F6B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15"/>
            <p:cNvSpPr/>
            <p:nvPr/>
          </p:nvSpPr>
          <p:spPr>
            <a:xfrm>
              <a:off x="2619200" y="3762725"/>
              <a:ext cx="697075" cy="73925"/>
            </a:xfrm>
            <a:custGeom>
              <a:avLst/>
              <a:gdLst/>
              <a:ahLst/>
              <a:cxnLst/>
              <a:rect l="l" t="t" r="r" b="b"/>
              <a:pathLst>
                <a:path w="27883" h="2957" extrusionOk="0">
                  <a:moveTo>
                    <a:pt x="15510" y="1"/>
                  </a:moveTo>
                  <a:cubicBezTo>
                    <a:pt x="14469" y="1"/>
                    <a:pt x="13677" y="377"/>
                    <a:pt x="12615" y="848"/>
                  </a:cubicBezTo>
                  <a:cubicBezTo>
                    <a:pt x="11970" y="1123"/>
                    <a:pt x="11335" y="1230"/>
                    <a:pt x="10698" y="1230"/>
                  </a:cubicBezTo>
                  <a:cubicBezTo>
                    <a:pt x="9585" y="1230"/>
                    <a:pt x="8464" y="905"/>
                    <a:pt x="7263" y="589"/>
                  </a:cubicBezTo>
                  <a:cubicBezTo>
                    <a:pt x="6988" y="514"/>
                    <a:pt x="6737" y="482"/>
                    <a:pt x="6506" y="482"/>
                  </a:cubicBezTo>
                  <a:cubicBezTo>
                    <a:pt x="5202" y="482"/>
                    <a:pt x="4495" y="1491"/>
                    <a:pt x="3485" y="1491"/>
                  </a:cubicBezTo>
                  <a:cubicBezTo>
                    <a:pt x="3438" y="1491"/>
                    <a:pt x="3391" y="1489"/>
                    <a:pt x="3343" y="1484"/>
                  </a:cubicBezTo>
                  <a:cubicBezTo>
                    <a:pt x="2522" y="1407"/>
                    <a:pt x="1933" y="1041"/>
                    <a:pt x="1415" y="1041"/>
                  </a:cubicBezTo>
                  <a:cubicBezTo>
                    <a:pt x="1129" y="1041"/>
                    <a:pt x="866" y="1152"/>
                    <a:pt x="597" y="1484"/>
                  </a:cubicBezTo>
                  <a:cubicBezTo>
                    <a:pt x="0" y="2240"/>
                    <a:pt x="1254" y="2957"/>
                    <a:pt x="1254" y="2957"/>
                  </a:cubicBezTo>
                  <a:lnTo>
                    <a:pt x="13948" y="2957"/>
                  </a:lnTo>
                  <a:lnTo>
                    <a:pt x="13948" y="2937"/>
                  </a:lnTo>
                  <a:lnTo>
                    <a:pt x="27099" y="2937"/>
                  </a:lnTo>
                  <a:cubicBezTo>
                    <a:pt x="27099" y="2937"/>
                    <a:pt x="27883" y="533"/>
                    <a:pt x="25214" y="533"/>
                  </a:cubicBezTo>
                  <a:cubicBezTo>
                    <a:pt x="25030" y="533"/>
                    <a:pt x="24830" y="545"/>
                    <a:pt x="24612" y="569"/>
                  </a:cubicBezTo>
                  <a:cubicBezTo>
                    <a:pt x="22615" y="792"/>
                    <a:pt x="21589" y="1078"/>
                    <a:pt x="20539" y="1078"/>
                  </a:cubicBezTo>
                  <a:cubicBezTo>
                    <a:pt x="19811" y="1078"/>
                    <a:pt x="19071" y="940"/>
                    <a:pt x="17987" y="549"/>
                  </a:cubicBezTo>
                  <a:cubicBezTo>
                    <a:pt x="16962" y="158"/>
                    <a:pt x="16184" y="1"/>
                    <a:pt x="15510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15"/>
            <p:cNvSpPr/>
            <p:nvPr/>
          </p:nvSpPr>
          <p:spPr>
            <a:xfrm>
              <a:off x="295345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771" y="0"/>
                  </a:moveTo>
                  <a:cubicBezTo>
                    <a:pt x="1632" y="0"/>
                    <a:pt x="1513" y="20"/>
                    <a:pt x="1393" y="60"/>
                  </a:cubicBezTo>
                  <a:cubicBezTo>
                    <a:pt x="1274" y="80"/>
                    <a:pt x="1135" y="119"/>
                    <a:pt x="1035" y="159"/>
                  </a:cubicBezTo>
                  <a:cubicBezTo>
                    <a:pt x="916" y="179"/>
                    <a:pt x="816" y="259"/>
                    <a:pt x="717" y="299"/>
                  </a:cubicBezTo>
                  <a:lnTo>
                    <a:pt x="578" y="378"/>
                  </a:lnTo>
                  <a:cubicBezTo>
                    <a:pt x="518" y="398"/>
                    <a:pt x="498" y="418"/>
                    <a:pt x="438" y="478"/>
                  </a:cubicBezTo>
                  <a:cubicBezTo>
                    <a:pt x="379" y="517"/>
                    <a:pt x="299" y="577"/>
                    <a:pt x="239" y="657"/>
                  </a:cubicBezTo>
                  <a:lnTo>
                    <a:pt x="100" y="796"/>
                  </a:lnTo>
                  <a:cubicBezTo>
                    <a:pt x="21" y="876"/>
                    <a:pt x="1" y="915"/>
                    <a:pt x="1" y="915"/>
                  </a:cubicBezTo>
                  <a:cubicBezTo>
                    <a:pt x="1" y="915"/>
                    <a:pt x="80" y="895"/>
                    <a:pt x="180" y="876"/>
                  </a:cubicBezTo>
                  <a:cubicBezTo>
                    <a:pt x="220" y="856"/>
                    <a:pt x="299" y="856"/>
                    <a:pt x="339" y="796"/>
                  </a:cubicBezTo>
                  <a:lnTo>
                    <a:pt x="558" y="716"/>
                  </a:lnTo>
                  <a:cubicBezTo>
                    <a:pt x="637" y="696"/>
                    <a:pt x="737" y="677"/>
                    <a:pt x="836" y="657"/>
                  </a:cubicBezTo>
                  <a:lnTo>
                    <a:pt x="1135" y="577"/>
                  </a:lnTo>
                  <a:cubicBezTo>
                    <a:pt x="1234" y="557"/>
                    <a:pt x="1354" y="557"/>
                    <a:pt x="1473" y="517"/>
                  </a:cubicBezTo>
                  <a:cubicBezTo>
                    <a:pt x="1553" y="497"/>
                    <a:pt x="1692" y="497"/>
                    <a:pt x="1791" y="497"/>
                  </a:cubicBezTo>
                  <a:cubicBezTo>
                    <a:pt x="1851" y="488"/>
                    <a:pt x="1906" y="488"/>
                    <a:pt x="1960" y="488"/>
                  </a:cubicBezTo>
                  <a:cubicBezTo>
                    <a:pt x="2015" y="488"/>
                    <a:pt x="2070" y="488"/>
                    <a:pt x="2130" y="478"/>
                  </a:cubicBezTo>
                  <a:lnTo>
                    <a:pt x="2786" y="478"/>
                  </a:lnTo>
                  <a:cubicBezTo>
                    <a:pt x="2886" y="478"/>
                    <a:pt x="2985" y="478"/>
                    <a:pt x="3065" y="497"/>
                  </a:cubicBezTo>
                  <a:cubicBezTo>
                    <a:pt x="3463" y="557"/>
                    <a:pt x="3681" y="577"/>
                    <a:pt x="3681" y="577"/>
                  </a:cubicBezTo>
                  <a:cubicBezTo>
                    <a:pt x="3681" y="577"/>
                    <a:pt x="3482" y="398"/>
                    <a:pt x="3124" y="259"/>
                  </a:cubicBezTo>
                  <a:cubicBezTo>
                    <a:pt x="2965" y="179"/>
                    <a:pt x="2726" y="100"/>
                    <a:pt x="2508" y="60"/>
                  </a:cubicBezTo>
                  <a:cubicBezTo>
                    <a:pt x="2388" y="20"/>
                    <a:pt x="2269" y="0"/>
                    <a:pt x="2130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15"/>
            <p:cNvSpPr/>
            <p:nvPr/>
          </p:nvSpPr>
          <p:spPr>
            <a:xfrm>
              <a:off x="3229025" y="3783900"/>
              <a:ext cx="58225" cy="34350"/>
            </a:xfrm>
            <a:custGeom>
              <a:avLst/>
              <a:gdLst/>
              <a:ahLst/>
              <a:cxnLst/>
              <a:rect l="l" t="t" r="r" b="b"/>
              <a:pathLst>
                <a:path w="2329" h="1374" extrusionOk="0">
                  <a:moveTo>
                    <a:pt x="915" y="1"/>
                  </a:moveTo>
                  <a:cubicBezTo>
                    <a:pt x="816" y="1"/>
                    <a:pt x="736" y="1"/>
                    <a:pt x="637" y="21"/>
                  </a:cubicBezTo>
                  <a:cubicBezTo>
                    <a:pt x="557" y="40"/>
                    <a:pt x="498" y="40"/>
                    <a:pt x="418" y="60"/>
                  </a:cubicBezTo>
                  <a:cubicBezTo>
                    <a:pt x="338" y="100"/>
                    <a:pt x="299" y="120"/>
                    <a:pt x="239" y="140"/>
                  </a:cubicBezTo>
                  <a:cubicBezTo>
                    <a:pt x="199" y="160"/>
                    <a:pt x="139" y="200"/>
                    <a:pt x="120" y="220"/>
                  </a:cubicBezTo>
                  <a:cubicBezTo>
                    <a:pt x="40" y="259"/>
                    <a:pt x="0" y="299"/>
                    <a:pt x="0" y="299"/>
                  </a:cubicBezTo>
                  <a:cubicBezTo>
                    <a:pt x="0" y="299"/>
                    <a:pt x="40" y="319"/>
                    <a:pt x="120" y="319"/>
                  </a:cubicBezTo>
                  <a:cubicBezTo>
                    <a:pt x="199" y="339"/>
                    <a:pt x="319" y="339"/>
                    <a:pt x="438" y="359"/>
                  </a:cubicBezTo>
                  <a:cubicBezTo>
                    <a:pt x="517" y="399"/>
                    <a:pt x="557" y="399"/>
                    <a:pt x="637" y="399"/>
                  </a:cubicBezTo>
                  <a:cubicBezTo>
                    <a:pt x="716" y="399"/>
                    <a:pt x="796" y="419"/>
                    <a:pt x="856" y="438"/>
                  </a:cubicBezTo>
                  <a:cubicBezTo>
                    <a:pt x="915" y="438"/>
                    <a:pt x="935" y="458"/>
                    <a:pt x="995" y="458"/>
                  </a:cubicBezTo>
                  <a:cubicBezTo>
                    <a:pt x="1015" y="458"/>
                    <a:pt x="1055" y="498"/>
                    <a:pt x="1114" y="498"/>
                  </a:cubicBezTo>
                  <a:lnTo>
                    <a:pt x="1333" y="558"/>
                  </a:lnTo>
                  <a:cubicBezTo>
                    <a:pt x="1413" y="598"/>
                    <a:pt x="1453" y="617"/>
                    <a:pt x="1532" y="637"/>
                  </a:cubicBezTo>
                  <a:cubicBezTo>
                    <a:pt x="1592" y="657"/>
                    <a:pt x="1652" y="717"/>
                    <a:pt x="1711" y="737"/>
                  </a:cubicBezTo>
                  <a:cubicBezTo>
                    <a:pt x="1731" y="757"/>
                    <a:pt x="1751" y="797"/>
                    <a:pt x="1791" y="797"/>
                  </a:cubicBezTo>
                  <a:lnTo>
                    <a:pt x="1851" y="856"/>
                  </a:lnTo>
                  <a:cubicBezTo>
                    <a:pt x="1910" y="916"/>
                    <a:pt x="1950" y="956"/>
                    <a:pt x="2010" y="996"/>
                  </a:cubicBezTo>
                  <a:cubicBezTo>
                    <a:pt x="2189" y="1214"/>
                    <a:pt x="2288" y="1374"/>
                    <a:pt x="2288" y="1374"/>
                  </a:cubicBezTo>
                  <a:cubicBezTo>
                    <a:pt x="2288" y="1374"/>
                    <a:pt x="2308" y="1334"/>
                    <a:pt x="2308" y="1254"/>
                  </a:cubicBezTo>
                  <a:cubicBezTo>
                    <a:pt x="2308" y="1194"/>
                    <a:pt x="2328" y="1035"/>
                    <a:pt x="2288" y="916"/>
                  </a:cubicBezTo>
                  <a:cubicBezTo>
                    <a:pt x="2248" y="836"/>
                    <a:pt x="2229" y="757"/>
                    <a:pt x="2189" y="697"/>
                  </a:cubicBezTo>
                  <a:cubicBezTo>
                    <a:pt x="2149" y="637"/>
                    <a:pt x="2129" y="617"/>
                    <a:pt x="2109" y="558"/>
                  </a:cubicBezTo>
                  <a:cubicBezTo>
                    <a:pt x="2089" y="518"/>
                    <a:pt x="2049" y="498"/>
                    <a:pt x="2010" y="438"/>
                  </a:cubicBezTo>
                  <a:cubicBezTo>
                    <a:pt x="1930" y="359"/>
                    <a:pt x="1851" y="299"/>
                    <a:pt x="1791" y="239"/>
                  </a:cubicBezTo>
                  <a:cubicBezTo>
                    <a:pt x="1691" y="200"/>
                    <a:pt x="1612" y="140"/>
                    <a:pt x="1512" y="100"/>
                  </a:cubicBezTo>
                  <a:cubicBezTo>
                    <a:pt x="1413" y="60"/>
                    <a:pt x="1313" y="21"/>
                    <a:pt x="1214" y="21"/>
                  </a:cubicBezTo>
                  <a:cubicBezTo>
                    <a:pt x="1114" y="1"/>
                    <a:pt x="1015" y="1"/>
                    <a:pt x="915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15"/>
            <p:cNvSpPr/>
            <p:nvPr/>
          </p:nvSpPr>
          <p:spPr>
            <a:xfrm>
              <a:off x="274205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5" y="20"/>
                    <a:pt x="1075" y="60"/>
                  </a:cubicBezTo>
                  <a:cubicBezTo>
                    <a:pt x="976" y="80"/>
                    <a:pt x="876" y="120"/>
                    <a:pt x="777" y="160"/>
                  </a:cubicBezTo>
                  <a:cubicBezTo>
                    <a:pt x="677" y="199"/>
                    <a:pt x="598" y="259"/>
                    <a:pt x="518" y="299"/>
                  </a:cubicBezTo>
                  <a:cubicBezTo>
                    <a:pt x="438" y="359"/>
                    <a:pt x="379" y="398"/>
                    <a:pt x="319" y="458"/>
                  </a:cubicBezTo>
                  <a:cubicBezTo>
                    <a:pt x="200" y="558"/>
                    <a:pt x="120" y="657"/>
                    <a:pt x="80" y="717"/>
                  </a:cubicBezTo>
                  <a:cubicBezTo>
                    <a:pt x="21" y="796"/>
                    <a:pt x="1" y="856"/>
                    <a:pt x="1" y="856"/>
                  </a:cubicBezTo>
                  <a:cubicBezTo>
                    <a:pt x="1" y="856"/>
                    <a:pt x="41" y="856"/>
                    <a:pt x="140" y="816"/>
                  </a:cubicBezTo>
                  <a:cubicBezTo>
                    <a:pt x="200" y="796"/>
                    <a:pt x="240" y="796"/>
                    <a:pt x="299" y="776"/>
                  </a:cubicBezTo>
                  <a:cubicBezTo>
                    <a:pt x="339" y="757"/>
                    <a:pt x="419" y="757"/>
                    <a:pt x="498" y="717"/>
                  </a:cubicBezTo>
                  <a:cubicBezTo>
                    <a:pt x="578" y="697"/>
                    <a:pt x="637" y="677"/>
                    <a:pt x="717" y="677"/>
                  </a:cubicBezTo>
                  <a:cubicBezTo>
                    <a:pt x="797" y="657"/>
                    <a:pt x="876" y="617"/>
                    <a:pt x="936" y="617"/>
                  </a:cubicBezTo>
                  <a:cubicBezTo>
                    <a:pt x="1015" y="597"/>
                    <a:pt x="1115" y="597"/>
                    <a:pt x="1195" y="577"/>
                  </a:cubicBezTo>
                  <a:cubicBezTo>
                    <a:pt x="1274" y="577"/>
                    <a:pt x="1374" y="538"/>
                    <a:pt x="143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30" y="518"/>
                    <a:pt x="2289" y="538"/>
                    <a:pt x="2428" y="538"/>
                  </a:cubicBezTo>
                  <a:cubicBezTo>
                    <a:pt x="2465" y="535"/>
                    <a:pt x="2501" y="534"/>
                    <a:pt x="2536" y="534"/>
                  </a:cubicBezTo>
                  <a:cubicBezTo>
                    <a:pt x="2745" y="534"/>
                    <a:pt x="2906" y="577"/>
                    <a:pt x="2906" y="577"/>
                  </a:cubicBezTo>
                  <a:cubicBezTo>
                    <a:pt x="2906" y="577"/>
                    <a:pt x="2886" y="518"/>
                    <a:pt x="2806" y="478"/>
                  </a:cubicBezTo>
                  <a:cubicBezTo>
                    <a:pt x="2727" y="398"/>
                    <a:pt x="2627" y="319"/>
                    <a:pt x="2508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15"/>
            <p:cNvSpPr/>
            <p:nvPr/>
          </p:nvSpPr>
          <p:spPr>
            <a:xfrm>
              <a:off x="2968375" y="3431750"/>
              <a:ext cx="82600" cy="84500"/>
            </a:xfrm>
            <a:custGeom>
              <a:avLst/>
              <a:gdLst/>
              <a:ahLst/>
              <a:cxnLst/>
              <a:rect l="l" t="t" r="r" b="b"/>
              <a:pathLst>
                <a:path w="3304" h="3380" extrusionOk="0">
                  <a:moveTo>
                    <a:pt x="1" y="0"/>
                  </a:moveTo>
                  <a:cubicBezTo>
                    <a:pt x="239" y="1094"/>
                    <a:pt x="617" y="1055"/>
                    <a:pt x="1334" y="1393"/>
                  </a:cubicBezTo>
                  <a:cubicBezTo>
                    <a:pt x="2070" y="1771"/>
                    <a:pt x="2010" y="1612"/>
                    <a:pt x="2408" y="2587"/>
                  </a:cubicBezTo>
                  <a:cubicBezTo>
                    <a:pt x="2691" y="3279"/>
                    <a:pt x="3023" y="3379"/>
                    <a:pt x="3192" y="3379"/>
                  </a:cubicBezTo>
                  <a:cubicBezTo>
                    <a:pt x="3262" y="3379"/>
                    <a:pt x="3303" y="3363"/>
                    <a:pt x="3303" y="3363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15"/>
            <p:cNvSpPr/>
            <p:nvPr/>
          </p:nvSpPr>
          <p:spPr>
            <a:xfrm>
              <a:off x="2981300" y="3438700"/>
              <a:ext cx="20425" cy="12475"/>
            </a:xfrm>
            <a:custGeom>
              <a:avLst/>
              <a:gdLst/>
              <a:ahLst/>
              <a:cxnLst/>
              <a:rect l="l" t="t" r="r" b="b"/>
              <a:pathLst>
                <a:path w="817" h="499" extrusionOk="0">
                  <a:moveTo>
                    <a:pt x="61" y="1"/>
                  </a:moveTo>
                  <a:cubicBezTo>
                    <a:pt x="61" y="1"/>
                    <a:pt x="1" y="41"/>
                    <a:pt x="1" y="140"/>
                  </a:cubicBezTo>
                  <a:cubicBezTo>
                    <a:pt x="1" y="200"/>
                    <a:pt x="21" y="259"/>
                    <a:pt x="80" y="319"/>
                  </a:cubicBezTo>
                  <a:cubicBezTo>
                    <a:pt x="120" y="399"/>
                    <a:pt x="200" y="438"/>
                    <a:pt x="279" y="478"/>
                  </a:cubicBezTo>
                  <a:cubicBezTo>
                    <a:pt x="359" y="498"/>
                    <a:pt x="419" y="498"/>
                    <a:pt x="498" y="498"/>
                  </a:cubicBezTo>
                  <a:cubicBezTo>
                    <a:pt x="578" y="498"/>
                    <a:pt x="618" y="478"/>
                    <a:pt x="677" y="438"/>
                  </a:cubicBezTo>
                  <a:cubicBezTo>
                    <a:pt x="697" y="438"/>
                    <a:pt x="757" y="419"/>
                    <a:pt x="777" y="399"/>
                  </a:cubicBezTo>
                  <a:cubicBezTo>
                    <a:pt x="797" y="379"/>
                    <a:pt x="817" y="379"/>
                    <a:pt x="817" y="379"/>
                  </a:cubicBezTo>
                  <a:lnTo>
                    <a:pt x="657" y="379"/>
                  </a:lnTo>
                  <a:cubicBezTo>
                    <a:pt x="598" y="339"/>
                    <a:pt x="558" y="339"/>
                    <a:pt x="498" y="339"/>
                  </a:cubicBezTo>
                  <a:cubicBezTo>
                    <a:pt x="439" y="339"/>
                    <a:pt x="399" y="339"/>
                    <a:pt x="359" y="319"/>
                  </a:cubicBezTo>
                  <a:cubicBezTo>
                    <a:pt x="259" y="299"/>
                    <a:pt x="180" y="220"/>
                    <a:pt x="120" y="140"/>
                  </a:cubicBezTo>
                  <a:cubicBezTo>
                    <a:pt x="100" y="120"/>
                    <a:pt x="80" y="80"/>
                    <a:pt x="80" y="41"/>
                  </a:cubicBezTo>
                  <a:cubicBezTo>
                    <a:pt x="61" y="21"/>
                    <a:pt x="61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0" name="Google Shape;2260;p15"/>
            <p:cNvSpPr/>
            <p:nvPr/>
          </p:nvSpPr>
          <p:spPr>
            <a:xfrm>
              <a:off x="3033525" y="3486450"/>
              <a:ext cx="15450" cy="18925"/>
            </a:xfrm>
            <a:custGeom>
              <a:avLst/>
              <a:gdLst/>
              <a:ahLst/>
              <a:cxnLst/>
              <a:rect l="l" t="t" r="r" b="b"/>
              <a:pathLst>
                <a:path w="618" h="757" extrusionOk="0">
                  <a:moveTo>
                    <a:pt x="120" y="1"/>
                  </a:moveTo>
                  <a:cubicBezTo>
                    <a:pt x="120" y="1"/>
                    <a:pt x="61" y="60"/>
                    <a:pt x="21" y="160"/>
                  </a:cubicBezTo>
                  <a:cubicBezTo>
                    <a:pt x="1" y="200"/>
                    <a:pt x="1" y="279"/>
                    <a:pt x="1" y="359"/>
                  </a:cubicBezTo>
                  <a:cubicBezTo>
                    <a:pt x="1" y="419"/>
                    <a:pt x="61" y="518"/>
                    <a:pt x="100" y="578"/>
                  </a:cubicBezTo>
                  <a:cubicBezTo>
                    <a:pt x="160" y="618"/>
                    <a:pt x="200" y="677"/>
                    <a:pt x="279" y="697"/>
                  </a:cubicBezTo>
                  <a:cubicBezTo>
                    <a:pt x="319" y="717"/>
                    <a:pt x="399" y="757"/>
                    <a:pt x="459" y="757"/>
                  </a:cubicBezTo>
                  <a:lnTo>
                    <a:pt x="618" y="757"/>
                  </a:lnTo>
                  <a:cubicBezTo>
                    <a:pt x="618" y="757"/>
                    <a:pt x="598" y="757"/>
                    <a:pt x="578" y="717"/>
                  </a:cubicBezTo>
                  <a:cubicBezTo>
                    <a:pt x="558" y="697"/>
                    <a:pt x="518" y="677"/>
                    <a:pt x="478" y="637"/>
                  </a:cubicBezTo>
                  <a:cubicBezTo>
                    <a:pt x="459" y="618"/>
                    <a:pt x="399" y="578"/>
                    <a:pt x="359" y="558"/>
                  </a:cubicBezTo>
                  <a:cubicBezTo>
                    <a:pt x="299" y="518"/>
                    <a:pt x="260" y="498"/>
                    <a:pt x="220" y="458"/>
                  </a:cubicBezTo>
                  <a:cubicBezTo>
                    <a:pt x="160" y="379"/>
                    <a:pt x="120" y="279"/>
                    <a:pt x="120" y="180"/>
                  </a:cubicBezTo>
                  <a:lnTo>
                    <a:pt x="120" y="60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61" name="Google Shape;2261;p15"/>
          <p:cNvGrpSpPr/>
          <p:nvPr/>
        </p:nvGrpSpPr>
        <p:grpSpPr>
          <a:xfrm>
            <a:off x="1916639" y="5274641"/>
            <a:ext cx="823660" cy="1493676"/>
            <a:chOff x="1288644" y="3955980"/>
            <a:chExt cx="619277" cy="1120257"/>
          </a:xfrm>
        </p:grpSpPr>
        <p:grpSp>
          <p:nvGrpSpPr>
            <p:cNvPr id="2262" name="Google Shape;2262;p15"/>
            <p:cNvGrpSpPr/>
            <p:nvPr/>
          </p:nvGrpSpPr>
          <p:grpSpPr>
            <a:xfrm>
              <a:off x="1288644" y="3955980"/>
              <a:ext cx="619277" cy="1087993"/>
              <a:chOff x="5711575" y="4495200"/>
              <a:chExt cx="358150" cy="629225"/>
            </a:xfrm>
          </p:grpSpPr>
          <p:sp>
            <p:nvSpPr>
              <p:cNvPr id="2263" name="Google Shape;2263;p15"/>
              <p:cNvSpPr/>
              <p:nvPr/>
            </p:nvSpPr>
            <p:spPr>
              <a:xfrm>
                <a:off x="5711575" y="4504650"/>
                <a:ext cx="358150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14326" h="16535" extrusionOk="0">
                    <a:moveTo>
                      <a:pt x="7163" y="0"/>
                    </a:moveTo>
                    <a:cubicBezTo>
                      <a:pt x="3204" y="0"/>
                      <a:pt x="0" y="3721"/>
                      <a:pt x="0" y="8277"/>
                    </a:cubicBezTo>
                    <a:cubicBezTo>
                      <a:pt x="0" y="12813"/>
                      <a:pt x="3204" y="16534"/>
                      <a:pt x="7163" y="16534"/>
                    </a:cubicBezTo>
                    <a:cubicBezTo>
                      <a:pt x="11122" y="16534"/>
                      <a:pt x="14326" y="12813"/>
                      <a:pt x="14326" y="8277"/>
                    </a:cubicBezTo>
                    <a:cubicBezTo>
                      <a:pt x="14326" y="3721"/>
                      <a:pt x="11122" y="40"/>
                      <a:pt x="71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4" name="Google Shape;2264;p15"/>
              <p:cNvSpPr/>
              <p:nvPr/>
            </p:nvSpPr>
            <p:spPr>
              <a:xfrm>
                <a:off x="5819000" y="4711575"/>
                <a:ext cx="146275" cy="41285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16514" extrusionOk="0">
                    <a:moveTo>
                      <a:pt x="2786" y="0"/>
                    </a:moveTo>
                    <a:lnTo>
                      <a:pt x="2488" y="4417"/>
                    </a:lnTo>
                    <a:lnTo>
                      <a:pt x="220" y="1214"/>
                    </a:lnTo>
                    <a:lnTo>
                      <a:pt x="1" y="1353"/>
                    </a:lnTo>
                    <a:lnTo>
                      <a:pt x="2488" y="5710"/>
                    </a:lnTo>
                    <a:lnTo>
                      <a:pt x="2488" y="16514"/>
                    </a:lnTo>
                    <a:lnTo>
                      <a:pt x="3264" y="16514"/>
                    </a:lnTo>
                    <a:lnTo>
                      <a:pt x="3264" y="3621"/>
                    </a:lnTo>
                    <a:lnTo>
                      <a:pt x="4279" y="2587"/>
                    </a:lnTo>
                    <a:lnTo>
                      <a:pt x="5652" y="2885"/>
                    </a:lnTo>
                    <a:lnTo>
                      <a:pt x="5771" y="2706"/>
                    </a:lnTo>
                    <a:lnTo>
                      <a:pt x="4796" y="2030"/>
                    </a:lnTo>
                    <a:lnTo>
                      <a:pt x="5850" y="955"/>
                    </a:lnTo>
                    <a:lnTo>
                      <a:pt x="5632" y="756"/>
                    </a:lnTo>
                    <a:lnTo>
                      <a:pt x="3264" y="2527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5" name="Google Shape;2265;p15"/>
              <p:cNvSpPr/>
              <p:nvPr/>
            </p:nvSpPr>
            <p:spPr>
              <a:xfrm>
                <a:off x="5727475" y="4495200"/>
                <a:ext cx="340750" cy="146625"/>
              </a:xfrm>
              <a:custGeom>
                <a:avLst/>
                <a:gdLst/>
                <a:ahLst/>
                <a:cxnLst/>
                <a:rect l="l" t="t" r="r" b="b"/>
                <a:pathLst>
                  <a:path w="13630" h="5865" extrusionOk="0">
                    <a:moveTo>
                      <a:pt x="6408" y="0"/>
                    </a:moveTo>
                    <a:cubicBezTo>
                      <a:pt x="6408" y="0"/>
                      <a:pt x="2528" y="159"/>
                      <a:pt x="459" y="3741"/>
                    </a:cubicBezTo>
                    <a:cubicBezTo>
                      <a:pt x="459" y="3741"/>
                      <a:pt x="0" y="4446"/>
                      <a:pt x="992" y="4446"/>
                    </a:cubicBezTo>
                    <a:cubicBezTo>
                      <a:pt x="1054" y="4446"/>
                      <a:pt x="1121" y="4443"/>
                      <a:pt x="1195" y="4437"/>
                    </a:cubicBezTo>
                    <a:cubicBezTo>
                      <a:pt x="2105" y="4366"/>
                      <a:pt x="2863" y="3654"/>
                      <a:pt x="3876" y="3654"/>
                    </a:cubicBezTo>
                    <a:cubicBezTo>
                      <a:pt x="4279" y="3654"/>
                      <a:pt x="4723" y="3767"/>
                      <a:pt x="5234" y="4079"/>
                    </a:cubicBezTo>
                    <a:cubicBezTo>
                      <a:pt x="6417" y="4802"/>
                      <a:pt x="6818" y="5204"/>
                      <a:pt x="7436" y="5204"/>
                    </a:cubicBezTo>
                    <a:cubicBezTo>
                      <a:pt x="7754" y="5204"/>
                      <a:pt x="8129" y="5098"/>
                      <a:pt x="8696" y="4875"/>
                    </a:cubicBezTo>
                    <a:cubicBezTo>
                      <a:pt x="9183" y="4673"/>
                      <a:pt x="9560" y="4592"/>
                      <a:pt x="9872" y="4592"/>
                    </a:cubicBezTo>
                    <a:cubicBezTo>
                      <a:pt x="10607" y="4592"/>
                      <a:pt x="10986" y="5041"/>
                      <a:pt x="11601" y="5432"/>
                    </a:cubicBezTo>
                    <a:cubicBezTo>
                      <a:pt x="12038" y="5720"/>
                      <a:pt x="12406" y="5865"/>
                      <a:pt x="12697" y="5865"/>
                    </a:cubicBezTo>
                    <a:cubicBezTo>
                      <a:pt x="12988" y="5865"/>
                      <a:pt x="13202" y="5720"/>
                      <a:pt x="13332" y="5432"/>
                    </a:cubicBezTo>
                    <a:cubicBezTo>
                      <a:pt x="13630" y="4875"/>
                      <a:pt x="11541" y="140"/>
                      <a:pt x="6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6" name="Google Shape;2266;p15"/>
              <p:cNvSpPr/>
              <p:nvPr/>
            </p:nvSpPr>
            <p:spPr>
              <a:xfrm>
                <a:off x="5865275" y="4568325"/>
                <a:ext cx="821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473" extrusionOk="0">
                    <a:moveTo>
                      <a:pt x="0" y="0"/>
                    </a:moveTo>
                    <a:cubicBezTo>
                      <a:pt x="0" y="0"/>
                      <a:pt x="100" y="219"/>
                      <a:pt x="358" y="557"/>
                    </a:cubicBezTo>
                    <a:cubicBezTo>
                      <a:pt x="617" y="816"/>
                      <a:pt x="995" y="1194"/>
                      <a:pt x="1512" y="1373"/>
                    </a:cubicBezTo>
                    <a:cubicBezTo>
                      <a:pt x="1632" y="1452"/>
                      <a:pt x="1791" y="1452"/>
                      <a:pt x="1910" y="1472"/>
                    </a:cubicBezTo>
                    <a:cubicBezTo>
                      <a:pt x="2030" y="1472"/>
                      <a:pt x="2189" y="1472"/>
                      <a:pt x="2308" y="1452"/>
                    </a:cubicBezTo>
                    <a:cubicBezTo>
                      <a:pt x="2428" y="1413"/>
                      <a:pt x="2547" y="1393"/>
                      <a:pt x="2647" y="1313"/>
                    </a:cubicBezTo>
                    <a:cubicBezTo>
                      <a:pt x="2786" y="1273"/>
                      <a:pt x="2845" y="1194"/>
                      <a:pt x="2925" y="1114"/>
                    </a:cubicBezTo>
                    <a:cubicBezTo>
                      <a:pt x="3005" y="1055"/>
                      <a:pt x="3044" y="995"/>
                      <a:pt x="3104" y="915"/>
                    </a:cubicBezTo>
                    <a:cubicBezTo>
                      <a:pt x="3144" y="856"/>
                      <a:pt x="3184" y="796"/>
                      <a:pt x="3204" y="756"/>
                    </a:cubicBezTo>
                    <a:lnTo>
                      <a:pt x="3283" y="597"/>
                    </a:lnTo>
                    <a:lnTo>
                      <a:pt x="3283" y="597"/>
                    </a:lnTo>
                    <a:cubicBezTo>
                      <a:pt x="3283" y="597"/>
                      <a:pt x="3223" y="617"/>
                      <a:pt x="3124" y="696"/>
                    </a:cubicBezTo>
                    <a:cubicBezTo>
                      <a:pt x="3084" y="716"/>
                      <a:pt x="3025" y="776"/>
                      <a:pt x="2985" y="816"/>
                    </a:cubicBezTo>
                    <a:cubicBezTo>
                      <a:pt x="2925" y="875"/>
                      <a:pt x="2845" y="895"/>
                      <a:pt x="2786" y="955"/>
                    </a:cubicBezTo>
                    <a:cubicBezTo>
                      <a:pt x="2706" y="995"/>
                      <a:pt x="2627" y="1015"/>
                      <a:pt x="2527" y="1035"/>
                    </a:cubicBezTo>
                    <a:cubicBezTo>
                      <a:pt x="2448" y="1074"/>
                      <a:pt x="2348" y="1074"/>
                      <a:pt x="2249" y="1094"/>
                    </a:cubicBezTo>
                    <a:cubicBezTo>
                      <a:pt x="2215" y="1101"/>
                      <a:pt x="2182" y="1103"/>
                      <a:pt x="2149" y="1103"/>
                    </a:cubicBezTo>
                    <a:cubicBezTo>
                      <a:pt x="2083" y="1103"/>
                      <a:pt x="2016" y="1094"/>
                      <a:pt x="1950" y="1094"/>
                    </a:cubicBezTo>
                    <a:cubicBezTo>
                      <a:pt x="1851" y="1074"/>
                      <a:pt x="1731" y="1074"/>
                      <a:pt x="1632" y="1015"/>
                    </a:cubicBezTo>
                    <a:cubicBezTo>
                      <a:pt x="1413" y="955"/>
                      <a:pt x="1214" y="816"/>
                      <a:pt x="1015" y="716"/>
                    </a:cubicBezTo>
                    <a:cubicBezTo>
                      <a:pt x="816" y="597"/>
                      <a:pt x="637" y="478"/>
                      <a:pt x="498" y="37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7" name="Google Shape;2267;p15"/>
              <p:cNvSpPr/>
              <p:nvPr/>
            </p:nvSpPr>
            <p:spPr>
              <a:xfrm>
                <a:off x="5995600" y="4584725"/>
                <a:ext cx="5920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622" extrusionOk="0">
                    <a:moveTo>
                      <a:pt x="0" y="1"/>
                    </a:moveTo>
                    <a:cubicBezTo>
                      <a:pt x="0" y="1"/>
                      <a:pt x="100" y="220"/>
                      <a:pt x="299" y="558"/>
                    </a:cubicBezTo>
                    <a:cubicBezTo>
                      <a:pt x="498" y="856"/>
                      <a:pt x="816" y="1254"/>
                      <a:pt x="1194" y="1493"/>
                    </a:cubicBezTo>
                    <a:cubicBezTo>
                      <a:pt x="1293" y="1533"/>
                      <a:pt x="1393" y="1552"/>
                      <a:pt x="1492" y="1612"/>
                    </a:cubicBezTo>
                    <a:cubicBezTo>
                      <a:pt x="1559" y="1612"/>
                      <a:pt x="1625" y="1621"/>
                      <a:pt x="1685" y="1621"/>
                    </a:cubicBezTo>
                    <a:cubicBezTo>
                      <a:pt x="1716" y="1621"/>
                      <a:pt x="1744" y="1619"/>
                      <a:pt x="1771" y="1612"/>
                    </a:cubicBezTo>
                    <a:cubicBezTo>
                      <a:pt x="1831" y="1592"/>
                      <a:pt x="1910" y="1552"/>
                      <a:pt x="1990" y="1513"/>
                    </a:cubicBezTo>
                    <a:cubicBezTo>
                      <a:pt x="2069" y="1453"/>
                      <a:pt x="2109" y="1413"/>
                      <a:pt x="2169" y="1334"/>
                    </a:cubicBezTo>
                    <a:cubicBezTo>
                      <a:pt x="2189" y="1294"/>
                      <a:pt x="2229" y="1214"/>
                      <a:pt x="2268" y="1155"/>
                    </a:cubicBezTo>
                    <a:cubicBezTo>
                      <a:pt x="2288" y="1115"/>
                      <a:pt x="2288" y="1055"/>
                      <a:pt x="2308" y="1015"/>
                    </a:cubicBezTo>
                    <a:cubicBezTo>
                      <a:pt x="2368" y="916"/>
                      <a:pt x="2368" y="856"/>
                      <a:pt x="2368" y="856"/>
                    </a:cubicBezTo>
                    <a:lnTo>
                      <a:pt x="2368" y="856"/>
                    </a:lnTo>
                    <a:cubicBezTo>
                      <a:pt x="2368" y="856"/>
                      <a:pt x="2348" y="916"/>
                      <a:pt x="2288" y="956"/>
                    </a:cubicBezTo>
                    <a:cubicBezTo>
                      <a:pt x="2268" y="995"/>
                      <a:pt x="2209" y="1015"/>
                      <a:pt x="2189" y="1055"/>
                    </a:cubicBezTo>
                    <a:cubicBezTo>
                      <a:pt x="2169" y="1095"/>
                      <a:pt x="2109" y="1115"/>
                      <a:pt x="2069" y="1155"/>
                    </a:cubicBezTo>
                    <a:cubicBezTo>
                      <a:pt x="2010" y="1194"/>
                      <a:pt x="1950" y="1214"/>
                      <a:pt x="1890" y="1234"/>
                    </a:cubicBezTo>
                    <a:cubicBezTo>
                      <a:pt x="1850" y="1254"/>
                      <a:pt x="1771" y="1254"/>
                      <a:pt x="1691" y="1254"/>
                    </a:cubicBezTo>
                    <a:cubicBezTo>
                      <a:pt x="1671" y="1264"/>
                      <a:pt x="1653" y="1268"/>
                      <a:pt x="1635" y="1268"/>
                    </a:cubicBezTo>
                    <a:cubicBezTo>
                      <a:pt x="1581" y="1268"/>
                      <a:pt x="1532" y="1234"/>
                      <a:pt x="1472" y="1234"/>
                    </a:cubicBezTo>
                    <a:cubicBezTo>
                      <a:pt x="1393" y="1194"/>
                      <a:pt x="1313" y="1155"/>
                      <a:pt x="1254" y="1115"/>
                    </a:cubicBezTo>
                    <a:cubicBezTo>
                      <a:pt x="1094" y="1015"/>
                      <a:pt x="955" y="896"/>
                      <a:pt x="796" y="757"/>
                    </a:cubicBezTo>
                    <a:cubicBezTo>
                      <a:pt x="657" y="637"/>
                      <a:pt x="517" y="518"/>
                      <a:pt x="398" y="39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8" name="Google Shape;2268;p15"/>
              <p:cNvSpPr/>
              <p:nvPr/>
            </p:nvSpPr>
            <p:spPr>
              <a:xfrm>
                <a:off x="5752350" y="4562850"/>
                <a:ext cx="6170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104" extrusionOk="0">
                    <a:moveTo>
                      <a:pt x="2468" y="0"/>
                    </a:moveTo>
                    <a:lnTo>
                      <a:pt x="2468" y="0"/>
                    </a:lnTo>
                    <a:cubicBezTo>
                      <a:pt x="2468" y="0"/>
                      <a:pt x="2289" y="100"/>
                      <a:pt x="2030" y="279"/>
                    </a:cubicBezTo>
                    <a:cubicBezTo>
                      <a:pt x="1891" y="338"/>
                      <a:pt x="1732" y="438"/>
                      <a:pt x="1573" y="517"/>
                    </a:cubicBezTo>
                    <a:cubicBezTo>
                      <a:pt x="1394" y="597"/>
                      <a:pt x="1234" y="697"/>
                      <a:pt x="1055" y="736"/>
                    </a:cubicBezTo>
                    <a:cubicBezTo>
                      <a:pt x="956" y="796"/>
                      <a:pt x="876" y="796"/>
                      <a:pt x="797" y="816"/>
                    </a:cubicBezTo>
                    <a:cubicBezTo>
                      <a:pt x="737" y="816"/>
                      <a:pt x="657" y="836"/>
                      <a:pt x="578" y="836"/>
                    </a:cubicBezTo>
                    <a:cubicBezTo>
                      <a:pt x="498" y="836"/>
                      <a:pt x="458" y="836"/>
                      <a:pt x="399" y="816"/>
                    </a:cubicBezTo>
                    <a:cubicBezTo>
                      <a:pt x="359" y="796"/>
                      <a:pt x="299" y="796"/>
                      <a:pt x="260" y="736"/>
                    </a:cubicBezTo>
                    <a:cubicBezTo>
                      <a:pt x="240" y="716"/>
                      <a:pt x="180" y="697"/>
                      <a:pt x="160" y="677"/>
                    </a:cubicBezTo>
                    <a:lnTo>
                      <a:pt x="80" y="597"/>
                    </a:lnTo>
                    <a:lnTo>
                      <a:pt x="1" y="517"/>
                    </a:lnTo>
                    <a:lnTo>
                      <a:pt x="1" y="617"/>
                    </a:lnTo>
                    <a:cubicBezTo>
                      <a:pt x="1" y="637"/>
                      <a:pt x="1" y="697"/>
                      <a:pt x="41" y="736"/>
                    </a:cubicBezTo>
                    <a:cubicBezTo>
                      <a:pt x="41" y="796"/>
                      <a:pt x="80" y="816"/>
                      <a:pt x="100" y="895"/>
                    </a:cubicBezTo>
                    <a:cubicBezTo>
                      <a:pt x="140" y="935"/>
                      <a:pt x="180" y="995"/>
                      <a:pt x="240" y="1015"/>
                    </a:cubicBezTo>
                    <a:cubicBezTo>
                      <a:pt x="279" y="1075"/>
                      <a:pt x="359" y="1094"/>
                      <a:pt x="439" y="1094"/>
                    </a:cubicBezTo>
                    <a:cubicBezTo>
                      <a:pt x="458" y="1101"/>
                      <a:pt x="483" y="1103"/>
                      <a:pt x="510" y="1103"/>
                    </a:cubicBezTo>
                    <a:cubicBezTo>
                      <a:pt x="565" y="1103"/>
                      <a:pt x="631" y="1094"/>
                      <a:pt x="697" y="1094"/>
                    </a:cubicBezTo>
                    <a:cubicBezTo>
                      <a:pt x="797" y="1075"/>
                      <a:pt x="896" y="1075"/>
                      <a:pt x="996" y="1015"/>
                    </a:cubicBezTo>
                    <a:cubicBezTo>
                      <a:pt x="1433" y="876"/>
                      <a:pt x="1792" y="617"/>
                      <a:pt x="2050" y="398"/>
                    </a:cubicBezTo>
                    <a:cubicBezTo>
                      <a:pt x="2329" y="179"/>
                      <a:pt x="2468" y="0"/>
                      <a:pt x="2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269" name="Google Shape;2269;p15"/>
            <p:cNvSpPr/>
            <p:nvPr/>
          </p:nvSpPr>
          <p:spPr>
            <a:xfrm flipH="1">
              <a:off x="1474124" y="4993637"/>
              <a:ext cx="220151" cy="82600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4" y="20"/>
                    <a:pt x="1075" y="60"/>
                  </a:cubicBezTo>
                  <a:cubicBezTo>
                    <a:pt x="975" y="80"/>
                    <a:pt x="876" y="120"/>
                    <a:pt x="776" y="160"/>
                  </a:cubicBezTo>
                  <a:cubicBezTo>
                    <a:pt x="677" y="199"/>
                    <a:pt x="597" y="259"/>
                    <a:pt x="518" y="299"/>
                  </a:cubicBezTo>
                  <a:cubicBezTo>
                    <a:pt x="458" y="359"/>
                    <a:pt x="379" y="398"/>
                    <a:pt x="319" y="458"/>
                  </a:cubicBezTo>
                  <a:cubicBezTo>
                    <a:pt x="199" y="558"/>
                    <a:pt x="120" y="657"/>
                    <a:pt x="80" y="717"/>
                  </a:cubicBezTo>
                  <a:cubicBezTo>
                    <a:pt x="20" y="796"/>
                    <a:pt x="0" y="856"/>
                    <a:pt x="0" y="856"/>
                  </a:cubicBezTo>
                  <a:cubicBezTo>
                    <a:pt x="0" y="856"/>
                    <a:pt x="60" y="856"/>
                    <a:pt x="160" y="816"/>
                  </a:cubicBezTo>
                  <a:cubicBezTo>
                    <a:pt x="199" y="796"/>
                    <a:pt x="259" y="796"/>
                    <a:pt x="299" y="776"/>
                  </a:cubicBezTo>
                  <a:cubicBezTo>
                    <a:pt x="339" y="757"/>
                    <a:pt x="418" y="757"/>
                    <a:pt x="498" y="717"/>
                  </a:cubicBezTo>
                  <a:cubicBezTo>
                    <a:pt x="577" y="697"/>
                    <a:pt x="637" y="677"/>
                    <a:pt x="717" y="677"/>
                  </a:cubicBezTo>
                  <a:cubicBezTo>
                    <a:pt x="796" y="657"/>
                    <a:pt x="876" y="617"/>
                    <a:pt x="955" y="617"/>
                  </a:cubicBezTo>
                  <a:cubicBezTo>
                    <a:pt x="1015" y="597"/>
                    <a:pt x="1115" y="597"/>
                    <a:pt x="1194" y="577"/>
                  </a:cubicBezTo>
                  <a:cubicBezTo>
                    <a:pt x="1274" y="577"/>
                    <a:pt x="1373" y="538"/>
                    <a:pt x="145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49" y="518"/>
                    <a:pt x="2289" y="538"/>
                    <a:pt x="2448" y="538"/>
                  </a:cubicBezTo>
                  <a:cubicBezTo>
                    <a:pt x="2485" y="535"/>
                    <a:pt x="2520" y="534"/>
                    <a:pt x="2555" y="534"/>
                  </a:cubicBezTo>
                  <a:cubicBezTo>
                    <a:pt x="2759" y="534"/>
                    <a:pt x="2905" y="577"/>
                    <a:pt x="2905" y="577"/>
                  </a:cubicBezTo>
                  <a:cubicBezTo>
                    <a:pt x="2905" y="577"/>
                    <a:pt x="2885" y="518"/>
                    <a:pt x="2806" y="478"/>
                  </a:cubicBezTo>
                  <a:cubicBezTo>
                    <a:pt x="2746" y="398"/>
                    <a:pt x="2647" y="319"/>
                    <a:pt x="2507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0" name="Google Shape;2270;p15"/>
          <p:cNvGrpSpPr/>
          <p:nvPr/>
        </p:nvGrpSpPr>
        <p:grpSpPr>
          <a:xfrm>
            <a:off x="687195" y="4608431"/>
            <a:ext cx="1173350" cy="2147987"/>
            <a:chOff x="364274" y="3456323"/>
            <a:chExt cx="882195" cy="1610990"/>
          </a:xfrm>
        </p:grpSpPr>
        <p:grpSp>
          <p:nvGrpSpPr>
            <p:cNvPr id="2271" name="Google Shape;2271;p15"/>
            <p:cNvGrpSpPr/>
            <p:nvPr/>
          </p:nvGrpSpPr>
          <p:grpSpPr>
            <a:xfrm>
              <a:off x="364274" y="3456323"/>
              <a:ext cx="882195" cy="1549907"/>
              <a:chOff x="5711575" y="4495200"/>
              <a:chExt cx="358150" cy="629225"/>
            </a:xfrm>
          </p:grpSpPr>
          <p:sp>
            <p:nvSpPr>
              <p:cNvPr id="2272" name="Google Shape;2272;p15"/>
              <p:cNvSpPr/>
              <p:nvPr/>
            </p:nvSpPr>
            <p:spPr>
              <a:xfrm>
                <a:off x="5711575" y="4504650"/>
                <a:ext cx="358150" cy="413375"/>
              </a:xfrm>
              <a:custGeom>
                <a:avLst/>
                <a:gdLst/>
                <a:ahLst/>
                <a:cxnLst/>
                <a:rect l="l" t="t" r="r" b="b"/>
                <a:pathLst>
                  <a:path w="14326" h="16535" extrusionOk="0">
                    <a:moveTo>
                      <a:pt x="7163" y="0"/>
                    </a:moveTo>
                    <a:cubicBezTo>
                      <a:pt x="3204" y="0"/>
                      <a:pt x="0" y="3721"/>
                      <a:pt x="0" y="8277"/>
                    </a:cubicBezTo>
                    <a:cubicBezTo>
                      <a:pt x="0" y="12813"/>
                      <a:pt x="3204" y="16534"/>
                      <a:pt x="7163" y="16534"/>
                    </a:cubicBezTo>
                    <a:cubicBezTo>
                      <a:pt x="11122" y="16534"/>
                      <a:pt x="14326" y="12813"/>
                      <a:pt x="14326" y="8277"/>
                    </a:cubicBezTo>
                    <a:cubicBezTo>
                      <a:pt x="14326" y="3721"/>
                      <a:pt x="11122" y="40"/>
                      <a:pt x="71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3" name="Google Shape;2273;p15"/>
              <p:cNvSpPr/>
              <p:nvPr/>
            </p:nvSpPr>
            <p:spPr>
              <a:xfrm>
                <a:off x="5819000" y="4711575"/>
                <a:ext cx="146275" cy="412850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16514" extrusionOk="0">
                    <a:moveTo>
                      <a:pt x="2786" y="0"/>
                    </a:moveTo>
                    <a:lnTo>
                      <a:pt x="2488" y="4417"/>
                    </a:lnTo>
                    <a:lnTo>
                      <a:pt x="220" y="1214"/>
                    </a:lnTo>
                    <a:lnTo>
                      <a:pt x="1" y="1353"/>
                    </a:lnTo>
                    <a:lnTo>
                      <a:pt x="2488" y="5710"/>
                    </a:lnTo>
                    <a:lnTo>
                      <a:pt x="2488" y="16514"/>
                    </a:lnTo>
                    <a:lnTo>
                      <a:pt x="3264" y="16514"/>
                    </a:lnTo>
                    <a:lnTo>
                      <a:pt x="3264" y="3621"/>
                    </a:lnTo>
                    <a:lnTo>
                      <a:pt x="4279" y="2587"/>
                    </a:lnTo>
                    <a:lnTo>
                      <a:pt x="5652" y="2885"/>
                    </a:lnTo>
                    <a:lnTo>
                      <a:pt x="5771" y="2706"/>
                    </a:lnTo>
                    <a:lnTo>
                      <a:pt x="4796" y="2030"/>
                    </a:lnTo>
                    <a:lnTo>
                      <a:pt x="5850" y="955"/>
                    </a:lnTo>
                    <a:lnTo>
                      <a:pt x="5632" y="756"/>
                    </a:lnTo>
                    <a:lnTo>
                      <a:pt x="3264" y="2527"/>
                    </a:lnTo>
                    <a:lnTo>
                      <a:pt x="30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4" name="Google Shape;2274;p15"/>
              <p:cNvSpPr/>
              <p:nvPr/>
            </p:nvSpPr>
            <p:spPr>
              <a:xfrm>
                <a:off x="5727475" y="4495200"/>
                <a:ext cx="340750" cy="146625"/>
              </a:xfrm>
              <a:custGeom>
                <a:avLst/>
                <a:gdLst/>
                <a:ahLst/>
                <a:cxnLst/>
                <a:rect l="l" t="t" r="r" b="b"/>
                <a:pathLst>
                  <a:path w="13630" h="5865" extrusionOk="0">
                    <a:moveTo>
                      <a:pt x="6408" y="0"/>
                    </a:moveTo>
                    <a:cubicBezTo>
                      <a:pt x="6408" y="0"/>
                      <a:pt x="2528" y="159"/>
                      <a:pt x="459" y="3741"/>
                    </a:cubicBezTo>
                    <a:cubicBezTo>
                      <a:pt x="459" y="3741"/>
                      <a:pt x="0" y="4446"/>
                      <a:pt x="992" y="4446"/>
                    </a:cubicBezTo>
                    <a:cubicBezTo>
                      <a:pt x="1054" y="4446"/>
                      <a:pt x="1121" y="4443"/>
                      <a:pt x="1195" y="4437"/>
                    </a:cubicBezTo>
                    <a:cubicBezTo>
                      <a:pt x="2105" y="4366"/>
                      <a:pt x="2863" y="3654"/>
                      <a:pt x="3876" y="3654"/>
                    </a:cubicBezTo>
                    <a:cubicBezTo>
                      <a:pt x="4279" y="3654"/>
                      <a:pt x="4723" y="3767"/>
                      <a:pt x="5234" y="4079"/>
                    </a:cubicBezTo>
                    <a:cubicBezTo>
                      <a:pt x="6417" y="4802"/>
                      <a:pt x="6818" y="5204"/>
                      <a:pt x="7436" y="5204"/>
                    </a:cubicBezTo>
                    <a:cubicBezTo>
                      <a:pt x="7754" y="5204"/>
                      <a:pt x="8129" y="5098"/>
                      <a:pt x="8696" y="4875"/>
                    </a:cubicBezTo>
                    <a:cubicBezTo>
                      <a:pt x="9183" y="4673"/>
                      <a:pt x="9560" y="4592"/>
                      <a:pt x="9872" y="4592"/>
                    </a:cubicBezTo>
                    <a:cubicBezTo>
                      <a:pt x="10607" y="4592"/>
                      <a:pt x="10986" y="5041"/>
                      <a:pt x="11601" y="5432"/>
                    </a:cubicBezTo>
                    <a:cubicBezTo>
                      <a:pt x="12038" y="5720"/>
                      <a:pt x="12406" y="5865"/>
                      <a:pt x="12697" y="5865"/>
                    </a:cubicBezTo>
                    <a:cubicBezTo>
                      <a:pt x="12988" y="5865"/>
                      <a:pt x="13202" y="5720"/>
                      <a:pt x="13332" y="5432"/>
                    </a:cubicBezTo>
                    <a:cubicBezTo>
                      <a:pt x="13630" y="4875"/>
                      <a:pt x="11541" y="140"/>
                      <a:pt x="6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5" name="Google Shape;2275;p15"/>
              <p:cNvSpPr/>
              <p:nvPr/>
            </p:nvSpPr>
            <p:spPr>
              <a:xfrm>
                <a:off x="5865275" y="4568325"/>
                <a:ext cx="821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473" extrusionOk="0">
                    <a:moveTo>
                      <a:pt x="0" y="0"/>
                    </a:moveTo>
                    <a:cubicBezTo>
                      <a:pt x="0" y="0"/>
                      <a:pt x="100" y="219"/>
                      <a:pt x="358" y="557"/>
                    </a:cubicBezTo>
                    <a:cubicBezTo>
                      <a:pt x="617" y="816"/>
                      <a:pt x="995" y="1194"/>
                      <a:pt x="1512" y="1373"/>
                    </a:cubicBezTo>
                    <a:cubicBezTo>
                      <a:pt x="1632" y="1452"/>
                      <a:pt x="1791" y="1452"/>
                      <a:pt x="1910" y="1472"/>
                    </a:cubicBezTo>
                    <a:cubicBezTo>
                      <a:pt x="2030" y="1472"/>
                      <a:pt x="2189" y="1472"/>
                      <a:pt x="2308" y="1452"/>
                    </a:cubicBezTo>
                    <a:cubicBezTo>
                      <a:pt x="2428" y="1413"/>
                      <a:pt x="2547" y="1393"/>
                      <a:pt x="2647" y="1313"/>
                    </a:cubicBezTo>
                    <a:cubicBezTo>
                      <a:pt x="2786" y="1273"/>
                      <a:pt x="2845" y="1194"/>
                      <a:pt x="2925" y="1114"/>
                    </a:cubicBezTo>
                    <a:cubicBezTo>
                      <a:pt x="3005" y="1055"/>
                      <a:pt x="3044" y="995"/>
                      <a:pt x="3104" y="915"/>
                    </a:cubicBezTo>
                    <a:cubicBezTo>
                      <a:pt x="3144" y="856"/>
                      <a:pt x="3184" y="796"/>
                      <a:pt x="3204" y="756"/>
                    </a:cubicBezTo>
                    <a:lnTo>
                      <a:pt x="3283" y="597"/>
                    </a:lnTo>
                    <a:lnTo>
                      <a:pt x="3283" y="597"/>
                    </a:lnTo>
                    <a:cubicBezTo>
                      <a:pt x="3283" y="597"/>
                      <a:pt x="3223" y="617"/>
                      <a:pt x="3124" y="696"/>
                    </a:cubicBezTo>
                    <a:cubicBezTo>
                      <a:pt x="3084" y="716"/>
                      <a:pt x="3025" y="776"/>
                      <a:pt x="2985" y="816"/>
                    </a:cubicBezTo>
                    <a:cubicBezTo>
                      <a:pt x="2925" y="875"/>
                      <a:pt x="2845" y="895"/>
                      <a:pt x="2786" y="955"/>
                    </a:cubicBezTo>
                    <a:cubicBezTo>
                      <a:pt x="2706" y="995"/>
                      <a:pt x="2627" y="1015"/>
                      <a:pt x="2527" y="1035"/>
                    </a:cubicBezTo>
                    <a:cubicBezTo>
                      <a:pt x="2448" y="1074"/>
                      <a:pt x="2348" y="1074"/>
                      <a:pt x="2249" y="1094"/>
                    </a:cubicBezTo>
                    <a:cubicBezTo>
                      <a:pt x="2215" y="1101"/>
                      <a:pt x="2182" y="1103"/>
                      <a:pt x="2149" y="1103"/>
                    </a:cubicBezTo>
                    <a:cubicBezTo>
                      <a:pt x="2083" y="1103"/>
                      <a:pt x="2016" y="1094"/>
                      <a:pt x="1950" y="1094"/>
                    </a:cubicBezTo>
                    <a:cubicBezTo>
                      <a:pt x="1851" y="1074"/>
                      <a:pt x="1731" y="1074"/>
                      <a:pt x="1632" y="1015"/>
                    </a:cubicBezTo>
                    <a:cubicBezTo>
                      <a:pt x="1413" y="955"/>
                      <a:pt x="1214" y="816"/>
                      <a:pt x="1015" y="716"/>
                    </a:cubicBezTo>
                    <a:cubicBezTo>
                      <a:pt x="816" y="597"/>
                      <a:pt x="637" y="478"/>
                      <a:pt x="498" y="37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6" name="Google Shape;2276;p15"/>
              <p:cNvSpPr/>
              <p:nvPr/>
            </p:nvSpPr>
            <p:spPr>
              <a:xfrm>
                <a:off x="5995600" y="4584725"/>
                <a:ext cx="5920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1622" extrusionOk="0">
                    <a:moveTo>
                      <a:pt x="0" y="1"/>
                    </a:moveTo>
                    <a:cubicBezTo>
                      <a:pt x="0" y="1"/>
                      <a:pt x="100" y="220"/>
                      <a:pt x="299" y="558"/>
                    </a:cubicBezTo>
                    <a:cubicBezTo>
                      <a:pt x="498" y="856"/>
                      <a:pt x="816" y="1254"/>
                      <a:pt x="1194" y="1493"/>
                    </a:cubicBezTo>
                    <a:cubicBezTo>
                      <a:pt x="1293" y="1533"/>
                      <a:pt x="1393" y="1552"/>
                      <a:pt x="1492" y="1612"/>
                    </a:cubicBezTo>
                    <a:cubicBezTo>
                      <a:pt x="1559" y="1612"/>
                      <a:pt x="1625" y="1621"/>
                      <a:pt x="1685" y="1621"/>
                    </a:cubicBezTo>
                    <a:cubicBezTo>
                      <a:pt x="1716" y="1621"/>
                      <a:pt x="1744" y="1619"/>
                      <a:pt x="1771" y="1612"/>
                    </a:cubicBezTo>
                    <a:cubicBezTo>
                      <a:pt x="1831" y="1592"/>
                      <a:pt x="1910" y="1552"/>
                      <a:pt x="1990" y="1513"/>
                    </a:cubicBezTo>
                    <a:cubicBezTo>
                      <a:pt x="2069" y="1453"/>
                      <a:pt x="2109" y="1413"/>
                      <a:pt x="2169" y="1334"/>
                    </a:cubicBezTo>
                    <a:cubicBezTo>
                      <a:pt x="2189" y="1294"/>
                      <a:pt x="2229" y="1214"/>
                      <a:pt x="2268" y="1155"/>
                    </a:cubicBezTo>
                    <a:cubicBezTo>
                      <a:pt x="2288" y="1115"/>
                      <a:pt x="2288" y="1055"/>
                      <a:pt x="2308" y="1015"/>
                    </a:cubicBezTo>
                    <a:cubicBezTo>
                      <a:pt x="2368" y="916"/>
                      <a:pt x="2368" y="856"/>
                      <a:pt x="2368" y="856"/>
                    </a:cubicBezTo>
                    <a:lnTo>
                      <a:pt x="2368" y="856"/>
                    </a:lnTo>
                    <a:cubicBezTo>
                      <a:pt x="2368" y="856"/>
                      <a:pt x="2348" y="916"/>
                      <a:pt x="2288" y="956"/>
                    </a:cubicBezTo>
                    <a:cubicBezTo>
                      <a:pt x="2268" y="995"/>
                      <a:pt x="2209" y="1015"/>
                      <a:pt x="2189" y="1055"/>
                    </a:cubicBezTo>
                    <a:cubicBezTo>
                      <a:pt x="2169" y="1095"/>
                      <a:pt x="2109" y="1115"/>
                      <a:pt x="2069" y="1155"/>
                    </a:cubicBezTo>
                    <a:cubicBezTo>
                      <a:pt x="2010" y="1194"/>
                      <a:pt x="1950" y="1214"/>
                      <a:pt x="1890" y="1234"/>
                    </a:cubicBezTo>
                    <a:cubicBezTo>
                      <a:pt x="1850" y="1254"/>
                      <a:pt x="1771" y="1254"/>
                      <a:pt x="1691" y="1254"/>
                    </a:cubicBezTo>
                    <a:cubicBezTo>
                      <a:pt x="1671" y="1264"/>
                      <a:pt x="1653" y="1268"/>
                      <a:pt x="1635" y="1268"/>
                    </a:cubicBezTo>
                    <a:cubicBezTo>
                      <a:pt x="1581" y="1268"/>
                      <a:pt x="1532" y="1234"/>
                      <a:pt x="1472" y="1234"/>
                    </a:cubicBezTo>
                    <a:cubicBezTo>
                      <a:pt x="1393" y="1194"/>
                      <a:pt x="1313" y="1155"/>
                      <a:pt x="1254" y="1115"/>
                    </a:cubicBezTo>
                    <a:cubicBezTo>
                      <a:pt x="1094" y="1015"/>
                      <a:pt x="955" y="896"/>
                      <a:pt x="796" y="757"/>
                    </a:cubicBezTo>
                    <a:cubicBezTo>
                      <a:pt x="657" y="637"/>
                      <a:pt x="517" y="518"/>
                      <a:pt x="398" y="39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7" name="Google Shape;2277;p15"/>
              <p:cNvSpPr/>
              <p:nvPr/>
            </p:nvSpPr>
            <p:spPr>
              <a:xfrm>
                <a:off x="5752350" y="4562850"/>
                <a:ext cx="6170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104" extrusionOk="0">
                    <a:moveTo>
                      <a:pt x="2468" y="0"/>
                    </a:moveTo>
                    <a:lnTo>
                      <a:pt x="2468" y="0"/>
                    </a:lnTo>
                    <a:cubicBezTo>
                      <a:pt x="2468" y="0"/>
                      <a:pt x="2289" y="100"/>
                      <a:pt x="2030" y="279"/>
                    </a:cubicBezTo>
                    <a:cubicBezTo>
                      <a:pt x="1891" y="338"/>
                      <a:pt x="1732" y="438"/>
                      <a:pt x="1573" y="517"/>
                    </a:cubicBezTo>
                    <a:cubicBezTo>
                      <a:pt x="1394" y="597"/>
                      <a:pt x="1234" y="697"/>
                      <a:pt x="1055" y="736"/>
                    </a:cubicBezTo>
                    <a:cubicBezTo>
                      <a:pt x="956" y="796"/>
                      <a:pt x="876" y="796"/>
                      <a:pt x="797" y="816"/>
                    </a:cubicBezTo>
                    <a:cubicBezTo>
                      <a:pt x="737" y="816"/>
                      <a:pt x="657" y="836"/>
                      <a:pt x="578" y="836"/>
                    </a:cubicBezTo>
                    <a:cubicBezTo>
                      <a:pt x="498" y="836"/>
                      <a:pt x="458" y="836"/>
                      <a:pt x="399" y="816"/>
                    </a:cubicBezTo>
                    <a:cubicBezTo>
                      <a:pt x="359" y="796"/>
                      <a:pt x="299" y="796"/>
                      <a:pt x="260" y="736"/>
                    </a:cubicBezTo>
                    <a:cubicBezTo>
                      <a:pt x="240" y="716"/>
                      <a:pt x="180" y="697"/>
                      <a:pt x="160" y="677"/>
                    </a:cubicBezTo>
                    <a:lnTo>
                      <a:pt x="80" y="597"/>
                    </a:lnTo>
                    <a:lnTo>
                      <a:pt x="1" y="517"/>
                    </a:lnTo>
                    <a:lnTo>
                      <a:pt x="1" y="617"/>
                    </a:lnTo>
                    <a:cubicBezTo>
                      <a:pt x="1" y="637"/>
                      <a:pt x="1" y="697"/>
                      <a:pt x="41" y="736"/>
                    </a:cubicBezTo>
                    <a:cubicBezTo>
                      <a:pt x="41" y="796"/>
                      <a:pt x="80" y="816"/>
                      <a:pt x="100" y="895"/>
                    </a:cubicBezTo>
                    <a:cubicBezTo>
                      <a:pt x="140" y="935"/>
                      <a:pt x="180" y="995"/>
                      <a:pt x="240" y="1015"/>
                    </a:cubicBezTo>
                    <a:cubicBezTo>
                      <a:pt x="279" y="1075"/>
                      <a:pt x="359" y="1094"/>
                      <a:pt x="439" y="1094"/>
                    </a:cubicBezTo>
                    <a:cubicBezTo>
                      <a:pt x="458" y="1101"/>
                      <a:pt x="483" y="1103"/>
                      <a:pt x="510" y="1103"/>
                    </a:cubicBezTo>
                    <a:cubicBezTo>
                      <a:pt x="565" y="1103"/>
                      <a:pt x="631" y="1094"/>
                      <a:pt x="697" y="1094"/>
                    </a:cubicBezTo>
                    <a:cubicBezTo>
                      <a:pt x="797" y="1075"/>
                      <a:pt x="896" y="1075"/>
                      <a:pt x="996" y="1015"/>
                    </a:cubicBezTo>
                    <a:cubicBezTo>
                      <a:pt x="1433" y="876"/>
                      <a:pt x="1792" y="617"/>
                      <a:pt x="2050" y="398"/>
                    </a:cubicBezTo>
                    <a:cubicBezTo>
                      <a:pt x="2329" y="179"/>
                      <a:pt x="2468" y="0"/>
                      <a:pt x="24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278" name="Google Shape;2278;p15"/>
            <p:cNvSpPr/>
            <p:nvPr/>
          </p:nvSpPr>
          <p:spPr>
            <a:xfrm>
              <a:off x="682149" y="4984712"/>
              <a:ext cx="220151" cy="82600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393" y="0"/>
                  </a:moveTo>
                  <a:cubicBezTo>
                    <a:pt x="1294" y="0"/>
                    <a:pt x="1194" y="20"/>
                    <a:pt x="1075" y="60"/>
                  </a:cubicBezTo>
                  <a:cubicBezTo>
                    <a:pt x="975" y="80"/>
                    <a:pt x="876" y="120"/>
                    <a:pt x="776" y="160"/>
                  </a:cubicBezTo>
                  <a:cubicBezTo>
                    <a:pt x="677" y="199"/>
                    <a:pt x="597" y="259"/>
                    <a:pt x="518" y="299"/>
                  </a:cubicBezTo>
                  <a:cubicBezTo>
                    <a:pt x="458" y="359"/>
                    <a:pt x="379" y="398"/>
                    <a:pt x="319" y="458"/>
                  </a:cubicBezTo>
                  <a:cubicBezTo>
                    <a:pt x="199" y="558"/>
                    <a:pt x="120" y="657"/>
                    <a:pt x="80" y="717"/>
                  </a:cubicBezTo>
                  <a:cubicBezTo>
                    <a:pt x="20" y="796"/>
                    <a:pt x="0" y="856"/>
                    <a:pt x="0" y="856"/>
                  </a:cubicBezTo>
                  <a:cubicBezTo>
                    <a:pt x="0" y="856"/>
                    <a:pt x="60" y="856"/>
                    <a:pt x="160" y="816"/>
                  </a:cubicBezTo>
                  <a:cubicBezTo>
                    <a:pt x="199" y="796"/>
                    <a:pt x="259" y="796"/>
                    <a:pt x="299" y="776"/>
                  </a:cubicBezTo>
                  <a:cubicBezTo>
                    <a:pt x="339" y="757"/>
                    <a:pt x="418" y="757"/>
                    <a:pt x="498" y="717"/>
                  </a:cubicBezTo>
                  <a:cubicBezTo>
                    <a:pt x="577" y="697"/>
                    <a:pt x="637" y="677"/>
                    <a:pt x="717" y="677"/>
                  </a:cubicBezTo>
                  <a:cubicBezTo>
                    <a:pt x="796" y="657"/>
                    <a:pt x="876" y="617"/>
                    <a:pt x="955" y="617"/>
                  </a:cubicBezTo>
                  <a:cubicBezTo>
                    <a:pt x="1015" y="597"/>
                    <a:pt x="1115" y="597"/>
                    <a:pt x="1194" y="577"/>
                  </a:cubicBezTo>
                  <a:cubicBezTo>
                    <a:pt x="1274" y="577"/>
                    <a:pt x="1373" y="538"/>
                    <a:pt x="1453" y="538"/>
                  </a:cubicBezTo>
                  <a:cubicBezTo>
                    <a:pt x="1612" y="518"/>
                    <a:pt x="1791" y="518"/>
                    <a:pt x="1970" y="518"/>
                  </a:cubicBezTo>
                  <a:cubicBezTo>
                    <a:pt x="2149" y="518"/>
                    <a:pt x="2289" y="538"/>
                    <a:pt x="2448" y="538"/>
                  </a:cubicBezTo>
                  <a:cubicBezTo>
                    <a:pt x="2485" y="535"/>
                    <a:pt x="2520" y="534"/>
                    <a:pt x="2555" y="534"/>
                  </a:cubicBezTo>
                  <a:cubicBezTo>
                    <a:pt x="2759" y="534"/>
                    <a:pt x="2905" y="577"/>
                    <a:pt x="2905" y="577"/>
                  </a:cubicBezTo>
                  <a:cubicBezTo>
                    <a:pt x="2905" y="577"/>
                    <a:pt x="2885" y="518"/>
                    <a:pt x="2806" y="478"/>
                  </a:cubicBezTo>
                  <a:cubicBezTo>
                    <a:pt x="2746" y="398"/>
                    <a:pt x="2647" y="319"/>
                    <a:pt x="2507" y="259"/>
                  </a:cubicBezTo>
                  <a:cubicBezTo>
                    <a:pt x="2388" y="180"/>
                    <a:pt x="2209" y="100"/>
                    <a:pt x="2010" y="60"/>
                  </a:cubicBezTo>
                  <a:cubicBezTo>
                    <a:pt x="1911" y="20"/>
                    <a:pt x="1811" y="0"/>
                    <a:pt x="1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47836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9" y="134"/>
            <a:ext cx="12161928" cy="6857812"/>
            <a:chOff x="1190198" y="503225"/>
            <a:chExt cx="5212077" cy="4946964"/>
          </a:xfrm>
        </p:grpSpPr>
        <p:sp>
          <p:nvSpPr>
            <p:cNvPr id="10" name="Google Shape;10;p2"/>
            <p:cNvSpPr/>
            <p:nvPr/>
          </p:nvSpPr>
          <p:spPr>
            <a:xfrm>
              <a:off x="1190200" y="503225"/>
              <a:ext cx="5212075" cy="838450"/>
            </a:xfrm>
            <a:custGeom>
              <a:avLst/>
              <a:gdLst/>
              <a:ahLst/>
              <a:cxnLst/>
              <a:rect l="l" t="t" r="r" b="b"/>
              <a:pathLst>
                <a:path w="208483" h="33538" extrusionOk="0">
                  <a:moveTo>
                    <a:pt x="92670" y="1"/>
                  </a:moveTo>
                  <a:cubicBezTo>
                    <a:pt x="76262" y="1"/>
                    <a:pt x="69239" y="6348"/>
                    <a:pt x="53805" y="9644"/>
                  </a:cubicBezTo>
                  <a:cubicBezTo>
                    <a:pt x="50910" y="10266"/>
                    <a:pt x="47630" y="10529"/>
                    <a:pt x="44151" y="10529"/>
                  </a:cubicBezTo>
                  <a:cubicBezTo>
                    <a:pt x="25060" y="10529"/>
                    <a:pt x="0" y="2605"/>
                    <a:pt x="0" y="2605"/>
                  </a:cubicBezTo>
                  <a:lnTo>
                    <a:pt x="0" y="14581"/>
                  </a:lnTo>
                  <a:cubicBezTo>
                    <a:pt x="14725" y="25374"/>
                    <a:pt x="32496" y="29268"/>
                    <a:pt x="46326" y="29268"/>
                  </a:cubicBezTo>
                  <a:cubicBezTo>
                    <a:pt x="50918" y="29268"/>
                    <a:pt x="55075" y="28839"/>
                    <a:pt x="58542" y="28090"/>
                  </a:cubicBezTo>
                  <a:cubicBezTo>
                    <a:pt x="65148" y="26668"/>
                    <a:pt x="71072" y="25583"/>
                    <a:pt x="78086" y="25583"/>
                  </a:cubicBezTo>
                  <a:cubicBezTo>
                    <a:pt x="85875" y="25583"/>
                    <a:pt x="95009" y="26922"/>
                    <a:pt x="107910" y="30626"/>
                  </a:cubicBezTo>
                  <a:cubicBezTo>
                    <a:pt x="114932" y="32663"/>
                    <a:pt x="122288" y="33537"/>
                    <a:pt x="129656" y="33537"/>
                  </a:cubicBezTo>
                  <a:cubicBezTo>
                    <a:pt x="147981" y="33537"/>
                    <a:pt x="166382" y="28129"/>
                    <a:pt x="179895" y="21752"/>
                  </a:cubicBezTo>
                  <a:cubicBezTo>
                    <a:pt x="186211" y="18784"/>
                    <a:pt x="191492" y="17794"/>
                    <a:pt x="195727" y="17794"/>
                  </a:cubicBezTo>
                  <a:cubicBezTo>
                    <a:pt x="204198" y="17794"/>
                    <a:pt x="208482" y="21752"/>
                    <a:pt x="208482" y="21752"/>
                  </a:cubicBezTo>
                  <a:lnTo>
                    <a:pt x="208482" y="7909"/>
                  </a:lnTo>
                  <a:cubicBezTo>
                    <a:pt x="208482" y="7909"/>
                    <a:pt x="202602" y="3095"/>
                    <a:pt x="188728" y="3095"/>
                  </a:cubicBezTo>
                  <a:cubicBezTo>
                    <a:pt x="183909" y="3095"/>
                    <a:pt x="178125" y="3676"/>
                    <a:pt x="171289" y="5241"/>
                  </a:cubicBezTo>
                  <a:cubicBezTo>
                    <a:pt x="163497" y="7034"/>
                    <a:pt x="156765" y="7736"/>
                    <a:pt x="150488" y="7736"/>
                  </a:cubicBezTo>
                  <a:cubicBezTo>
                    <a:pt x="135401" y="7736"/>
                    <a:pt x="122941" y="3680"/>
                    <a:pt x="104708" y="971"/>
                  </a:cubicBezTo>
                  <a:cubicBezTo>
                    <a:pt x="100146" y="293"/>
                    <a:pt x="96191" y="1"/>
                    <a:pt x="92670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90200" y="1484650"/>
              <a:ext cx="5212075" cy="838400"/>
            </a:xfrm>
            <a:custGeom>
              <a:avLst/>
              <a:gdLst/>
              <a:ahLst/>
              <a:cxnLst/>
              <a:rect l="l" t="t" r="r" b="b"/>
              <a:pathLst>
                <a:path w="208483" h="33536" extrusionOk="0">
                  <a:moveTo>
                    <a:pt x="78912" y="1"/>
                  </a:moveTo>
                  <a:cubicBezTo>
                    <a:pt x="60551" y="1"/>
                    <a:pt x="42119" y="5398"/>
                    <a:pt x="28587" y="11783"/>
                  </a:cubicBezTo>
                  <a:cubicBezTo>
                    <a:pt x="22271" y="14752"/>
                    <a:pt x="16990" y="15742"/>
                    <a:pt x="12755" y="15742"/>
                  </a:cubicBezTo>
                  <a:cubicBezTo>
                    <a:pt x="4285" y="15742"/>
                    <a:pt x="0" y="11783"/>
                    <a:pt x="0" y="11783"/>
                  </a:cubicBezTo>
                  <a:lnTo>
                    <a:pt x="0" y="25626"/>
                  </a:lnTo>
                  <a:cubicBezTo>
                    <a:pt x="0" y="25626"/>
                    <a:pt x="5885" y="30427"/>
                    <a:pt x="19773" y="30427"/>
                  </a:cubicBezTo>
                  <a:cubicBezTo>
                    <a:pt x="24588" y="30427"/>
                    <a:pt x="30365" y="29849"/>
                    <a:pt x="37193" y="28295"/>
                  </a:cubicBezTo>
                  <a:cubicBezTo>
                    <a:pt x="44980" y="26512"/>
                    <a:pt x="51712" y="25814"/>
                    <a:pt x="57989" y="25814"/>
                  </a:cubicBezTo>
                  <a:cubicBezTo>
                    <a:pt x="73089" y="25814"/>
                    <a:pt x="85561" y="29855"/>
                    <a:pt x="103774" y="32565"/>
                  </a:cubicBezTo>
                  <a:cubicBezTo>
                    <a:pt x="108337" y="33243"/>
                    <a:pt x="112291" y="33535"/>
                    <a:pt x="115813" y="33535"/>
                  </a:cubicBezTo>
                  <a:cubicBezTo>
                    <a:pt x="132221" y="33535"/>
                    <a:pt x="139249" y="27187"/>
                    <a:pt x="154710" y="23892"/>
                  </a:cubicBezTo>
                  <a:cubicBezTo>
                    <a:pt x="157580" y="23279"/>
                    <a:pt x="160831" y="23020"/>
                    <a:pt x="164279" y="23020"/>
                  </a:cubicBezTo>
                  <a:cubicBezTo>
                    <a:pt x="183359" y="23020"/>
                    <a:pt x="208482" y="30964"/>
                    <a:pt x="208482" y="30964"/>
                  </a:cubicBezTo>
                  <a:lnTo>
                    <a:pt x="208482" y="18955"/>
                  </a:lnTo>
                  <a:cubicBezTo>
                    <a:pt x="193767" y="8176"/>
                    <a:pt x="175981" y="4272"/>
                    <a:pt x="162147" y="4272"/>
                  </a:cubicBezTo>
                  <a:cubicBezTo>
                    <a:pt x="157573" y="4272"/>
                    <a:pt x="153430" y="4699"/>
                    <a:pt x="149974" y="5445"/>
                  </a:cubicBezTo>
                  <a:cubicBezTo>
                    <a:pt x="143394" y="6865"/>
                    <a:pt x="137479" y="7949"/>
                    <a:pt x="130477" y="7949"/>
                  </a:cubicBezTo>
                  <a:cubicBezTo>
                    <a:pt x="122676" y="7949"/>
                    <a:pt x="113526" y="6604"/>
                    <a:pt x="100605" y="2877"/>
                  </a:cubicBezTo>
                  <a:cubicBezTo>
                    <a:pt x="93598" y="865"/>
                    <a:pt x="86261" y="1"/>
                    <a:pt x="78912" y="1"/>
                  </a:cubicBezTo>
                  <a:close/>
                </a:path>
              </a:pathLst>
            </a:custGeom>
            <a:solidFill>
              <a:srgbClr val="C5C5FC">
                <a:alpha val="14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190198" y="5269634"/>
              <a:ext cx="5212075" cy="180555"/>
            </a:xfrm>
            <a:custGeom>
              <a:avLst/>
              <a:gdLst/>
              <a:ahLst/>
              <a:cxnLst/>
              <a:rect l="l" t="t" r="r" b="b"/>
              <a:pathLst>
                <a:path w="208483" h="79191" extrusionOk="0">
                  <a:moveTo>
                    <a:pt x="0" y="1"/>
                  </a:moveTo>
                  <a:lnTo>
                    <a:pt x="0" y="79191"/>
                  </a:lnTo>
                  <a:lnTo>
                    <a:pt x="208482" y="79191"/>
                  </a:lnTo>
                  <a:lnTo>
                    <a:pt x="208482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-43" y="48"/>
            <a:ext cx="12161931" cy="6025699"/>
            <a:chOff x="-32" y="36"/>
            <a:chExt cx="9144070" cy="4519274"/>
          </a:xfrm>
        </p:grpSpPr>
        <p:sp>
          <p:nvSpPr>
            <p:cNvPr id="14" name="Google Shape;14;p2"/>
            <p:cNvSpPr/>
            <p:nvPr/>
          </p:nvSpPr>
          <p:spPr>
            <a:xfrm>
              <a:off x="2190437" y="4266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5" name="Google Shape;15;p2"/>
            <p:cNvGrpSpPr/>
            <p:nvPr/>
          </p:nvGrpSpPr>
          <p:grpSpPr>
            <a:xfrm flipH="1">
              <a:off x="3710895" y="36"/>
              <a:ext cx="5433143" cy="4519274"/>
              <a:chOff x="1533850" y="565700"/>
              <a:chExt cx="3084384" cy="2565874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2185950" y="1330200"/>
                <a:ext cx="3187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518" y="1"/>
                    </a:moveTo>
                    <a:cubicBezTo>
                      <a:pt x="259" y="1"/>
                      <a:pt x="1" y="458"/>
                      <a:pt x="1" y="757"/>
                    </a:cubicBezTo>
                    <a:cubicBezTo>
                      <a:pt x="1" y="1015"/>
                      <a:pt x="239" y="1274"/>
                      <a:pt x="518" y="1274"/>
                    </a:cubicBezTo>
                    <a:cubicBezTo>
                      <a:pt x="816" y="1274"/>
                      <a:pt x="1274" y="1035"/>
                      <a:pt x="1274" y="757"/>
                    </a:cubicBezTo>
                    <a:cubicBezTo>
                      <a:pt x="1274" y="478"/>
                      <a:pt x="83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336708" y="1601979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034915" y="797263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185398" y="3072938"/>
                <a:ext cx="58700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114" extrusionOk="0">
                    <a:moveTo>
                      <a:pt x="1046" y="1"/>
                    </a:moveTo>
                    <a:cubicBezTo>
                      <a:pt x="709" y="1"/>
                      <a:pt x="382" y="98"/>
                      <a:pt x="239" y="329"/>
                    </a:cubicBezTo>
                    <a:cubicBezTo>
                      <a:pt x="0" y="747"/>
                      <a:pt x="259" y="1802"/>
                      <a:pt x="716" y="2040"/>
                    </a:cubicBezTo>
                    <a:cubicBezTo>
                      <a:pt x="798" y="2091"/>
                      <a:pt x="892" y="2114"/>
                      <a:pt x="992" y="2114"/>
                    </a:cubicBezTo>
                    <a:cubicBezTo>
                      <a:pt x="1398" y="2114"/>
                      <a:pt x="1901" y="1739"/>
                      <a:pt x="2109" y="1404"/>
                    </a:cubicBezTo>
                    <a:cubicBezTo>
                      <a:pt x="2348" y="986"/>
                      <a:pt x="2209" y="429"/>
                      <a:pt x="1791" y="170"/>
                    </a:cubicBezTo>
                    <a:cubicBezTo>
                      <a:pt x="1596" y="64"/>
                      <a:pt x="1317" y="1"/>
                      <a:pt x="10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239468" y="1091178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777395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925375" y="939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546350" y="748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594334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617000" y="9089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715281" y="2778131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176108" y="3107674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029812" y="233144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083059" y="11034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495867" y="3001839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39" y="935"/>
                      <a:pt x="558" y="935"/>
                    </a:cubicBezTo>
                    <a:cubicBezTo>
                      <a:pt x="777" y="935"/>
                      <a:pt x="956" y="756"/>
                      <a:pt x="956" y="537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60050" y="220410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213448" y="254136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485900" y="126455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9" y="0"/>
                      <a:pt x="0" y="319"/>
                      <a:pt x="0" y="538"/>
                    </a:cubicBezTo>
                    <a:cubicBezTo>
                      <a:pt x="0" y="756"/>
                      <a:pt x="319" y="936"/>
                      <a:pt x="537" y="936"/>
                    </a:cubicBezTo>
                    <a:cubicBezTo>
                      <a:pt x="776" y="936"/>
                      <a:pt x="935" y="75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60141" y="1851952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5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>
              <a:off x="-32" y="36"/>
              <a:ext cx="8001237" cy="4488725"/>
              <a:chOff x="1533850" y="565700"/>
              <a:chExt cx="4542286" cy="2548529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2250191" y="1385662"/>
                <a:ext cx="58225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2114" extrusionOk="0">
                    <a:moveTo>
                      <a:pt x="1302" y="1"/>
                    </a:moveTo>
                    <a:cubicBezTo>
                      <a:pt x="1031" y="1"/>
                      <a:pt x="753" y="64"/>
                      <a:pt x="557" y="170"/>
                    </a:cubicBezTo>
                    <a:cubicBezTo>
                      <a:pt x="140" y="429"/>
                      <a:pt x="0" y="986"/>
                      <a:pt x="239" y="1404"/>
                    </a:cubicBezTo>
                    <a:cubicBezTo>
                      <a:pt x="447" y="1739"/>
                      <a:pt x="950" y="2114"/>
                      <a:pt x="1357" y="2114"/>
                    </a:cubicBezTo>
                    <a:cubicBezTo>
                      <a:pt x="1456" y="2114"/>
                      <a:pt x="1550" y="2091"/>
                      <a:pt x="1632" y="2040"/>
                    </a:cubicBezTo>
                    <a:cubicBezTo>
                      <a:pt x="2050" y="1802"/>
                      <a:pt x="2328" y="747"/>
                      <a:pt x="2109" y="329"/>
                    </a:cubicBezTo>
                    <a:cubicBezTo>
                      <a:pt x="1966" y="98"/>
                      <a:pt x="1639" y="1"/>
                      <a:pt x="13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83475" y="1736054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8" y="0"/>
                    </a:moveTo>
                    <a:cubicBezTo>
                      <a:pt x="179" y="0"/>
                      <a:pt x="0" y="318"/>
                      <a:pt x="0" y="537"/>
                    </a:cubicBezTo>
                    <a:cubicBezTo>
                      <a:pt x="0" y="756"/>
                      <a:pt x="179" y="935"/>
                      <a:pt x="398" y="935"/>
                    </a:cubicBezTo>
                    <a:cubicBezTo>
                      <a:pt x="617" y="935"/>
                      <a:pt x="955" y="756"/>
                      <a:pt x="955" y="537"/>
                    </a:cubicBezTo>
                    <a:cubicBezTo>
                      <a:pt x="955" y="318"/>
                      <a:pt x="617" y="0"/>
                      <a:pt x="3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336675" y="1065575"/>
                <a:ext cx="234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7" extrusionOk="0">
                    <a:moveTo>
                      <a:pt x="398" y="1"/>
                    </a:moveTo>
                    <a:cubicBezTo>
                      <a:pt x="179" y="1"/>
                      <a:pt x="0" y="319"/>
                      <a:pt x="0" y="538"/>
                    </a:cubicBezTo>
                    <a:cubicBezTo>
                      <a:pt x="0" y="757"/>
                      <a:pt x="179" y="936"/>
                      <a:pt x="398" y="936"/>
                    </a:cubicBezTo>
                    <a:cubicBezTo>
                      <a:pt x="617" y="936"/>
                      <a:pt x="935" y="757"/>
                      <a:pt x="935" y="538"/>
                    </a:cubicBezTo>
                    <a:cubicBezTo>
                      <a:pt x="935" y="319"/>
                      <a:pt x="617" y="1"/>
                      <a:pt x="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744250" y="130732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399" y="0"/>
                    </a:moveTo>
                    <a:cubicBezTo>
                      <a:pt x="160" y="0"/>
                      <a:pt x="1" y="319"/>
                      <a:pt x="1" y="538"/>
                    </a:cubicBezTo>
                    <a:cubicBezTo>
                      <a:pt x="1" y="776"/>
                      <a:pt x="160" y="936"/>
                      <a:pt x="399" y="936"/>
                    </a:cubicBezTo>
                    <a:cubicBezTo>
                      <a:pt x="618" y="936"/>
                      <a:pt x="936" y="776"/>
                      <a:pt x="936" y="538"/>
                    </a:cubicBezTo>
                    <a:cubicBezTo>
                      <a:pt x="936" y="319"/>
                      <a:pt x="598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726850" y="1062175"/>
                <a:ext cx="58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3" extrusionOk="0">
                    <a:moveTo>
                      <a:pt x="1319" y="1"/>
                    </a:moveTo>
                    <a:cubicBezTo>
                      <a:pt x="1042" y="1"/>
                      <a:pt x="757" y="68"/>
                      <a:pt x="558" y="177"/>
                    </a:cubicBezTo>
                    <a:cubicBezTo>
                      <a:pt x="140" y="435"/>
                      <a:pt x="0" y="973"/>
                      <a:pt x="239" y="1390"/>
                    </a:cubicBezTo>
                    <a:cubicBezTo>
                      <a:pt x="449" y="1745"/>
                      <a:pt x="959" y="2113"/>
                      <a:pt x="1367" y="2113"/>
                    </a:cubicBezTo>
                    <a:cubicBezTo>
                      <a:pt x="1462" y="2113"/>
                      <a:pt x="1553" y="2092"/>
                      <a:pt x="1632" y="2047"/>
                    </a:cubicBezTo>
                    <a:cubicBezTo>
                      <a:pt x="2050" y="1788"/>
                      <a:pt x="2348" y="754"/>
                      <a:pt x="2109" y="336"/>
                    </a:cubicBezTo>
                    <a:cubicBezTo>
                      <a:pt x="1969" y="97"/>
                      <a:pt x="1650" y="1"/>
                      <a:pt x="13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098900" y="939250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518" y="0"/>
                    </a:moveTo>
                    <a:cubicBezTo>
                      <a:pt x="260" y="0"/>
                      <a:pt x="1" y="438"/>
                      <a:pt x="1" y="736"/>
                    </a:cubicBezTo>
                    <a:cubicBezTo>
                      <a:pt x="1" y="1015"/>
                      <a:pt x="240" y="1274"/>
                      <a:pt x="518" y="1274"/>
                    </a:cubicBezTo>
                    <a:cubicBezTo>
                      <a:pt x="817" y="1274"/>
                      <a:pt x="1274" y="1035"/>
                      <a:pt x="1274" y="736"/>
                    </a:cubicBezTo>
                    <a:cubicBezTo>
                      <a:pt x="1274" y="438"/>
                      <a:pt x="83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827825" y="669150"/>
                <a:ext cx="318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4" extrusionOk="0">
                    <a:moveTo>
                      <a:pt x="538" y="1"/>
                    </a:moveTo>
                    <a:cubicBezTo>
                      <a:pt x="259" y="1"/>
                      <a:pt x="0" y="458"/>
                      <a:pt x="0" y="757"/>
                    </a:cubicBezTo>
                    <a:cubicBezTo>
                      <a:pt x="0" y="1035"/>
                      <a:pt x="239" y="1274"/>
                      <a:pt x="538" y="1274"/>
                    </a:cubicBezTo>
                    <a:cubicBezTo>
                      <a:pt x="836" y="1274"/>
                      <a:pt x="1274" y="1055"/>
                      <a:pt x="1274" y="757"/>
                    </a:cubicBezTo>
                    <a:cubicBezTo>
                      <a:pt x="1274" y="458"/>
                      <a:pt x="83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48775" y="1396850"/>
                <a:ext cx="318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275" extrusionOk="0">
                    <a:moveTo>
                      <a:pt x="518" y="1"/>
                    </a:moveTo>
                    <a:cubicBezTo>
                      <a:pt x="259" y="1"/>
                      <a:pt x="1" y="439"/>
                      <a:pt x="1" y="737"/>
                    </a:cubicBezTo>
                    <a:cubicBezTo>
                      <a:pt x="1" y="1015"/>
                      <a:pt x="219" y="1274"/>
                      <a:pt x="518" y="1274"/>
                    </a:cubicBezTo>
                    <a:cubicBezTo>
                      <a:pt x="816" y="1274"/>
                      <a:pt x="1274" y="1035"/>
                      <a:pt x="1274" y="737"/>
                    </a:cubicBezTo>
                    <a:cubicBezTo>
                      <a:pt x="1274" y="458"/>
                      <a:pt x="796" y="21"/>
                      <a:pt x="5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477925" y="748250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518" y="0"/>
                    </a:moveTo>
                    <a:cubicBezTo>
                      <a:pt x="240" y="0"/>
                      <a:pt x="1" y="458"/>
                      <a:pt x="1" y="756"/>
                    </a:cubicBezTo>
                    <a:cubicBezTo>
                      <a:pt x="1" y="1015"/>
                      <a:pt x="220" y="1273"/>
                      <a:pt x="518" y="1273"/>
                    </a:cubicBezTo>
                    <a:cubicBezTo>
                      <a:pt x="817" y="1273"/>
                      <a:pt x="1254" y="1055"/>
                      <a:pt x="1254" y="756"/>
                    </a:cubicBezTo>
                    <a:cubicBezTo>
                      <a:pt x="1254" y="478"/>
                      <a:pt x="817" y="0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61095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0"/>
                    </a:moveTo>
                    <a:cubicBezTo>
                      <a:pt x="180" y="0"/>
                      <a:pt x="1" y="319"/>
                      <a:pt x="1" y="537"/>
                    </a:cubicBezTo>
                    <a:cubicBezTo>
                      <a:pt x="1" y="756"/>
                      <a:pt x="180" y="935"/>
                      <a:pt x="399" y="935"/>
                    </a:cubicBezTo>
                    <a:cubicBezTo>
                      <a:pt x="617" y="935"/>
                      <a:pt x="956" y="756"/>
                      <a:pt x="956" y="537"/>
                    </a:cubicBezTo>
                    <a:cubicBezTo>
                      <a:pt x="956" y="319"/>
                      <a:pt x="617" y="0"/>
                      <a:pt x="3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05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399" y="1"/>
                    </a:moveTo>
                    <a:cubicBezTo>
                      <a:pt x="180" y="1"/>
                      <a:pt x="1" y="319"/>
                      <a:pt x="1" y="538"/>
                    </a:cubicBezTo>
                    <a:cubicBezTo>
                      <a:pt x="1" y="777"/>
                      <a:pt x="180" y="936"/>
                      <a:pt x="399" y="936"/>
                    </a:cubicBezTo>
                    <a:cubicBezTo>
                      <a:pt x="617" y="936"/>
                      <a:pt x="956" y="777"/>
                      <a:pt x="956" y="538"/>
                    </a:cubicBezTo>
                    <a:cubicBezTo>
                      <a:pt x="956" y="339"/>
                      <a:pt x="617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777375" y="608300"/>
                <a:ext cx="592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2110" extrusionOk="0">
                    <a:moveTo>
                      <a:pt x="1329" y="0"/>
                    </a:moveTo>
                    <a:cubicBezTo>
                      <a:pt x="1053" y="0"/>
                      <a:pt x="768" y="69"/>
                      <a:pt x="577" y="186"/>
                    </a:cubicBezTo>
                    <a:cubicBezTo>
                      <a:pt x="160" y="425"/>
                      <a:pt x="0" y="982"/>
                      <a:pt x="259" y="1400"/>
                    </a:cubicBezTo>
                    <a:cubicBezTo>
                      <a:pt x="451" y="1736"/>
                      <a:pt x="951" y="2110"/>
                      <a:pt x="1367" y="2110"/>
                    </a:cubicBezTo>
                    <a:cubicBezTo>
                      <a:pt x="1469" y="2110"/>
                      <a:pt x="1566" y="2088"/>
                      <a:pt x="1652" y="2037"/>
                    </a:cubicBezTo>
                    <a:cubicBezTo>
                      <a:pt x="2070" y="1798"/>
                      <a:pt x="2368" y="743"/>
                      <a:pt x="2109" y="326"/>
                    </a:cubicBezTo>
                    <a:cubicBezTo>
                      <a:pt x="1979" y="98"/>
                      <a:pt x="1660" y="0"/>
                      <a:pt x="13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442728" y="2925180"/>
                <a:ext cx="3135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5" extrusionOk="0">
                    <a:moveTo>
                      <a:pt x="736" y="1"/>
                    </a:moveTo>
                    <a:cubicBezTo>
                      <a:pt x="438" y="21"/>
                      <a:pt x="0" y="478"/>
                      <a:pt x="0" y="757"/>
                    </a:cubicBezTo>
                    <a:cubicBezTo>
                      <a:pt x="0" y="1035"/>
                      <a:pt x="438" y="1274"/>
                      <a:pt x="736" y="1274"/>
                    </a:cubicBezTo>
                    <a:cubicBezTo>
                      <a:pt x="1035" y="1274"/>
                      <a:pt x="1254" y="1015"/>
                      <a:pt x="1254" y="757"/>
                    </a:cubicBezTo>
                    <a:cubicBezTo>
                      <a:pt x="1254" y="458"/>
                      <a:pt x="1015" y="1"/>
                      <a:pt x="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543485" y="1076892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9"/>
                      <a:pt x="0" y="538"/>
                    </a:cubicBezTo>
                    <a:cubicBezTo>
                      <a:pt x="0" y="776"/>
                      <a:pt x="318" y="936"/>
                      <a:pt x="537" y="936"/>
                    </a:cubicBezTo>
                    <a:cubicBezTo>
                      <a:pt x="776" y="936"/>
                      <a:pt x="935" y="776"/>
                      <a:pt x="935" y="538"/>
                    </a:cubicBezTo>
                    <a:cubicBezTo>
                      <a:pt x="935" y="319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904644" y="867518"/>
                <a:ext cx="5920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113" extrusionOk="0">
                    <a:moveTo>
                      <a:pt x="1039" y="1"/>
                    </a:moveTo>
                    <a:cubicBezTo>
                      <a:pt x="708" y="1"/>
                      <a:pt x="389" y="97"/>
                      <a:pt x="259" y="336"/>
                    </a:cubicBezTo>
                    <a:cubicBezTo>
                      <a:pt x="0" y="754"/>
                      <a:pt x="298" y="1788"/>
                      <a:pt x="736" y="2047"/>
                    </a:cubicBezTo>
                    <a:cubicBezTo>
                      <a:pt x="816" y="2092"/>
                      <a:pt x="906" y="2113"/>
                      <a:pt x="1001" y="2113"/>
                    </a:cubicBezTo>
                    <a:cubicBezTo>
                      <a:pt x="1410" y="2113"/>
                      <a:pt x="1919" y="1745"/>
                      <a:pt x="2129" y="1390"/>
                    </a:cubicBezTo>
                    <a:cubicBezTo>
                      <a:pt x="2368" y="973"/>
                      <a:pt x="2228" y="435"/>
                      <a:pt x="1791" y="177"/>
                    </a:cubicBezTo>
                    <a:cubicBezTo>
                      <a:pt x="1601" y="68"/>
                      <a:pt x="1316" y="1"/>
                      <a:pt x="10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882116" y="982513"/>
                <a:ext cx="313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4" extrusionOk="0">
                    <a:moveTo>
                      <a:pt x="737" y="0"/>
                    </a:moveTo>
                    <a:cubicBezTo>
                      <a:pt x="439" y="0"/>
                      <a:pt x="1" y="438"/>
                      <a:pt x="1" y="736"/>
                    </a:cubicBezTo>
                    <a:cubicBezTo>
                      <a:pt x="1" y="1035"/>
                      <a:pt x="439" y="1274"/>
                      <a:pt x="737" y="1274"/>
                    </a:cubicBezTo>
                    <a:cubicBezTo>
                      <a:pt x="1036" y="1274"/>
                      <a:pt x="1254" y="1015"/>
                      <a:pt x="1254" y="736"/>
                    </a:cubicBezTo>
                    <a:cubicBezTo>
                      <a:pt x="1254" y="438"/>
                      <a:pt x="1016" y="0"/>
                      <a:pt x="7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196475" y="669150"/>
                <a:ext cx="3135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4" extrusionOk="0">
                    <a:moveTo>
                      <a:pt x="737" y="1"/>
                    </a:moveTo>
                    <a:cubicBezTo>
                      <a:pt x="438" y="1"/>
                      <a:pt x="0" y="458"/>
                      <a:pt x="0" y="757"/>
                    </a:cubicBezTo>
                    <a:cubicBezTo>
                      <a:pt x="0" y="1055"/>
                      <a:pt x="438" y="1274"/>
                      <a:pt x="737" y="1274"/>
                    </a:cubicBezTo>
                    <a:cubicBezTo>
                      <a:pt x="1035" y="1274"/>
                      <a:pt x="1254" y="1035"/>
                      <a:pt x="1254" y="757"/>
                    </a:cubicBezTo>
                    <a:cubicBezTo>
                      <a:pt x="1254" y="458"/>
                      <a:pt x="1015" y="1"/>
                      <a:pt x="7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200281" y="834777"/>
                <a:ext cx="3187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4" extrusionOk="0">
                    <a:moveTo>
                      <a:pt x="757" y="0"/>
                    </a:moveTo>
                    <a:cubicBezTo>
                      <a:pt x="459" y="0"/>
                      <a:pt x="1" y="478"/>
                      <a:pt x="1" y="756"/>
                    </a:cubicBezTo>
                    <a:cubicBezTo>
                      <a:pt x="1" y="1055"/>
                      <a:pt x="459" y="1273"/>
                      <a:pt x="757" y="1273"/>
                    </a:cubicBezTo>
                    <a:cubicBezTo>
                      <a:pt x="1055" y="1273"/>
                      <a:pt x="1274" y="1015"/>
                      <a:pt x="1274" y="756"/>
                    </a:cubicBezTo>
                    <a:cubicBezTo>
                      <a:pt x="1274" y="458"/>
                      <a:pt x="1036" y="0"/>
                      <a:pt x="7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421300" y="8293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1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58" y="935"/>
                    </a:cubicBezTo>
                    <a:cubicBezTo>
                      <a:pt x="776" y="935"/>
                      <a:pt x="956" y="756"/>
                      <a:pt x="956" y="537"/>
                    </a:cubicBezTo>
                    <a:cubicBezTo>
                      <a:pt x="956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82690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58" y="936"/>
                    </a:cubicBezTo>
                    <a:cubicBezTo>
                      <a:pt x="776" y="936"/>
                      <a:pt x="956" y="777"/>
                      <a:pt x="956" y="538"/>
                    </a:cubicBezTo>
                    <a:cubicBezTo>
                      <a:pt x="956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165850" y="1060494"/>
                <a:ext cx="5872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111" extrusionOk="0">
                    <a:moveTo>
                      <a:pt x="1019" y="1"/>
                    </a:moveTo>
                    <a:cubicBezTo>
                      <a:pt x="688" y="1"/>
                      <a:pt x="369" y="99"/>
                      <a:pt x="239" y="326"/>
                    </a:cubicBezTo>
                    <a:cubicBezTo>
                      <a:pt x="0" y="764"/>
                      <a:pt x="279" y="1798"/>
                      <a:pt x="697" y="2037"/>
                    </a:cubicBezTo>
                    <a:cubicBezTo>
                      <a:pt x="783" y="2088"/>
                      <a:pt x="880" y="2110"/>
                      <a:pt x="981" y="2110"/>
                    </a:cubicBezTo>
                    <a:cubicBezTo>
                      <a:pt x="1398" y="2110"/>
                      <a:pt x="1898" y="1736"/>
                      <a:pt x="2089" y="1401"/>
                    </a:cubicBezTo>
                    <a:cubicBezTo>
                      <a:pt x="2348" y="983"/>
                      <a:pt x="2189" y="426"/>
                      <a:pt x="1771" y="187"/>
                    </a:cubicBezTo>
                    <a:cubicBezTo>
                      <a:pt x="1581" y="69"/>
                      <a:pt x="1296" y="1"/>
                      <a:pt x="1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210125" y="67312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1"/>
                    </a:moveTo>
                    <a:cubicBezTo>
                      <a:pt x="318" y="1"/>
                      <a:pt x="0" y="339"/>
                      <a:pt x="0" y="538"/>
                    </a:cubicBezTo>
                    <a:cubicBezTo>
                      <a:pt x="0" y="777"/>
                      <a:pt x="318" y="936"/>
                      <a:pt x="557" y="936"/>
                    </a:cubicBezTo>
                    <a:cubicBezTo>
                      <a:pt x="776" y="936"/>
                      <a:pt x="955" y="77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413550" y="56570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39" y="0"/>
                      <a:pt x="1" y="319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57" y="935"/>
                      <a:pt x="936" y="756"/>
                      <a:pt x="936" y="537"/>
                    </a:cubicBezTo>
                    <a:cubicBezTo>
                      <a:pt x="936" y="319"/>
                      <a:pt x="75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487224" y="1038690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57"/>
                      <a:pt x="319" y="936"/>
                      <a:pt x="537" y="936"/>
                    </a:cubicBezTo>
                    <a:cubicBezTo>
                      <a:pt x="756" y="936"/>
                      <a:pt x="935" y="757"/>
                      <a:pt x="935" y="538"/>
                    </a:cubicBezTo>
                    <a:cubicBezTo>
                      <a:pt x="935" y="319"/>
                      <a:pt x="75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871675" y="7671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38" y="0"/>
                      <a:pt x="0" y="319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9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383949" y="2407289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7" y="1"/>
                    </a:moveTo>
                    <a:cubicBezTo>
                      <a:pt x="358" y="1"/>
                      <a:pt x="0" y="319"/>
                      <a:pt x="0" y="538"/>
                    </a:cubicBezTo>
                    <a:cubicBezTo>
                      <a:pt x="0" y="757"/>
                      <a:pt x="318" y="936"/>
                      <a:pt x="557" y="936"/>
                    </a:cubicBezTo>
                    <a:cubicBezTo>
                      <a:pt x="776" y="936"/>
                      <a:pt x="955" y="757"/>
                      <a:pt x="955" y="538"/>
                    </a:cubicBezTo>
                    <a:cubicBezTo>
                      <a:pt x="955" y="319"/>
                      <a:pt x="776" y="1"/>
                      <a:pt x="5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801013" y="101456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56"/>
                      <a:pt x="318" y="935"/>
                      <a:pt x="537" y="935"/>
                    </a:cubicBezTo>
                    <a:cubicBezTo>
                      <a:pt x="776" y="935"/>
                      <a:pt x="935" y="756"/>
                      <a:pt x="935" y="537"/>
                    </a:cubicBezTo>
                    <a:cubicBezTo>
                      <a:pt x="935" y="318"/>
                      <a:pt x="77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353998" y="30903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3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5686745" y="2603629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39" y="0"/>
                      <a:pt x="1" y="339"/>
                      <a:pt x="1" y="558"/>
                    </a:cubicBezTo>
                    <a:cubicBezTo>
                      <a:pt x="1" y="776"/>
                      <a:pt x="31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6052236" y="1875848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7" y="0"/>
                    </a:moveTo>
                    <a:cubicBezTo>
                      <a:pt x="318" y="0"/>
                      <a:pt x="0" y="338"/>
                      <a:pt x="0" y="537"/>
                    </a:cubicBezTo>
                    <a:cubicBezTo>
                      <a:pt x="0" y="756"/>
                      <a:pt x="318" y="935"/>
                      <a:pt x="557" y="935"/>
                    </a:cubicBezTo>
                    <a:cubicBezTo>
                      <a:pt x="776" y="935"/>
                      <a:pt x="955" y="756"/>
                      <a:pt x="955" y="537"/>
                    </a:cubicBezTo>
                    <a:cubicBezTo>
                      <a:pt x="955" y="318"/>
                      <a:pt x="776" y="0"/>
                      <a:pt x="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712586" y="3081811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7" y="0"/>
                    </a:moveTo>
                    <a:cubicBezTo>
                      <a:pt x="318" y="0"/>
                      <a:pt x="0" y="318"/>
                      <a:pt x="0" y="537"/>
                    </a:cubicBezTo>
                    <a:cubicBezTo>
                      <a:pt x="0" y="776"/>
                      <a:pt x="318" y="935"/>
                      <a:pt x="537" y="935"/>
                    </a:cubicBezTo>
                    <a:cubicBezTo>
                      <a:pt x="756" y="935"/>
                      <a:pt x="935" y="756"/>
                      <a:pt x="935" y="537"/>
                    </a:cubicBezTo>
                    <a:cubicBezTo>
                      <a:pt x="935" y="318"/>
                      <a:pt x="756" y="0"/>
                      <a:pt x="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409350" y="6109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39" y="1"/>
                      <a:pt x="1" y="339"/>
                      <a:pt x="1" y="538"/>
                    </a:cubicBezTo>
                    <a:cubicBezTo>
                      <a:pt x="1" y="777"/>
                      <a:pt x="339" y="936"/>
                      <a:pt x="558" y="936"/>
                    </a:cubicBezTo>
                    <a:cubicBezTo>
                      <a:pt x="777" y="936"/>
                      <a:pt x="956" y="777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60050" y="2031050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0"/>
                    </a:moveTo>
                    <a:cubicBezTo>
                      <a:pt x="339" y="0"/>
                      <a:pt x="0" y="319"/>
                      <a:pt x="0" y="538"/>
                    </a:cubicBezTo>
                    <a:cubicBezTo>
                      <a:pt x="0" y="757"/>
                      <a:pt x="339" y="936"/>
                      <a:pt x="558" y="936"/>
                    </a:cubicBezTo>
                    <a:cubicBezTo>
                      <a:pt x="776" y="936"/>
                      <a:pt x="955" y="776"/>
                      <a:pt x="955" y="538"/>
                    </a:cubicBezTo>
                    <a:cubicBezTo>
                      <a:pt x="955" y="319"/>
                      <a:pt x="776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646034" y="2584629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0"/>
                    </a:moveTo>
                    <a:cubicBezTo>
                      <a:pt x="319" y="0"/>
                      <a:pt x="1" y="318"/>
                      <a:pt x="1" y="537"/>
                    </a:cubicBezTo>
                    <a:cubicBezTo>
                      <a:pt x="1" y="756"/>
                      <a:pt x="319" y="935"/>
                      <a:pt x="538" y="935"/>
                    </a:cubicBezTo>
                    <a:cubicBezTo>
                      <a:pt x="777" y="935"/>
                      <a:pt x="936" y="776"/>
                      <a:pt x="936" y="537"/>
                    </a:cubicBezTo>
                    <a:cubicBezTo>
                      <a:pt x="936" y="318"/>
                      <a:pt x="777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816875" y="2116100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1"/>
                    </a:moveTo>
                    <a:cubicBezTo>
                      <a:pt x="31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3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1840250" y="16908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0"/>
                    </a:moveTo>
                    <a:cubicBezTo>
                      <a:pt x="319" y="0"/>
                      <a:pt x="1" y="359"/>
                      <a:pt x="1" y="558"/>
                    </a:cubicBezTo>
                    <a:cubicBezTo>
                      <a:pt x="1" y="776"/>
                      <a:pt x="339" y="955"/>
                      <a:pt x="558" y="955"/>
                    </a:cubicBezTo>
                    <a:cubicBezTo>
                      <a:pt x="777" y="955"/>
                      <a:pt x="956" y="776"/>
                      <a:pt x="956" y="558"/>
                    </a:cubicBezTo>
                    <a:cubicBezTo>
                      <a:pt x="956" y="319"/>
                      <a:pt x="777" y="0"/>
                      <a:pt x="5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1533850" y="1765425"/>
                <a:ext cx="239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56" extrusionOk="0">
                    <a:moveTo>
                      <a:pt x="558" y="1"/>
                    </a:moveTo>
                    <a:cubicBezTo>
                      <a:pt x="319" y="1"/>
                      <a:pt x="1" y="35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56" y="777"/>
                      <a:pt x="956" y="55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615925" y="246477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58" y="1"/>
                    </a:moveTo>
                    <a:cubicBezTo>
                      <a:pt x="359" y="1"/>
                      <a:pt x="1" y="319"/>
                      <a:pt x="1" y="558"/>
                    </a:cubicBezTo>
                    <a:cubicBezTo>
                      <a:pt x="1" y="777"/>
                      <a:pt x="319" y="956"/>
                      <a:pt x="558" y="956"/>
                    </a:cubicBezTo>
                    <a:cubicBezTo>
                      <a:pt x="777" y="956"/>
                      <a:pt x="936" y="777"/>
                      <a:pt x="936" y="558"/>
                    </a:cubicBezTo>
                    <a:cubicBezTo>
                      <a:pt x="93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840250" y="1431675"/>
                <a:ext cx="239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6" extrusionOk="0">
                    <a:moveTo>
                      <a:pt x="558" y="1"/>
                    </a:moveTo>
                    <a:cubicBezTo>
                      <a:pt x="319" y="1"/>
                      <a:pt x="1" y="339"/>
                      <a:pt x="1" y="538"/>
                    </a:cubicBezTo>
                    <a:cubicBezTo>
                      <a:pt x="1" y="776"/>
                      <a:pt x="339" y="936"/>
                      <a:pt x="558" y="936"/>
                    </a:cubicBezTo>
                    <a:cubicBezTo>
                      <a:pt x="777" y="936"/>
                      <a:pt x="956" y="776"/>
                      <a:pt x="956" y="538"/>
                    </a:cubicBezTo>
                    <a:cubicBezTo>
                      <a:pt x="956" y="319"/>
                      <a:pt x="777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077525" y="1154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8" y="0"/>
                    </a:moveTo>
                    <a:cubicBezTo>
                      <a:pt x="339" y="0"/>
                      <a:pt x="0" y="339"/>
                      <a:pt x="0" y="558"/>
                    </a:cubicBezTo>
                    <a:cubicBezTo>
                      <a:pt x="0" y="776"/>
                      <a:pt x="319" y="955"/>
                      <a:pt x="538" y="955"/>
                    </a:cubicBezTo>
                    <a:cubicBezTo>
                      <a:pt x="756" y="955"/>
                      <a:pt x="935" y="776"/>
                      <a:pt x="935" y="558"/>
                    </a:cubicBezTo>
                    <a:cubicBezTo>
                      <a:pt x="935" y="339"/>
                      <a:pt x="756" y="0"/>
                      <a:pt x="5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627875" y="577125"/>
                <a:ext cx="23400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56" extrusionOk="0">
                    <a:moveTo>
                      <a:pt x="537" y="1"/>
                    </a:moveTo>
                    <a:cubicBezTo>
                      <a:pt x="318" y="1"/>
                      <a:pt x="0" y="339"/>
                      <a:pt x="0" y="558"/>
                    </a:cubicBezTo>
                    <a:cubicBezTo>
                      <a:pt x="0" y="777"/>
                      <a:pt x="318" y="956"/>
                      <a:pt x="537" y="956"/>
                    </a:cubicBezTo>
                    <a:cubicBezTo>
                      <a:pt x="776" y="956"/>
                      <a:pt x="935" y="777"/>
                      <a:pt x="935" y="558"/>
                    </a:cubicBezTo>
                    <a:cubicBezTo>
                      <a:pt x="935" y="339"/>
                      <a:pt x="776" y="1"/>
                      <a:pt x="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15350" y="702975"/>
                <a:ext cx="23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936" extrusionOk="0">
                    <a:moveTo>
                      <a:pt x="538" y="1"/>
                    </a:moveTo>
                    <a:cubicBezTo>
                      <a:pt x="319" y="1"/>
                      <a:pt x="0" y="339"/>
                      <a:pt x="0" y="538"/>
                    </a:cubicBezTo>
                    <a:cubicBezTo>
                      <a:pt x="0" y="777"/>
                      <a:pt x="319" y="936"/>
                      <a:pt x="538" y="936"/>
                    </a:cubicBezTo>
                    <a:cubicBezTo>
                      <a:pt x="756" y="936"/>
                      <a:pt x="935" y="777"/>
                      <a:pt x="935" y="538"/>
                    </a:cubicBezTo>
                    <a:cubicBezTo>
                      <a:pt x="935" y="319"/>
                      <a:pt x="756" y="1"/>
                      <a:pt x="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360050" y="840250"/>
                <a:ext cx="239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937" extrusionOk="0">
                    <a:moveTo>
                      <a:pt x="558" y="1"/>
                    </a:moveTo>
                    <a:cubicBezTo>
                      <a:pt x="339" y="1"/>
                      <a:pt x="0" y="359"/>
                      <a:pt x="0" y="558"/>
                    </a:cubicBezTo>
                    <a:cubicBezTo>
                      <a:pt x="0" y="777"/>
                      <a:pt x="339" y="936"/>
                      <a:pt x="558" y="936"/>
                    </a:cubicBezTo>
                    <a:cubicBezTo>
                      <a:pt x="776" y="936"/>
                      <a:pt x="955" y="777"/>
                      <a:pt x="955" y="558"/>
                    </a:cubicBezTo>
                    <a:cubicBezTo>
                      <a:pt x="955" y="319"/>
                      <a:pt x="776" y="1"/>
                      <a:pt x="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2052609" y="1448600"/>
            <a:ext cx="8056819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645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subTitle" idx="1"/>
          </p:nvPr>
        </p:nvSpPr>
        <p:spPr>
          <a:xfrm>
            <a:off x="3182075" y="4355400"/>
            <a:ext cx="5797622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grpSp>
        <p:nvGrpSpPr>
          <p:cNvPr id="106" name="Google Shape;106;p2"/>
          <p:cNvGrpSpPr/>
          <p:nvPr/>
        </p:nvGrpSpPr>
        <p:grpSpPr>
          <a:xfrm>
            <a:off x="11462663" y="4288890"/>
            <a:ext cx="1442976" cy="2185692"/>
            <a:chOff x="5736750" y="2784150"/>
            <a:chExt cx="696575" cy="1052500"/>
          </a:xfrm>
        </p:grpSpPr>
        <p:sp>
          <p:nvSpPr>
            <p:cNvPr id="107" name="Google Shape;107;p2"/>
            <p:cNvSpPr/>
            <p:nvPr/>
          </p:nvSpPr>
          <p:spPr>
            <a:xfrm>
              <a:off x="5766775" y="3217350"/>
              <a:ext cx="629250" cy="601400"/>
            </a:xfrm>
            <a:custGeom>
              <a:avLst/>
              <a:gdLst/>
              <a:ahLst/>
              <a:cxnLst/>
              <a:rect l="l" t="t" r="r" b="b"/>
              <a:pathLst>
                <a:path w="25170" h="24056" extrusionOk="0">
                  <a:moveTo>
                    <a:pt x="1" y="1"/>
                  </a:moveTo>
                  <a:lnTo>
                    <a:pt x="1" y="24055"/>
                  </a:lnTo>
                  <a:lnTo>
                    <a:pt x="25170" y="24055"/>
                  </a:lnTo>
                  <a:lnTo>
                    <a:pt x="25170" y="1"/>
                  </a:ln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973200" y="3401900"/>
              <a:ext cx="216400" cy="79600"/>
            </a:xfrm>
            <a:custGeom>
              <a:avLst/>
              <a:gdLst/>
              <a:ahLst/>
              <a:cxnLst/>
              <a:rect l="l" t="t" r="r" b="b"/>
              <a:pathLst>
                <a:path w="8656" h="3184" extrusionOk="0">
                  <a:moveTo>
                    <a:pt x="8656" y="1353"/>
                  </a:move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3"/>
                    <a:pt x="8656" y="1353"/>
                  </a:cubicBezTo>
                  <a:close/>
                  <a:moveTo>
                    <a:pt x="4338" y="0"/>
                  </a:moveTo>
                  <a:cubicBezTo>
                    <a:pt x="1155" y="0"/>
                    <a:pt x="1" y="1353"/>
                    <a:pt x="1" y="1353"/>
                  </a:cubicBezTo>
                  <a:lnTo>
                    <a:pt x="1274" y="3184"/>
                  </a:lnTo>
                  <a:lnTo>
                    <a:pt x="7382" y="3184"/>
                  </a:lnTo>
                  <a:lnTo>
                    <a:pt x="8656" y="1354"/>
                  </a:lnTo>
                  <a:lnTo>
                    <a:pt x="8656" y="1354"/>
                  </a:lnTo>
                  <a:cubicBezTo>
                    <a:pt x="8656" y="1354"/>
                    <a:pt x="8656" y="1354"/>
                    <a:pt x="8656" y="1354"/>
                  </a:cubicBezTo>
                  <a:cubicBezTo>
                    <a:pt x="8639" y="1354"/>
                    <a:pt x="7499" y="0"/>
                    <a:pt x="4338" y="0"/>
                  </a:cubicBezTo>
                  <a:close/>
                </a:path>
              </a:pathLst>
            </a:custGeom>
            <a:solidFill>
              <a:srgbClr val="E294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989100" y="3431125"/>
              <a:ext cx="27100" cy="46525"/>
            </a:xfrm>
            <a:custGeom>
              <a:avLst/>
              <a:gdLst/>
              <a:ahLst/>
              <a:cxnLst/>
              <a:rect l="l" t="t" r="r" b="b"/>
              <a:pathLst>
                <a:path w="1084" h="1861" extrusionOk="0">
                  <a:moveTo>
                    <a:pt x="139" y="0"/>
                  </a:moveTo>
                  <a:cubicBezTo>
                    <a:pt x="71" y="0"/>
                    <a:pt x="1" y="63"/>
                    <a:pt x="41" y="145"/>
                  </a:cubicBezTo>
                  <a:cubicBezTo>
                    <a:pt x="320" y="702"/>
                    <a:pt x="598" y="1279"/>
                    <a:pt x="877" y="1816"/>
                  </a:cubicBezTo>
                  <a:cubicBezTo>
                    <a:pt x="896" y="1847"/>
                    <a:pt x="925" y="1861"/>
                    <a:pt x="954" y="1861"/>
                  </a:cubicBezTo>
                  <a:cubicBezTo>
                    <a:pt x="1018" y="1861"/>
                    <a:pt x="1083" y="1798"/>
                    <a:pt x="1056" y="1716"/>
                  </a:cubicBezTo>
                  <a:cubicBezTo>
                    <a:pt x="777" y="1139"/>
                    <a:pt x="479" y="602"/>
                    <a:pt x="220" y="45"/>
                  </a:cubicBezTo>
                  <a:cubicBezTo>
                    <a:pt x="201" y="14"/>
                    <a:pt x="171" y="0"/>
                    <a:pt x="139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017875" y="3421275"/>
              <a:ext cx="17625" cy="52075"/>
            </a:xfrm>
            <a:custGeom>
              <a:avLst/>
              <a:gdLst/>
              <a:ahLst/>
              <a:cxnLst/>
              <a:rect l="l" t="t" r="r" b="b"/>
              <a:pathLst>
                <a:path w="705" h="2083" extrusionOk="0">
                  <a:moveTo>
                    <a:pt x="118" y="0"/>
                  </a:moveTo>
                  <a:cubicBezTo>
                    <a:pt x="61" y="0"/>
                    <a:pt x="1" y="50"/>
                    <a:pt x="24" y="121"/>
                  </a:cubicBezTo>
                  <a:cubicBezTo>
                    <a:pt x="184" y="738"/>
                    <a:pt x="343" y="1394"/>
                    <a:pt x="502" y="2011"/>
                  </a:cubicBezTo>
                  <a:cubicBezTo>
                    <a:pt x="510" y="2061"/>
                    <a:pt x="550" y="2083"/>
                    <a:pt x="590" y="2083"/>
                  </a:cubicBezTo>
                  <a:cubicBezTo>
                    <a:pt x="647" y="2083"/>
                    <a:pt x="704" y="2040"/>
                    <a:pt x="681" y="1971"/>
                  </a:cubicBezTo>
                  <a:cubicBezTo>
                    <a:pt x="522" y="1334"/>
                    <a:pt x="383" y="718"/>
                    <a:pt x="203" y="81"/>
                  </a:cubicBezTo>
                  <a:cubicBezTo>
                    <a:pt x="195" y="24"/>
                    <a:pt x="157" y="0"/>
                    <a:pt x="118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046250" y="3414525"/>
              <a:ext cx="13825" cy="57050"/>
            </a:xfrm>
            <a:custGeom>
              <a:avLst/>
              <a:gdLst/>
              <a:ahLst/>
              <a:cxnLst/>
              <a:rect l="l" t="t" r="r" b="b"/>
              <a:pathLst>
                <a:path w="553" h="2282" extrusionOk="0">
                  <a:moveTo>
                    <a:pt x="110" y="0"/>
                  </a:moveTo>
                  <a:cubicBezTo>
                    <a:pt x="58" y="0"/>
                    <a:pt x="0" y="43"/>
                    <a:pt x="23" y="112"/>
                  </a:cubicBezTo>
                  <a:cubicBezTo>
                    <a:pt x="143" y="809"/>
                    <a:pt x="242" y="1505"/>
                    <a:pt x="362" y="2201"/>
                  </a:cubicBezTo>
                  <a:cubicBezTo>
                    <a:pt x="370" y="2258"/>
                    <a:pt x="404" y="2282"/>
                    <a:pt x="441" y="2282"/>
                  </a:cubicBezTo>
                  <a:cubicBezTo>
                    <a:pt x="495" y="2282"/>
                    <a:pt x="553" y="2232"/>
                    <a:pt x="541" y="2161"/>
                  </a:cubicBezTo>
                  <a:cubicBezTo>
                    <a:pt x="421" y="1465"/>
                    <a:pt x="322" y="769"/>
                    <a:pt x="183" y="72"/>
                  </a:cubicBezTo>
                  <a:cubicBezTo>
                    <a:pt x="183" y="22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079150" y="3410850"/>
              <a:ext cx="5000" cy="60700"/>
            </a:xfrm>
            <a:custGeom>
              <a:avLst/>
              <a:gdLst/>
              <a:ahLst/>
              <a:cxnLst/>
              <a:rect l="l" t="t" r="r" b="b"/>
              <a:pathLst>
                <a:path w="200" h="2428" extrusionOk="0">
                  <a:moveTo>
                    <a:pt x="100" y="1"/>
                  </a:moveTo>
                  <a:cubicBezTo>
                    <a:pt x="41" y="1"/>
                    <a:pt x="1" y="20"/>
                    <a:pt x="1" y="100"/>
                  </a:cubicBezTo>
                  <a:lnTo>
                    <a:pt x="1" y="2328"/>
                  </a:lnTo>
                  <a:cubicBezTo>
                    <a:pt x="1" y="2408"/>
                    <a:pt x="41" y="2428"/>
                    <a:pt x="100" y="2428"/>
                  </a:cubicBezTo>
                  <a:cubicBezTo>
                    <a:pt x="140" y="2428"/>
                    <a:pt x="200" y="2408"/>
                    <a:pt x="200" y="2328"/>
                  </a:cubicBezTo>
                  <a:lnTo>
                    <a:pt x="200" y="100"/>
                  </a:lnTo>
                  <a:cubicBezTo>
                    <a:pt x="200" y="40"/>
                    <a:pt x="140" y="1"/>
                    <a:pt x="100" y="1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147100" y="3430900"/>
              <a:ext cx="27275" cy="46675"/>
            </a:xfrm>
            <a:custGeom>
              <a:avLst/>
              <a:gdLst/>
              <a:ahLst/>
              <a:cxnLst/>
              <a:rect l="l" t="t" r="r" b="b"/>
              <a:pathLst>
                <a:path w="1091" h="1867" extrusionOk="0">
                  <a:moveTo>
                    <a:pt x="953" y="0"/>
                  </a:moveTo>
                  <a:cubicBezTo>
                    <a:pt x="923" y="0"/>
                    <a:pt x="897" y="16"/>
                    <a:pt x="884" y="54"/>
                  </a:cubicBezTo>
                  <a:cubicBezTo>
                    <a:pt x="605" y="611"/>
                    <a:pt x="307" y="1188"/>
                    <a:pt x="28" y="1725"/>
                  </a:cubicBezTo>
                  <a:cubicBezTo>
                    <a:pt x="0" y="1796"/>
                    <a:pt x="62" y="1866"/>
                    <a:pt x="128" y="1866"/>
                  </a:cubicBezTo>
                  <a:cubicBezTo>
                    <a:pt x="156" y="1866"/>
                    <a:pt x="184" y="1854"/>
                    <a:pt x="207" y="1825"/>
                  </a:cubicBezTo>
                  <a:cubicBezTo>
                    <a:pt x="486" y="1288"/>
                    <a:pt x="784" y="711"/>
                    <a:pt x="1063" y="154"/>
                  </a:cubicBezTo>
                  <a:cubicBezTo>
                    <a:pt x="1090" y="72"/>
                    <a:pt x="1016" y="0"/>
                    <a:pt x="9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127600" y="3421850"/>
              <a:ext cx="17325" cy="51500"/>
            </a:xfrm>
            <a:custGeom>
              <a:avLst/>
              <a:gdLst/>
              <a:ahLst/>
              <a:cxnLst/>
              <a:rect l="l" t="t" r="r" b="b"/>
              <a:pathLst>
                <a:path w="693" h="2060" extrusionOk="0">
                  <a:moveTo>
                    <a:pt x="574" y="0"/>
                  </a:moveTo>
                  <a:cubicBezTo>
                    <a:pt x="535" y="0"/>
                    <a:pt x="498" y="18"/>
                    <a:pt x="490" y="58"/>
                  </a:cubicBezTo>
                  <a:cubicBezTo>
                    <a:pt x="351" y="675"/>
                    <a:pt x="172" y="1311"/>
                    <a:pt x="13" y="1948"/>
                  </a:cubicBezTo>
                  <a:cubicBezTo>
                    <a:pt x="1" y="2017"/>
                    <a:pt x="57" y="2060"/>
                    <a:pt x="109" y="2060"/>
                  </a:cubicBezTo>
                  <a:cubicBezTo>
                    <a:pt x="147" y="2060"/>
                    <a:pt x="183" y="2038"/>
                    <a:pt x="192" y="1988"/>
                  </a:cubicBezTo>
                  <a:cubicBezTo>
                    <a:pt x="351" y="1371"/>
                    <a:pt x="510" y="715"/>
                    <a:pt x="669" y="98"/>
                  </a:cubicBezTo>
                  <a:cubicBezTo>
                    <a:pt x="693" y="38"/>
                    <a:pt x="632" y="0"/>
                    <a:pt x="574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102725" y="3414525"/>
              <a:ext cx="14050" cy="57050"/>
            </a:xfrm>
            <a:custGeom>
              <a:avLst/>
              <a:gdLst/>
              <a:ahLst/>
              <a:cxnLst/>
              <a:rect l="l" t="t" r="r" b="b"/>
              <a:pathLst>
                <a:path w="562" h="2282" extrusionOk="0">
                  <a:moveTo>
                    <a:pt x="453" y="0"/>
                  </a:moveTo>
                  <a:cubicBezTo>
                    <a:pt x="415" y="0"/>
                    <a:pt x="379" y="22"/>
                    <a:pt x="371" y="72"/>
                  </a:cubicBezTo>
                  <a:cubicBezTo>
                    <a:pt x="251" y="769"/>
                    <a:pt x="152" y="1465"/>
                    <a:pt x="13" y="2161"/>
                  </a:cubicBezTo>
                  <a:cubicBezTo>
                    <a:pt x="1" y="2232"/>
                    <a:pt x="66" y="2282"/>
                    <a:pt x="121" y="2282"/>
                  </a:cubicBezTo>
                  <a:cubicBezTo>
                    <a:pt x="159" y="2282"/>
                    <a:pt x="192" y="2258"/>
                    <a:pt x="192" y="2201"/>
                  </a:cubicBezTo>
                  <a:cubicBezTo>
                    <a:pt x="311" y="1505"/>
                    <a:pt x="411" y="809"/>
                    <a:pt x="550" y="112"/>
                  </a:cubicBezTo>
                  <a:cubicBezTo>
                    <a:pt x="562" y="43"/>
                    <a:pt x="506" y="0"/>
                    <a:pt x="453" y="0"/>
                  </a:cubicBezTo>
                  <a:close/>
                </a:path>
              </a:pathLst>
            </a:custGeom>
            <a:solidFill>
              <a:srgbClr val="E7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005550" y="3481975"/>
              <a:ext cx="152725" cy="336775"/>
            </a:xfrm>
            <a:custGeom>
              <a:avLst/>
              <a:gdLst/>
              <a:ahLst/>
              <a:cxnLst/>
              <a:rect l="l" t="t" r="r" b="b"/>
              <a:pathLst>
                <a:path w="6109" h="13471" extrusionOk="0">
                  <a:moveTo>
                    <a:pt x="0" y="1"/>
                  </a:moveTo>
                  <a:lnTo>
                    <a:pt x="0" y="13470"/>
                  </a:lnTo>
                  <a:lnTo>
                    <a:pt x="6108" y="13470"/>
                  </a:lnTo>
                  <a:lnTo>
                    <a:pt x="61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023450" y="3500375"/>
              <a:ext cx="115925" cy="95525"/>
            </a:xfrm>
            <a:custGeom>
              <a:avLst/>
              <a:gdLst/>
              <a:ahLst/>
              <a:cxnLst/>
              <a:rect l="l" t="t" r="r" b="b"/>
              <a:pathLst>
                <a:path w="4637" h="3821" extrusionOk="0">
                  <a:moveTo>
                    <a:pt x="4378" y="240"/>
                  </a:moveTo>
                  <a:lnTo>
                    <a:pt x="4378" y="3582"/>
                  </a:lnTo>
                  <a:lnTo>
                    <a:pt x="279" y="3582"/>
                  </a:lnTo>
                  <a:lnTo>
                    <a:pt x="279" y="240"/>
                  </a:lnTo>
                  <a:close/>
                  <a:moveTo>
                    <a:pt x="0" y="1"/>
                  </a:moveTo>
                  <a:lnTo>
                    <a:pt x="0" y="3821"/>
                  </a:lnTo>
                  <a:lnTo>
                    <a:pt x="4636" y="3821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023450" y="3610300"/>
              <a:ext cx="115925" cy="188550"/>
            </a:xfrm>
            <a:custGeom>
              <a:avLst/>
              <a:gdLst/>
              <a:ahLst/>
              <a:cxnLst/>
              <a:rect l="l" t="t" r="r" b="b"/>
              <a:pathLst>
                <a:path w="4637" h="7542" extrusionOk="0">
                  <a:moveTo>
                    <a:pt x="4378" y="220"/>
                  </a:moveTo>
                  <a:lnTo>
                    <a:pt x="4378" y="7263"/>
                  </a:lnTo>
                  <a:lnTo>
                    <a:pt x="279" y="7263"/>
                  </a:lnTo>
                  <a:lnTo>
                    <a:pt x="279" y="220"/>
                  </a:lnTo>
                  <a:close/>
                  <a:moveTo>
                    <a:pt x="0" y="1"/>
                  </a:moveTo>
                  <a:lnTo>
                    <a:pt x="0" y="7542"/>
                  </a:lnTo>
                  <a:lnTo>
                    <a:pt x="4636" y="7542"/>
                  </a:lnTo>
                  <a:lnTo>
                    <a:pt x="4636" y="1"/>
                  </a:lnTo>
                  <a:close/>
                </a:path>
              </a:pathLst>
            </a:custGeom>
            <a:solidFill>
              <a:srgbClr val="FFFFFF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129400" y="364512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7"/>
                    <a:pt x="179" y="797"/>
                    <a:pt x="398" y="797"/>
                  </a:cubicBezTo>
                  <a:cubicBezTo>
                    <a:pt x="617" y="797"/>
                    <a:pt x="796" y="617"/>
                    <a:pt x="796" y="399"/>
                  </a:cubicBezTo>
                  <a:cubicBezTo>
                    <a:pt x="796" y="180"/>
                    <a:pt x="617" y="21"/>
                    <a:pt x="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819500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9" y="6746"/>
                  </a:lnTo>
                  <a:lnTo>
                    <a:pt x="4279" y="2150"/>
                  </a:lnTo>
                  <a:cubicBezTo>
                    <a:pt x="4279" y="976"/>
                    <a:pt x="3324" y="1"/>
                    <a:pt x="2150" y="1"/>
                  </a:cubicBez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814525" y="3327775"/>
              <a:ext cx="116425" cy="178600"/>
            </a:xfrm>
            <a:custGeom>
              <a:avLst/>
              <a:gdLst/>
              <a:ahLst/>
              <a:cxnLst/>
              <a:rect l="l" t="t" r="r" b="b"/>
              <a:pathLst>
                <a:path w="4657" h="7144" extrusionOk="0">
                  <a:moveTo>
                    <a:pt x="2528" y="379"/>
                  </a:moveTo>
                  <a:cubicBezTo>
                    <a:pt x="3523" y="498"/>
                    <a:pt x="4279" y="1334"/>
                    <a:pt x="4279" y="2329"/>
                  </a:cubicBezTo>
                  <a:lnTo>
                    <a:pt x="4279" y="3363"/>
                  </a:lnTo>
                  <a:lnTo>
                    <a:pt x="2528" y="3363"/>
                  </a:lnTo>
                  <a:lnTo>
                    <a:pt x="2528" y="379"/>
                  </a:lnTo>
                  <a:close/>
                  <a:moveTo>
                    <a:pt x="2150" y="399"/>
                  </a:moveTo>
                  <a:lnTo>
                    <a:pt x="2150" y="3383"/>
                  </a:lnTo>
                  <a:lnTo>
                    <a:pt x="399" y="3383"/>
                  </a:lnTo>
                  <a:lnTo>
                    <a:pt x="399" y="2349"/>
                  </a:lnTo>
                  <a:cubicBezTo>
                    <a:pt x="379" y="1334"/>
                    <a:pt x="1155" y="498"/>
                    <a:pt x="2150" y="399"/>
                  </a:cubicBezTo>
                  <a:close/>
                  <a:moveTo>
                    <a:pt x="2130" y="3761"/>
                  </a:moveTo>
                  <a:lnTo>
                    <a:pt x="2130" y="6746"/>
                  </a:lnTo>
                  <a:lnTo>
                    <a:pt x="379" y="6746"/>
                  </a:lnTo>
                  <a:lnTo>
                    <a:pt x="379" y="3761"/>
                  </a:lnTo>
                  <a:close/>
                  <a:moveTo>
                    <a:pt x="4279" y="3761"/>
                  </a:moveTo>
                  <a:lnTo>
                    <a:pt x="4279" y="6746"/>
                  </a:lnTo>
                  <a:lnTo>
                    <a:pt x="2528" y="6746"/>
                  </a:lnTo>
                  <a:lnTo>
                    <a:pt x="2528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7" y="7144"/>
                  </a:lnTo>
                  <a:lnTo>
                    <a:pt x="4657" y="2349"/>
                  </a:lnTo>
                  <a:cubicBezTo>
                    <a:pt x="4657" y="1055"/>
                    <a:pt x="362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779225" y="3486300"/>
              <a:ext cx="178750" cy="29525"/>
            </a:xfrm>
            <a:custGeom>
              <a:avLst/>
              <a:gdLst/>
              <a:ahLst/>
              <a:cxnLst/>
              <a:rect l="l" t="t" r="r" b="b"/>
              <a:pathLst>
                <a:path w="7150" h="1181" extrusionOk="0">
                  <a:moveTo>
                    <a:pt x="6604" y="1"/>
                  </a:moveTo>
                  <a:cubicBezTo>
                    <a:pt x="6216" y="1"/>
                    <a:pt x="5708" y="133"/>
                    <a:pt x="5432" y="265"/>
                  </a:cubicBezTo>
                  <a:cubicBezTo>
                    <a:pt x="5246" y="347"/>
                    <a:pt x="5082" y="385"/>
                    <a:pt x="4912" y="385"/>
                  </a:cubicBezTo>
                  <a:cubicBezTo>
                    <a:pt x="4628" y="385"/>
                    <a:pt x="4328" y="280"/>
                    <a:pt x="3880" y="106"/>
                  </a:cubicBezTo>
                  <a:cubicBezTo>
                    <a:pt x="3703" y="37"/>
                    <a:pt x="3542" y="10"/>
                    <a:pt x="3388" y="10"/>
                  </a:cubicBezTo>
                  <a:cubicBezTo>
                    <a:pt x="2922" y="10"/>
                    <a:pt x="2529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09" y="406"/>
                    <a:pt x="1015" y="109"/>
                    <a:pt x="703" y="109"/>
                  </a:cubicBezTo>
                  <a:cubicBezTo>
                    <a:pt x="630" y="109"/>
                    <a:pt x="556" y="125"/>
                    <a:pt x="478" y="166"/>
                  </a:cubicBezTo>
                  <a:cubicBezTo>
                    <a:pt x="0" y="385"/>
                    <a:pt x="1095" y="1181"/>
                    <a:pt x="1095" y="1181"/>
                  </a:cubicBezTo>
                  <a:lnTo>
                    <a:pt x="6148" y="1181"/>
                  </a:lnTo>
                  <a:cubicBezTo>
                    <a:pt x="6148" y="1181"/>
                    <a:pt x="7044" y="862"/>
                    <a:pt x="7123" y="325"/>
                  </a:cubicBezTo>
                  <a:cubicBezTo>
                    <a:pt x="7150" y="86"/>
                    <a:pt x="6916" y="1"/>
                    <a:pt x="6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842875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0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6" y="259"/>
                    <a:pt x="1115" y="279"/>
                    <a:pt x="1195" y="279"/>
                  </a:cubicBezTo>
                  <a:cubicBezTo>
                    <a:pt x="1280" y="293"/>
                    <a:pt x="1354" y="308"/>
                    <a:pt x="1391" y="315"/>
                  </a:cubicBezTo>
                  <a:lnTo>
                    <a:pt x="1391" y="315"/>
                  </a:lnTo>
                  <a:cubicBezTo>
                    <a:pt x="1363" y="287"/>
                    <a:pt x="1311" y="224"/>
                    <a:pt x="1235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1" y="315"/>
                  </a:moveTo>
                  <a:cubicBezTo>
                    <a:pt x="1399" y="323"/>
                    <a:pt x="1406" y="328"/>
                    <a:pt x="1409" y="328"/>
                  </a:cubicBezTo>
                  <a:cubicBezTo>
                    <a:pt x="1412" y="328"/>
                    <a:pt x="1414" y="325"/>
                    <a:pt x="1414" y="319"/>
                  </a:cubicBezTo>
                  <a:cubicBezTo>
                    <a:pt x="1414" y="319"/>
                    <a:pt x="1405" y="317"/>
                    <a:pt x="1391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919000" y="3491175"/>
              <a:ext cx="28375" cy="8250"/>
            </a:xfrm>
            <a:custGeom>
              <a:avLst/>
              <a:gdLst/>
              <a:ahLst/>
              <a:cxnLst/>
              <a:rect l="l" t="t" r="r" b="b"/>
              <a:pathLst>
                <a:path w="1135" h="330" extrusionOk="0">
                  <a:moveTo>
                    <a:pt x="764" y="1"/>
                  </a:moveTo>
                  <a:cubicBezTo>
                    <a:pt x="687" y="1"/>
                    <a:pt x="607" y="11"/>
                    <a:pt x="537" y="31"/>
                  </a:cubicBezTo>
                  <a:cubicBezTo>
                    <a:pt x="378" y="70"/>
                    <a:pt x="259" y="130"/>
                    <a:pt x="159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29"/>
                    <a:pt x="179" y="309"/>
                  </a:cubicBezTo>
                  <a:cubicBezTo>
                    <a:pt x="299" y="289"/>
                    <a:pt x="438" y="249"/>
                    <a:pt x="577" y="210"/>
                  </a:cubicBezTo>
                  <a:cubicBezTo>
                    <a:pt x="657" y="190"/>
                    <a:pt x="696" y="190"/>
                    <a:pt x="776" y="150"/>
                  </a:cubicBezTo>
                  <a:cubicBezTo>
                    <a:pt x="856" y="150"/>
                    <a:pt x="895" y="130"/>
                    <a:pt x="955" y="130"/>
                  </a:cubicBezTo>
                  <a:lnTo>
                    <a:pt x="103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4" y="190"/>
                    <a:pt x="1134" y="190"/>
                    <a:pt x="1134" y="190"/>
                  </a:cubicBezTo>
                  <a:cubicBezTo>
                    <a:pt x="1134" y="190"/>
                    <a:pt x="1134" y="170"/>
                    <a:pt x="1094" y="130"/>
                  </a:cubicBezTo>
                  <a:cubicBezTo>
                    <a:pt x="1094" y="110"/>
                    <a:pt x="1075" y="110"/>
                    <a:pt x="1055" y="90"/>
                  </a:cubicBezTo>
                  <a:cubicBezTo>
                    <a:pt x="1035" y="70"/>
                    <a:pt x="995" y="70"/>
                    <a:pt x="975" y="31"/>
                  </a:cubicBezTo>
                  <a:cubicBezTo>
                    <a:pt x="915" y="11"/>
                    <a:pt x="841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793650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89" y="0"/>
                  </a:moveTo>
                  <a:cubicBezTo>
                    <a:pt x="145" y="0"/>
                    <a:pt x="105" y="6"/>
                    <a:pt x="8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79" y="83"/>
                    <a:pt x="219" y="103"/>
                  </a:cubicBezTo>
                  <a:cubicBezTo>
                    <a:pt x="279" y="103"/>
                    <a:pt x="319" y="123"/>
                    <a:pt x="339" y="123"/>
                  </a:cubicBezTo>
                  <a:cubicBezTo>
                    <a:pt x="438" y="162"/>
                    <a:pt x="537" y="182"/>
                    <a:pt x="617" y="202"/>
                  </a:cubicBezTo>
                  <a:cubicBezTo>
                    <a:pt x="677" y="222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7" y="103"/>
                    <a:pt x="478" y="63"/>
                    <a:pt x="378" y="23"/>
                  </a:cubicBezTo>
                  <a:cubicBezTo>
                    <a:pt x="321" y="12"/>
                    <a:pt x="250" y="0"/>
                    <a:pt x="189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237325" y="3332250"/>
              <a:ext cx="106975" cy="168650"/>
            </a:xfrm>
            <a:custGeom>
              <a:avLst/>
              <a:gdLst/>
              <a:ahLst/>
              <a:cxnLst/>
              <a:rect l="l" t="t" r="r" b="b"/>
              <a:pathLst>
                <a:path w="4279" h="6746" extrusionOk="0">
                  <a:moveTo>
                    <a:pt x="2150" y="1"/>
                  </a:moveTo>
                  <a:cubicBezTo>
                    <a:pt x="976" y="1"/>
                    <a:pt x="1" y="976"/>
                    <a:pt x="1" y="2150"/>
                  </a:cubicBezTo>
                  <a:lnTo>
                    <a:pt x="1" y="6746"/>
                  </a:lnTo>
                  <a:lnTo>
                    <a:pt x="4278" y="6746"/>
                  </a:lnTo>
                  <a:lnTo>
                    <a:pt x="4278" y="2150"/>
                  </a:lnTo>
                  <a:cubicBezTo>
                    <a:pt x="4278" y="976"/>
                    <a:pt x="3323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32350" y="3327775"/>
              <a:ext cx="116925" cy="178600"/>
            </a:xfrm>
            <a:custGeom>
              <a:avLst/>
              <a:gdLst/>
              <a:ahLst/>
              <a:cxnLst/>
              <a:rect l="l" t="t" r="r" b="b"/>
              <a:pathLst>
                <a:path w="4677" h="7144" extrusionOk="0">
                  <a:moveTo>
                    <a:pt x="2547" y="379"/>
                  </a:moveTo>
                  <a:cubicBezTo>
                    <a:pt x="3542" y="498"/>
                    <a:pt x="4318" y="1334"/>
                    <a:pt x="4318" y="2329"/>
                  </a:cubicBezTo>
                  <a:lnTo>
                    <a:pt x="4318" y="3363"/>
                  </a:lnTo>
                  <a:lnTo>
                    <a:pt x="2547" y="3363"/>
                  </a:lnTo>
                  <a:lnTo>
                    <a:pt x="2547" y="379"/>
                  </a:lnTo>
                  <a:close/>
                  <a:moveTo>
                    <a:pt x="2169" y="399"/>
                  </a:moveTo>
                  <a:lnTo>
                    <a:pt x="2169" y="3383"/>
                  </a:lnTo>
                  <a:lnTo>
                    <a:pt x="438" y="3383"/>
                  </a:lnTo>
                  <a:lnTo>
                    <a:pt x="438" y="2349"/>
                  </a:lnTo>
                  <a:cubicBezTo>
                    <a:pt x="399" y="1334"/>
                    <a:pt x="1175" y="498"/>
                    <a:pt x="2169" y="399"/>
                  </a:cubicBezTo>
                  <a:close/>
                  <a:moveTo>
                    <a:pt x="2150" y="3761"/>
                  </a:moveTo>
                  <a:lnTo>
                    <a:pt x="2150" y="6746"/>
                  </a:lnTo>
                  <a:lnTo>
                    <a:pt x="399" y="6746"/>
                  </a:lnTo>
                  <a:lnTo>
                    <a:pt x="399" y="3761"/>
                  </a:lnTo>
                  <a:close/>
                  <a:moveTo>
                    <a:pt x="4318" y="3761"/>
                  </a:moveTo>
                  <a:lnTo>
                    <a:pt x="4318" y="6746"/>
                  </a:lnTo>
                  <a:lnTo>
                    <a:pt x="2547" y="6746"/>
                  </a:lnTo>
                  <a:lnTo>
                    <a:pt x="2547" y="3761"/>
                  </a:lnTo>
                  <a:close/>
                  <a:moveTo>
                    <a:pt x="2349" y="1"/>
                  </a:moveTo>
                  <a:cubicBezTo>
                    <a:pt x="1055" y="1"/>
                    <a:pt x="1" y="1055"/>
                    <a:pt x="1" y="2349"/>
                  </a:cubicBezTo>
                  <a:lnTo>
                    <a:pt x="1" y="7144"/>
                  </a:lnTo>
                  <a:lnTo>
                    <a:pt x="4656" y="7144"/>
                  </a:lnTo>
                  <a:lnTo>
                    <a:pt x="4656" y="2349"/>
                  </a:lnTo>
                  <a:cubicBezTo>
                    <a:pt x="4676" y="1055"/>
                    <a:pt x="3642" y="1"/>
                    <a:pt x="2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197550" y="3486300"/>
              <a:ext cx="178975" cy="29525"/>
            </a:xfrm>
            <a:custGeom>
              <a:avLst/>
              <a:gdLst/>
              <a:ahLst/>
              <a:cxnLst/>
              <a:rect l="l" t="t" r="r" b="b"/>
              <a:pathLst>
                <a:path w="7159" h="1181" extrusionOk="0">
                  <a:moveTo>
                    <a:pt x="6612" y="1"/>
                  </a:moveTo>
                  <a:cubicBezTo>
                    <a:pt x="6222" y="1"/>
                    <a:pt x="5708" y="133"/>
                    <a:pt x="5432" y="265"/>
                  </a:cubicBezTo>
                  <a:cubicBezTo>
                    <a:pt x="5245" y="347"/>
                    <a:pt x="5084" y="385"/>
                    <a:pt x="4917" y="385"/>
                  </a:cubicBezTo>
                  <a:cubicBezTo>
                    <a:pt x="4637" y="385"/>
                    <a:pt x="4340" y="280"/>
                    <a:pt x="3880" y="106"/>
                  </a:cubicBezTo>
                  <a:cubicBezTo>
                    <a:pt x="3703" y="37"/>
                    <a:pt x="3543" y="10"/>
                    <a:pt x="3391" y="10"/>
                  </a:cubicBezTo>
                  <a:cubicBezTo>
                    <a:pt x="2929" y="10"/>
                    <a:pt x="2544" y="265"/>
                    <a:pt x="1990" y="385"/>
                  </a:cubicBezTo>
                  <a:cubicBezTo>
                    <a:pt x="1913" y="400"/>
                    <a:pt x="1841" y="406"/>
                    <a:pt x="1773" y="406"/>
                  </a:cubicBezTo>
                  <a:cubicBezTo>
                    <a:pt x="1312" y="406"/>
                    <a:pt x="1028" y="109"/>
                    <a:pt x="710" y="109"/>
                  </a:cubicBezTo>
                  <a:cubicBezTo>
                    <a:pt x="635" y="109"/>
                    <a:pt x="559" y="125"/>
                    <a:pt x="478" y="166"/>
                  </a:cubicBezTo>
                  <a:cubicBezTo>
                    <a:pt x="0" y="385"/>
                    <a:pt x="1094" y="1181"/>
                    <a:pt x="1094" y="1181"/>
                  </a:cubicBezTo>
                  <a:lnTo>
                    <a:pt x="6148" y="1181"/>
                  </a:lnTo>
                  <a:cubicBezTo>
                    <a:pt x="6148" y="1181"/>
                    <a:pt x="7043" y="862"/>
                    <a:pt x="7123" y="325"/>
                  </a:cubicBezTo>
                  <a:cubicBezTo>
                    <a:pt x="7158" y="86"/>
                    <a:pt x="6925" y="1"/>
                    <a:pt x="6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260700" y="3491425"/>
              <a:ext cx="35350" cy="8225"/>
            </a:xfrm>
            <a:custGeom>
              <a:avLst/>
              <a:gdLst/>
              <a:ahLst/>
              <a:cxnLst/>
              <a:rect l="l" t="t" r="r" b="b"/>
              <a:pathLst>
                <a:path w="1414" h="329" extrusionOk="0">
                  <a:moveTo>
                    <a:pt x="717" y="1"/>
                  </a:moveTo>
                  <a:cubicBezTo>
                    <a:pt x="618" y="1"/>
                    <a:pt x="518" y="21"/>
                    <a:pt x="419" y="60"/>
                  </a:cubicBezTo>
                  <a:cubicBezTo>
                    <a:pt x="339" y="80"/>
                    <a:pt x="260" y="100"/>
                    <a:pt x="200" y="160"/>
                  </a:cubicBezTo>
                  <a:cubicBezTo>
                    <a:pt x="41" y="259"/>
                    <a:pt x="1" y="319"/>
                    <a:pt x="1" y="319"/>
                  </a:cubicBezTo>
                  <a:cubicBezTo>
                    <a:pt x="1" y="319"/>
                    <a:pt x="120" y="319"/>
                    <a:pt x="240" y="299"/>
                  </a:cubicBezTo>
                  <a:cubicBezTo>
                    <a:pt x="359" y="279"/>
                    <a:pt x="538" y="259"/>
                    <a:pt x="717" y="259"/>
                  </a:cubicBezTo>
                  <a:lnTo>
                    <a:pt x="956" y="259"/>
                  </a:lnTo>
                  <a:cubicBezTo>
                    <a:pt x="1035" y="259"/>
                    <a:pt x="1115" y="279"/>
                    <a:pt x="1195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3" y="287"/>
                    <a:pt x="1311" y="224"/>
                    <a:pt x="1234" y="160"/>
                  </a:cubicBezTo>
                  <a:cubicBezTo>
                    <a:pt x="1215" y="120"/>
                    <a:pt x="1195" y="100"/>
                    <a:pt x="1135" y="80"/>
                  </a:cubicBezTo>
                  <a:cubicBezTo>
                    <a:pt x="1115" y="60"/>
                    <a:pt x="1055" y="21"/>
                    <a:pt x="1016" y="21"/>
                  </a:cubicBezTo>
                  <a:cubicBezTo>
                    <a:pt x="916" y="1"/>
                    <a:pt x="817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6337800" y="34911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8" y="11"/>
                    <a:pt x="518" y="31"/>
                  </a:cubicBezTo>
                  <a:cubicBezTo>
                    <a:pt x="359" y="70"/>
                    <a:pt x="240" y="130"/>
                    <a:pt x="140" y="210"/>
                  </a:cubicBezTo>
                  <a:cubicBezTo>
                    <a:pt x="41" y="289"/>
                    <a:pt x="1" y="329"/>
                    <a:pt x="1" y="329"/>
                  </a:cubicBezTo>
                  <a:cubicBezTo>
                    <a:pt x="1" y="329"/>
                    <a:pt x="60" y="329"/>
                    <a:pt x="160" y="309"/>
                  </a:cubicBezTo>
                  <a:cubicBezTo>
                    <a:pt x="299" y="289"/>
                    <a:pt x="419" y="249"/>
                    <a:pt x="558" y="210"/>
                  </a:cubicBezTo>
                  <a:cubicBezTo>
                    <a:pt x="637" y="190"/>
                    <a:pt x="697" y="190"/>
                    <a:pt x="757" y="150"/>
                  </a:cubicBezTo>
                  <a:cubicBezTo>
                    <a:pt x="836" y="150"/>
                    <a:pt x="876" y="130"/>
                    <a:pt x="936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5" y="19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55" y="110"/>
                    <a:pt x="1035" y="90"/>
                  </a:cubicBezTo>
                  <a:cubicBezTo>
                    <a:pt x="1015" y="70"/>
                    <a:pt x="996" y="70"/>
                    <a:pt x="956" y="31"/>
                  </a:cubicBezTo>
                  <a:cubicBezTo>
                    <a:pt x="896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211975" y="34938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97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20" y="63"/>
                    <a:pt x="2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20" y="103"/>
                    <a:pt x="20" y="83"/>
                  </a:cubicBezTo>
                  <a:lnTo>
                    <a:pt x="99" y="83"/>
                  </a:lnTo>
                  <a:cubicBezTo>
                    <a:pt x="119" y="83"/>
                    <a:pt x="179" y="83"/>
                    <a:pt x="219" y="103"/>
                  </a:cubicBezTo>
                  <a:cubicBezTo>
                    <a:pt x="279" y="103"/>
                    <a:pt x="318" y="123"/>
                    <a:pt x="358" y="123"/>
                  </a:cubicBezTo>
                  <a:cubicBezTo>
                    <a:pt x="458" y="162"/>
                    <a:pt x="557" y="182"/>
                    <a:pt x="617" y="202"/>
                  </a:cubicBezTo>
                  <a:cubicBezTo>
                    <a:pt x="676" y="222"/>
                    <a:pt x="716" y="222"/>
                    <a:pt x="716" y="222"/>
                  </a:cubicBezTo>
                  <a:cubicBezTo>
                    <a:pt x="716" y="222"/>
                    <a:pt x="696" y="182"/>
                    <a:pt x="61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806575" y="35963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8"/>
                  </a:lnTo>
                  <a:lnTo>
                    <a:pt x="1493" y="63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840900" y="36242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274150" y="36884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308450" y="3717250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274150" y="37520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308450" y="3780425"/>
              <a:ext cx="37350" cy="15950"/>
            </a:xfrm>
            <a:custGeom>
              <a:avLst/>
              <a:gdLst/>
              <a:ahLst/>
              <a:cxnLst/>
              <a:rect l="l" t="t" r="r" b="b"/>
              <a:pathLst>
                <a:path w="1494" h="638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119450" y="33238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153775" y="33521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873225" y="37525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907050" y="37809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E2A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748875" y="2829375"/>
              <a:ext cx="669050" cy="454650"/>
            </a:xfrm>
            <a:custGeom>
              <a:avLst/>
              <a:gdLst/>
              <a:ahLst/>
              <a:cxnLst/>
              <a:rect l="l" t="t" r="r" b="b"/>
              <a:pathLst>
                <a:path w="26762" h="18186" extrusionOk="0">
                  <a:moveTo>
                    <a:pt x="2706" y="1"/>
                  </a:moveTo>
                  <a:lnTo>
                    <a:pt x="80" y="16117"/>
                  </a:lnTo>
                  <a:cubicBezTo>
                    <a:pt x="40" y="16216"/>
                    <a:pt x="21" y="16316"/>
                    <a:pt x="21" y="16415"/>
                  </a:cubicBezTo>
                  <a:lnTo>
                    <a:pt x="1" y="16535"/>
                  </a:lnTo>
                  <a:cubicBezTo>
                    <a:pt x="1" y="17450"/>
                    <a:pt x="737" y="18186"/>
                    <a:pt x="1632" y="18186"/>
                  </a:cubicBezTo>
                  <a:cubicBezTo>
                    <a:pt x="2269" y="18186"/>
                    <a:pt x="2806" y="17828"/>
                    <a:pt x="3104" y="17311"/>
                  </a:cubicBezTo>
                  <a:cubicBezTo>
                    <a:pt x="3383" y="17828"/>
                    <a:pt x="3920" y="18186"/>
                    <a:pt x="4577" y="18186"/>
                  </a:cubicBezTo>
                  <a:cubicBezTo>
                    <a:pt x="5194" y="18186"/>
                    <a:pt x="5751" y="17828"/>
                    <a:pt x="6029" y="17311"/>
                  </a:cubicBezTo>
                  <a:cubicBezTo>
                    <a:pt x="6308" y="17828"/>
                    <a:pt x="6865" y="18186"/>
                    <a:pt x="7501" y="18186"/>
                  </a:cubicBezTo>
                  <a:cubicBezTo>
                    <a:pt x="8118" y="18186"/>
                    <a:pt x="8675" y="17828"/>
                    <a:pt x="8974" y="17311"/>
                  </a:cubicBezTo>
                  <a:cubicBezTo>
                    <a:pt x="9252" y="17828"/>
                    <a:pt x="9790" y="18186"/>
                    <a:pt x="10446" y="18186"/>
                  </a:cubicBezTo>
                  <a:cubicBezTo>
                    <a:pt x="11063" y="18186"/>
                    <a:pt x="11600" y="17828"/>
                    <a:pt x="11899" y="17311"/>
                  </a:cubicBezTo>
                  <a:cubicBezTo>
                    <a:pt x="12177" y="17828"/>
                    <a:pt x="12734" y="18186"/>
                    <a:pt x="13371" y="18186"/>
                  </a:cubicBezTo>
                  <a:cubicBezTo>
                    <a:pt x="13988" y="18186"/>
                    <a:pt x="14545" y="17828"/>
                    <a:pt x="14843" y="17311"/>
                  </a:cubicBezTo>
                  <a:cubicBezTo>
                    <a:pt x="15122" y="17828"/>
                    <a:pt x="15659" y="18186"/>
                    <a:pt x="16316" y="18186"/>
                  </a:cubicBezTo>
                  <a:cubicBezTo>
                    <a:pt x="16952" y="18186"/>
                    <a:pt x="17470" y="17828"/>
                    <a:pt x="17768" y="17311"/>
                  </a:cubicBezTo>
                  <a:cubicBezTo>
                    <a:pt x="18047" y="17828"/>
                    <a:pt x="18604" y="18186"/>
                    <a:pt x="19240" y="18186"/>
                  </a:cubicBezTo>
                  <a:cubicBezTo>
                    <a:pt x="19857" y="18186"/>
                    <a:pt x="20414" y="17828"/>
                    <a:pt x="20713" y="17311"/>
                  </a:cubicBezTo>
                  <a:cubicBezTo>
                    <a:pt x="20991" y="17828"/>
                    <a:pt x="21528" y="18186"/>
                    <a:pt x="22185" y="18186"/>
                  </a:cubicBezTo>
                  <a:cubicBezTo>
                    <a:pt x="22802" y="18186"/>
                    <a:pt x="23339" y="17828"/>
                    <a:pt x="23637" y="17311"/>
                  </a:cubicBezTo>
                  <a:cubicBezTo>
                    <a:pt x="23916" y="17828"/>
                    <a:pt x="24473" y="18186"/>
                    <a:pt x="25110" y="18186"/>
                  </a:cubicBezTo>
                  <a:cubicBezTo>
                    <a:pt x="26025" y="18186"/>
                    <a:pt x="26761" y="17430"/>
                    <a:pt x="26761" y="16535"/>
                  </a:cubicBezTo>
                  <a:cubicBezTo>
                    <a:pt x="26642" y="16336"/>
                    <a:pt x="26602" y="16157"/>
                    <a:pt x="26562" y="16017"/>
                  </a:cubicBezTo>
                  <a:lnTo>
                    <a:pt x="239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824219" y="2792270"/>
              <a:ext cx="70425" cy="454186"/>
            </a:xfrm>
            <a:custGeom>
              <a:avLst/>
              <a:gdLst/>
              <a:ahLst/>
              <a:cxnLst/>
              <a:rect l="l" t="t" r="r" b="b"/>
              <a:pathLst>
                <a:path w="2817" h="20195" extrusionOk="0">
                  <a:moveTo>
                    <a:pt x="2660" y="0"/>
                  </a:moveTo>
                  <a:cubicBezTo>
                    <a:pt x="2577" y="0"/>
                    <a:pt x="2488" y="50"/>
                    <a:pt x="2478" y="149"/>
                  </a:cubicBezTo>
                  <a:cubicBezTo>
                    <a:pt x="1662" y="6795"/>
                    <a:pt x="846" y="13440"/>
                    <a:pt x="11" y="20046"/>
                  </a:cubicBezTo>
                  <a:cubicBezTo>
                    <a:pt x="1" y="20145"/>
                    <a:pt x="75" y="20195"/>
                    <a:pt x="158" y="20195"/>
                  </a:cubicBezTo>
                  <a:cubicBezTo>
                    <a:pt x="240" y="20195"/>
                    <a:pt x="329" y="20145"/>
                    <a:pt x="349" y="20046"/>
                  </a:cubicBezTo>
                  <a:cubicBezTo>
                    <a:pt x="1165" y="13400"/>
                    <a:pt x="1981" y="6775"/>
                    <a:pt x="2796" y="149"/>
                  </a:cubicBezTo>
                  <a:cubicBezTo>
                    <a:pt x="2816" y="50"/>
                    <a:pt x="2742" y="0"/>
                    <a:pt x="26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896596" y="2791821"/>
              <a:ext cx="51525" cy="450497"/>
            </a:xfrm>
            <a:custGeom>
              <a:avLst/>
              <a:gdLst/>
              <a:ahLst/>
              <a:cxnLst/>
              <a:rect l="l" t="t" r="r" b="b"/>
              <a:pathLst>
                <a:path w="2061" h="20031" extrusionOk="0">
                  <a:moveTo>
                    <a:pt x="1906" y="0"/>
                  </a:moveTo>
                  <a:cubicBezTo>
                    <a:pt x="1826" y="0"/>
                    <a:pt x="1742" y="50"/>
                    <a:pt x="1732" y="150"/>
                  </a:cubicBezTo>
                  <a:cubicBezTo>
                    <a:pt x="1155" y="6715"/>
                    <a:pt x="578" y="13301"/>
                    <a:pt x="1" y="19867"/>
                  </a:cubicBezTo>
                  <a:cubicBezTo>
                    <a:pt x="1" y="19976"/>
                    <a:pt x="85" y="20031"/>
                    <a:pt x="170" y="20031"/>
                  </a:cubicBezTo>
                  <a:cubicBezTo>
                    <a:pt x="254" y="20031"/>
                    <a:pt x="339" y="19976"/>
                    <a:pt x="339" y="19867"/>
                  </a:cubicBezTo>
                  <a:cubicBezTo>
                    <a:pt x="896" y="13301"/>
                    <a:pt x="1473" y="6715"/>
                    <a:pt x="2050" y="150"/>
                  </a:cubicBezTo>
                  <a:cubicBezTo>
                    <a:pt x="2060" y="50"/>
                    <a:pt x="1985" y="0"/>
                    <a:pt x="1906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969723" y="2792270"/>
              <a:ext cx="35850" cy="445684"/>
            </a:xfrm>
            <a:custGeom>
              <a:avLst/>
              <a:gdLst/>
              <a:ahLst/>
              <a:cxnLst/>
              <a:rect l="l" t="t" r="r" b="b"/>
              <a:pathLst>
                <a:path w="1434" h="19817" extrusionOk="0">
                  <a:moveTo>
                    <a:pt x="1281" y="0"/>
                  </a:moveTo>
                  <a:cubicBezTo>
                    <a:pt x="1204" y="0"/>
                    <a:pt x="1125" y="50"/>
                    <a:pt x="1115" y="149"/>
                  </a:cubicBezTo>
                  <a:cubicBezTo>
                    <a:pt x="737" y="6675"/>
                    <a:pt x="359" y="13162"/>
                    <a:pt x="1" y="19668"/>
                  </a:cubicBezTo>
                  <a:cubicBezTo>
                    <a:pt x="1" y="19767"/>
                    <a:pt x="75" y="19817"/>
                    <a:pt x="152" y="19817"/>
                  </a:cubicBezTo>
                  <a:cubicBezTo>
                    <a:pt x="229" y="19817"/>
                    <a:pt x="309" y="19767"/>
                    <a:pt x="319" y="19668"/>
                  </a:cubicBezTo>
                  <a:cubicBezTo>
                    <a:pt x="697" y="13162"/>
                    <a:pt x="1055" y="6675"/>
                    <a:pt x="1433" y="149"/>
                  </a:cubicBezTo>
                  <a:cubicBezTo>
                    <a:pt x="1433" y="50"/>
                    <a:pt x="1358" y="0"/>
                    <a:pt x="128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039850" y="2792270"/>
              <a:ext cx="8000" cy="441209"/>
            </a:xfrm>
            <a:custGeom>
              <a:avLst/>
              <a:gdLst/>
              <a:ahLst/>
              <a:cxnLst/>
              <a:rect l="l" t="t" r="r" b="b"/>
              <a:pathLst>
                <a:path w="320" h="19618" extrusionOk="0">
                  <a:moveTo>
                    <a:pt x="160" y="0"/>
                  </a:moveTo>
                  <a:cubicBezTo>
                    <a:pt x="80" y="0"/>
                    <a:pt x="1" y="50"/>
                    <a:pt x="1" y="149"/>
                  </a:cubicBezTo>
                  <a:lnTo>
                    <a:pt x="1" y="19469"/>
                  </a:lnTo>
                  <a:cubicBezTo>
                    <a:pt x="1" y="19568"/>
                    <a:pt x="80" y="19618"/>
                    <a:pt x="160" y="19618"/>
                  </a:cubicBezTo>
                  <a:cubicBezTo>
                    <a:pt x="240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40" y="0"/>
                    <a:pt x="16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263455" y="2792270"/>
              <a:ext cx="70150" cy="454186"/>
            </a:xfrm>
            <a:custGeom>
              <a:avLst/>
              <a:gdLst/>
              <a:ahLst/>
              <a:cxnLst/>
              <a:rect l="l" t="t" r="r" b="b"/>
              <a:pathLst>
                <a:path w="2806" h="20195" extrusionOk="0">
                  <a:moveTo>
                    <a:pt x="154" y="0"/>
                  </a:moveTo>
                  <a:cubicBezTo>
                    <a:pt x="75" y="0"/>
                    <a:pt x="0" y="50"/>
                    <a:pt x="10" y="149"/>
                  </a:cubicBezTo>
                  <a:cubicBezTo>
                    <a:pt x="826" y="6775"/>
                    <a:pt x="1642" y="13400"/>
                    <a:pt x="2477" y="20046"/>
                  </a:cubicBezTo>
                  <a:cubicBezTo>
                    <a:pt x="2487" y="20145"/>
                    <a:pt x="2572" y="20195"/>
                    <a:pt x="2651" y="20195"/>
                  </a:cubicBezTo>
                  <a:cubicBezTo>
                    <a:pt x="2731" y="20195"/>
                    <a:pt x="2806" y="20145"/>
                    <a:pt x="2796" y="20046"/>
                  </a:cubicBezTo>
                  <a:cubicBezTo>
                    <a:pt x="1980" y="13440"/>
                    <a:pt x="1144" y="6795"/>
                    <a:pt x="329" y="149"/>
                  </a:cubicBezTo>
                  <a:cubicBezTo>
                    <a:pt x="319" y="50"/>
                    <a:pt x="234" y="0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209729" y="2791821"/>
              <a:ext cx="51500" cy="450497"/>
            </a:xfrm>
            <a:custGeom>
              <a:avLst/>
              <a:gdLst/>
              <a:ahLst/>
              <a:cxnLst/>
              <a:rect l="l" t="t" r="r" b="b"/>
              <a:pathLst>
                <a:path w="2060" h="20031" extrusionOk="0">
                  <a:moveTo>
                    <a:pt x="157" y="0"/>
                  </a:moveTo>
                  <a:cubicBezTo>
                    <a:pt x="75" y="0"/>
                    <a:pt x="0" y="50"/>
                    <a:pt x="10" y="150"/>
                  </a:cubicBezTo>
                  <a:cubicBezTo>
                    <a:pt x="587" y="6715"/>
                    <a:pt x="1164" y="13301"/>
                    <a:pt x="1741" y="19867"/>
                  </a:cubicBezTo>
                  <a:cubicBezTo>
                    <a:pt x="1751" y="19976"/>
                    <a:pt x="1831" y="20031"/>
                    <a:pt x="1908" y="20031"/>
                  </a:cubicBezTo>
                  <a:cubicBezTo>
                    <a:pt x="1985" y="20031"/>
                    <a:pt x="2060" y="19976"/>
                    <a:pt x="2060" y="19867"/>
                  </a:cubicBezTo>
                  <a:cubicBezTo>
                    <a:pt x="1483" y="13301"/>
                    <a:pt x="906" y="6715"/>
                    <a:pt x="349" y="150"/>
                  </a:cubicBezTo>
                  <a:cubicBezTo>
                    <a:pt x="329" y="50"/>
                    <a:pt x="239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152278" y="2792270"/>
              <a:ext cx="36575" cy="445684"/>
            </a:xfrm>
            <a:custGeom>
              <a:avLst/>
              <a:gdLst/>
              <a:ahLst/>
              <a:cxnLst/>
              <a:rect l="l" t="t" r="r" b="b"/>
              <a:pathLst>
                <a:path w="1463" h="19817" extrusionOk="0">
                  <a:moveTo>
                    <a:pt x="152" y="0"/>
                  </a:moveTo>
                  <a:cubicBezTo>
                    <a:pt x="75" y="0"/>
                    <a:pt x="0" y="50"/>
                    <a:pt x="0" y="149"/>
                  </a:cubicBezTo>
                  <a:cubicBezTo>
                    <a:pt x="378" y="6675"/>
                    <a:pt x="757" y="13162"/>
                    <a:pt x="1115" y="19668"/>
                  </a:cubicBezTo>
                  <a:cubicBezTo>
                    <a:pt x="1135" y="19767"/>
                    <a:pt x="1224" y="19817"/>
                    <a:pt x="1306" y="19817"/>
                  </a:cubicBezTo>
                  <a:cubicBezTo>
                    <a:pt x="1388" y="19817"/>
                    <a:pt x="1463" y="19767"/>
                    <a:pt x="1453" y="19668"/>
                  </a:cubicBezTo>
                  <a:cubicBezTo>
                    <a:pt x="1075" y="13162"/>
                    <a:pt x="697" y="6675"/>
                    <a:pt x="319" y="149"/>
                  </a:cubicBezTo>
                  <a:cubicBezTo>
                    <a:pt x="309" y="50"/>
                    <a:pt x="229" y="0"/>
                    <a:pt x="152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110001" y="2792270"/>
              <a:ext cx="7975" cy="441209"/>
            </a:xfrm>
            <a:custGeom>
              <a:avLst/>
              <a:gdLst/>
              <a:ahLst/>
              <a:cxnLst/>
              <a:rect l="l" t="t" r="r" b="b"/>
              <a:pathLst>
                <a:path w="319" h="19618" extrusionOk="0">
                  <a:moveTo>
                    <a:pt x="159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19469"/>
                  </a:lnTo>
                  <a:cubicBezTo>
                    <a:pt x="0" y="19568"/>
                    <a:pt x="80" y="19618"/>
                    <a:pt x="159" y="19618"/>
                  </a:cubicBezTo>
                  <a:cubicBezTo>
                    <a:pt x="239" y="19618"/>
                    <a:pt x="319" y="19568"/>
                    <a:pt x="319" y="19469"/>
                  </a:cubicBezTo>
                  <a:lnTo>
                    <a:pt x="319" y="149"/>
                  </a:lnTo>
                  <a:cubicBezTo>
                    <a:pt x="319" y="50"/>
                    <a:pt x="239" y="0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749375" y="2784150"/>
              <a:ext cx="674000" cy="224825"/>
            </a:xfrm>
            <a:custGeom>
              <a:avLst/>
              <a:gdLst/>
              <a:ahLst/>
              <a:cxnLst/>
              <a:rect l="l" t="t" r="r" b="b"/>
              <a:pathLst>
                <a:path w="26960" h="8993" extrusionOk="0">
                  <a:moveTo>
                    <a:pt x="15110" y="1"/>
                  </a:moveTo>
                  <a:cubicBezTo>
                    <a:pt x="9926" y="1"/>
                    <a:pt x="3873" y="133"/>
                    <a:pt x="3303" y="517"/>
                  </a:cubicBezTo>
                  <a:cubicBezTo>
                    <a:pt x="2289" y="1153"/>
                    <a:pt x="2050" y="3640"/>
                    <a:pt x="1552" y="4376"/>
                  </a:cubicBezTo>
                  <a:cubicBezTo>
                    <a:pt x="1552" y="4376"/>
                    <a:pt x="1" y="6525"/>
                    <a:pt x="1513" y="6923"/>
                  </a:cubicBezTo>
                  <a:cubicBezTo>
                    <a:pt x="1591" y="6942"/>
                    <a:pt x="1668" y="6952"/>
                    <a:pt x="1743" y="6952"/>
                  </a:cubicBezTo>
                  <a:cubicBezTo>
                    <a:pt x="3127" y="6952"/>
                    <a:pt x="4119" y="3896"/>
                    <a:pt x="5478" y="3896"/>
                  </a:cubicBezTo>
                  <a:cubicBezTo>
                    <a:pt x="5503" y="3896"/>
                    <a:pt x="5527" y="3897"/>
                    <a:pt x="5552" y="3899"/>
                  </a:cubicBezTo>
                  <a:cubicBezTo>
                    <a:pt x="7024" y="4018"/>
                    <a:pt x="7064" y="6923"/>
                    <a:pt x="8476" y="6963"/>
                  </a:cubicBezTo>
                  <a:cubicBezTo>
                    <a:pt x="8486" y="6963"/>
                    <a:pt x="8495" y="6963"/>
                    <a:pt x="8505" y="6963"/>
                  </a:cubicBezTo>
                  <a:cubicBezTo>
                    <a:pt x="9824" y="6963"/>
                    <a:pt x="9664" y="5675"/>
                    <a:pt x="10716" y="5675"/>
                  </a:cubicBezTo>
                  <a:cubicBezTo>
                    <a:pt x="10780" y="5675"/>
                    <a:pt x="10849" y="5679"/>
                    <a:pt x="10924" y="5690"/>
                  </a:cubicBezTo>
                  <a:cubicBezTo>
                    <a:pt x="12217" y="5869"/>
                    <a:pt x="12018" y="7779"/>
                    <a:pt x="13251" y="7858"/>
                  </a:cubicBezTo>
                  <a:cubicBezTo>
                    <a:pt x="13262" y="7859"/>
                    <a:pt x="13273" y="7859"/>
                    <a:pt x="13284" y="7859"/>
                  </a:cubicBezTo>
                  <a:cubicBezTo>
                    <a:pt x="14496" y="7859"/>
                    <a:pt x="14829" y="4574"/>
                    <a:pt x="16361" y="4574"/>
                  </a:cubicBezTo>
                  <a:cubicBezTo>
                    <a:pt x="16378" y="4574"/>
                    <a:pt x="16397" y="4575"/>
                    <a:pt x="16415" y="4575"/>
                  </a:cubicBezTo>
                  <a:cubicBezTo>
                    <a:pt x="17987" y="4635"/>
                    <a:pt x="16912" y="7898"/>
                    <a:pt x="18424" y="8276"/>
                  </a:cubicBezTo>
                  <a:cubicBezTo>
                    <a:pt x="18531" y="8302"/>
                    <a:pt x="18631" y="8315"/>
                    <a:pt x="18724" y="8315"/>
                  </a:cubicBezTo>
                  <a:cubicBezTo>
                    <a:pt x="19976" y="8315"/>
                    <a:pt x="20147" y="6125"/>
                    <a:pt x="21369" y="6088"/>
                  </a:cubicBezTo>
                  <a:cubicBezTo>
                    <a:pt x="21382" y="6087"/>
                    <a:pt x="21394" y="6087"/>
                    <a:pt x="21407" y="6087"/>
                  </a:cubicBezTo>
                  <a:cubicBezTo>
                    <a:pt x="22668" y="6087"/>
                    <a:pt x="23387" y="8993"/>
                    <a:pt x="25134" y="8993"/>
                  </a:cubicBezTo>
                  <a:cubicBezTo>
                    <a:pt x="25146" y="8993"/>
                    <a:pt x="25157" y="8993"/>
                    <a:pt x="25169" y="8992"/>
                  </a:cubicBezTo>
                  <a:cubicBezTo>
                    <a:pt x="26960" y="8953"/>
                    <a:pt x="26084" y="6466"/>
                    <a:pt x="25866" y="5829"/>
                  </a:cubicBezTo>
                  <a:cubicBezTo>
                    <a:pt x="25667" y="5272"/>
                    <a:pt x="23796" y="397"/>
                    <a:pt x="22563" y="158"/>
                  </a:cubicBezTo>
                  <a:cubicBezTo>
                    <a:pt x="22042" y="68"/>
                    <a:pt x="18796" y="1"/>
                    <a:pt x="15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783700" y="2909975"/>
              <a:ext cx="50250" cy="28875"/>
            </a:xfrm>
            <a:custGeom>
              <a:avLst/>
              <a:gdLst/>
              <a:ahLst/>
              <a:cxnLst/>
              <a:rect l="l" t="t" r="r" b="b"/>
              <a:pathLst>
                <a:path w="2010" h="1155" extrusionOk="0">
                  <a:moveTo>
                    <a:pt x="2010" y="0"/>
                  </a:moveTo>
                  <a:cubicBezTo>
                    <a:pt x="2010" y="0"/>
                    <a:pt x="1871" y="100"/>
                    <a:pt x="1692" y="259"/>
                  </a:cubicBezTo>
                  <a:cubicBezTo>
                    <a:pt x="1592" y="338"/>
                    <a:pt x="1473" y="398"/>
                    <a:pt x="1373" y="497"/>
                  </a:cubicBezTo>
                  <a:cubicBezTo>
                    <a:pt x="1313" y="557"/>
                    <a:pt x="1234" y="577"/>
                    <a:pt x="1194" y="637"/>
                  </a:cubicBezTo>
                  <a:cubicBezTo>
                    <a:pt x="1134" y="677"/>
                    <a:pt x="1075" y="696"/>
                    <a:pt x="1015" y="756"/>
                  </a:cubicBezTo>
                  <a:cubicBezTo>
                    <a:pt x="935" y="796"/>
                    <a:pt x="896" y="836"/>
                    <a:pt x="816" y="856"/>
                  </a:cubicBezTo>
                  <a:cubicBezTo>
                    <a:pt x="737" y="875"/>
                    <a:pt x="677" y="895"/>
                    <a:pt x="617" y="935"/>
                  </a:cubicBezTo>
                  <a:cubicBezTo>
                    <a:pt x="577" y="955"/>
                    <a:pt x="498" y="955"/>
                    <a:pt x="438" y="955"/>
                  </a:cubicBezTo>
                  <a:cubicBezTo>
                    <a:pt x="398" y="955"/>
                    <a:pt x="339" y="955"/>
                    <a:pt x="299" y="935"/>
                  </a:cubicBezTo>
                  <a:cubicBezTo>
                    <a:pt x="239" y="895"/>
                    <a:pt x="199" y="875"/>
                    <a:pt x="160" y="856"/>
                  </a:cubicBezTo>
                  <a:cubicBezTo>
                    <a:pt x="120" y="836"/>
                    <a:pt x="100" y="796"/>
                    <a:pt x="80" y="776"/>
                  </a:cubicBezTo>
                  <a:lnTo>
                    <a:pt x="0" y="696"/>
                  </a:lnTo>
                  <a:lnTo>
                    <a:pt x="0" y="696"/>
                  </a:lnTo>
                  <a:cubicBezTo>
                    <a:pt x="0" y="696"/>
                    <a:pt x="0" y="756"/>
                    <a:pt x="40" y="776"/>
                  </a:cubicBezTo>
                  <a:cubicBezTo>
                    <a:pt x="40" y="836"/>
                    <a:pt x="80" y="856"/>
                    <a:pt x="100" y="895"/>
                  </a:cubicBezTo>
                  <a:lnTo>
                    <a:pt x="219" y="1035"/>
                  </a:lnTo>
                  <a:cubicBezTo>
                    <a:pt x="259" y="1074"/>
                    <a:pt x="339" y="1094"/>
                    <a:pt x="418" y="1134"/>
                  </a:cubicBezTo>
                  <a:cubicBezTo>
                    <a:pt x="498" y="1154"/>
                    <a:pt x="597" y="1154"/>
                    <a:pt x="657" y="1154"/>
                  </a:cubicBezTo>
                  <a:cubicBezTo>
                    <a:pt x="737" y="1134"/>
                    <a:pt x="836" y="1094"/>
                    <a:pt x="916" y="1074"/>
                  </a:cubicBezTo>
                  <a:cubicBezTo>
                    <a:pt x="995" y="1035"/>
                    <a:pt x="1075" y="995"/>
                    <a:pt x="1134" y="955"/>
                  </a:cubicBezTo>
                  <a:cubicBezTo>
                    <a:pt x="1214" y="895"/>
                    <a:pt x="1294" y="856"/>
                    <a:pt x="1333" y="796"/>
                  </a:cubicBezTo>
                  <a:cubicBezTo>
                    <a:pt x="1393" y="756"/>
                    <a:pt x="1453" y="696"/>
                    <a:pt x="1512" y="657"/>
                  </a:cubicBezTo>
                  <a:cubicBezTo>
                    <a:pt x="1612" y="557"/>
                    <a:pt x="1711" y="458"/>
                    <a:pt x="1791" y="358"/>
                  </a:cubicBezTo>
                  <a:cubicBezTo>
                    <a:pt x="1930" y="159"/>
                    <a:pt x="2010" y="0"/>
                    <a:pt x="20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933425" y="2911450"/>
              <a:ext cx="48750" cy="35225"/>
            </a:xfrm>
            <a:custGeom>
              <a:avLst/>
              <a:gdLst/>
              <a:ahLst/>
              <a:cxnLst/>
              <a:rect l="l" t="t" r="r" b="b"/>
              <a:pathLst>
                <a:path w="1950" h="140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0" y="140"/>
                    <a:pt x="159" y="419"/>
                  </a:cubicBezTo>
                  <a:cubicBezTo>
                    <a:pt x="259" y="637"/>
                    <a:pt x="418" y="936"/>
                    <a:pt x="696" y="1155"/>
                  </a:cubicBezTo>
                  <a:cubicBezTo>
                    <a:pt x="756" y="1234"/>
                    <a:pt x="856" y="1254"/>
                    <a:pt x="915" y="1314"/>
                  </a:cubicBezTo>
                  <a:cubicBezTo>
                    <a:pt x="995" y="1334"/>
                    <a:pt x="1075" y="1393"/>
                    <a:pt x="1174" y="1393"/>
                  </a:cubicBezTo>
                  <a:cubicBezTo>
                    <a:pt x="1224" y="1403"/>
                    <a:pt x="1269" y="1408"/>
                    <a:pt x="1308" y="1408"/>
                  </a:cubicBezTo>
                  <a:cubicBezTo>
                    <a:pt x="1348" y="1408"/>
                    <a:pt x="1383" y="1403"/>
                    <a:pt x="1413" y="1393"/>
                  </a:cubicBezTo>
                  <a:cubicBezTo>
                    <a:pt x="1492" y="1354"/>
                    <a:pt x="1572" y="1334"/>
                    <a:pt x="1612" y="1314"/>
                  </a:cubicBezTo>
                  <a:cubicBezTo>
                    <a:pt x="1671" y="1254"/>
                    <a:pt x="1711" y="1234"/>
                    <a:pt x="1771" y="1214"/>
                  </a:cubicBezTo>
                  <a:lnTo>
                    <a:pt x="1870" y="1115"/>
                  </a:lnTo>
                  <a:lnTo>
                    <a:pt x="1950" y="1035"/>
                  </a:lnTo>
                  <a:lnTo>
                    <a:pt x="1950" y="1035"/>
                  </a:lnTo>
                  <a:cubicBezTo>
                    <a:pt x="1950" y="1035"/>
                    <a:pt x="1910" y="1035"/>
                    <a:pt x="1850" y="1075"/>
                  </a:cubicBezTo>
                  <a:cubicBezTo>
                    <a:pt x="1791" y="1095"/>
                    <a:pt x="1771" y="1095"/>
                    <a:pt x="1711" y="1115"/>
                  </a:cubicBezTo>
                  <a:cubicBezTo>
                    <a:pt x="1671" y="1115"/>
                    <a:pt x="1612" y="1115"/>
                    <a:pt x="1572" y="1135"/>
                  </a:cubicBezTo>
                  <a:cubicBezTo>
                    <a:pt x="1512" y="1175"/>
                    <a:pt x="1453" y="1175"/>
                    <a:pt x="1393" y="1175"/>
                  </a:cubicBezTo>
                  <a:cubicBezTo>
                    <a:pt x="1313" y="1175"/>
                    <a:pt x="1273" y="1135"/>
                    <a:pt x="1194" y="1135"/>
                  </a:cubicBezTo>
                  <a:cubicBezTo>
                    <a:pt x="1114" y="1115"/>
                    <a:pt x="1075" y="1095"/>
                    <a:pt x="995" y="1075"/>
                  </a:cubicBezTo>
                  <a:cubicBezTo>
                    <a:pt x="955" y="1015"/>
                    <a:pt x="876" y="996"/>
                    <a:pt x="816" y="936"/>
                  </a:cubicBezTo>
                  <a:cubicBezTo>
                    <a:pt x="696" y="876"/>
                    <a:pt x="597" y="737"/>
                    <a:pt x="498" y="637"/>
                  </a:cubicBezTo>
                  <a:cubicBezTo>
                    <a:pt x="398" y="518"/>
                    <a:pt x="318" y="419"/>
                    <a:pt x="259" y="319"/>
                  </a:cubicBezTo>
                  <a:cubicBezTo>
                    <a:pt x="100" y="12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6066725" y="2928875"/>
              <a:ext cx="42300" cy="35325"/>
            </a:xfrm>
            <a:custGeom>
              <a:avLst/>
              <a:gdLst/>
              <a:ahLst/>
              <a:cxnLst/>
              <a:rect l="l" t="t" r="r" b="b"/>
              <a:pathLst>
                <a:path w="1692" h="1413" extrusionOk="0">
                  <a:moveTo>
                    <a:pt x="1691" y="0"/>
                  </a:moveTo>
                  <a:cubicBezTo>
                    <a:pt x="1691" y="0"/>
                    <a:pt x="1552" y="120"/>
                    <a:pt x="1433" y="299"/>
                  </a:cubicBezTo>
                  <a:cubicBezTo>
                    <a:pt x="1353" y="378"/>
                    <a:pt x="1254" y="498"/>
                    <a:pt x="1194" y="597"/>
                  </a:cubicBezTo>
                  <a:cubicBezTo>
                    <a:pt x="1154" y="677"/>
                    <a:pt x="1115" y="716"/>
                    <a:pt x="1055" y="756"/>
                  </a:cubicBezTo>
                  <a:lnTo>
                    <a:pt x="916" y="915"/>
                  </a:lnTo>
                  <a:cubicBezTo>
                    <a:pt x="856" y="995"/>
                    <a:pt x="816" y="1015"/>
                    <a:pt x="756" y="1075"/>
                  </a:cubicBezTo>
                  <a:cubicBezTo>
                    <a:pt x="717" y="1094"/>
                    <a:pt x="657" y="1134"/>
                    <a:pt x="617" y="1174"/>
                  </a:cubicBezTo>
                  <a:cubicBezTo>
                    <a:pt x="597" y="1194"/>
                    <a:pt x="557" y="1194"/>
                    <a:pt x="538" y="1214"/>
                  </a:cubicBezTo>
                  <a:cubicBezTo>
                    <a:pt x="518" y="1214"/>
                    <a:pt x="498" y="1234"/>
                    <a:pt x="458" y="1234"/>
                  </a:cubicBezTo>
                  <a:lnTo>
                    <a:pt x="319" y="1234"/>
                  </a:lnTo>
                  <a:cubicBezTo>
                    <a:pt x="259" y="1234"/>
                    <a:pt x="239" y="1234"/>
                    <a:pt x="199" y="1214"/>
                  </a:cubicBezTo>
                  <a:cubicBezTo>
                    <a:pt x="159" y="1194"/>
                    <a:pt x="120" y="1194"/>
                    <a:pt x="100" y="1174"/>
                  </a:cubicBezTo>
                  <a:cubicBezTo>
                    <a:pt x="20" y="1134"/>
                    <a:pt x="0" y="1114"/>
                    <a:pt x="0" y="1114"/>
                  </a:cubicBezTo>
                  <a:lnTo>
                    <a:pt x="0" y="1114"/>
                  </a:lnTo>
                  <a:cubicBezTo>
                    <a:pt x="0" y="1114"/>
                    <a:pt x="20" y="1174"/>
                    <a:pt x="0" y="1174"/>
                  </a:cubicBezTo>
                  <a:cubicBezTo>
                    <a:pt x="20" y="1194"/>
                    <a:pt x="40" y="1234"/>
                    <a:pt x="100" y="1273"/>
                  </a:cubicBezTo>
                  <a:cubicBezTo>
                    <a:pt x="140" y="1313"/>
                    <a:pt x="159" y="1333"/>
                    <a:pt x="239" y="1373"/>
                  </a:cubicBezTo>
                  <a:cubicBezTo>
                    <a:pt x="299" y="1413"/>
                    <a:pt x="358" y="1413"/>
                    <a:pt x="438" y="1413"/>
                  </a:cubicBezTo>
                  <a:lnTo>
                    <a:pt x="557" y="1413"/>
                  </a:lnTo>
                  <a:cubicBezTo>
                    <a:pt x="617" y="1413"/>
                    <a:pt x="637" y="1413"/>
                    <a:pt x="697" y="1393"/>
                  </a:cubicBezTo>
                  <a:cubicBezTo>
                    <a:pt x="756" y="1333"/>
                    <a:pt x="836" y="1313"/>
                    <a:pt x="916" y="1273"/>
                  </a:cubicBezTo>
                  <a:cubicBezTo>
                    <a:pt x="995" y="1214"/>
                    <a:pt x="1055" y="1174"/>
                    <a:pt x="1115" y="1114"/>
                  </a:cubicBezTo>
                  <a:cubicBezTo>
                    <a:pt x="1154" y="1075"/>
                    <a:pt x="1214" y="1015"/>
                    <a:pt x="1254" y="935"/>
                  </a:cubicBezTo>
                  <a:cubicBezTo>
                    <a:pt x="1313" y="876"/>
                    <a:pt x="1333" y="796"/>
                    <a:pt x="1393" y="736"/>
                  </a:cubicBezTo>
                  <a:cubicBezTo>
                    <a:pt x="1433" y="677"/>
                    <a:pt x="1453" y="597"/>
                    <a:pt x="1493" y="537"/>
                  </a:cubicBezTo>
                  <a:cubicBezTo>
                    <a:pt x="1512" y="478"/>
                    <a:pt x="1532" y="418"/>
                    <a:pt x="1552" y="378"/>
                  </a:cubicBezTo>
                  <a:cubicBezTo>
                    <a:pt x="1652" y="139"/>
                    <a:pt x="1691" y="0"/>
                    <a:pt x="16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194050" y="2938825"/>
              <a:ext cx="32350" cy="41800"/>
            </a:xfrm>
            <a:custGeom>
              <a:avLst/>
              <a:gdLst/>
              <a:ahLst/>
              <a:cxnLst/>
              <a:rect l="l" t="t" r="r" b="b"/>
              <a:pathLst>
                <a:path w="1294" h="1672" extrusionOk="0">
                  <a:moveTo>
                    <a:pt x="120" y="0"/>
                  </a:moveTo>
                  <a:cubicBezTo>
                    <a:pt x="120" y="0"/>
                    <a:pt x="41" y="139"/>
                    <a:pt x="21" y="398"/>
                  </a:cubicBezTo>
                  <a:cubicBezTo>
                    <a:pt x="1" y="517"/>
                    <a:pt x="1" y="637"/>
                    <a:pt x="21" y="796"/>
                  </a:cubicBezTo>
                  <a:cubicBezTo>
                    <a:pt x="41" y="875"/>
                    <a:pt x="41" y="935"/>
                    <a:pt x="80" y="1015"/>
                  </a:cubicBezTo>
                  <a:cubicBezTo>
                    <a:pt x="100" y="1094"/>
                    <a:pt x="140" y="1174"/>
                    <a:pt x="180" y="1234"/>
                  </a:cubicBezTo>
                  <a:cubicBezTo>
                    <a:pt x="240" y="1393"/>
                    <a:pt x="379" y="1512"/>
                    <a:pt x="518" y="1592"/>
                  </a:cubicBezTo>
                  <a:cubicBezTo>
                    <a:pt x="538" y="1612"/>
                    <a:pt x="598" y="1632"/>
                    <a:pt x="618" y="1632"/>
                  </a:cubicBezTo>
                  <a:cubicBezTo>
                    <a:pt x="637" y="1632"/>
                    <a:pt x="697" y="1671"/>
                    <a:pt x="717" y="1671"/>
                  </a:cubicBezTo>
                  <a:lnTo>
                    <a:pt x="916" y="1671"/>
                  </a:lnTo>
                  <a:cubicBezTo>
                    <a:pt x="976" y="1671"/>
                    <a:pt x="1015" y="1671"/>
                    <a:pt x="1075" y="1632"/>
                  </a:cubicBezTo>
                  <a:cubicBezTo>
                    <a:pt x="1115" y="1612"/>
                    <a:pt x="1155" y="1592"/>
                    <a:pt x="1195" y="1592"/>
                  </a:cubicBezTo>
                  <a:cubicBezTo>
                    <a:pt x="1254" y="1572"/>
                    <a:pt x="1294" y="1532"/>
                    <a:pt x="1294" y="1532"/>
                  </a:cubicBezTo>
                  <a:cubicBezTo>
                    <a:pt x="1294" y="1532"/>
                    <a:pt x="1254" y="1512"/>
                    <a:pt x="1195" y="1512"/>
                  </a:cubicBezTo>
                  <a:lnTo>
                    <a:pt x="1075" y="1512"/>
                  </a:lnTo>
                  <a:cubicBezTo>
                    <a:pt x="1015" y="1512"/>
                    <a:pt x="976" y="1492"/>
                    <a:pt x="916" y="1492"/>
                  </a:cubicBezTo>
                  <a:cubicBezTo>
                    <a:pt x="856" y="1492"/>
                    <a:pt x="816" y="1472"/>
                    <a:pt x="757" y="1433"/>
                  </a:cubicBezTo>
                  <a:cubicBezTo>
                    <a:pt x="737" y="1433"/>
                    <a:pt x="717" y="1413"/>
                    <a:pt x="697" y="1413"/>
                  </a:cubicBezTo>
                  <a:cubicBezTo>
                    <a:pt x="677" y="1393"/>
                    <a:pt x="637" y="1393"/>
                    <a:pt x="618" y="1373"/>
                  </a:cubicBezTo>
                  <a:cubicBezTo>
                    <a:pt x="578" y="1333"/>
                    <a:pt x="538" y="1293"/>
                    <a:pt x="498" y="1234"/>
                  </a:cubicBezTo>
                  <a:cubicBezTo>
                    <a:pt x="478" y="1194"/>
                    <a:pt x="419" y="1134"/>
                    <a:pt x="399" y="1094"/>
                  </a:cubicBezTo>
                  <a:cubicBezTo>
                    <a:pt x="319" y="975"/>
                    <a:pt x="279" y="836"/>
                    <a:pt x="240" y="716"/>
                  </a:cubicBezTo>
                  <a:cubicBezTo>
                    <a:pt x="220" y="597"/>
                    <a:pt x="200" y="478"/>
                    <a:pt x="180" y="378"/>
                  </a:cubicBezTo>
                  <a:cubicBezTo>
                    <a:pt x="140" y="139"/>
                    <a:pt x="120" y="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331850" y="2942300"/>
              <a:ext cx="66675" cy="56725"/>
            </a:xfrm>
            <a:custGeom>
              <a:avLst/>
              <a:gdLst/>
              <a:ahLst/>
              <a:cxnLst/>
              <a:rect l="l" t="t" r="r" b="b"/>
              <a:pathLst>
                <a:path w="2667" h="2269" extrusionOk="0">
                  <a:moveTo>
                    <a:pt x="2049" y="0"/>
                  </a:moveTo>
                  <a:cubicBezTo>
                    <a:pt x="2049" y="0"/>
                    <a:pt x="2069" y="80"/>
                    <a:pt x="2129" y="199"/>
                  </a:cubicBezTo>
                  <a:cubicBezTo>
                    <a:pt x="2189" y="339"/>
                    <a:pt x="2248" y="538"/>
                    <a:pt x="2328" y="756"/>
                  </a:cubicBezTo>
                  <a:cubicBezTo>
                    <a:pt x="2368" y="876"/>
                    <a:pt x="2388" y="995"/>
                    <a:pt x="2427" y="1134"/>
                  </a:cubicBezTo>
                  <a:cubicBezTo>
                    <a:pt x="2427" y="1274"/>
                    <a:pt x="2447" y="1393"/>
                    <a:pt x="2447" y="1552"/>
                  </a:cubicBezTo>
                  <a:cubicBezTo>
                    <a:pt x="2447" y="1672"/>
                    <a:pt x="2388" y="1831"/>
                    <a:pt x="2328" y="1890"/>
                  </a:cubicBezTo>
                  <a:cubicBezTo>
                    <a:pt x="2288" y="1890"/>
                    <a:pt x="2288" y="1930"/>
                    <a:pt x="2268" y="1950"/>
                  </a:cubicBezTo>
                  <a:lnTo>
                    <a:pt x="2169" y="1990"/>
                  </a:lnTo>
                  <a:cubicBezTo>
                    <a:pt x="2169" y="2030"/>
                    <a:pt x="2129" y="2030"/>
                    <a:pt x="2089" y="2030"/>
                  </a:cubicBezTo>
                  <a:lnTo>
                    <a:pt x="1890" y="2030"/>
                  </a:lnTo>
                  <a:cubicBezTo>
                    <a:pt x="1870" y="2030"/>
                    <a:pt x="1830" y="1990"/>
                    <a:pt x="1791" y="1990"/>
                  </a:cubicBezTo>
                  <a:cubicBezTo>
                    <a:pt x="1731" y="1990"/>
                    <a:pt x="1671" y="1950"/>
                    <a:pt x="1592" y="1930"/>
                  </a:cubicBezTo>
                  <a:cubicBezTo>
                    <a:pt x="1472" y="1871"/>
                    <a:pt x="1353" y="1771"/>
                    <a:pt x="1234" y="1691"/>
                  </a:cubicBezTo>
                  <a:cubicBezTo>
                    <a:pt x="1094" y="1592"/>
                    <a:pt x="975" y="1532"/>
                    <a:pt x="875" y="1433"/>
                  </a:cubicBezTo>
                  <a:cubicBezTo>
                    <a:pt x="776" y="1353"/>
                    <a:pt x="676" y="1254"/>
                    <a:pt x="577" y="1174"/>
                  </a:cubicBezTo>
                  <a:cubicBezTo>
                    <a:pt x="398" y="1035"/>
                    <a:pt x="259" y="876"/>
                    <a:pt x="159" y="776"/>
                  </a:cubicBezTo>
                  <a:lnTo>
                    <a:pt x="0" y="637"/>
                  </a:lnTo>
                  <a:lnTo>
                    <a:pt x="0" y="637"/>
                  </a:lnTo>
                  <a:cubicBezTo>
                    <a:pt x="0" y="637"/>
                    <a:pt x="40" y="697"/>
                    <a:pt x="99" y="796"/>
                  </a:cubicBezTo>
                  <a:cubicBezTo>
                    <a:pt x="179" y="896"/>
                    <a:pt x="298" y="1075"/>
                    <a:pt x="458" y="1274"/>
                  </a:cubicBezTo>
                  <a:cubicBezTo>
                    <a:pt x="597" y="1453"/>
                    <a:pt x="796" y="1672"/>
                    <a:pt x="1055" y="1871"/>
                  </a:cubicBezTo>
                  <a:cubicBezTo>
                    <a:pt x="1174" y="1970"/>
                    <a:pt x="1333" y="2070"/>
                    <a:pt x="1472" y="2149"/>
                  </a:cubicBezTo>
                  <a:cubicBezTo>
                    <a:pt x="1552" y="2169"/>
                    <a:pt x="1632" y="2229"/>
                    <a:pt x="1731" y="2249"/>
                  </a:cubicBezTo>
                  <a:cubicBezTo>
                    <a:pt x="1751" y="2249"/>
                    <a:pt x="1791" y="2268"/>
                    <a:pt x="1850" y="2268"/>
                  </a:cubicBezTo>
                  <a:lnTo>
                    <a:pt x="1990" y="2268"/>
                  </a:lnTo>
                  <a:cubicBezTo>
                    <a:pt x="2049" y="2268"/>
                    <a:pt x="2089" y="2249"/>
                    <a:pt x="2149" y="2249"/>
                  </a:cubicBezTo>
                  <a:lnTo>
                    <a:pt x="2228" y="2229"/>
                  </a:lnTo>
                  <a:lnTo>
                    <a:pt x="2288" y="2229"/>
                  </a:lnTo>
                  <a:lnTo>
                    <a:pt x="2388" y="2169"/>
                  </a:lnTo>
                  <a:cubicBezTo>
                    <a:pt x="2447" y="2169"/>
                    <a:pt x="2487" y="2129"/>
                    <a:pt x="2527" y="2070"/>
                  </a:cubicBezTo>
                  <a:cubicBezTo>
                    <a:pt x="2646" y="1890"/>
                    <a:pt x="2666" y="1731"/>
                    <a:pt x="2666" y="1552"/>
                  </a:cubicBezTo>
                  <a:cubicBezTo>
                    <a:pt x="2666" y="1393"/>
                    <a:pt x="2646" y="1254"/>
                    <a:pt x="2587" y="1095"/>
                  </a:cubicBezTo>
                  <a:lnTo>
                    <a:pt x="2447" y="736"/>
                  </a:lnTo>
                  <a:cubicBezTo>
                    <a:pt x="2248" y="259"/>
                    <a:pt x="2049" y="0"/>
                    <a:pt x="2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736750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67" y="1"/>
                  </a:moveTo>
                  <a:cubicBezTo>
                    <a:pt x="11692" y="1"/>
                    <a:pt x="10909" y="158"/>
                    <a:pt x="9877" y="549"/>
                  </a:cubicBezTo>
                  <a:cubicBezTo>
                    <a:pt x="8801" y="940"/>
                    <a:pt x="8066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29" y="2957"/>
                  </a:lnTo>
                  <a:cubicBezTo>
                    <a:pt x="26629" y="2957"/>
                    <a:pt x="27863" y="2240"/>
                    <a:pt x="27266" y="1484"/>
                  </a:cubicBezTo>
                  <a:cubicBezTo>
                    <a:pt x="27004" y="1152"/>
                    <a:pt x="26743" y="1041"/>
                    <a:pt x="26458" y="1041"/>
                  </a:cubicBezTo>
                  <a:cubicBezTo>
                    <a:pt x="25941" y="1041"/>
                    <a:pt x="25348" y="1407"/>
                    <a:pt x="24540" y="1484"/>
                  </a:cubicBezTo>
                  <a:cubicBezTo>
                    <a:pt x="24492" y="1489"/>
                    <a:pt x="24445" y="1491"/>
                    <a:pt x="24398" y="1491"/>
                  </a:cubicBezTo>
                  <a:cubicBezTo>
                    <a:pt x="23387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4" y="1123"/>
                    <a:pt x="15249" y="848"/>
                  </a:cubicBezTo>
                  <a:cubicBezTo>
                    <a:pt x="14198" y="377"/>
                    <a:pt x="13411" y="1"/>
                    <a:pt x="12367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007025" y="3772475"/>
              <a:ext cx="91550" cy="22900"/>
            </a:xfrm>
            <a:custGeom>
              <a:avLst/>
              <a:gdLst/>
              <a:ahLst/>
              <a:cxnLst/>
              <a:rect l="l" t="t" r="r" b="b"/>
              <a:pathLst>
                <a:path w="3662" h="916" extrusionOk="0">
                  <a:moveTo>
                    <a:pt x="1533" y="0"/>
                  </a:moveTo>
                  <a:cubicBezTo>
                    <a:pt x="1413" y="0"/>
                    <a:pt x="1294" y="20"/>
                    <a:pt x="1155" y="60"/>
                  </a:cubicBezTo>
                  <a:cubicBezTo>
                    <a:pt x="936" y="100"/>
                    <a:pt x="717" y="179"/>
                    <a:pt x="538" y="259"/>
                  </a:cubicBezTo>
                  <a:cubicBezTo>
                    <a:pt x="180" y="398"/>
                    <a:pt x="1" y="577"/>
                    <a:pt x="1" y="577"/>
                  </a:cubicBezTo>
                  <a:cubicBezTo>
                    <a:pt x="1" y="577"/>
                    <a:pt x="240" y="557"/>
                    <a:pt x="618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33" y="478"/>
                  </a:lnTo>
                  <a:cubicBezTo>
                    <a:pt x="1592" y="488"/>
                    <a:pt x="1652" y="488"/>
                    <a:pt x="1709" y="488"/>
                  </a:cubicBezTo>
                  <a:cubicBezTo>
                    <a:pt x="1767" y="488"/>
                    <a:pt x="1821" y="488"/>
                    <a:pt x="1871" y="497"/>
                  </a:cubicBezTo>
                  <a:cubicBezTo>
                    <a:pt x="1970" y="497"/>
                    <a:pt x="2110" y="497"/>
                    <a:pt x="2209" y="517"/>
                  </a:cubicBezTo>
                  <a:cubicBezTo>
                    <a:pt x="2309" y="557"/>
                    <a:pt x="2428" y="557"/>
                    <a:pt x="2528" y="577"/>
                  </a:cubicBezTo>
                  <a:lnTo>
                    <a:pt x="2826" y="657"/>
                  </a:lnTo>
                  <a:cubicBezTo>
                    <a:pt x="2926" y="677"/>
                    <a:pt x="3025" y="696"/>
                    <a:pt x="3105" y="716"/>
                  </a:cubicBezTo>
                  <a:lnTo>
                    <a:pt x="3323" y="796"/>
                  </a:lnTo>
                  <a:cubicBezTo>
                    <a:pt x="3363" y="856"/>
                    <a:pt x="3443" y="856"/>
                    <a:pt x="3503" y="876"/>
                  </a:cubicBezTo>
                  <a:cubicBezTo>
                    <a:pt x="3602" y="895"/>
                    <a:pt x="3662" y="915"/>
                    <a:pt x="3662" y="915"/>
                  </a:cubicBezTo>
                  <a:cubicBezTo>
                    <a:pt x="3662" y="915"/>
                    <a:pt x="3642" y="876"/>
                    <a:pt x="3582" y="796"/>
                  </a:cubicBezTo>
                  <a:lnTo>
                    <a:pt x="3423" y="657"/>
                  </a:lnTo>
                  <a:cubicBezTo>
                    <a:pt x="3383" y="577"/>
                    <a:pt x="3304" y="517"/>
                    <a:pt x="3224" y="478"/>
                  </a:cubicBezTo>
                  <a:cubicBezTo>
                    <a:pt x="3164" y="418"/>
                    <a:pt x="3144" y="398"/>
                    <a:pt x="3105" y="378"/>
                  </a:cubicBezTo>
                  <a:lnTo>
                    <a:pt x="2945" y="299"/>
                  </a:lnTo>
                  <a:cubicBezTo>
                    <a:pt x="2846" y="259"/>
                    <a:pt x="2746" y="179"/>
                    <a:pt x="2627" y="159"/>
                  </a:cubicBezTo>
                  <a:cubicBezTo>
                    <a:pt x="2528" y="119"/>
                    <a:pt x="2408" y="80"/>
                    <a:pt x="2289" y="60"/>
                  </a:cubicBezTo>
                  <a:cubicBezTo>
                    <a:pt x="2150" y="20"/>
                    <a:pt x="2030" y="0"/>
                    <a:pt x="191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765800" y="3783900"/>
              <a:ext cx="58200" cy="34350"/>
            </a:xfrm>
            <a:custGeom>
              <a:avLst/>
              <a:gdLst/>
              <a:ahLst/>
              <a:cxnLst/>
              <a:rect l="l" t="t" r="r" b="b"/>
              <a:pathLst>
                <a:path w="232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58" y="299"/>
                    <a:pt x="378" y="359"/>
                    <a:pt x="318" y="438"/>
                  </a:cubicBezTo>
                  <a:cubicBezTo>
                    <a:pt x="259" y="498"/>
                    <a:pt x="239" y="518"/>
                    <a:pt x="219" y="558"/>
                  </a:cubicBezTo>
                  <a:cubicBezTo>
                    <a:pt x="199" y="617"/>
                    <a:pt x="159" y="637"/>
                    <a:pt x="139" y="697"/>
                  </a:cubicBezTo>
                  <a:cubicBezTo>
                    <a:pt x="100" y="757"/>
                    <a:pt x="60" y="836"/>
                    <a:pt x="4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40" y="1374"/>
                    <a:pt x="40" y="1374"/>
                  </a:cubicBezTo>
                  <a:cubicBezTo>
                    <a:pt x="40" y="1374"/>
                    <a:pt x="139" y="1214"/>
                    <a:pt x="338" y="996"/>
                  </a:cubicBezTo>
                  <a:cubicBezTo>
                    <a:pt x="398" y="956"/>
                    <a:pt x="438" y="916"/>
                    <a:pt x="497" y="856"/>
                  </a:cubicBezTo>
                  <a:lnTo>
                    <a:pt x="557" y="797"/>
                  </a:lnTo>
                  <a:cubicBezTo>
                    <a:pt x="597" y="797"/>
                    <a:pt x="617" y="757"/>
                    <a:pt x="637" y="737"/>
                  </a:cubicBezTo>
                  <a:cubicBezTo>
                    <a:pt x="696" y="717"/>
                    <a:pt x="756" y="657"/>
                    <a:pt x="816" y="637"/>
                  </a:cubicBezTo>
                  <a:cubicBezTo>
                    <a:pt x="895" y="617"/>
                    <a:pt x="935" y="598"/>
                    <a:pt x="1015" y="558"/>
                  </a:cubicBezTo>
                  <a:lnTo>
                    <a:pt x="1234" y="498"/>
                  </a:lnTo>
                  <a:cubicBezTo>
                    <a:pt x="1254" y="498"/>
                    <a:pt x="1313" y="458"/>
                    <a:pt x="1333" y="458"/>
                  </a:cubicBezTo>
                  <a:cubicBezTo>
                    <a:pt x="1393" y="458"/>
                    <a:pt x="1413" y="438"/>
                    <a:pt x="1453" y="438"/>
                  </a:cubicBezTo>
                  <a:cubicBezTo>
                    <a:pt x="1532" y="419"/>
                    <a:pt x="1612" y="399"/>
                    <a:pt x="1691" y="399"/>
                  </a:cubicBezTo>
                  <a:cubicBezTo>
                    <a:pt x="1751" y="399"/>
                    <a:pt x="1811" y="399"/>
                    <a:pt x="1890" y="359"/>
                  </a:cubicBezTo>
                  <a:cubicBezTo>
                    <a:pt x="2010" y="339"/>
                    <a:pt x="2129" y="339"/>
                    <a:pt x="2209" y="319"/>
                  </a:cubicBezTo>
                  <a:cubicBezTo>
                    <a:pt x="2288" y="319"/>
                    <a:pt x="2328" y="299"/>
                    <a:pt x="2328" y="299"/>
                  </a:cubicBezTo>
                  <a:cubicBezTo>
                    <a:pt x="2328" y="299"/>
                    <a:pt x="2288" y="259"/>
                    <a:pt x="2209" y="220"/>
                  </a:cubicBezTo>
                  <a:cubicBezTo>
                    <a:pt x="2189" y="200"/>
                    <a:pt x="2129" y="160"/>
                    <a:pt x="2089" y="140"/>
                  </a:cubicBezTo>
                  <a:cubicBezTo>
                    <a:pt x="2029" y="120"/>
                    <a:pt x="1990" y="100"/>
                    <a:pt x="1910" y="60"/>
                  </a:cubicBezTo>
                  <a:cubicBezTo>
                    <a:pt x="1831" y="40"/>
                    <a:pt x="175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238325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59" y="319"/>
                    <a:pt x="16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47" y="534"/>
                    <a:pt x="351" y="534"/>
                  </a:cubicBezTo>
                  <a:cubicBezTo>
                    <a:pt x="385" y="534"/>
                    <a:pt x="421" y="535"/>
                    <a:pt x="458" y="538"/>
                  </a:cubicBezTo>
                  <a:cubicBezTo>
                    <a:pt x="617" y="538"/>
                    <a:pt x="757" y="518"/>
                    <a:pt x="936" y="518"/>
                  </a:cubicBezTo>
                  <a:cubicBezTo>
                    <a:pt x="1115" y="518"/>
                    <a:pt x="1294" y="518"/>
                    <a:pt x="1453" y="538"/>
                  </a:cubicBezTo>
                  <a:cubicBezTo>
                    <a:pt x="1533" y="538"/>
                    <a:pt x="1632" y="577"/>
                    <a:pt x="1712" y="577"/>
                  </a:cubicBezTo>
                  <a:cubicBezTo>
                    <a:pt x="1791" y="597"/>
                    <a:pt x="1891" y="597"/>
                    <a:pt x="1950" y="617"/>
                  </a:cubicBezTo>
                  <a:cubicBezTo>
                    <a:pt x="2030" y="617"/>
                    <a:pt x="2110" y="657"/>
                    <a:pt x="2189" y="677"/>
                  </a:cubicBezTo>
                  <a:cubicBezTo>
                    <a:pt x="2249" y="677"/>
                    <a:pt x="2328" y="697"/>
                    <a:pt x="2408" y="717"/>
                  </a:cubicBezTo>
                  <a:cubicBezTo>
                    <a:pt x="2468" y="757"/>
                    <a:pt x="2547" y="757"/>
                    <a:pt x="2607" y="776"/>
                  </a:cubicBezTo>
                  <a:cubicBezTo>
                    <a:pt x="2647" y="796"/>
                    <a:pt x="2706" y="796"/>
                    <a:pt x="2746" y="816"/>
                  </a:cubicBezTo>
                  <a:cubicBezTo>
                    <a:pt x="284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2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27" y="398"/>
                    <a:pt x="2448" y="359"/>
                    <a:pt x="2388" y="299"/>
                  </a:cubicBezTo>
                  <a:cubicBezTo>
                    <a:pt x="2308" y="259"/>
                    <a:pt x="2229" y="199"/>
                    <a:pt x="2129" y="160"/>
                  </a:cubicBezTo>
                  <a:cubicBezTo>
                    <a:pt x="2030" y="120"/>
                    <a:pt x="1930" y="80"/>
                    <a:pt x="183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017475" y="3400275"/>
              <a:ext cx="155450" cy="42475"/>
            </a:xfrm>
            <a:custGeom>
              <a:avLst/>
              <a:gdLst/>
              <a:ahLst/>
              <a:cxnLst/>
              <a:rect l="l" t="t" r="r" b="b"/>
              <a:pathLst>
                <a:path w="6218" h="1699" extrusionOk="0">
                  <a:moveTo>
                    <a:pt x="2729" y="0"/>
                  </a:moveTo>
                  <a:cubicBezTo>
                    <a:pt x="1946" y="0"/>
                    <a:pt x="1045" y="114"/>
                    <a:pt x="40" y="424"/>
                  </a:cubicBezTo>
                  <a:cubicBezTo>
                    <a:pt x="40" y="424"/>
                    <a:pt x="1" y="961"/>
                    <a:pt x="916" y="1418"/>
                  </a:cubicBezTo>
                  <a:cubicBezTo>
                    <a:pt x="1053" y="1484"/>
                    <a:pt x="1195" y="1513"/>
                    <a:pt x="1355" y="1513"/>
                  </a:cubicBezTo>
                  <a:cubicBezTo>
                    <a:pt x="1680" y="1513"/>
                    <a:pt x="2079" y="1393"/>
                    <a:pt x="2667" y="1219"/>
                  </a:cubicBezTo>
                  <a:cubicBezTo>
                    <a:pt x="3052" y="1108"/>
                    <a:pt x="3316" y="1037"/>
                    <a:pt x="3546" y="1037"/>
                  </a:cubicBezTo>
                  <a:cubicBezTo>
                    <a:pt x="3849" y="1037"/>
                    <a:pt x="4092" y="1161"/>
                    <a:pt x="4477" y="1478"/>
                  </a:cubicBezTo>
                  <a:cubicBezTo>
                    <a:pt x="4667" y="1634"/>
                    <a:pt x="4874" y="1698"/>
                    <a:pt x="5077" y="1698"/>
                  </a:cubicBezTo>
                  <a:cubicBezTo>
                    <a:pt x="5598" y="1698"/>
                    <a:pt x="6094" y="1279"/>
                    <a:pt x="6208" y="921"/>
                  </a:cubicBezTo>
                  <a:cubicBezTo>
                    <a:pt x="6208" y="921"/>
                    <a:pt x="6209" y="921"/>
                    <a:pt x="6209" y="921"/>
                  </a:cubicBezTo>
                  <a:cubicBezTo>
                    <a:pt x="6218" y="921"/>
                    <a:pt x="4950" y="0"/>
                    <a:pt x="27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039850" y="3422300"/>
              <a:ext cx="39325" cy="13650"/>
            </a:xfrm>
            <a:custGeom>
              <a:avLst/>
              <a:gdLst/>
              <a:ahLst/>
              <a:cxnLst/>
              <a:rect l="l" t="t" r="r" b="b"/>
              <a:pathLst>
                <a:path w="1573" h="546" extrusionOk="0">
                  <a:moveTo>
                    <a:pt x="1573" y="0"/>
                  </a:moveTo>
                  <a:cubicBezTo>
                    <a:pt x="1573" y="0"/>
                    <a:pt x="1533" y="0"/>
                    <a:pt x="1493" y="40"/>
                  </a:cubicBezTo>
                  <a:cubicBezTo>
                    <a:pt x="1433" y="60"/>
                    <a:pt x="1374" y="80"/>
                    <a:pt x="1294" y="100"/>
                  </a:cubicBezTo>
                  <a:cubicBezTo>
                    <a:pt x="1195" y="139"/>
                    <a:pt x="1115" y="179"/>
                    <a:pt x="1016" y="199"/>
                  </a:cubicBezTo>
                  <a:cubicBezTo>
                    <a:pt x="936" y="259"/>
                    <a:pt x="837" y="279"/>
                    <a:pt x="737" y="299"/>
                  </a:cubicBezTo>
                  <a:cubicBezTo>
                    <a:pt x="611" y="336"/>
                    <a:pt x="509" y="350"/>
                    <a:pt x="410" y="350"/>
                  </a:cubicBezTo>
                  <a:cubicBezTo>
                    <a:pt x="354" y="350"/>
                    <a:pt x="298" y="346"/>
                    <a:pt x="240" y="338"/>
                  </a:cubicBezTo>
                  <a:cubicBezTo>
                    <a:pt x="180" y="299"/>
                    <a:pt x="120" y="299"/>
                    <a:pt x="80" y="279"/>
                  </a:cubicBezTo>
                  <a:cubicBezTo>
                    <a:pt x="21" y="259"/>
                    <a:pt x="1" y="259"/>
                    <a:pt x="1" y="259"/>
                  </a:cubicBezTo>
                  <a:lnTo>
                    <a:pt x="1" y="259"/>
                  </a:lnTo>
                  <a:cubicBezTo>
                    <a:pt x="1" y="259"/>
                    <a:pt x="1" y="338"/>
                    <a:pt x="120" y="438"/>
                  </a:cubicBezTo>
                  <a:cubicBezTo>
                    <a:pt x="180" y="478"/>
                    <a:pt x="240" y="498"/>
                    <a:pt x="359" y="537"/>
                  </a:cubicBezTo>
                  <a:cubicBezTo>
                    <a:pt x="386" y="543"/>
                    <a:pt x="417" y="545"/>
                    <a:pt x="451" y="545"/>
                  </a:cubicBezTo>
                  <a:cubicBezTo>
                    <a:pt x="544" y="545"/>
                    <a:pt x="660" y="527"/>
                    <a:pt x="777" y="498"/>
                  </a:cubicBezTo>
                  <a:cubicBezTo>
                    <a:pt x="916" y="458"/>
                    <a:pt x="1036" y="398"/>
                    <a:pt x="1135" y="358"/>
                  </a:cubicBezTo>
                  <a:cubicBezTo>
                    <a:pt x="1234" y="279"/>
                    <a:pt x="1314" y="239"/>
                    <a:pt x="1394" y="179"/>
                  </a:cubicBezTo>
                  <a:lnTo>
                    <a:pt x="1513" y="60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131375" y="3428250"/>
              <a:ext cx="25900" cy="12850"/>
            </a:xfrm>
            <a:custGeom>
              <a:avLst/>
              <a:gdLst/>
              <a:ahLst/>
              <a:cxnLst/>
              <a:rect l="l" t="t" r="r" b="b"/>
              <a:pathLst>
                <a:path w="1036" h="514" extrusionOk="0">
                  <a:moveTo>
                    <a:pt x="21" y="1"/>
                  </a:moveTo>
                  <a:cubicBezTo>
                    <a:pt x="21" y="1"/>
                    <a:pt x="1" y="61"/>
                    <a:pt x="21" y="200"/>
                  </a:cubicBezTo>
                  <a:cubicBezTo>
                    <a:pt x="41" y="240"/>
                    <a:pt x="61" y="319"/>
                    <a:pt x="140" y="359"/>
                  </a:cubicBezTo>
                  <a:cubicBezTo>
                    <a:pt x="200" y="439"/>
                    <a:pt x="299" y="459"/>
                    <a:pt x="399" y="498"/>
                  </a:cubicBezTo>
                  <a:cubicBezTo>
                    <a:pt x="448" y="508"/>
                    <a:pt x="498" y="513"/>
                    <a:pt x="543" y="513"/>
                  </a:cubicBezTo>
                  <a:cubicBezTo>
                    <a:pt x="588" y="513"/>
                    <a:pt x="628" y="508"/>
                    <a:pt x="657" y="498"/>
                  </a:cubicBezTo>
                  <a:cubicBezTo>
                    <a:pt x="737" y="459"/>
                    <a:pt x="817" y="439"/>
                    <a:pt x="856" y="419"/>
                  </a:cubicBezTo>
                  <a:cubicBezTo>
                    <a:pt x="916" y="399"/>
                    <a:pt x="956" y="359"/>
                    <a:pt x="996" y="339"/>
                  </a:cubicBezTo>
                  <a:cubicBezTo>
                    <a:pt x="1016" y="339"/>
                    <a:pt x="1035" y="319"/>
                    <a:pt x="1035" y="319"/>
                  </a:cubicBezTo>
                  <a:lnTo>
                    <a:pt x="638" y="319"/>
                  </a:lnTo>
                  <a:cubicBezTo>
                    <a:pt x="558" y="319"/>
                    <a:pt x="498" y="319"/>
                    <a:pt x="439" y="299"/>
                  </a:cubicBezTo>
                  <a:cubicBezTo>
                    <a:pt x="319" y="260"/>
                    <a:pt x="220" y="220"/>
                    <a:pt x="140" y="140"/>
                  </a:cubicBezTo>
                  <a:lnTo>
                    <a:pt x="41" y="41"/>
                  </a:lnTo>
                  <a:cubicBezTo>
                    <a:pt x="21" y="21"/>
                    <a:pt x="21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4" name="Google Shape;164;p2"/>
          <p:cNvGrpSpPr/>
          <p:nvPr/>
        </p:nvGrpSpPr>
        <p:grpSpPr>
          <a:xfrm>
            <a:off x="9945977" y="4329386"/>
            <a:ext cx="1560068" cy="2145196"/>
            <a:chOff x="6481050" y="2803650"/>
            <a:chExt cx="753100" cy="1033000"/>
          </a:xfrm>
        </p:grpSpPr>
        <p:sp>
          <p:nvSpPr>
            <p:cNvPr id="165" name="Google Shape;165;p2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rgbClr val="F3D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rgbClr val="9E5038">
                <a:alpha val="66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75612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788950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821775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54125" y="3431750"/>
              <a:ext cx="6475" cy="387000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6887450" y="3431750"/>
              <a:ext cx="5975" cy="387000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6920275" y="3431750"/>
              <a:ext cx="6000" cy="387000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953100" y="3431750"/>
              <a:ext cx="6500" cy="387000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rgbClr val="56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2B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5" name="Google Shape;225;p2"/>
          <p:cNvGrpSpPr/>
          <p:nvPr/>
        </p:nvGrpSpPr>
        <p:grpSpPr>
          <a:xfrm>
            <a:off x="-688673" y="2442959"/>
            <a:ext cx="3070288" cy="4129448"/>
            <a:chOff x="3914675" y="3690400"/>
            <a:chExt cx="1165225" cy="1563237"/>
          </a:xfrm>
        </p:grpSpPr>
        <p:sp>
          <p:nvSpPr>
            <p:cNvPr id="226" name="Google Shape;226;p2"/>
            <p:cNvSpPr/>
            <p:nvPr/>
          </p:nvSpPr>
          <p:spPr>
            <a:xfrm>
              <a:off x="4037300" y="4026150"/>
              <a:ext cx="946600" cy="1017700"/>
            </a:xfrm>
            <a:custGeom>
              <a:avLst/>
              <a:gdLst/>
              <a:ahLst/>
              <a:cxnLst/>
              <a:rect l="l" t="t" r="r" b="b"/>
              <a:pathLst>
                <a:path w="37864" h="40708" extrusionOk="0">
                  <a:moveTo>
                    <a:pt x="18405" y="0"/>
                  </a:moveTo>
                  <a:lnTo>
                    <a:pt x="1" y="40708"/>
                  </a:lnTo>
                  <a:lnTo>
                    <a:pt x="37863" y="40708"/>
                  </a:lnTo>
                  <a:lnTo>
                    <a:pt x="18405" y="0"/>
                  </a:lnTo>
                  <a:close/>
                </a:path>
              </a:pathLst>
            </a:custGeom>
            <a:solidFill>
              <a:srgbClr val="2EA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114400" y="3911750"/>
              <a:ext cx="791900" cy="777450"/>
            </a:xfrm>
            <a:custGeom>
              <a:avLst/>
              <a:gdLst/>
              <a:ahLst/>
              <a:cxnLst/>
              <a:rect l="l" t="t" r="r" b="b"/>
              <a:pathLst>
                <a:path w="31676" h="31098" extrusionOk="0">
                  <a:moveTo>
                    <a:pt x="15420" y="0"/>
                  </a:moveTo>
                  <a:lnTo>
                    <a:pt x="1" y="31098"/>
                  </a:lnTo>
                  <a:lnTo>
                    <a:pt x="31675" y="31098"/>
                  </a:lnTo>
                  <a:lnTo>
                    <a:pt x="15420" y="0"/>
                  </a:lnTo>
                  <a:close/>
                </a:path>
              </a:pathLst>
            </a:custGeom>
            <a:solidFill>
              <a:srgbClr val="42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289000" y="3789875"/>
              <a:ext cx="443200" cy="435250"/>
            </a:xfrm>
            <a:custGeom>
              <a:avLst/>
              <a:gdLst/>
              <a:ahLst/>
              <a:cxnLst/>
              <a:rect l="l" t="t" r="r" b="b"/>
              <a:pathLst>
                <a:path w="17728" h="17410" extrusionOk="0">
                  <a:moveTo>
                    <a:pt x="8595" y="0"/>
                  </a:moveTo>
                  <a:lnTo>
                    <a:pt x="0" y="17410"/>
                  </a:lnTo>
                  <a:lnTo>
                    <a:pt x="17728" y="17410"/>
                  </a:lnTo>
                  <a:lnTo>
                    <a:pt x="8595" y="0"/>
                  </a:lnTo>
                  <a:close/>
                </a:path>
              </a:pathLst>
            </a:custGeom>
            <a:solidFill>
              <a:srgbClr val="60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473029" y="5043829"/>
              <a:ext cx="75617" cy="209808"/>
            </a:xfrm>
            <a:custGeom>
              <a:avLst/>
              <a:gdLst/>
              <a:ahLst/>
              <a:cxnLst/>
              <a:rect l="l" t="t" r="r" b="b"/>
              <a:pathLst>
                <a:path w="3025" h="3384" extrusionOk="0">
                  <a:moveTo>
                    <a:pt x="1" y="1"/>
                  </a:moveTo>
                  <a:lnTo>
                    <a:pt x="1" y="3383"/>
                  </a:lnTo>
                  <a:lnTo>
                    <a:pt x="3025" y="3383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436225" y="3690400"/>
              <a:ext cx="148750" cy="141775"/>
            </a:xfrm>
            <a:custGeom>
              <a:avLst/>
              <a:gdLst/>
              <a:ahLst/>
              <a:cxnLst/>
              <a:rect l="l" t="t" r="r" b="b"/>
              <a:pathLst>
                <a:path w="5950" h="5671" extrusionOk="0">
                  <a:moveTo>
                    <a:pt x="2965" y="0"/>
                  </a:moveTo>
                  <a:lnTo>
                    <a:pt x="2050" y="1870"/>
                  </a:lnTo>
                  <a:lnTo>
                    <a:pt x="0" y="2169"/>
                  </a:lnTo>
                  <a:lnTo>
                    <a:pt x="1493" y="3621"/>
                  </a:lnTo>
                  <a:lnTo>
                    <a:pt x="1154" y="5671"/>
                  </a:lnTo>
                  <a:lnTo>
                    <a:pt x="2965" y="4696"/>
                  </a:lnTo>
                  <a:lnTo>
                    <a:pt x="4795" y="5671"/>
                  </a:lnTo>
                  <a:lnTo>
                    <a:pt x="4457" y="3621"/>
                  </a:lnTo>
                  <a:lnTo>
                    <a:pt x="5949" y="2169"/>
                  </a:lnTo>
                  <a:lnTo>
                    <a:pt x="3880" y="187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26825" y="4014375"/>
              <a:ext cx="317850" cy="116525"/>
            </a:xfrm>
            <a:custGeom>
              <a:avLst/>
              <a:gdLst/>
              <a:ahLst/>
              <a:cxnLst/>
              <a:rect l="l" t="t" r="r" b="b"/>
              <a:pathLst>
                <a:path w="12714" h="4661" extrusionOk="0">
                  <a:moveTo>
                    <a:pt x="12048" y="0"/>
                  </a:moveTo>
                  <a:cubicBezTo>
                    <a:pt x="11941" y="0"/>
                    <a:pt x="11832" y="45"/>
                    <a:pt x="11738" y="153"/>
                  </a:cubicBezTo>
                  <a:cubicBezTo>
                    <a:pt x="9312" y="2665"/>
                    <a:pt x="5648" y="3744"/>
                    <a:pt x="2154" y="3744"/>
                  </a:cubicBezTo>
                  <a:cubicBezTo>
                    <a:pt x="1636" y="3744"/>
                    <a:pt x="1122" y="3721"/>
                    <a:pt x="616" y="3674"/>
                  </a:cubicBezTo>
                  <a:cubicBezTo>
                    <a:pt x="591" y="3671"/>
                    <a:pt x="568" y="3670"/>
                    <a:pt x="545" y="3670"/>
                  </a:cubicBezTo>
                  <a:cubicBezTo>
                    <a:pt x="0" y="3670"/>
                    <a:pt x="23" y="4551"/>
                    <a:pt x="596" y="4590"/>
                  </a:cubicBezTo>
                  <a:cubicBezTo>
                    <a:pt x="1113" y="4637"/>
                    <a:pt x="1638" y="4661"/>
                    <a:pt x="2166" y="4661"/>
                  </a:cubicBezTo>
                  <a:cubicBezTo>
                    <a:pt x="5890" y="4661"/>
                    <a:pt x="9799" y="3473"/>
                    <a:pt x="12395" y="789"/>
                  </a:cubicBezTo>
                  <a:cubicBezTo>
                    <a:pt x="12714" y="470"/>
                    <a:pt x="12394" y="0"/>
                    <a:pt x="1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152475" y="4406350"/>
              <a:ext cx="628925" cy="191900"/>
            </a:xfrm>
            <a:custGeom>
              <a:avLst/>
              <a:gdLst/>
              <a:ahLst/>
              <a:cxnLst/>
              <a:rect l="l" t="t" r="r" b="b"/>
              <a:pathLst>
                <a:path w="25157" h="7676" extrusionOk="0">
                  <a:moveTo>
                    <a:pt x="24465" y="1"/>
                  </a:moveTo>
                  <a:cubicBezTo>
                    <a:pt x="24362" y="1"/>
                    <a:pt x="24256" y="39"/>
                    <a:pt x="24164" y="132"/>
                  </a:cubicBezTo>
                  <a:cubicBezTo>
                    <a:pt x="19231" y="4643"/>
                    <a:pt x="12101" y="6785"/>
                    <a:pt x="5322" y="6785"/>
                  </a:cubicBezTo>
                  <a:cubicBezTo>
                    <a:pt x="3789" y="6785"/>
                    <a:pt x="2273" y="6676"/>
                    <a:pt x="805" y="6459"/>
                  </a:cubicBezTo>
                  <a:cubicBezTo>
                    <a:pt x="774" y="6454"/>
                    <a:pt x="744" y="6451"/>
                    <a:pt x="714" y="6451"/>
                  </a:cubicBezTo>
                  <a:cubicBezTo>
                    <a:pt x="186" y="6451"/>
                    <a:pt x="0" y="7259"/>
                    <a:pt x="547" y="7335"/>
                  </a:cubicBezTo>
                  <a:cubicBezTo>
                    <a:pt x="2107" y="7561"/>
                    <a:pt x="3710" y="7676"/>
                    <a:pt x="5326" y="7676"/>
                  </a:cubicBezTo>
                  <a:cubicBezTo>
                    <a:pt x="12382" y="7676"/>
                    <a:pt x="19684" y="5484"/>
                    <a:pt x="24800" y="789"/>
                  </a:cubicBezTo>
                  <a:cubicBezTo>
                    <a:pt x="25156" y="479"/>
                    <a:pt x="24826" y="1"/>
                    <a:pt x="24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124350" y="4860125"/>
              <a:ext cx="794875" cy="195675"/>
            </a:xfrm>
            <a:custGeom>
              <a:avLst/>
              <a:gdLst/>
              <a:ahLst/>
              <a:cxnLst/>
              <a:rect l="l" t="t" r="r" b="b"/>
              <a:pathLst>
                <a:path w="31795" h="7827" extrusionOk="0">
                  <a:moveTo>
                    <a:pt x="31111" y="1"/>
                  </a:moveTo>
                  <a:cubicBezTo>
                    <a:pt x="31037" y="1"/>
                    <a:pt x="30959" y="21"/>
                    <a:pt x="30879" y="67"/>
                  </a:cubicBezTo>
                  <a:cubicBezTo>
                    <a:pt x="25328" y="3250"/>
                    <a:pt x="18564" y="4444"/>
                    <a:pt x="12336" y="5459"/>
                  </a:cubicBezTo>
                  <a:cubicBezTo>
                    <a:pt x="8456" y="6115"/>
                    <a:pt x="4517" y="6613"/>
                    <a:pt x="597" y="6911"/>
                  </a:cubicBezTo>
                  <a:cubicBezTo>
                    <a:pt x="7" y="6931"/>
                    <a:pt x="1" y="7827"/>
                    <a:pt x="578" y="7827"/>
                  </a:cubicBezTo>
                  <a:cubicBezTo>
                    <a:pt x="585" y="7827"/>
                    <a:pt x="591" y="7827"/>
                    <a:pt x="597" y="7826"/>
                  </a:cubicBezTo>
                  <a:cubicBezTo>
                    <a:pt x="4596" y="7528"/>
                    <a:pt x="8596" y="7011"/>
                    <a:pt x="12575" y="6354"/>
                  </a:cubicBezTo>
                  <a:cubicBezTo>
                    <a:pt x="18902" y="5339"/>
                    <a:pt x="25726" y="4106"/>
                    <a:pt x="31357" y="863"/>
                  </a:cubicBezTo>
                  <a:cubicBezTo>
                    <a:pt x="31795" y="610"/>
                    <a:pt x="31520" y="1"/>
                    <a:pt x="31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442700" y="3958500"/>
              <a:ext cx="83075" cy="83075"/>
            </a:xfrm>
            <a:custGeom>
              <a:avLst/>
              <a:gdLst/>
              <a:ahLst/>
              <a:cxnLst/>
              <a:rect l="l" t="t" r="r" b="b"/>
              <a:pathLst>
                <a:path w="3323" h="3323" extrusionOk="0">
                  <a:moveTo>
                    <a:pt x="1651" y="0"/>
                  </a:moveTo>
                  <a:cubicBezTo>
                    <a:pt x="736" y="0"/>
                    <a:pt x="0" y="736"/>
                    <a:pt x="0" y="1672"/>
                  </a:cubicBezTo>
                  <a:cubicBezTo>
                    <a:pt x="0" y="2587"/>
                    <a:pt x="736" y="3323"/>
                    <a:pt x="1651" y="3323"/>
                  </a:cubicBezTo>
                  <a:cubicBezTo>
                    <a:pt x="2587" y="3323"/>
                    <a:pt x="3323" y="2587"/>
                    <a:pt x="3323" y="1672"/>
                  </a:cubicBezTo>
                  <a:cubicBezTo>
                    <a:pt x="3323" y="736"/>
                    <a:pt x="2587" y="0"/>
                    <a:pt x="165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578475" y="414352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1"/>
                  </a:moveTo>
                  <a:cubicBezTo>
                    <a:pt x="558" y="1"/>
                    <a:pt x="1" y="558"/>
                    <a:pt x="1" y="1234"/>
                  </a:cubicBezTo>
                  <a:cubicBezTo>
                    <a:pt x="1" y="1891"/>
                    <a:pt x="558" y="2448"/>
                    <a:pt x="1234" y="2448"/>
                  </a:cubicBezTo>
                  <a:cubicBezTo>
                    <a:pt x="1891" y="2448"/>
                    <a:pt x="2448" y="1891"/>
                    <a:pt x="2448" y="1234"/>
                  </a:cubicBezTo>
                  <a:cubicBezTo>
                    <a:pt x="2448" y="55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5C5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373550" y="4269875"/>
              <a:ext cx="60700" cy="60700"/>
            </a:xfrm>
            <a:custGeom>
              <a:avLst/>
              <a:gdLst/>
              <a:ahLst/>
              <a:cxnLst/>
              <a:rect l="l" t="t" r="r" b="b"/>
              <a:pathLst>
                <a:path w="2428" h="2428" extrusionOk="0">
                  <a:moveTo>
                    <a:pt x="1214" y="0"/>
                  </a:moveTo>
                  <a:cubicBezTo>
                    <a:pt x="538" y="0"/>
                    <a:pt x="0" y="537"/>
                    <a:pt x="0" y="1214"/>
                  </a:cubicBezTo>
                  <a:cubicBezTo>
                    <a:pt x="0" y="1890"/>
                    <a:pt x="538" y="2428"/>
                    <a:pt x="1214" y="2428"/>
                  </a:cubicBezTo>
                  <a:cubicBezTo>
                    <a:pt x="1891" y="2428"/>
                    <a:pt x="2428" y="1890"/>
                    <a:pt x="2428" y="1214"/>
                  </a:cubicBezTo>
                  <a:cubicBezTo>
                    <a:pt x="2428" y="557"/>
                    <a:pt x="1891" y="0"/>
                    <a:pt x="1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543175" y="4314625"/>
              <a:ext cx="83575" cy="83600"/>
            </a:xfrm>
            <a:custGeom>
              <a:avLst/>
              <a:gdLst/>
              <a:ahLst/>
              <a:cxnLst/>
              <a:rect l="l" t="t" r="r" b="b"/>
              <a:pathLst>
                <a:path w="3343" h="3344" extrusionOk="0">
                  <a:moveTo>
                    <a:pt x="1671" y="1"/>
                  </a:moveTo>
                  <a:cubicBezTo>
                    <a:pt x="736" y="1"/>
                    <a:pt x="0" y="737"/>
                    <a:pt x="0" y="1672"/>
                  </a:cubicBezTo>
                  <a:cubicBezTo>
                    <a:pt x="0" y="2587"/>
                    <a:pt x="736" y="3344"/>
                    <a:pt x="1671" y="3344"/>
                  </a:cubicBezTo>
                  <a:cubicBezTo>
                    <a:pt x="2587" y="3344"/>
                    <a:pt x="3343" y="2587"/>
                    <a:pt x="3343" y="1672"/>
                  </a:cubicBezTo>
                  <a:cubicBezTo>
                    <a:pt x="3343" y="717"/>
                    <a:pt x="2587" y="1"/>
                    <a:pt x="1671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329775" y="44315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58"/>
                    <a:pt x="1931" y="20"/>
                    <a:pt x="1234" y="1"/>
                  </a:cubicBezTo>
                  <a:close/>
                </a:path>
              </a:pathLst>
            </a:custGeom>
            <a:solidFill>
              <a:srgbClr val="C9CA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715275" y="453497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7" y="1"/>
                    <a:pt x="0" y="538"/>
                    <a:pt x="0" y="1215"/>
                  </a:cubicBezTo>
                  <a:cubicBezTo>
                    <a:pt x="0" y="1871"/>
                    <a:pt x="557" y="2428"/>
                    <a:pt x="1234" y="2428"/>
                  </a:cubicBezTo>
                  <a:cubicBezTo>
                    <a:pt x="1890" y="2428"/>
                    <a:pt x="2447" y="1891"/>
                    <a:pt x="2447" y="1215"/>
                  </a:cubicBezTo>
                  <a:cubicBezTo>
                    <a:pt x="2447" y="538"/>
                    <a:pt x="1890" y="1"/>
                    <a:pt x="12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289000" y="4678250"/>
              <a:ext cx="83075" cy="83575"/>
            </a:xfrm>
            <a:custGeom>
              <a:avLst/>
              <a:gdLst/>
              <a:ahLst/>
              <a:cxnLst/>
              <a:rect l="l" t="t" r="r" b="b"/>
              <a:pathLst>
                <a:path w="3323" h="3343" extrusionOk="0">
                  <a:moveTo>
                    <a:pt x="1671" y="0"/>
                  </a:moveTo>
                  <a:cubicBezTo>
                    <a:pt x="736" y="0"/>
                    <a:pt x="0" y="756"/>
                    <a:pt x="0" y="1671"/>
                  </a:cubicBezTo>
                  <a:cubicBezTo>
                    <a:pt x="0" y="2587"/>
                    <a:pt x="736" y="3343"/>
                    <a:pt x="1671" y="3343"/>
                  </a:cubicBezTo>
                  <a:cubicBezTo>
                    <a:pt x="2587" y="3343"/>
                    <a:pt x="3323" y="2587"/>
                    <a:pt x="3323" y="1671"/>
                  </a:cubicBezTo>
                  <a:cubicBezTo>
                    <a:pt x="3323" y="756"/>
                    <a:pt x="2587" y="0"/>
                    <a:pt x="1671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578475" y="4635475"/>
              <a:ext cx="61200" cy="61200"/>
            </a:xfrm>
            <a:custGeom>
              <a:avLst/>
              <a:gdLst/>
              <a:ahLst/>
              <a:cxnLst/>
              <a:rect l="l" t="t" r="r" b="b"/>
              <a:pathLst>
                <a:path w="2448" h="2448" extrusionOk="0">
                  <a:moveTo>
                    <a:pt x="1234" y="0"/>
                  </a:moveTo>
                  <a:cubicBezTo>
                    <a:pt x="558" y="0"/>
                    <a:pt x="1" y="557"/>
                    <a:pt x="1" y="1214"/>
                  </a:cubicBezTo>
                  <a:cubicBezTo>
                    <a:pt x="1" y="1890"/>
                    <a:pt x="558" y="2447"/>
                    <a:pt x="1234" y="2447"/>
                  </a:cubicBezTo>
                  <a:cubicBezTo>
                    <a:pt x="1891" y="2447"/>
                    <a:pt x="2448" y="1890"/>
                    <a:pt x="2448" y="1214"/>
                  </a:cubicBezTo>
                  <a:cubicBezTo>
                    <a:pt x="2448" y="557"/>
                    <a:pt x="1891" y="0"/>
                    <a:pt x="123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433725" y="4821500"/>
              <a:ext cx="61225" cy="60700"/>
            </a:xfrm>
            <a:custGeom>
              <a:avLst/>
              <a:gdLst/>
              <a:ahLst/>
              <a:cxnLst/>
              <a:rect l="l" t="t" r="r" b="b"/>
              <a:pathLst>
                <a:path w="2449" h="2428" extrusionOk="0">
                  <a:moveTo>
                    <a:pt x="1215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58" y="2428"/>
                    <a:pt x="1215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911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4692875" y="4754350"/>
              <a:ext cx="83600" cy="83075"/>
            </a:xfrm>
            <a:custGeom>
              <a:avLst/>
              <a:gdLst/>
              <a:ahLst/>
              <a:cxnLst/>
              <a:rect l="l" t="t" r="r" b="b"/>
              <a:pathLst>
                <a:path w="3344" h="3323" extrusionOk="0">
                  <a:moveTo>
                    <a:pt x="1672" y="0"/>
                  </a:moveTo>
                  <a:cubicBezTo>
                    <a:pt x="757" y="0"/>
                    <a:pt x="1" y="736"/>
                    <a:pt x="1" y="1671"/>
                  </a:cubicBezTo>
                  <a:cubicBezTo>
                    <a:pt x="1" y="2587"/>
                    <a:pt x="757" y="3323"/>
                    <a:pt x="1672" y="3323"/>
                  </a:cubicBezTo>
                  <a:cubicBezTo>
                    <a:pt x="2587" y="3323"/>
                    <a:pt x="3343" y="2587"/>
                    <a:pt x="3343" y="1671"/>
                  </a:cubicBezTo>
                  <a:cubicBezTo>
                    <a:pt x="3343" y="736"/>
                    <a:pt x="2587" y="0"/>
                    <a:pt x="167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214875" y="4873725"/>
              <a:ext cx="61200" cy="60700"/>
            </a:xfrm>
            <a:custGeom>
              <a:avLst/>
              <a:gdLst/>
              <a:ahLst/>
              <a:cxnLst/>
              <a:rect l="l" t="t" r="r" b="b"/>
              <a:pathLst>
                <a:path w="2448" h="2428" extrusionOk="0">
                  <a:moveTo>
                    <a:pt x="1214" y="0"/>
                  </a:moveTo>
                  <a:cubicBezTo>
                    <a:pt x="558" y="0"/>
                    <a:pt x="1" y="537"/>
                    <a:pt x="1" y="1214"/>
                  </a:cubicBezTo>
                  <a:cubicBezTo>
                    <a:pt x="1" y="1890"/>
                    <a:pt x="538" y="2428"/>
                    <a:pt x="1214" y="2428"/>
                  </a:cubicBezTo>
                  <a:cubicBezTo>
                    <a:pt x="1891" y="2428"/>
                    <a:pt x="2448" y="1890"/>
                    <a:pt x="2448" y="1214"/>
                  </a:cubicBezTo>
                  <a:cubicBezTo>
                    <a:pt x="2448" y="537"/>
                    <a:pt x="1891" y="20"/>
                    <a:pt x="1214" y="0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4852050" y="4948325"/>
              <a:ext cx="61200" cy="60725"/>
            </a:xfrm>
            <a:custGeom>
              <a:avLst/>
              <a:gdLst/>
              <a:ahLst/>
              <a:cxnLst/>
              <a:rect l="l" t="t" r="r" b="b"/>
              <a:pathLst>
                <a:path w="2448" h="2429" extrusionOk="0">
                  <a:moveTo>
                    <a:pt x="1234" y="1"/>
                  </a:moveTo>
                  <a:cubicBezTo>
                    <a:pt x="558" y="1"/>
                    <a:pt x="1" y="538"/>
                    <a:pt x="1" y="1214"/>
                  </a:cubicBezTo>
                  <a:cubicBezTo>
                    <a:pt x="1" y="1891"/>
                    <a:pt x="558" y="2428"/>
                    <a:pt x="1234" y="2428"/>
                  </a:cubicBezTo>
                  <a:cubicBezTo>
                    <a:pt x="1891" y="2428"/>
                    <a:pt x="2448" y="1891"/>
                    <a:pt x="2448" y="1214"/>
                  </a:cubicBezTo>
                  <a:cubicBezTo>
                    <a:pt x="2448" y="538"/>
                    <a:pt x="1891" y="1"/>
                    <a:pt x="1234" y="1"/>
                  </a:cubicBezTo>
                  <a:close/>
                </a:path>
              </a:pathLst>
            </a:custGeom>
            <a:solidFill>
              <a:srgbClr val="C8C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4479000" y="4158450"/>
              <a:ext cx="31850" cy="31350"/>
            </a:xfrm>
            <a:custGeom>
              <a:avLst/>
              <a:gdLst/>
              <a:ahLst/>
              <a:cxnLst/>
              <a:rect l="l" t="t" r="r" b="b"/>
              <a:pathLst>
                <a:path w="1274" h="1254" extrusionOk="0">
                  <a:moveTo>
                    <a:pt x="637" y="1"/>
                  </a:moveTo>
                  <a:lnTo>
                    <a:pt x="438" y="398"/>
                  </a:lnTo>
                  <a:lnTo>
                    <a:pt x="0" y="637"/>
                  </a:lnTo>
                  <a:lnTo>
                    <a:pt x="438" y="856"/>
                  </a:lnTo>
                  <a:lnTo>
                    <a:pt x="637" y="1254"/>
                  </a:lnTo>
                  <a:lnTo>
                    <a:pt x="856" y="856"/>
                  </a:lnTo>
                  <a:lnTo>
                    <a:pt x="1274" y="637"/>
                  </a:lnTo>
                  <a:lnTo>
                    <a:pt x="856" y="39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470050" y="3878900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995" y="1"/>
                  </a:moveTo>
                  <a:lnTo>
                    <a:pt x="657" y="618"/>
                  </a:lnTo>
                  <a:lnTo>
                    <a:pt x="0" y="976"/>
                  </a:lnTo>
                  <a:lnTo>
                    <a:pt x="657" y="1314"/>
                  </a:lnTo>
                  <a:lnTo>
                    <a:pt x="995" y="1931"/>
                  </a:lnTo>
                  <a:lnTo>
                    <a:pt x="1333" y="1314"/>
                  </a:lnTo>
                  <a:lnTo>
                    <a:pt x="2010" y="976"/>
                  </a:lnTo>
                  <a:lnTo>
                    <a:pt x="1333" y="618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460100" y="4356425"/>
              <a:ext cx="50250" cy="48275"/>
            </a:xfrm>
            <a:custGeom>
              <a:avLst/>
              <a:gdLst/>
              <a:ahLst/>
              <a:cxnLst/>
              <a:rect l="l" t="t" r="r" b="b"/>
              <a:pathLst>
                <a:path w="2010" h="1931" extrusionOk="0">
                  <a:moveTo>
                    <a:pt x="1015" y="0"/>
                  </a:moveTo>
                  <a:lnTo>
                    <a:pt x="657" y="617"/>
                  </a:lnTo>
                  <a:lnTo>
                    <a:pt x="0" y="975"/>
                  </a:lnTo>
                  <a:lnTo>
                    <a:pt x="657" y="1293"/>
                  </a:lnTo>
                  <a:lnTo>
                    <a:pt x="1015" y="1930"/>
                  </a:lnTo>
                  <a:lnTo>
                    <a:pt x="1333" y="1293"/>
                  </a:lnTo>
                  <a:lnTo>
                    <a:pt x="2010" y="975"/>
                  </a:lnTo>
                  <a:lnTo>
                    <a:pt x="1333" y="61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251675" y="4515100"/>
              <a:ext cx="31875" cy="30850"/>
            </a:xfrm>
            <a:custGeom>
              <a:avLst/>
              <a:gdLst/>
              <a:ahLst/>
              <a:cxnLst/>
              <a:rect l="l" t="t" r="r" b="b"/>
              <a:pathLst>
                <a:path w="1275" h="1234" extrusionOk="0">
                  <a:moveTo>
                    <a:pt x="618" y="0"/>
                  </a:moveTo>
                  <a:lnTo>
                    <a:pt x="419" y="398"/>
                  </a:lnTo>
                  <a:lnTo>
                    <a:pt x="1" y="617"/>
                  </a:lnTo>
                  <a:lnTo>
                    <a:pt x="419" y="816"/>
                  </a:lnTo>
                  <a:lnTo>
                    <a:pt x="618" y="1234"/>
                  </a:lnTo>
                  <a:lnTo>
                    <a:pt x="837" y="816"/>
                  </a:lnTo>
                  <a:lnTo>
                    <a:pt x="1274" y="617"/>
                  </a:lnTo>
                  <a:lnTo>
                    <a:pt x="837" y="398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432750" y="4625525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17" y="0"/>
                  </a:moveTo>
                  <a:lnTo>
                    <a:pt x="418" y="398"/>
                  </a:lnTo>
                  <a:lnTo>
                    <a:pt x="0" y="617"/>
                  </a:lnTo>
                  <a:lnTo>
                    <a:pt x="418" y="856"/>
                  </a:lnTo>
                  <a:lnTo>
                    <a:pt x="617" y="1254"/>
                  </a:lnTo>
                  <a:lnTo>
                    <a:pt x="836" y="856"/>
                  </a:lnTo>
                  <a:lnTo>
                    <a:pt x="1254" y="617"/>
                  </a:lnTo>
                  <a:lnTo>
                    <a:pt x="836" y="398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799825" y="4610100"/>
              <a:ext cx="31850" cy="30850"/>
            </a:xfrm>
            <a:custGeom>
              <a:avLst/>
              <a:gdLst/>
              <a:ahLst/>
              <a:cxnLst/>
              <a:rect l="l" t="t" r="r" b="b"/>
              <a:pathLst>
                <a:path w="1274" h="1234" extrusionOk="0">
                  <a:moveTo>
                    <a:pt x="657" y="0"/>
                  </a:moveTo>
                  <a:lnTo>
                    <a:pt x="438" y="398"/>
                  </a:lnTo>
                  <a:lnTo>
                    <a:pt x="1" y="617"/>
                  </a:lnTo>
                  <a:lnTo>
                    <a:pt x="438" y="836"/>
                  </a:lnTo>
                  <a:lnTo>
                    <a:pt x="657" y="1234"/>
                  </a:lnTo>
                  <a:lnTo>
                    <a:pt x="856" y="836"/>
                  </a:lnTo>
                  <a:lnTo>
                    <a:pt x="1274" y="617"/>
                  </a:lnTo>
                  <a:lnTo>
                    <a:pt x="856" y="398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563550" y="4769750"/>
              <a:ext cx="31875" cy="30375"/>
            </a:xfrm>
            <a:custGeom>
              <a:avLst/>
              <a:gdLst/>
              <a:ahLst/>
              <a:cxnLst/>
              <a:rect l="l" t="t" r="r" b="b"/>
              <a:pathLst>
                <a:path w="1275" h="1215" extrusionOk="0">
                  <a:moveTo>
                    <a:pt x="657" y="1"/>
                  </a:moveTo>
                  <a:lnTo>
                    <a:pt x="439" y="399"/>
                  </a:lnTo>
                  <a:lnTo>
                    <a:pt x="1" y="618"/>
                  </a:lnTo>
                  <a:lnTo>
                    <a:pt x="439" y="817"/>
                  </a:lnTo>
                  <a:lnTo>
                    <a:pt x="657" y="1215"/>
                  </a:lnTo>
                  <a:lnTo>
                    <a:pt x="856" y="817"/>
                  </a:lnTo>
                  <a:lnTo>
                    <a:pt x="1274" y="618"/>
                  </a:lnTo>
                  <a:lnTo>
                    <a:pt x="85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203425" y="4764800"/>
              <a:ext cx="49775" cy="48750"/>
            </a:xfrm>
            <a:custGeom>
              <a:avLst/>
              <a:gdLst/>
              <a:ahLst/>
              <a:cxnLst/>
              <a:rect l="l" t="t" r="r" b="b"/>
              <a:pathLst>
                <a:path w="1991" h="1950" extrusionOk="0">
                  <a:moveTo>
                    <a:pt x="996" y="0"/>
                  </a:moveTo>
                  <a:lnTo>
                    <a:pt x="658" y="617"/>
                  </a:lnTo>
                  <a:lnTo>
                    <a:pt x="1" y="975"/>
                  </a:lnTo>
                  <a:lnTo>
                    <a:pt x="658" y="1313"/>
                  </a:lnTo>
                  <a:lnTo>
                    <a:pt x="996" y="1950"/>
                  </a:lnTo>
                  <a:lnTo>
                    <a:pt x="1354" y="1313"/>
                  </a:lnTo>
                  <a:lnTo>
                    <a:pt x="1991" y="975"/>
                  </a:lnTo>
                  <a:lnTo>
                    <a:pt x="1354" y="617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330775" y="4932900"/>
              <a:ext cx="32350" cy="30875"/>
            </a:xfrm>
            <a:custGeom>
              <a:avLst/>
              <a:gdLst/>
              <a:ahLst/>
              <a:cxnLst/>
              <a:rect l="l" t="t" r="r" b="b"/>
              <a:pathLst>
                <a:path w="1294" h="1235" extrusionOk="0">
                  <a:moveTo>
                    <a:pt x="637" y="1"/>
                  </a:moveTo>
                  <a:lnTo>
                    <a:pt x="418" y="419"/>
                  </a:lnTo>
                  <a:lnTo>
                    <a:pt x="0" y="618"/>
                  </a:lnTo>
                  <a:lnTo>
                    <a:pt x="418" y="837"/>
                  </a:lnTo>
                  <a:lnTo>
                    <a:pt x="637" y="1235"/>
                  </a:lnTo>
                  <a:lnTo>
                    <a:pt x="856" y="837"/>
                  </a:lnTo>
                  <a:lnTo>
                    <a:pt x="1294" y="618"/>
                  </a:lnTo>
                  <a:lnTo>
                    <a:pt x="856" y="41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626725" y="4879700"/>
              <a:ext cx="50275" cy="48750"/>
            </a:xfrm>
            <a:custGeom>
              <a:avLst/>
              <a:gdLst/>
              <a:ahLst/>
              <a:cxnLst/>
              <a:rect l="l" t="t" r="r" b="b"/>
              <a:pathLst>
                <a:path w="2011" h="1950" extrusionOk="0">
                  <a:moveTo>
                    <a:pt x="1015" y="0"/>
                  </a:moveTo>
                  <a:lnTo>
                    <a:pt x="657" y="657"/>
                  </a:lnTo>
                  <a:lnTo>
                    <a:pt x="1" y="975"/>
                  </a:lnTo>
                  <a:lnTo>
                    <a:pt x="657" y="1333"/>
                  </a:lnTo>
                  <a:lnTo>
                    <a:pt x="1015" y="1950"/>
                  </a:lnTo>
                  <a:lnTo>
                    <a:pt x="1334" y="1333"/>
                  </a:lnTo>
                  <a:lnTo>
                    <a:pt x="2010" y="975"/>
                  </a:lnTo>
                  <a:lnTo>
                    <a:pt x="1334" y="657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4660550" y="4416600"/>
              <a:ext cx="32350" cy="30375"/>
            </a:xfrm>
            <a:custGeom>
              <a:avLst/>
              <a:gdLst/>
              <a:ahLst/>
              <a:cxnLst/>
              <a:rect l="l" t="t" r="r" b="b"/>
              <a:pathLst>
                <a:path w="1294" h="1215" extrusionOk="0">
                  <a:moveTo>
                    <a:pt x="657" y="1"/>
                  </a:moveTo>
                  <a:lnTo>
                    <a:pt x="438" y="399"/>
                  </a:lnTo>
                  <a:lnTo>
                    <a:pt x="1" y="617"/>
                  </a:lnTo>
                  <a:lnTo>
                    <a:pt x="438" y="816"/>
                  </a:lnTo>
                  <a:lnTo>
                    <a:pt x="657" y="1214"/>
                  </a:lnTo>
                  <a:lnTo>
                    <a:pt x="876" y="816"/>
                  </a:lnTo>
                  <a:lnTo>
                    <a:pt x="1294" y="617"/>
                  </a:lnTo>
                  <a:lnTo>
                    <a:pt x="876" y="39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224375" y="4180525"/>
              <a:ext cx="576975" cy="75250"/>
            </a:xfrm>
            <a:custGeom>
              <a:avLst/>
              <a:gdLst/>
              <a:ahLst/>
              <a:cxnLst/>
              <a:rect l="l" t="t" r="r" b="b"/>
              <a:pathLst>
                <a:path w="23079" h="3010" extrusionOk="0">
                  <a:moveTo>
                    <a:pt x="16407" y="0"/>
                  </a:moveTo>
                  <a:cubicBezTo>
                    <a:pt x="14915" y="0"/>
                    <a:pt x="13330" y="154"/>
                    <a:pt x="12215" y="431"/>
                  </a:cubicBezTo>
                  <a:cubicBezTo>
                    <a:pt x="10986" y="743"/>
                    <a:pt x="9932" y="957"/>
                    <a:pt x="8844" y="957"/>
                  </a:cubicBezTo>
                  <a:cubicBezTo>
                    <a:pt x="7925" y="957"/>
                    <a:pt x="6981" y="804"/>
                    <a:pt x="5888" y="431"/>
                  </a:cubicBezTo>
                  <a:cubicBezTo>
                    <a:pt x="5092" y="165"/>
                    <a:pt x="4385" y="77"/>
                    <a:pt x="3795" y="77"/>
                  </a:cubicBezTo>
                  <a:cubicBezTo>
                    <a:pt x="2616" y="77"/>
                    <a:pt x="1909" y="431"/>
                    <a:pt x="1909" y="431"/>
                  </a:cubicBezTo>
                  <a:cubicBezTo>
                    <a:pt x="0" y="2298"/>
                    <a:pt x="3360" y="3009"/>
                    <a:pt x="6848" y="3009"/>
                  </a:cubicBezTo>
                  <a:cubicBezTo>
                    <a:pt x="8415" y="3009"/>
                    <a:pt x="10007" y="2866"/>
                    <a:pt x="11160" y="2619"/>
                  </a:cubicBezTo>
                  <a:cubicBezTo>
                    <a:pt x="12163" y="2417"/>
                    <a:pt x="13186" y="2347"/>
                    <a:pt x="14185" y="2347"/>
                  </a:cubicBezTo>
                  <a:cubicBezTo>
                    <a:pt x="16390" y="2347"/>
                    <a:pt x="18484" y="2686"/>
                    <a:pt x="20006" y="2686"/>
                  </a:cubicBezTo>
                  <a:cubicBezTo>
                    <a:pt x="20368" y="2686"/>
                    <a:pt x="20698" y="2667"/>
                    <a:pt x="20989" y="2619"/>
                  </a:cubicBezTo>
                  <a:cubicBezTo>
                    <a:pt x="23078" y="2301"/>
                    <a:pt x="21506" y="1227"/>
                    <a:pt x="20074" y="510"/>
                  </a:cubicBezTo>
                  <a:cubicBezTo>
                    <a:pt x="19342" y="159"/>
                    <a:pt x="17923" y="0"/>
                    <a:pt x="16407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289000" y="4189800"/>
              <a:ext cx="77125" cy="20900"/>
            </a:xfrm>
            <a:custGeom>
              <a:avLst/>
              <a:gdLst/>
              <a:ahLst/>
              <a:cxnLst/>
              <a:rect l="l" t="t" r="r" b="b"/>
              <a:pathLst>
                <a:path w="3085" h="836" extrusionOk="0">
                  <a:moveTo>
                    <a:pt x="1512" y="0"/>
                  </a:moveTo>
                  <a:cubicBezTo>
                    <a:pt x="1413" y="0"/>
                    <a:pt x="1293" y="20"/>
                    <a:pt x="1194" y="40"/>
                  </a:cubicBezTo>
                  <a:cubicBezTo>
                    <a:pt x="1074" y="60"/>
                    <a:pt x="975" y="119"/>
                    <a:pt x="876" y="139"/>
                  </a:cubicBezTo>
                  <a:cubicBezTo>
                    <a:pt x="677" y="219"/>
                    <a:pt x="498" y="318"/>
                    <a:pt x="378" y="418"/>
                  </a:cubicBezTo>
                  <a:cubicBezTo>
                    <a:pt x="100" y="617"/>
                    <a:pt x="0" y="836"/>
                    <a:pt x="0" y="836"/>
                  </a:cubicBezTo>
                  <a:cubicBezTo>
                    <a:pt x="0" y="836"/>
                    <a:pt x="199" y="816"/>
                    <a:pt x="517" y="716"/>
                  </a:cubicBezTo>
                  <a:cubicBezTo>
                    <a:pt x="816" y="657"/>
                    <a:pt x="1194" y="617"/>
                    <a:pt x="1532" y="597"/>
                  </a:cubicBezTo>
                  <a:lnTo>
                    <a:pt x="2089" y="597"/>
                  </a:lnTo>
                  <a:cubicBezTo>
                    <a:pt x="2109" y="584"/>
                    <a:pt x="2133" y="579"/>
                    <a:pt x="2160" y="579"/>
                  </a:cubicBezTo>
                  <a:cubicBezTo>
                    <a:pt x="2213" y="579"/>
                    <a:pt x="2275" y="597"/>
                    <a:pt x="2328" y="597"/>
                  </a:cubicBezTo>
                  <a:cubicBezTo>
                    <a:pt x="2408" y="597"/>
                    <a:pt x="2487" y="617"/>
                    <a:pt x="2547" y="617"/>
                  </a:cubicBezTo>
                  <a:cubicBezTo>
                    <a:pt x="2626" y="637"/>
                    <a:pt x="2706" y="637"/>
                    <a:pt x="2746" y="637"/>
                  </a:cubicBezTo>
                  <a:cubicBezTo>
                    <a:pt x="2825" y="657"/>
                    <a:pt x="2885" y="657"/>
                    <a:pt x="2925" y="657"/>
                  </a:cubicBezTo>
                  <a:lnTo>
                    <a:pt x="3084" y="657"/>
                  </a:lnTo>
                  <a:cubicBezTo>
                    <a:pt x="3084" y="657"/>
                    <a:pt x="3044" y="617"/>
                    <a:pt x="2985" y="537"/>
                  </a:cubicBezTo>
                  <a:cubicBezTo>
                    <a:pt x="2925" y="458"/>
                    <a:pt x="2825" y="338"/>
                    <a:pt x="2686" y="259"/>
                  </a:cubicBezTo>
                  <a:cubicBezTo>
                    <a:pt x="2626" y="239"/>
                    <a:pt x="2547" y="159"/>
                    <a:pt x="2447" y="139"/>
                  </a:cubicBezTo>
                  <a:cubicBezTo>
                    <a:pt x="2388" y="119"/>
                    <a:pt x="2288" y="60"/>
                    <a:pt x="2189" y="40"/>
                  </a:cubicBezTo>
                  <a:cubicBezTo>
                    <a:pt x="2089" y="40"/>
                    <a:pt x="1950" y="0"/>
                    <a:pt x="1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25725" y="4197250"/>
              <a:ext cx="118925" cy="26375"/>
            </a:xfrm>
            <a:custGeom>
              <a:avLst/>
              <a:gdLst/>
              <a:ahLst/>
              <a:cxnLst/>
              <a:rect l="l" t="t" r="r" b="b"/>
              <a:pathLst>
                <a:path w="4757" h="1055" extrusionOk="0">
                  <a:moveTo>
                    <a:pt x="1931" y="0"/>
                  </a:moveTo>
                  <a:cubicBezTo>
                    <a:pt x="1752" y="0"/>
                    <a:pt x="1573" y="20"/>
                    <a:pt x="1433" y="20"/>
                  </a:cubicBezTo>
                  <a:cubicBezTo>
                    <a:pt x="1095" y="40"/>
                    <a:pt x="837" y="120"/>
                    <a:pt x="638" y="199"/>
                  </a:cubicBezTo>
                  <a:cubicBezTo>
                    <a:pt x="180" y="339"/>
                    <a:pt x="1" y="538"/>
                    <a:pt x="1" y="538"/>
                  </a:cubicBezTo>
                  <a:cubicBezTo>
                    <a:pt x="1" y="538"/>
                    <a:pt x="192" y="563"/>
                    <a:pt x="564" y="563"/>
                  </a:cubicBezTo>
                  <a:cubicBezTo>
                    <a:pt x="657" y="563"/>
                    <a:pt x="761" y="562"/>
                    <a:pt x="876" y="558"/>
                  </a:cubicBezTo>
                  <a:cubicBezTo>
                    <a:pt x="1334" y="558"/>
                    <a:pt x="1891" y="597"/>
                    <a:pt x="2448" y="657"/>
                  </a:cubicBezTo>
                  <a:cubicBezTo>
                    <a:pt x="2567" y="657"/>
                    <a:pt x="2727" y="697"/>
                    <a:pt x="2846" y="717"/>
                  </a:cubicBezTo>
                  <a:cubicBezTo>
                    <a:pt x="2965" y="717"/>
                    <a:pt x="3125" y="737"/>
                    <a:pt x="3244" y="756"/>
                  </a:cubicBezTo>
                  <a:lnTo>
                    <a:pt x="3622" y="836"/>
                  </a:lnTo>
                  <a:cubicBezTo>
                    <a:pt x="3741" y="856"/>
                    <a:pt x="3841" y="896"/>
                    <a:pt x="3960" y="916"/>
                  </a:cubicBezTo>
                  <a:cubicBezTo>
                    <a:pt x="4080" y="936"/>
                    <a:pt x="4179" y="936"/>
                    <a:pt x="4279" y="955"/>
                  </a:cubicBezTo>
                  <a:cubicBezTo>
                    <a:pt x="4378" y="995"/>
                    <a:pt x="4458" y="995"/>
                    <a:pt x="4537" y="1015"/>
                  </a:cubicBezTo>
                  <a:cubicBezTo>
                    <a:pt x="4657" y="1055"/>
                    <a:pt x="4756" y="1055"/>
                    <a:pt x="4756" y="1055"/>
                  </a:cubicBezTo>
                  <a:cubicBezTo>
                    <a:pt x="4756" y="1055"/>
                    <a:pt x="4736" y="1015"/>
                    <a:pt x="4637" y="916"/>
                  </a:cubicBezTo>
                  <a:cubicBezTo>
                    <a:pt x="4557" y="836"/>
                    <a:pt x="4418" y="717"/>
                    <a:pt x="4219" y="597"/>
                  </a:cubicBezTo>
                  <a:cubicBezTo>
                    <a:pt x="4119" y="518"/>
                    <a:pt x="3980" y="438"/>
                    <a:pt x="3861" y="398"/>
                  </a:cubicBezTo>
                  <a:cubicBezTo>
                    <a:pt x="3741" y="339"/>
                    <a:pt x="3582" y="259"/>
                    <a:pt x="3443" y="219"/>
                  </a:cubicBezTo>
                  <a:cubicBezTo>
                    <a:pt x="3284" y="199"/>
                    <a:pt x="3144" y="120"/>
                    <a:pt x="2965" y="100"/>
                  </a:cubicBezTo>
                  <a:lnTo>
                    <a:pt x="2448" y="20"/>
                  </a:lnTo>
                  <a:cubicBezTo>
                    <a:pt x="2269" y="0"/>
                    <a:pt x="2090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041125" y="4626075"/>
              <a:ext cx="921375" cy="107450"/>
            </a:xfrm>
            <a:custGeom>
              <a:avLst/>
              <a:gdLst/>
              <a:ahLst/>
              <a:cxnLst/>
              <a:rect l="l" t="t" r="r" b="b"/>
              <a:pathLst>
                <a:path w="36855" h="4298" extrusionOk="0">
                  <a:moveTo>
                    <a:pt x="26146" y="0"/>
                  </a:moveTo>
                  <a:cubicBezTo>
                    <a:pt x="23785" y="0"/>
                    <a:pt x="21276" y="224"/>
                    <a:pt x="19485" y="635"/>
                  </a:cubicBezTo>
                  <a:cubicBezTo>
                    <a:pt x="17530" y="1075"/>
                    <a:pt x="15853" y="1371"/>
                    <a:pt x="14125" y="1371"/>
                  </a:cubicBezTo>
                  <a:cubicBezTo>
                    <a:pt x="12654" y="1371"/>
                    <a:pt x="11146" y="1156"/>
                    <a:pt x="9398" y="635"/>
                  </a:cubicBezTo>
                  <a:cubicBezTo>
                    <a:pt x="8124" y="250"/>
                    <a:pt x="6995" y="122"/>
                    <a:pt x="6054" y="122"/>
                  </a:cubicBezTo>
                  <a:cubicBezTo>
                    <a:pt x="4174" y="122"/>
                    <a:pt x="3051" y="635"/>
                    <a:pt x="3051" y="635"/>
                  </a:cubicBezTo>
                  <a:cubicBezTo>
                    <a:pt x="1" y="3284"/>
                    <a:pt x="5433" y="4297"/>
                    <a:pt x="11026" y="4297"/>
                  </a:cubicBezTo>
                  <a:cubicBezTo>
                    <a:pt x="13496" y="4297"/>
                    <a:pt x="15998" y="4100"/>
                    <a:pt x="17814" y="3758"/>
                  </a:cubicBezTo>
                  <a:cubicBezTo>
                    <a:pt x="19422" y="3464"/>
                    <a:pt x="21065" y="3362"/>
                    <a:pt x="22671" y="3362"/>
                  </a:cubicBezTo>
                  <a:cubicBezTo>
                    <a:pt x="26201" y="3362"/>
                    <a:pt x="29557" y="3851"/>
                    <a:pt x="31987" y="3851"/>
                  </a:cubicBezTo>
                  <a:cubicBezTo>
                    <a:pt x="32556" y="3851"/>
                    <a:pt x="33074" y="3825"/>
                    <a:pt x="33532" y="3758"/>
                  </a:cubicBezTo>
                  <a:cubicBezTo>
                    <a:pt x="36855" y="3321"/>
                    <a:pt x="34368" y="1769"/>
                    <a:pt x="32040" y="754"/>
                  </a:cubicBezTo>
                  <a:cubicBezTo>
                    <a:pt x="30867" y="238"/>
                    <a:pt x="28585" y="0"/>
                    <a:pt x="2614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144250" y="4639725"/>
              <a:ext cx="124375" cy="30075"/>
            </a:xfrm>
            <a:custGeom>
              <a:avLst/>
              <a:gdLst/>
              <a:ahLst/>
              <a:cxnLst/>
              <a:rect l="l" t="t" r="r" b="b"/>
              <a:pathLst>
                <a:path w="4975" h="1203" extrusionOk="0">
                  <a:moveTo>
                    <a:pt x="2589" y="1"/>
                  </a:moveTo>
                  <a:cubicBezTo>
                    <a:pt x="2534" y="1"/>
                    <a:pt x="2480" y="3"/>
                    <a:pt x="2428" y="9"/>
                  </a:cubicBezTo>
                  <a:cubicBezTo>
                    <a:pt x="2229" y="29"/>
                    <a:pt x="2050" y="29"/>
                    <a:pt x="1890" y="89"/>
                  </a:cubicBezTo>
                  <a:cubicBezTo>
                    <a:pt x="1711" y="109"/>
                    <a:pt x="1532" y="148"/>
                    <a:pt x="1393" y="208"/>
                  </a:cubicBezTo>
                  <a:cubicBezTo>
                    <a:pt x="1055" y="308"/>
                    <a:pt x="796" y="447"/>
                    <a:pt x="597" y="606"/>
                  </a:cubicBezTo>
                  <a:cubicBezTo>
                    <a:pt x="140" y="904"/>
                    <a:pt x="0" y="1203"/>
                    <a:pt x="0" y="1203"/>
                  </a:cubicBezTo>
                  <a:cubicBezTo>
                    <a:pt x="0" y="1203"/>
                    <a:pt x="319" y="1143"/>
                    <a:pt x="856" y="1123"/>
                  </a:cubicBezTo>
                  <a:cubicBezTo>
                    <a:pt x="1333" y="1044"/>
                    <a:pt x="1930" y="984"/>
                    <a:pt x="2507" y="944"/>
                  </a:cubicBezTo>
                  <a:cubicBezTo>
                    <a:pt x="2627" y="924"/>
                    <a:pt x="2786" y="924"/>
                    <a:pt x="2925" y="924"/>
                  </a:cubicBezTo>
                  <a:lnTo>
                    <a:pt x="3343" y="924"/>
                  </a:lnTo>
                  <a:cubicBezTo>
                    <a:pt x="3482" y="924"/>
                    <a:pt x="3621" y="944"/>
                    <a:pt x="3741" y="944"/>
                  </a:cubicBezTo>
                  <a:cubicBezTo>
                    <a:pt x="3880" y="944"/>
                    <a:pt x="3999" y="984"/>
                    <a:pt x="4119" y="984"/>
                  </a:cubicBezTo>
                  <a:cubicBezTo>
                    <a:pt x="4169" y="994"/>
                    <a:pt x="4223" y="994"/>
                    <a:pt x="4278" y="994"/>
                  </a:cubicBezTo>
                  <a:cubicBezTo>
                    <a:pt x="4333" y="994"/>
                    <a:pt x="4387" y="994"/>
                    <a:pt x="4437" y="1004"/>
                  </a:cubicBezTo>
                  <a:cubicBezTo>
                    <a:pt x="4537" y="1024"/>
                    <a:pt x="4636" y="1024"/>
                    <a:pt x="4716" y="1024"/>
                  </a:cubicBezTo>
                  <a:lnTo>
                    <a:pt x="4974" y="1024"/>
                  </a:lnTo>
                  <a:cubicBezTo>
                    <a:pt x="4974" y="1024"/>
                    <a:pt x="4915" y="944"/>
                    <a:pt x="4815" y="845"/>
                  </a:cubicBezTo>
                  <a:cubicBezTo>
                    <a:pt x="4696" y="745"/>
                    <a:pt x="4537" y="606"/>
                    <a:pt x="4318" y="487"/>
                  </a:cubicBezTo>
                  <a:cubicBezTo>
                    <a:pt x="4218" y="407"/>
                    <a:pt x="4099" y="327"/>
                    <a:pt x="3940" y="288"/>
                  </a:cubicBezTo>
                  <a:cubicBezTo>
                    <a:pt x="3820" y="228"/>
                    <a:pt x="3681" y="148"/>
                    <a:pt x="3502" y="128"/>
                  </a:cubicBezTo>
                  <a:cubicBezTo>
                    <a:pt x="3323" y="89"/>
                    <a:pt x="3144" y="29"/>
                    <a:pt x="2985" y="29"/>
                  </a:cubicBezTo>
                  <a:cubicBezTo>
                    <a:pt x="2858" y="15"/>
                    <a:pt x="2722" y="1"/>
                    <a:pt x="2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82925" y="4650675"/>
              <a:ext cx="188550" cy="39525"/>
            </a:xfrm>
            <a:custGeom>
              <a:avLst/>
              <a:gdLst/>
              <a:ahLst/>
              <a:cxnLst/>
              <a:rect l="l" t="t" r="r" b="b"/>
              <a:pathLst>
                <a:path w="7542" h="1581" extrusionOk="0">
                  <a:moveTo>
                    <a:pt x="2829" y="1"/>
                  </a:moveTo>
                  <a:cubicBezTo>
                    <a:pt x="2637" y="1"/>
                    <a:pt x="2458" y="19"/>
                    <a:pt x="2269" y="49"/>
                  </a:cubicBezTo>
                  <a:cubicBezTo>
                    <a:pt x="1772" y="88"/>
                    <a:pt x="1354" y="168"/>
                    <a:pt x="996" y="287"/>
                  </a:cubicBezTo>
                  <a:cubicBezTo>
                    <a:pt x="299" y="486"/>
                    <a:pt x="1" y="765"/>
                    <a:pt x="1" y="765"/>
                  </a:cubicBezTo>
                  <a:cubicBezTo>
                    <a:pt x="1" y="765"/>
                    <a:pt x="538" y="785"/>
                    <a:pt x="1274" y="864"/>
                  </a:cubicBezTo>
                  <a:cubicBezTo>
                    <a:pt x="2030" y="884"/>
                    <a:pt x="2926" y="904"/>
                    <a:pt x="3781" y="1004"/>
                  </a:cubicBezTo>
                  <a:cubicBezTo>
                    <a:pt x="4020" y="1043"/>
                    <a:pt x="4219" y="1063"/>
                    <a:pt x="4438" y="1083"/>
                  </a:cubicBezTo>
                  <a:cubicBezTo>
                    <a:pt x="4657" y="1103"/>
                    <a:pt x="4856" y="1163"/>
                    <a:pt x="5074" y="1183"/>
                  </a:cubicBezTo>
                  <a:cubicBezTo>
                    <a:pt x="5313" y="1203"/>
                    <a:pt x="5512" y="1262"/>
                    <a:pt x="5711" y="1282"/>
                  </a:cubicBezTo>
                  <a:cubicBezTo>
                    <a:pt x="5910" y="1302"/>
                    <a:pt x="6109" y="1362"/>
                    <a:pt x="6268" y="1382"/>
                  </a:cubicBezTo>
                  <a:cubicBezTo>
                    <a:pt x="6447" y="1402"/>
                    <a:pt x="6626" y="1441"/>
                    <a:pt x="6766" y="1461"/>
                  </a:cubicBezTo>
                  <a:cubicBezTo>
                    <a:pt x="6925" y="1481"/>
                    <a:pt x="7044" y="1501"/>
                    <a:pt x="7164" y="1541"/>
                  </a:cubicBezTo>
                  <a:cubicBezTo>
                    <a:pt x="7402" y="1561"/>
                    <a:pt x="7542" y="1581"/>
                    <a:pt x="7542" y="1581"/>
                  </a:cubicBezTo>
                  <a:cubicBezTo>
                    <a:pt x="7542" y="1581"/>
                    <a:pt x="7502" y="1501"/>
                    <a:pt x="7343" y="1382"/>
                  </a:cubicBezTo>
                  <a:cubicBezTo>
                    <a:pt x="7223" y="1262"/>
                    <a:pt x="7004" y="1083"/>
                    <a:pt x="6666" y="904"/>
                  </a:cubicBezTo>
                  <a:cubicBezTo>
                    <a:pt x="6507" y="805"/>
                    <a:pt x="6328" y="705"/>
                    <a:pt x="6129" y="645"/>
                  </a:cubicBezTo>
                  <a:cubicBezTo>
                    <a:pt x="5890" y="566"/>
                    <a:pt x="5711" y="466"/>
                    <a:pt x="5453" y="387"/>
                  </a:cubicBezTo>
                  <a:cubicBezTo>
                    <a:pt x="5214" y="307"/>
                    <a:pt x="4955" y="248"/>
                    <a:pt x="4677" y="188"/>
                  </a:cubicBezTo>
                  <a:cubicBezTo>
                    <a:pt x="4418" y="148"/>
                    <a:pt x="4139" y="88"/>
                    <a:pt x="3861" y="68"/>
                  </a:cubicBezTo>
                  <a:cubicBezTo>
                    <a:pt x="3582" y="49"/>
                    <a:pt x="3324" y="9"/>
                    <a:pt x="3045" y="9"/>
                  </a:cubicBezTo>
                  <a:cubicBezTo>
                    <a:pt x="2970" y="3"/>
                    <a:pt x="2899" y="1"/>
                    <a:pt x="28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14675" y="4965975"/>
              <a:ext cx="1165225" cy="115625"/>
            </a:xfrm>
            <a:custGeom>
              <a:avLst/>
              <a:gdLst/>
              <a:ahLst/>
              <a:cxnLst/>
              <a:rect l="l" t="t" r="r" b="b"/>
              <a:pathLst>
                <a:path w="46609" h="4625" extrusionOk="0">
                  <a:moveTo>
                    <a:pt x="33129" y="1"/>
                  </a:moveTo>
                  <a:cubicBezTo>
                    <a:pt x="30124" y="1"/>
                    <a:pt x="26928" y="244"/>
                    <a:pt x="24663" y="687"/>
                  </a:cubicBezTo>
                  <a:cubicBezTo>
                    <a:pt x="22205" y="1168"/>
                    <a:pt x="20091" y="1483"/>
                    <a:pt x="17918" y="1483"/>
                  </a:cubicBezTo>
                  <a:cubicBezTo>
                    <a:pt x="16045" y="1483"/>
                    <a:pt x="14129" y="1249"/>
                    <a:pt x="11909" y="687"/>
                  </a:cubicBezTo>
                  <a:cubicBezTo>
                    <a:pt x="10297" y="283"/>
                    <a:pt x="8867" y="148"/>
                    <a:pt x="7676" y="148"/>
                  </a:cubicBezTo>
                  <a:cubicBezTo>
                    <a:pt x="5295" y="148"/>
                    <a:pt x="3871" y="687"/>
                    <a:pt x="3871" y="687"/>
                  </a:cubicBezTo>
                  <a:cubicBezTo>
                    <a:pt x="1" y="3535"/>
                    <a:pt x="6895" y="4625"/>
                    <a:pt x="13986" y="4625"/>
                  </a:cubicBezTo>
                  <a:cubicBezTo>
                    <a:pt x="17103" y="4625"/>
                    <a:pt x="20257" y="4414"/>
                    <a:pt x="22554" y="4050"/>
                  </a:cubicBezTo>
                  <a:cubicBezTo>
                    <a:pt x="24604" y="3725"/>
                    <a:pt x="26700" y="3614"/>
                    <a:pt x="28749" y="3614"/>
                  </a:cubicBezTo>
                  <a:cubicBezTo>
                    <a:pt x="33221" y="3614"/>
                    <a:pt x="37471" y="4144"/>
                    <a:pt x="40537" y="4144"/>
                  </a:cubicBezTo>
                  <a:cubicBezTo>
                    <a:pt x="41233" y="4144"/>
                    <a:pt x="41867" y="4117"/>
                    <a:pt x="42430" y="4050"/>
                  </a:cubicBezTo>
                  <a:cubicBezTo>
                    <a:pt x="46608" y="3553"/>
                    <a:pt x="43445" y="1901"/>
                    <a:pt x="40540" y="807"/>
                  </a:cubicBezTo>
                  <a:cubicBezTo>
                    <a:pt x="39063" y="254"/>
                    <a:pt x="36195" y="1"/>
                    <a:pt x="33129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045250" y="4979750"/>
              <a:ext cx="155725" cy="33275"/>
            </a:xfrm>
            <a:custGeom>
              <a:avLst/>
              <a:gdLst/>
              <a:ahLst/>
              <a:cxnLst/>
              <a:rect l="l" t="t" r="r" b="b"/>
              <a:pathLst>
                <a:path w="6229" h="1331" extrusionOk="0">
                  <a:moveTo>
                    <a:pt x="3243" y="0"/>
                  </a:moveTo>
                  <a:cubicBezTo>
                    <a:pt x="3171" y="0"/>
                    <a:pt x="3099" y="5"/>
                    <a:pt x="3025" y="17"/>
                  </a:cubicBezTo>
                  <a:cubicBezTo>
                    <a:pt x="2806" y="37"/>
                    <a:pt x="2587" y="37"/>
                    <a:pt x="2349" y="77"/>
                  </a:cubicBezTo>
                  <a:cubicBezTo>
                    <a:pt x="2130" y="117"/>
                    <a:pt x="1931" y="176"/>
                    <a:pt x="1732" y="236"/>
                  </a:cubicBezTo>
                  <a:cubicBezTo>
                    <a:pt x="1334" y="355"/>
                    <a:pt x="996" y="495"/>
                    <a:pt x="737" y="674"/>
                  </a:cubicBezTo>
                  <a:cubicBezTo>
                    <a:pt x="200" y="1012"/>
                    <a:pt x="1" y="1330"/>
                    <a:pt x="1" y="1330"/>
                  </a:cubicBezTo>
                  <a:cubicBezTo>
                    <a:pt x="1" y="1330"/>
                    <a:pt x="399" y="1271"/>
                    <a:pt x="1036" y="1171"/>
                  </a:cubicBezTo>
                  <a:cubicBezTo>
                    <a:pt x="1632" y="1111"/>
                    <a:pt x="2388" y="1032"/>
                    <a:pt x="3105" y="1012"/>
                  </a:cubicBezTo>
                  <a:cubicBezTo>
                    <a:pt x="3284" y="972"/>
                    <a:pt x="3483" y="972"/>
                    <a:pt x="3642" y="972"/>
                  </a:cubicBezTo>
                  <a:lnTo>
                    <a:pt x="4179" y="972"/>
                  </a:lnTo>
                  <a:cubicBezTo>
                    <a:pt x="4378" y="972"/>
                    <a:pt x="4517" y="1012"/>
                    <a:pt x="4696" y="1012"/>
                  </a:cubicBezTo>
                  <a:cubicBezTo>
                    <a:pt x="4876" y="1012"/>
                    <a:pt x="5015" y="1032"/>
                    <a:pt x="5174" y="1032"/>
                  </a:cubicBezTo>
                  <a:cubicBezTo>
                    <a:pt x="5244" y="1042"/>
                    <a:pt x="5318" y="1042"/>
                    <a:pt x="5390" y="1042"/>
                  </a:cubicBezTo>
                  <a:cubicBezTo>
                    <a:pt x="5462" y="1042"/>
                    <a:pt x="5532" y="1042"/>
                    <a:pt x="5592" y="1052"/>
                  </a:cubicBezTo>
                  <a:cubicBezTo>
                    <a:pt x="5711" y="1072"/>
                    <a:pt x="5811" y="1072"/>
                    <a:pt x="5910" y="1072"/>
                  </a:cubicBezTo>
                  <a:lnTo>
                    <a:pt x="6228" y="1072"/>
                  </a:lnTo>
                  <a:cubicBezTo>
                    <a:pt x="6228" y="1072"/>
                    <a:pt x="6169" y="1012"/>
                    <a:pt x="6030" y="912"/>
                  </a:cubicBezTo>
                  <a:cubicBezTo>
                    <a:pt x="5890" y="813"/>
                    <a:pt x="5711" y="634"/>
                    <a:pt x="5413" y="514"/>
                  </a:cubicBezTo>
                  <a:cubicBezTo>
                    <a:pt x="5273" y="435"/>
                    <a:pt x="5114" y="355"/>
                    <a:pt x="4935" y="316"/>
                  </a:cubicBezTo>
                  <a:cubicBezTo>
                    <a:pt x="4776" y="236"/>
                    <a:pt x="4577" y="156"/>
                    <a:pt x="4378" y="136"/>
                  </a:cubicBezTo>
                  <a:cubicBezTo>
                    <a:pt x="4179" y="77"/>
                    <a:pt x="3940" y="37"/>
                    <a:pt x="3722" y="37"/>
                  </a:cubicBezTo>
                  <a:cubicBezTo>
                    <a:pt x="3557" y="23"/>
                    <a:pt x="3402" y="0"/>
                    <a:pt x="3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26700" y="4991900"/>
              <a:ext cx="238775" cy="41500"/>
            </a:xfrm>
            <a:custGeom>
              <a:avLst/>
              <a:gdLst/>
              <a:ahLst/>
              <a:cxnLst/>
              <a:rect l="l" t="t" r="r" b="b"/>
              <a:pathLst>
                <a:path w="9551" h="1660" extrusionOk="0">
                  <a:moveTo>
                    <a:pt x="3549" y="1"/>
                  </a:moveTo>
                  <a:cubicBezTo>
                    <a:pt x="3303" y="1"/>
                    <a:pt x="3059" y="19"/>
                    <a:pt x="2826" y="48"/>
                  </a:cubicBezTo>
                  <a:cubicBezTo>
                    <a:pt x="2209" y="88"/>
                    <a:pt x="1672" y="188"/>
                    <a:pt x="1234" y="327"/>
                  </a:cubicBezTo>
                  <a:cubicBezTo>
                    <a:pt x="379" y="546"/>
                    <a:pt x="1" y="844"/>
                    <a:pt x="1" y="844"/>
                  </a:cubicBezTo>
                  <a:cubicBezTo>
                    <a:pt x="1" y="844"/>
                    <a:pt x="637" y="864"/>
                    <a:pt x="1632" y="884"/>
                  </a:cubicBezTo>
                  <a:cubicBezTo>
                    <a:pt x="2587" y="924"/>
                    <a:pt x="3702" y="964"/>
                    <a:pt x="4816" y="1063"/>
                  </a:cubicBezTo>
                  <a:cubicBezTo>
                    <a:pt x="5094" y="1063"/>
                    <a:pt x="5373" y="1123"/>
                    <a:pt x="5651" y="1143"/>
                  </a:cubicBezTo>
                  <a:cubicBezTo>
                    <a:pt x="5950" y="1163"/>
                    <a:pt x="6189" y="1222"/>
                    <a:pt x="6467" y="1242"/>
                  </a:cubicBezTo>
                  <a:cubicBezTo>
                    <a:pt x="6746" y="1262"/>
                    <a:pt x="6984" y="1322"/>
                    <a:pt x="7243" y="1342"/>
                  </a:cubicBezTo>
                  <a:cubicBezTo>
                    <a:pt x="7482" y="1362"/>
                    <a:pt x="7740" y="1421"/>
                    <a:pt x="7959" y="1441"/>
                  </a:cubicBezTo>
                  <a:cubicBezTo>
                    <a:pt x="8158" y="1481"/>
                    <a:pt x="8397" y="1501"/>
                    <a:pt x="8576" y="1541"/>
                  </a:cubicBezTo>
                  <a:cubicBezTo>
                    <a:pt x="8755" y="1560"/>
                    <a:pt x="8934" y="1580"/>
                    <a:pt x="9073" y="1600"/>
                  </a:cubicBezTo>
                  <a:cubicBezTo>
                    <a:pt x="9372" y="1640"/>
                    <a:pt x="9551" y="1660"/>
                    <a:pt x="9551" y="1660"/>
                  </a:cubicBezTo>
                  <a:cubicBezTo>
                    <a:pt x="9551" y="1660"/>
                    <a:pt x="9452" y="1560"/>
                    <a:pt x="9272" y="1441"/>
                  </a:cubicBezTo>
                  <a:cubicBezTo>
                    <a:pt x="9073" y="1322"/>
                    <a:pt x="8835" y="1123"/>
                    <a:pt x="8397" y="944"/>
                  </a:cubicBezTo>
                  <a:cubicBezTo>
                    <a:pt x="8198" y="844"/>
                    <a:pt x="7999" y="705"/>
                    <a:pt x="7740" y="645"/>
                  </a:cubicBezTo>
                  <a:cubicBezTo>
                    <a:pt x="7462" y="566"/>
                    <a:pt x="7183" y="466"/>
                    <a:pt x="6885" y="387"/>
                  </a:cubicBezTo>
                  <a:cubicBezTo>
                    <a:pt x="6567" y="327"/>
                    <a:pt x="6268" y="247"/>
                    <a:pt x="5910" y="188"/>
                  </a:cubicBezTo>
                  <a:cubicBezTo>
                    <a:pt x="5572" y="148"/>
                    <a:pt x="5214" y="88"/>
                    <a:pt x="4875" y="68"/>
                  </a:cubicBezTo>
                  <a:cubicBezTo>
                    <a:pt x="4517" y="48"/>
                    <a:pt x="4179" y="9"/>
                    <a:pt x="3821" y="9"/>
                  </a:cubicBezTo>
                  <a:cubicBezTo>
                    <a:pt x="3730" y="3"/>
                    <a:pt x="3640" y="1"/>
                    <a:pt x="3549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" name="Google Shape;266;p2"/>
          <p:cNvGrpSpPr/>
          <p:nvPr/>
        </p:nvGrpSpPr>
        <p:grpSpPr>
          <a:xfrm>
            <a:off x="-84241" y="6192281"/>
            <a:ext cx="12361023" cy="635568"/>
            <a:chOff x="-63338" y="4415611"/>
            <a:chExt cx="9293759" cy="476676"/>
          </a:xfrm>
        </p:grpSpPr>
        <p:grpSp>
          <p:nvGrpSpPr>
            <p:cNvPr id="267" name="Google Shape;267;p2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268" name="Google Shape;26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2" name="Google Shape;272;p2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273" name="Google Shape;273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77" name="Google Shape;277;p2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278" name="Google Shape;278;p2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282" name="Google Shape;282;p2"/>
          <p:cNvGrpSpPr/>
          <p:nvPr/>
        </p:nvGrpSpPr>
        <p:grpSpPr>
          <a:xfrm>
            <a:off x="8958731" y="5013919"/>
            <a:ext cx="878012" cy="1546384"/>
            <a:chOff x="5711575" y="4495200"/>
            <a:chExt cx="358150" cy="629225"/>
          </a:xfrm>
        </p:grpSpPr>
        <p:sp>
          <p:nvSpPr>
            <p:cNvPr id="283" name="Google Shape;283;p2"/>
            <p:cNvSpPr/>
            <p:nvPr/>
          </p:nvSpPr>
          <p:spPr>
            <a:xfrm>
              <a:off x="5711575" y="4504650"/>
              <a:ext cx="358150" cy="413375"/>
            </a:xfrm>
            <a:custGeom>
              <a:avLst/>
              <a:gdLst/>
              <a:ahLst/>
              <a:cxnLst/>
              <a:rect l="l" t="t" r="r" b="b"/>
              <a:pathLst>
                <a:path w="14326" h="16535" extrusionOk="0">
                  <a:moveTo>
                    <a:pt x="7163" y="0"/>
                  </a:moveTo>
                  <a:cubicBezTo>
                    <a:pt x="3204" y="0"/>
                    <a:pt x="0" y="3721"/>
                    <a:pt x="0" y="8277"/>
                  </a:cubicBezTo>
                  <a:cubicBezTo>
                    <a:pt x="0" y="12813"/>
                    <a:pt x="3204" y="16534"/>
                    <a:pt x="7163" y="16534"/>
                  </a:cubicBezTo>
                  <a:cubicBezTo>
                    <a:pt x="11122" y="16534"/>
                    <a:pt x="14326" y="12813"/>
                    <a:pt x="14326" y="8277"/>
                  </a:cubicBezTo>
                  <a:cubicBezTo>
                    <a:pt x="14326" y="3721"/>
                    <a:pt x="11122" y="40"/>
                    <a:pt x="7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819000" y="4711575"/>
              <a:ext cx="146275" cy="412850"/>
            </a:xfrm>
            <a:custGeom>
              <a:avLst/>
              <a:gdLst/>
              <a:ahLst/>
              <a:cxnLst/>
              <a:rect l="l" t="t" r="r" b="b"/>
              <a:pathLst>
                <a:path w="5851" h="16514" extrusionOk="0">
                  <a:moveTo>
                    <a:pt x="2786" y="0"/>
                  </a:moveTo>
                  <a:lnTo>
                    <a:pt x="2488" y="4417"/>
                  </a:lnTo>
                  <a:lnTo>
                    <a:pt x="220" y="1214"/>
                  </a:lnTo>
                  <a:lnTo>
                    <a:pt x="1" y="1353"/>
                  </a:lnTo>
                  <a:lnTo>
                    <a:pt x="2488" y="5710"/>
                  </a:lnTo>
                  <a:lnTo>
                    <a:pt x="2488" y="16514"/>
                  </a:lnTo>
                  <a:lnTo>
                    <a:pt x="3264" y="16514"/>
                  </a:lnTo>
                  <a:lnTo>
                    <a:pt x="3264" y="3621"/>
                  </a:lnTo>
                  <a:lnTo>
                    <a:pt x="4279" y="2587"/>
                  </a:lnTo>
                  <a:lnTo>
                    <a:pt x="5652" y="2885"/>
                  </a:lnTo>
                  <a:lnTo>
                    <a:pt x="5771" y="2706"/>
                  </a:lnTo>
                  <a:lnTo>
                    <a:pt x="4796" y="2030"/>
                  </a:lnTo>
                  <a:lnTo>
                    <a:pt x="5850" y="955"/>
                  </a:lnTo>
                  <a:lnTo>
                    <a:pt x="5632" y="756"/>
                  </a:lnTo>
                  <a:lnTo>
                    <a:pt x="3264" y="2527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727475" y="4495200"/>
              <a:ext cx="340750" cy="146625"/>
            </a:xfrm>
            <a:custGeom>
              <a:avLst/>
              <a:gdLst/>
              <a:ahLst/>
              <a:cxnLst/>
              <a:rect l="l" t="t" r="r" b="b"/>
              <a:pathLst>
                <a:path w="13630" h="5865" extrusionOk="0">
                  <a:moveTo>
                    <a:pt x="6408" y="0"/>
                  </a:moveTo>
                  <a:cubicBezTo>
                    <a:pt x="6408" y="0"/>
                    <a:pt x="2528" y="159"/>
                    <a:pt x="459" y="3741"/>
                  </a:cubicBezTo>
                  <a:cubicBezTo>
                    <a:pt x="459" y="3741"/>
                    <a:pt x="0" y="4446"/>
                    <a:pt x="992" y="4446"/>
                  </a:cubicBezTo>
                  <a:cubicBezTo>
                    <a:pt x="1054" y="4446"/>
                    <a:pt x="1121" y="4443"/>
                    <a:pt x="1195" y="4437"/>
                  </a:cubicBezTo>
                  <a:cubicBezTo>
                    <a:pt x="2105" y="4366"/>
                    <a:pt x="2863" y="3654"/>
                    <a:pt x="3876" y="3654"/>
                  </a:cubicBezTo>
                  <a:cubicBezTo>
                    <a:pt x="4279" y="3654"/>
                    <a:pt x="4723" y="3767"/>
                    <a:pt x="5234" y="4079"/>
                  </a:cubicBezTo>
                  <a:cubicBezTo>
                    <a:pt x="6417" y="4802"/>
                    <a:pt x="6818" y="5204"/>
                    <a:pt x="7436" y="5204"/>
                  </a:cubicBezTo>
                  <a:cubicBezTo>
                    <a:pt x="7754" y="5204"/>
                    <a:pt x="8129" y="5098"/>
                    <a:pt x="8696" y="4875"/>
                  </a:cubicBezTo>
                  <a:cubicBezTo>
                    <a:pt x="9183" y="4673"/>
                    <a:pt x="9560" y="4592"/>
                    <a:pt x="9872" y="4592"/>
                  </a:cubicBezTo>
                  <a:cubicBezTo>
                    <a:pt x="10607" y="4592"/>
                    <a:pt x="10986" y="5041"/>
                    <a:pt x="11601" y="5432"/>
                  </a:cubicBezTo>
                  <a:cubicBezTo>
                    <a:pt x="12038" y="5720"/>
                    <a:pt x="12406" y="5865"/>
                    <a:pt x="12697" y="5865"/>
                  </a:cubicBezTo>
                  <a:cubicBezTo>
                    <a:pt x="12988" y="5865"/>
                    <a:pt x="13202" y="5720"/>
                    <a:pt x="13332" y="5432"/>
                  </a:cubicBezTo>
                  <a:cubicBezTo>
                    <a:pt x="13630" y="4875"/>
                    <a:pt x="11541" y="140"/>
                    <a:pt x="6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865275" y="4568325"/>
              <a:ext cx="82100" cy="36825"/>
            </a:xfrm>
            <a:custGeom>
              <a:avLst/>
              <a:gdLst/>
              <a:ahLst/>
              <a:cxnLst/>
              <a:rect l="l" t="t" r="r" b="b"/>
              <a:pathLst>
                <a:path w="3284" h="1473" extrusionOk="0">
                  <a:moveTo>
                    <a:pt x="0" y="0"/>
                  </a:moveTo>
                  <a:cubicBezTo>
                    <a:pt x="0" y="0"/>
                    <a:pt x="100" y="219"/>
                    <a:pt x="358" y="557"/>
                  </a:cubicBezTo>
                  <a:cubicBezTo>
                    <a:pt x="617" y="816"/>
                    <a:pt x="995" y="1194"/>
                    <a:pt x="1512" y="1373"/>
                  </a:cubicBezTo>
                  <a:cubicBezTo>
                    <a:pt x="1632" y="1452"/>
                    <a:pt x="1791" y="1452"/>
                    <a:pt x="1910" y="1472"/>
                  </a:cubicBezTo>
                  <a:cubicBezTo>
                    <a:pt x="2030" y="1472"/>
                    <a:pt x="2189" y="1472"/>
                    <a:pt x="2308" y="1452"/>
                  </a:cubicBezTo>
                  <a:cubicBezTo>
                    <a:pt x="2428" y="1413"/>
                    <a:pt x="2547" y="1393"/>
                    <a:pt x="2647" y="1313"/>
                  </a:cubicBezTo>
                  <a:cubicBezTo>
                    <a:pt x="2786" y="1273"/>
                    <a:pt x="2845" y="1194"/>
                    <a:pt x="2925" y="1114"/>
                  </a:cubicBezTo>
                  <a:cubicBezTo>
                    <a:pt x="3005" y="1055"/>
                    <a:pt x="3044" y="995"/>
                    <a:pt x="3104" y="915"/>
                  </a:cubicBezTo>
                  <a:cubicBezTo>
                    <a:pt x="3144" y="856"/>
                    <a:pt x="3184" y="796"/>
                    <a:pt x="3204" y="756"/>
                  </a:cubicBezTo>
                  <a:lnTo>
                    <a:pt x="3283" y="597"/>
                  </a:lnTo>
                  <a:lnTo>
                    <a:pt x="3283" y="597"/>
                  </a:lnTo>
                  <a:cubicBezTo>
                    <a:pt x="3283" y="597"/>
                    <a:pt x="3223" y="617"/>
                    <a:pt x="3124" y="696"/>
                  </a:cubicBezTo>
                  <a:cubicBezTo>
                    <a:pt x="3084" y="716"/>
                    <a:pt x="3025" y="776"/>
                    <a:pt x="2985" y="816"/>
                  </a:cubicBezTo>
                  <a:cubicBezTo>
                    <a:pt x="2925" y="875"/>
                    <a:pt x="2845" y="895"/>
                    <a:pt x="2786" y="955"/>
                  </a:cubicBezTo>
                  <a:cubicBezTo>
                    <a:pt x="2706" y="995"/>
                    <a:pt x="2627" y="1015"/>
                    <a:pt x="2527" y="1035"/>
                  </a:cubicBezTo>
                  <a:cubicBezTo>
                    <a:pt x="2448" y="1074"/>
                    <a:pt x="2348" y="1074"/>
                    <a:pt x="2249" y="1094"/>
                  </a:cubicBezTo>
                  <a:cubicBezTo>
                    <a:pt x="2215" y="1101"/>
                    <a:pt x="2182" y="1103"/>
                    <a:pt x="2149" y="1103"/>
                  </a:cubicBezTo>
                  <a:cubicBezTo>
                    <a:pt x="2083" y="1103"/>
                    <a:pt x="2016" y="1094"/>
                    <a:pt x="1950" y="1094"/>
                  </a:cubicBezTo>
                  <a:cubicBezTo>
                    <a:pt x="1851" y="1074"/>
                    <a:pt x="1731" y="1074"/>
                    <a:pt x="1632" y="1015"/>
                  </a:cubicBezTo>
                  <a:cubicBezTo>
                    <a:pt x="1413" y="955"/>
                    <a:pt x="1214" y="816"/>
                    <a:pt x="1015" y="716"/>
                  </a:cubicBezTo>
                  <a:cubicBezTo>
                    <a:pt x="816" y="597"/>
                    <a:pt x="637" y="478"/>
                    <a:pt x="498" y="3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995600" y="4584725"/>
              <a:ext cx="59200" cy="40550"/>
            </a:xfrm>
            <a:custGeom>
              <a:avLst/>
              <a:gdLst/>
              <a:ahLst/>
              <a:cxnLst/>
              <a:rect l="l" t="t" r="r" b="b"/>
              <a:pathLst>
                <a:path w="2368" h="1622" extrusionOk="0">
                  <a:moveTo>
                    <a:pt x="0" y="1"/>
                  </a:moveTo>
                  <a:cubicBezTo>
                    <a:pt x="0" y="1"/>
                    <a:pt x="100" y="220"/>
                    <a:pt x="299" y="558"/>
                  </a:cubicBezTo>
                  <a:cubicBezTo>
                    <a:pt x="498" y="856"/>
                    <a:pt x="816" y="1254"/>
                    <a:pt x="1194" y="1493"/>
                  </a:cubicBezTo>
                  <a:cubicBezTo>
                    <a:pt x="1293" y="1533"/>
                    <a:pt x="1393" y="1552"/>
                    <a:pt x="1492" y="1612"/>
                  </a:cubicBezTo>
                  <a:cubicBezTo>
                    <a:pt x="1559" y="1612"/>
                    <a:pt x="1625" y="1621"/>
                    <a:pt x="1685" y="1621"/>
                  </a:cubicBezTo>
                  <a:cubicBezTo>
                    <a:pt x="1716" y="1621"/>
                    <a:pt x="1744" y="1619"/>
                    <a:pt x="1771" y="1612"/>
                  </a:cubicBezTo>
                  <a:cubicBezTo>
                    <a:pt x="1831" y="1592"/>
                    <a:pt x="1910" y="1552"/>
                    <a:pt x="1990" y="1513"/>
                  </a:cubicBezTo>
                  <a:cubicBezTo>
                    <a:pt x="2069" y="1453"/>
                    <a:pt x="2109" y="1413"/>
                    <a:pt x="2169" y="1334"/>
                  </a:cubicBezTo>
                  <a:cubicBezTo>
                    <a:pt x="2189" y="1294"/>
                    <a:pt x="2229" y="1214"/>
                    <a:pt x="2268" y="1155"/>
                  </a:cubicBezTo>
                  <a:cubicBezTo>
                    <a:pt x="2288" y="1115"/>
                    <a:pt x="2288" y="1055"/>
                    <a:pt x="2308" y="1015"/>
                  </a:cubicBezTo>
                  <a:cubicBezTo>
                    <a:pt x="2368" y="916"/>
                    <a:pt x="2368" y="856"/>
                    <a:pt x="2368" y="856"/>
                  </a:cubicBezTo>
                  <a:lnTo>
                    <a:pt x="2368" y="856"/>
                  </a:lnTo>
                  <a:cubicBezTo>
                    <a:pt x="2368" y="856"/>
                    <a:pt x="2348" y="916"/>
                    <a:pt x="2288" y="956"/>
                  </a:cubicBezTo>
                  <a:cubicBezTo>
                    <a:pt x="2268" y="995"/>
                    <a:pt x="2209" y="1015"/>
                    <a:pt x="2189" y="1055"/>
                  </a:cubicBezTo>
                  <a:cubicBezTo>
                    <a:pt x="2169" y="1095"/>
                    <a:pt x="2109" y="1115"/>
                    <a:pt x="2069" y="1155"/>
                  </a:cubicBezTo>
                  <a:cubicBezTo>
                    <a:pt x="2010" y="1194"/>
                    <a:pt x="1950" y="1214"/>
                    <a:pt x="1890" y="1234"/>
                  </a:cubicBezTo>
                  <a:cubicBezTo>
                    <a:pt x="1850" y="1254"/>
                    <a:pt x="1771" y="1254"/>
                    <a:pt x="1691" y="1254"/>
                  </a:cubicBezTo>
                  <a:cubicBezTo>
                    <a:pt x="1671" y="1264"/>
                    <a:pt x="1653" y="1268"/>
                    <a:pt x="1635" y="1268"/>
                  </a:cubicBezTo>
                  <a:cubicBezTo>
                    <a:pt x="1581" y="1268"/>
                    <a:pt x="1532" y="1234"/>
                    <a:pt x="1472" y="1234"/>
                  </a:cubicBezTo>
                  <a:cubicBezTo>
                    <a:pt x="1393" y="1194"/>
                    <a:pt x="1313" y="1155"/>
                    <a:pt x="1254" y="1115"/>
                  </a:cubicBezTo>
                  <a:cubicBezTo>
                    <a:pt x="1094" y="1015"/>
                    <a:pt x="955" y="896"/>
                    <a:pt x="796" y="757"/>
                  </a:cubicBezTo>
                  <a:cubicBezTo>
                    <a:pt x="657" y="637"/>
                    <a:pt x="517" y="518"/>
                    <a:pt x="398" y="3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752350" y="4562850"/>
              <a:ext cx="61700" cy="27600"/>
            </a:xfrm>
            <a:custGeom>
              <a:avLst/>
              <a:gdLst/>
              <a:ahLst/>
              <a:cxnLst/>
              <a:rect l="l" t="t" r="r" b="b"/>
              <a:pathLst>
                <a:path w="2468" h="1104" extrusionOk="0">
                  <a:moveTo>
                    <a:pt x="2468" y="0"/>
                  </a:moveTo>
                  <a:lnTo>
                    <a:pt x="2468" y="0"/>
                  </a:lnTo>
                  <a:cubicBezTo>
                    <a:pt x="2468" y="0"/>
                    <a:pt x="2289" y="100"/>
                    <a:pt x="2030" y="279"/>
                  </a:cubicBezTo>
                  <a:cubicBezTo>
                    <a:pt x="1891" y="338"/>
                    <a:pt x="1732" y="438"/>
                    <a:pt x="1573" y="517"/>
                  </a:cubicBezTo>
                  <a:cubicBezTo>
                    <a:pt x="1394" y="597"/>
                    <a:pt x="1234" y="697"/>
                    <a:pt x="1055" y="736"/>
                  </a:cubicBezTo>
                  <a:cubicBezTo>
                    <a:pt x="956" y="796"/>
                    <a:pt x="876" y="796"/>
                    <a:pt x="797" y="816"/>
                  </a:cubicBezTo>
                  <a:cubicBezTo>
                    <a:pt x="737" y="816"/>
                    <a:pt x="657" y="836"/>
                    <a:pt x="578" y="836"/>
                  </a:cubicBezTo>
                  <a:cubicBezTo>
                    <a:pt x="498" y="836"/>
                    <a:pt x="458" y="836"/>
                    <a:pt x="399" y="816"/>
                  </a:cubicBezTo>
                  <a:cubicBezTo>
                    <a:pt x="359" y="796"/>
                    <a:pt x="299" y="796"/>
                    <a:pt x="260" y="736"/>
                  </a:cubicBezTo>
                  <a:cubicBezTo>
                    <a:pt x="240" y="716"/>
                    <a:pt x="180" y="697"/>
                    <a:pt x="160" y="677"/>
                  </a:cubicBezTo>
                  <a:lnTo>
                    <a:pt x="80" y="597"/>
                  </a:lnTo>
                  <a:lnTo>
                    <a:pt x="1" y="517"/>
                  </a:lnTo>
                  <a:lnTo>
                    <a:pt x="1" y="617"/>
                  </a:lnTo>
                  <a:cubicBezTo>
                    <a:pt x="1" y="637"/>
                    <a:pt x="1" y="697"/>
                    <a:pt x="41" y="736"/>
                  </a:cubicBezTo>
                  <a:cubicBezTo>
                    <a:pt x="41" y="796"/>
                    <a:pt x="80" y="816"/>
                    <a:pt x="100" y="895"/>
                  </a:cubicBezTo>
                  <a:cubicBezTo>
                    <a:pt x="140" y="935"/>
                    <a:pt x="180" y="995"/>
                    <a:pt x="240" y="1015"/>
                  </a:cubicBezTo>
                  <a:cubicBezTo>
                    <a:pt x="279" y="1075"/>
                    <a:pt x="359" y="1094"/>
                    <a:pt x="439" y="1094"/>
                  </a:cubicBezTo>
                  <a:cubicBezTo>
                    <a:pt x="458" y="1101"/>
                    <a:pt x="483" y="1103"/>
                    <a:pt x="510" y="1103"/>
                  </a:cubicBezTo>
                  <a:cubicBezTo>
                    <a:pt x="565" y="1103"/>
                    <a:pt x="631" y="1094"/>
                    <a:pt x="697" y="1094"/>
                  </a:cubicBezTo>
                  <a:cubicBezTo>
                    <a:pt x="797" y="1075"/>
                    <a:pt x="896" y="1075"/>
                    <a:pt x="996" y="1015"/>
                  </a:cubicBezTo>
                  <a:cubicBezTo>
                    <a:pt x="1433" y="876"/>
                    <a:pt x="1792" y="617"/>
                    <a:pt x="2050" y="398"/>
                  </a:cubicBezTo>
                  <a:cubicBezTo>
                    <a:pt x="2329" y="179"/>
                    <a:pt x="2468" y="0"/>
                    <a:pt x="2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9" name="Google Shape;289;p2"/>
          <p:cNvGrpSpPr/>
          <p:nvPr/>
        </p:nvGrpSpPr>
        <p:grpSpPr>
          <a:xfrm>
            <a:off x="11242490" y="5524969"/>
            <a:ext cx="467076" cy="1051361"/>
            <a:chOff x="5401200" y="3737150"/>
            <a:chExt cx="190525" cy="427800"/>
          </a:xfrm>
        </p:grpSpPr>
        <p:sp>
          <p:nvSpPr>
            <p:cNvPr id="290" name="Google Shape;290;p2"/>
            <p:cNvSpPr/>
            <p:nvPr/>
          </p:nvSpPr>
          <p:spPr>
            <a:xfrm>
              <a:off x="5401200" y="3744600"/>
              <a:ext cx="190525" cy="298975"/>
            </a:xfrm>
            <a:custGeom>
              <a:avLst/>
              <a:gdLst/>
              <a:ahLst/>
              <a:cxnLst/>
              <a:rect l="l" t="t" r="r" b="b"/>
              <a:pathLst>
                <a:path w="7621" h="11959" extrusionOk="0">
                  <a:moveTo>
                    <a:pt x="3800" y="1"/>
                  </a:moveTo>
                  <a:cubicBezTo>
                    <a:pt x="1711" y="1"/>
                    <a:pt x="0" y="2667"/>
                    <a:pt x="0" y="5970"/>
                  </a:cubicBezTo>
                  <a:cubicBezTo>
                    <a:pt x="0" y="9273"/>
                    <a:pt x="1691" y="11959"/>
                    <a:pt x="3800" y="11959"/>
                  </a:cubicBezTo>
                  <a:cubicBezTo>
                    <a:pt x="5889" y="11959"/>
                    <a:pt x="7620" y="9273"/>
                    <a:pt x="7620" y="5970"/>
                  </a:cubicBezTo>
                  <a:cubicBezTo>
                    <a:pt x="7620" y="2667"/>
                    <a:pt x="5889" y="1"/>
                    <a:pt x="3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448950" y="3893825"/>
              <a:ext cx="96025" cy="271125"/>
            </a:xfrm>
            <a:custGeom>
              <a:avLst/>
              <a:gdLst/>
              <a:ahLst/>
              <a:cxnLst/>
              <a:rect l="l" t="t" r="r" b="b"/>
              <a:pathLst>
                <a:path w="3841" h="10845" extrusionOk="0">
                  <a:moveTo>
                    <a:pt x="1870" y="1"/>
                  </a:moveTo>
                  <a:lnTo>
                    <a:pt x="1691" y="1692"/>
                  </a:lnTo>
                  <a:lnTo>
                    <a:pt x="139" y="518"/>
                  </a:lnTo>
                  <a:lnTo>
                    <a:pt x="0" y="637"/>
                  </a:lnTo>
                  <a:lnTo>
                    <a:pt x="677" y="1334"/>
                  </a:lnTo>
                  <a:lnTo>
                    <a:pt x="60" y="1772"/>
                  </a:lnTo>
                  <a:lnTo>
                    <a:pt x="139" y="1891"/>
                  </a:lnTo>
                  <a:lnTo>
                    <a:pt x="1035" y="1712"/>
                  </a:lnTo>
                  <a:lnTo>
                    <a:pt x="1691" y="2388"/>
                  </a:lnTo>
                  <a:lnTo>
                    <a:pt x="1691" y="10844"/>
                  </a:lnTo>
                  <a:lnTo>
                    <a:pt x="2189" y="10844"/>
                  </a:lnTo>
                  <a:lnTo>
                    <a:pt x="2189" y="3781"/>
                  </a:lnTo>
                  <a:lnTo>
                    <a:pt x="3840" y="916"/>
                  </a:lnTo>
                  <a:lnTo>
                    <a:pt x="3681" y="797"/>
                  </a:lnTo>
                  <a:lnTo>
                    <a:pt x="2189" y="2906"/>
                  </a:lnTo>
                  <a:lnTo>
                    <a:pt x="20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409525" y="3737150"/>
              <a:ext cx="181200" cy="106225"/>
            </a:xfrm>
            <a:custGeom>
              <a:avLst/>
              <a:gdLst/>
              <a:ahLst/>
              <a:cxnLst/>
              <a:rect l="l" t="t" r="r" b="b"/>
              <a:pathLst>
                <a:path w="7248" h="4249" extrusionOk="0">
                  <a:moveTo>
                    <a:pt x="3408" y="0"/>
                  </a:moveTo>
                  <a:cubicBezTo>
                    <a:pt x="3408" y="0"/>
                    <a:pt x="1338" y="120"/>
                    <a:pt x="244" y="2706"/>
                  </a:cubicBezTo>
                  <a:cubicBezTo>
                    <a:pt x="244" y="2706"/>
                    <a:pt x="0" y="3211"/>
                    <a:pt x="523" y="3211"/>
                  </a:cubicBezTo>
                  <a:cubicBezTo>
                    <a:pt x="559" y="3211"/>
                    <a:pt x="598" y="3209"/>
                    <a:pt x="642" y="3204"/>
                  </a:cubicBezTo>
                  <a:cubicBezTo>
                    <a:pt x="1127" y="3147"/>
                    <a:pt x="1531" y="2618"/>
                    <a:pt x="2065" y="2618"/>
                  </a:cubicBezTo>
                  <a:cubicBezTo>
                    <a:pt x="2276" y="2618"/>
                    <a:pt x="2507" y="2700"/>
                    <a:pt x="2771" y="2925"/>
                  </a:cubicBezTo>
                  <a:cubicBezTo>
                    <a:pt x="3401" y="3451"/>
                    <a:pt x="3616" y="3751"/>
                    <a:pt x="3946" y="3751"/>
                  </a:cubicBezTo>
                  <a:cubicBezTo>
                    <a:pt x="4116" y="3751"/>
                    <a:pt x="4317" y="3671"/>
                    <a:pt x="4621" y="3502"/>
                  </a:cubicBezTo>
                  <a:cubicBezTo>
                    <a:pt x="4881" y="3360"/>
                    <a:pt x="5083" y="3303"/>
                    <a:pt x="5250" y="3303"/>
                  </a:cubicBezTo>
                  <a:cubicBezTo>
                    <a:pt x="5646" y="3303"/>
                    <a:pt x="5845" y="3626"/>
                    <a:pt x="6153" y="3920"/>
                  </a:cubicBezTo>
                  <a:cubicBezTo>
                    <a:pt x="6392" y="4139"/>
                    <a:pt x="6586" y="4248"/>
                    <a:pt x="6740" y="4248"/>
                  </a:cubicBezTo>
                  <a:cubicBezTo>
                    <a:pt x="6894" y="4248"/>
                    <a:pt x="7009" y="4139"/>
                    <a:pt x="7088" y="3920"/>
                  </a:cubicBezTo>
                  <a:cubicBezTo>
                    <a:pt x="7248" y="3522"/>
                    <a:pt x="6133" y="100"/>
                    <a:pt x="3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482775" y="3789875"/>
              <a:ext cx="43300" cy="26375"/>
            </a:xfrm>
            <a:custGeom>
              <a:avLst/>
              <a:gdLst/>
              <a:ahLst/>
              <a:cxnLst/>
              <a:rect l="l" t="t" r="r" b="b"/>
              <a:pathLst>
                <a:path w="1732" h="1055" extrusionOk="0">
                  <a:moveTo>
                    <a:pt x="0" y="0"/>
                  </a:moveTo>
                  <a:cubicBezTo>
                    <a:pt x="0" y="1"/>
                    <a:pt x="40" y="180"/>
                    <a:pt x="119" y="378"/>
                  </a:cubicBezTo>
                  <a:cubicBezTo>
                    <a:pt x="279" y="577"/>
                    <a:pt x="478" y="856"/>
                    <a:pt x="736" y="975"/>
                  </a:cubicBezTo>
                  <a:cubicBezTo>
                    <a:pt x="816" y="1015"/>
                    <a:pt x="895" y="1015"/>
                    <a:pt x="975" y="1055"/>
                  </a:cubicBezTo>
                  <a:cubicBezTo>
                    <a:pt x="1035" y="1055"/>
                    <a:pt x="1114" y="1055"/>
                    <a:pt x="1194" y="1015"/>
                  </a:cubicBezTo>
                  <a:cubicBezTo>
                    <a:pt x="1254" y="995"/>
                    <a:pt x="1333" y="975"/>
                    <a:pt x="1393" y="916"/>
                  </a:cubicBezTo>
                  <a:cubicBezTo>
                    <a:pt x="1472" y="876"/>
                    <a:pt x="1512" y="816"/>
                    <a:pt x="1532" y="776"/>
                  </a:cubicBezTo>
                  <a:cubicBezTo>
                    <a:pt x="1592" y="717"/>
                    <a:pt x="1612" y="677"/>
                    <a:pt x="1632" y="617"/>
                  </a:cubicBezTo>
                  <a:cubicBezTo>
                    <a:pt x="1671" y="577"/>
                    <a:pt x="1671" y="518"/>
                    <a:pt x="1691" y="498"/>
                  </a:cubicBezTo>
                  <a:cubicBezTo>
                    <a:pt x="1711" y="418"/>
                    <a:pt x="1731" y="379"/>
                    <a:pt x="1731" y="378"/>
                  </a:cubicBezTo>
                  <a:lnTo>
                    <a:pt x="1731" y="378"/>
                  </a:lnTo>
                  <a:lnTo>
                    <a:pt x="1671" y="458"/>
                  </a:lnTo>
                  <a:cubicBezTo>
                    <a:pt x="1632" y="478"/>
                    <a:pt x="1612" y="518"/>
                    <a:pt x="1592" y="558"/>
                  </a:cubicBezTo>
                  <a:cubicBezTo>
                    <a:pt x="1572" y="597"/>
                    <a:pt x="1532" y="617"/>
                    <a:pt x="1492" y="657"/>
                  </a:cubicBezTo>
                  <a:cubicBezTo>
                    <a:pt x="1472" y="677"/>
                    <a:pt x="1413" y="697"/>
                    <a:pt x="1373" y="717"/>
                  </a:cubicBezTo>
                  <a:cubicBezTo>
                    <a:pt x="1313" y="757"/>
                    <a:pt x="1273" y="776"/>
                    <a:pt x="1214" y="776"/>
                  </a:cubicBezTo>
                  <a:cubicBezTo>
                    <a:pt x="1187" y="783"/>
                    <a:pt x="1165" y="785"/>
                    <a:pt x="1145" y="785"/>
                  </a:cubicBezTo>
                  <a:cubicBezTo>
                    <a:pt x="1105" y="785"/>
                    <a:pt x="1075" y="776"/>
                    <a:pt x="1035" y="776"/>
                  </a:cubicBezTo>
                  <a:cubicBezTo>
                    <a:pt x="995" y="776"/>
                    <a:pt x="915" y="757"/>
                    <a:pt x="876" y="717"/>
                  </a:cubicBezTo>
                  <a:cubicBezTo>
                    <a:pt x="736" y="697"/>
                    <a:pt x="637" y="597"/>
                    <a:pt x="537" y="518"/>
                  </a:cubicBezTo>
                  <a:cubicBezTo>
                    <a:pt x="438" y="418"/>
                    <a:pt x="338" y="359"/>
                    <a:pt x="279" y="2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552400" y="3801800"/>
              <a:ext cx="31850" cy="29600"/>
            </a:xfrm>
            <a:custGeom>
              <a:avLst/>
              <a:gdLst/>
              <a:ahLst/>
              <a:cxnLst/>
              <a:rect l="l" t="t" r="r" b="b"/>
              <a:pathLst>
                <a:path w="1274" h="1184" extrusionOk="0">
                  <a:moveTo>
                    <a:pt x="1" y="1"/>
                  </a:moveTo>
                  <a:cubicBezTo>
                    <a:pt x="1" y="1"/>
                    <a:pt x="40" y="160"/>
                    <a:pt x="160" y="399"/>
                  </a:cubicBezTo>
                  <a:cubicBezTo>
                    <a:pt x="259" y="618"/>
                    <a:pt x="438" y="896"/>
                    <a:pt x="637" y="1075"/>
                  </a:cubicBezTo>
                  <a:cubicBezTo>
                    <a:pt x="697" y="1115"/>
                    <a:pt x="737" y="1135"/>
                    <a:pt x="796" y="1175"/>
                  </a:cubicBezTo>
                  <a:cubicBezTo>
                    <a:pt x="823" y="1175"/>
                    <a:pt x="858" y="1184"/>
                    <a:pt x="891" y="1184"/>
                  </a:cubicBezTo>
                  <a:cubicBezTo>
                    <a:pt x="907" y="1184"/>
                    <a:pt x="922" y="1181"/>
                    <a:pt x="936" y="1175"/>
                  </a:cubicBezTo>
                  <a:cubicBezTo>
                    <a:pt x="995" y="1135"/>
                    <a:pt x="1035" y="1135"/>
                    <a:pt x="1055" y="1095"/>
                  </a:cubicBezTo>
                  <a:cubicBezTo>
                    <a:pt x="1115" y="1036"/>
                    <a:pt x="1135" y="1016"/>
                    <a:pt x="1155" y="976"/>
                  </a:cubicBezTo>
                  <a:cubicBezTo>
                    <a:pt x="1194" y="916"/>
                    <a:pt x="1214" y="896"/>
                    <a:pt x="1214" y="837"/>
                  </a:cubicBezTo>
                  <a:cubicBezTo>
                    <a:pt x="1214" y="797"/>
                    <a:pt x="1234" y="737"/>
                    <a:pt x="1234" y="717"/>
                  </a:cubicBezTo>
                  <a:cubicBezTo>
                    <a:pt x="1274" y="677"/>
                    <a:pt x="1274" y="618"/>
                    <a:pt x="1274" y="618"/>
                  </a:cubicBezTo>
                  <a:lnTo>
                    <a:pt x="1274" y="618"/>
                  </a:lnTo>
                  <a:cubicBezTo>
                    <a:pt x="1274" y="618"/>
                    <a:pt x="1234" y="638"/>
                    <a:pt x="1214" y="697"/>
                  </a:cubicBezTo>
                  <a:cubicBezTo>
                    <a:pt x="1194" y="717"/>
                    <a:pt x="1194" y="737"/>
                    <a:pt x="1155" y="777"/>
                  </a:cubicBezTo>
                  <a:lnTo>
                    <a:pt x="1095" y="837"/>
                  </a:lnTo>
                  <a:cubicBezTo>
                    <a:pt x="1055" y="876"/>
                    <a:pt x="1015" y="876"/>
                    <a:pt x="995" y="896"/>
                  </a:cubicBezTo>
                  <a:cubicBezTo>
                    <a:pt x="956" y="916"/>
                    <a:pt x="916" y="916"/>
                    <a:pt x="896" y="916"/>
                  </a:cubicBezTo>
                  <a:cubicBezTo>
                    <a:pt x="836" y="916"/>
                    <a:pt x="816" y="896"/>
                    <a:pt x="777" y="896"/>
                  </a:cubicBezTo>
                  <a:cubicBezTo>
                    <a:pt x="717" y="876"/>
                    <a:pt x="697" y="876"/>
                    <a:pt x="637" y="817"/>
                  </a:cubicBezTo>
                  <a:cubicBezTo>
                    <a:pt x="538" y="777"/>
                    <a:pt x="458" y="638"/>
                    <a:pt x="399" y="578"/>
                  </a:cubicBezTo>
                  <a:cubicBezTo>
                    <a:pt x="319" y="478"/>
                    <a:pt x="239" y="379"/>
                    <a:pt x="200" y="299"/>
                  </a:cubicBezTo>
                  <a:cubicBezTo>
                    <a:pt x="80" y="12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422575" y="3786400"/>
              <a:ext cx="32850" cy="19150"/>
            </a:xfrm>
            <a:custGeom>
              <a:avLst/>
              <a:gdLst/>
              <a:ahLst/>
              <a:cxnLst/>
              <a:rect l="l" t="t" r="r" b="b"/>
              <a:pathLst>
                <a:path w="1314" h="766" extrusionOk="0">
                  <a:moveTo>
                    <a:pt x="1314" y="0"/>
                  </a:moveTo>
                  <a:cubicBezTo>
                    <a:pt x="1314" y="0"/>
                    <a:pt x="1214" y="60"/>
                    <a:pt x="1055" y="199"/>
                  </a:cubicBezTo>
                  <a:cubicBezTo>
                    <a:pt x="995" y="239"/>
                    <a:pt x="916" y="319"/>
                    <a:pt x="816" y="358"/>
                  </a:cubicBezTo>
                  <a:cubicBezTo>
                    <a:pt x="717" y="418"/>
                    <a:pt x="637" y="498"/>
                    <a:pt x="538" y="517"/>
                  </a:cubicBezTo>
                  <a:cubicBezTo>
                    <a:pt x="498" y="537"/>
                    <a:pt x="438" y="537"/>
                    <a:pt x="418" y="557"/>
                  </a:cubicBezTo>
                  <a:cubicBezTo>
                    <a:pt x="379" y="557"/>
                    <a:pt x="357" y="575"/>
                    <a:pt x="334" y="575"/>
                  </a:cubicBezTo>
                  <a:cubicBezTo>
                    <a:pt x="323" y="575"/>
                    <a:pt x="312" y="571"/>
                    <a:pt x="299" y="557"/>
                  </a:cubicBezTo>
                  <a:cubicBezTo>
                    <a:pt x="259" y="557"/>
                    <a:pt x="220" y="557"/>
                    <a:pt x="200" y="537"/>
                  </a:cubicBezTo>
                  <a:cubicBezTo>
                    <a:pt x="160" y="517"/>
                    <a:pt x="140" y="517"/>
                    <a:pt x="120" y="498"/>
                  </a:cubicBezTo>
                  <a:lnTo>
                    <a:pt x="60" y="438"/>
                  </a:lnTo>
                  <a:cubicBezTo>
                    <a:pt x="40" y="418"/>
                    <a:pt x="40" y="378"/>
                    <a:pt x="21" y="378"/>
                  </a:cubicBezTo>
                  <a:cubicBezTo>
                    <a:pt x="1" y="358"/>
                    <a:pt x="1" y="338"/>
                    <a:pt x="1" y="338"/>
                  </a:cubicBezTo>
                  <a:lnTo>
                    <a:pt x="1" y="418"/>
                  </a:lnTo>
                  <a:lnTo>
                    <a:pt x="1" y="517"/>
                  </a:lnTo>
                  <a:cubicBezTo>
                    <a:pt x="1" y="537"/>
                    <a:pt x="21" y="577"/>
                    <a:pt x="21" y="617"/>
                  </a:cubicBezTo>
                  <a:cubicBezTo>
                    <a:pt x="40" y="657"/>
                    <a:pt x="60" y="677"/>
                    <a:pt x="100" y="716"/>
                  </a:cubicBezTo>
                  <a:cubicBezTo>
                    <a:pt x="120" y="736"/>
                    <a:pt x="160" y="756"/>
                    <a:pt x="180" y="756"/>
                  </a:cubicBezTo>
                  <a:cubicBezTo>
                    <a:pt x="200" y="763"/>
                    <a:pt x="217" y="765"/>
                    <a:pt x="234" y="765"/>
                  </a:cubicBezTo>
                  <a:cubicBezTo>
                    <a:pt x="268" y="765"/>
                    <a:pt x="299" y="756"/>
                    <a:pt x="339" y="756"/>
                  </a:cubicBezTo>
                  <a:cubicBezTo>
                    <a:pt x="399" y="736"/>
                    <a:pt x="438" y="736"/>
                    <a:pt x="518" y="716"/>
                  </a:cubicBezTo>
                  <a:cubicBezTo>
                    <a:pt x="737" y="617"/>
                    <a:pt x="936" y="418"/>
                    <a:pt x="1055" y="259"/>
                  </a:cubicBezTo>
                  <a:cubicBezTo>
                    <a:pt x="1234" y="120"/>
                    <a:pt x="131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3711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4572" y="5640767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934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4" r:id="rId3"/>
    <p:sldLayoutId id="2147483669" r:id="rId4"/>
    <p:sldLayoutId id="2147483682" r:id="rId5"/>
    <p:sldLayoutId id="2147483683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427129" y="304800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7D16BF3-4C13-42C5-97CF-AE39D496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765" y="1874308"/>
            <a:ext cx="8746309" cy="1718800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tx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tx1"/>
                </a:solidFill>
                <a:latin typeface="+mj-lt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AC23930E-A78C-4D35-913D-55EC489B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56" y="4114800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UỐI VÀ VƯỜN @ Blog nhà BaLành">
            <a:extLst>
              <a:ext uri="{FF2B5EF4-FFF2-40B4-BE49-F238E27FC236}">
                <a16:creationId xmlns:a16="http://schemas.microsoft.com/office/drawing/2014/main" id="{6636CD6E-202F-4ACD-99E3-6559EB61F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19" y="514052"/>
            <a:ext cx="7773194" cy="582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BC308E9-42AF-49F4-AFEC-ED1AF503B979}"/>
              </a:ext>
            </a:extLst>
          </p:cNvPr>
          <p:cNvSpPr txBox="1">
            <a:spLocks/>
          </p:cNvSpPr>
          <p:nvPr/>
        </p:nvSpPr>
        <p:spPr>
          <a:xfrm>
            <a:off x="563289" y="3059113"/>
            <a:ext cx="2826337" cy="73977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 chuối</a:t>
            </a:r>
          </a:p>
        </p:txBody>
      </p:sp>
    </p:spTree>
    <p:extLst>
      <p:ext uri="{BB962C8B-B14F-4D97-AF65-F5344CB8AC3E}">
        <p14:creationId xmlns:p14="http://schemas.microsoft.com/office/powerpoint/2010/main" val="425895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C308E9-42AF-49F4-AFEC-ED1AF503B979}"/>
              </a:ext>
            </a:extLst>
          </p:cNvPr>
          <p:cNvSpPr txBox="1">
            <a:spLocks/>
          </p:cNvSpPr>
          <p:nvPr/>
        </p:nvSpPr>
        <p:spPr>
          <a:xfrm>
            <a:off x="823119" y="3059113"/>
            <a:ext cx="2826337" cy="73977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bưởi</a:t>
            </a:r>
          </a:p>
        </p:txBody>
      </p:sp>
      <p:pic>
        <p:nvPicPr>
          <p:cNvPr id="2054" name="Picture 6" descr="Tháng Hai, hoa bưởi Diễn nở trắng một góc trời Hà Nội | VOV.VN">
            <a:extLst>
              <a:ext uri="{FF2B5EF4-FFF2-40B4-BE49-F238E27FC236}">
                <a16:creationId xmlns:a16="http://schemas.microsoft.com/office/drawing/2014/main" id="{CE3156C8-1F12-4D85-B396-CAD50CD0A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65"/>
          <a:stretch/>
        </p:blipFill>
        <p:spPr bwMode="auto">
          <a:xfrm>
            <a:off x="4556919" y="1044086"/>
            <a:ext cx="6858000" cy="476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33+ Hình Ảnh Hoa Bưởi Đẹp Nhất Nổi Bật">
            <a:extLst>
              <a:ext uri="{FF2B5EF4-FFF2-40B4-BE49-F238E27FC236}">
                <a16:creationId xmlns:a16="http://schemas.microsoft.com/office/drawing/2014/main" id="{3B1EE320-04AF-40C4-9304-557A84C92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998" y="1044086"/>
            <a:ext cx="3084921" cy="22435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34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C308E9-42AF-49F4-AFEC-ED1AF503B979}"/>
              </a:ext>
            </a:extLst>
          </p:cNvPr>
          <p:cNvSpPr txBox="1">
            <a:spLocks/>
          </p:cNvSpPr>
          <p:nvPr/>
        </p:nvSpPr>
        <p:spPr>
          <a:xfrm>
            <a:off x="823119" y="3059113"/>
            <a:ext cx="2826337" cy="73977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 đủ</a:t>
            </a:r>
          </a:p>
        </p:txBody>
      </p:sp>
      <p:pic>
        <p:nvPicPr>
          <p:cNvPr id="3076" name="Picture 4" descr="Cây đu đủ 5 nhánh ở miền Tây - VietNamNet">
            <a:extLst>
              <a:ext uri="{FF2B5EF4-FFF2-40B4-BE49-F238E27FC236}">
                <a16:creationId xmlns:a16="http://schemas.microsoft.com/office/drawing/2014/main" id="{758B7DA8-7344-4B4C-82C3-46E017DFD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9" y="655637"/>
            <a:ext cx="6468484" cy="554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ây đủ đủ và 20 tác dụng tuyệt vời đến khó tin | 2bacsi">
            <a:extLst>
              <a:ext uri="{FF2B5EF4-FFF2-40B4-BE49-F238E27FC236}">
                <a16:creationId xmlns:a16="http://schemas.microsoft.com/office/drawing/2014/main" id="{98D57A77-8952-4606-BB80-73170247C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669" y="381000"/>
            <a:ext cx="3543300" cy="2362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66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-chuong-Giang-sinh-khong-lo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38919" y="457200"/>
            <a:ext cx="609600" cy="609600"/>
          </a:xfrm>
          <a:prstGeom prst="rect">
            <a:avLst/>
          </a:prstGeom>
        </p:spPr>
      </p:pic>
      <p:pic>
        <p:nvPicPr>
          <p:cNvPr id="1026" name="Picture 2" descr="Free Cartoon Images Of Santa Claus, Download Free Cartoon Images Of Santa  Claus png images, Free ClipArts on Clipart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038" y="3408876"/>
            <a:ext cx="3196146" cy="327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 on Christma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110" y="3140164"/>
            <a:ext cx="3282536" cy="34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B76DA9B-7B22-4F8E-BFE0-84F044A31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28819C-F8E5-48C8-8241-43E474B9B7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4162" y="335496"/>
            <a:ext cx="8053514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8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2916" y="1673117"/>
            <a:ext cx="12560344" cy="2080402"/>
            <a:chOff x="-15081" y="2184691"/>
            <a:chExt cx="15198016" cy="251728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-15081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7583927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229731" y="2360911"/>
            <a:ext cx="13499608" cy="116935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vi-VN" sz="6800">
                <a:solidFill>
                  <a:srgbClr val="FF0000"/>
                </a:solidFill>
                <a:latin typeface="HP001 4 hàng" pitchFamily="34" charset="0"/>
              </a:rPr>
              <a:t> Đċ εim δưŴ hĝ vang</a:t>
            </a:r>
            <a:r>
              <a:rPr lang="en-US" sz="6800">
                <a:solidFill>
                  <a:srgbClr val="FF0000"/>
                </a:solidFill>
                <a:latin typeface="HP001 4 hàng" pitchFamily="34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52916" y="3753519"/>
            <a:ext cx="12560344" cy="2080402"/>
            <a:chOff x="-15081" y="2184691"/>
            <a:chExt cx="15198016" cy="2517286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-15081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7583927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CF9407-F51B-47E9-9FE1-8C887926A52B}"/>
              </a:ext>
            </a:extLst>
          </p:cNvPr>
          <p:cNvGrpSpPr/>
          <p:nvPr/>
        </p:nvGrpSpPr>
        <p:grpSpPr>
          <a:xfrm>
            <a:off x="532203" y="467056"/>
            <a:ext cx="1956163" cy="640080"/>
            <a:chOff x="724247" y="1544462"/>
            <a:chExt cx="1470761" cy="480061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A57DF09-8255-48C4-A906-2AEF4573E3E6}"/>
                </a:ext>
              </a:extLst>
            </p:cNvPr>
            <p:cNvSpPr/>
            <p:nvPr/>
          </p:nvSpPr>
          <p:spPr>
            <a:xfrm>
              <a:off x="815006" y="1563010"/>
              <a:ext cx="1380002" cy="43830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Viết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29B419-D467-4674-9F9A-A4CFACB20DB6}"/>
                </a:ext>
              </a:extLst>
            </p:cNvPr>
            <p:cNvSpPr/>
            <p:nvPr/>
          </p:nvSpPr>
          <p:spPr>
            <a:xfrm>
              <a:off x="724247" y="1544462"/>
              <a:ext cx="481251" cy="48006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637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A33C300-0F4B-4C73-8AA7-DD843FF8B8C5}"/>
              </a:ext>
            </a:extLst>
          </p:cNvPr>
          <p:cNvGrpSpPr/>
          <p:nvPr/>
        </p:nvGrpSpPr>
        <p:grpSpPr>
          <a:xfrm>
            <a:off x="314789" y="1330477"/>
            <a:ext cx="11742783" cy="4606903"/>
            <a:chOff x="361149" y="331030"/>
            <a:chExt cx="11801102" cy="46297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4E0E13-C176-4DEB-97C0-A72381BB5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731" b="25277"/>
            <a:stretch/>
          </p:blipFill>
          <p:spPr>
            <a:xfrm>
              <a:off x="361149" y="331031"/>
              <a:ext cx="11801102" cy="4629782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301D2B6-907B-45FA-B2AC-A2FB27505AEA}"/>
                </a:ext>
              </a:extLst>
            </p:cNvPr>
            <p:cNvCxnSpPr/>
            <p:nvPr/>
          </p:nvCxnSpPr>
          <p:spPr>
            <a:xfrm>
              <a:off x="361149" y="331030"/>
              <a:ext cx="1684" cy="4629783"/>
            </a:xfrm>
            <a:prstGeom prst="line">
              <a:avLst/>
            </a:prstGeom>
            <a:ln w="76200" cmpd="dbl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F34FF1C-7B8F-4834-99A9-99B8648C066B}"/>
              </a:ext>
            </a:extLst>
          </p:cNvPr>
          <p:cNvSpPr txBox="1"/>
          <p:nvPr/>
        </p:nvSpPr>
        <p:spPr>
          <a:xfrm>
            <a:off x="1001962" y="2404444"/>
            <a:ext cx="8303694" cy="73846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4000" dirty="0">
                <a:solidFill>
                  <a:srgbClr val="7030A0"/>
                </a:solidFill>
                <a:latin typeface="HP001 4 hàng" pitchFamily="34" charset="0"/>
              </a:rPr>
              <a:t>đ</a:t>
            </a:r>
            <a:r>
              <a:rPr lang="vi-VN" sz="4000" dirty="0" smtClean="0">
                <a:solidFill>
                  <a:srgbClr val="7030A0"/>
                </a:solidFill>
                <a:latin typeface="HP001 4 hàng" pitchFamily="34" charset="0"/>
              </a:rPr>
              <a:t>ċ </a:t>
            </a:r>
            <a:r>
              <a:rPr lang="vi-VN" sz="4000" dirty="0">
                <a:solidFill>
                  <a:srgbClr val="7030A0"/>
                </a:solidFill>
                <a:latin typeface="HP001 4 hàng" pitchFamily="34" charset="0"/>
              </a:rPr>
              <a:t>εim δưŴ hĝ vang</a:t>
            </a:r>
            <a:r>
              <a:rPr lang="en-US" sz="4000" dirty="0">
                <a:solidFill>
                  <a:srgbClr val="7030A0"/>
                </a:solidFill>
                <a:latin typeface="HP001 4 hàng" pitchFamily="34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CDB104-B624-4169-BFC1-D05C4979A37F}"/>
              </a:ext>
            </a:extLst>
          </p:cNvPr>
          <p:cNvCxnSpPr/>
          <p:nvPr/>
        </p:nvCxnSpPr>
        <p:spPr>
          <a:xfrm>
            <a:off x="2628891" y="4412362"/>
            <a:ext cx="690850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FBC8F31-AF10-4E8B-BBF7-C4DBFB9730A5}"/>
              </a:ext>
            </a:extLst>
          </p:cNvPr>
          <p:cNvSpPr txBox="1"/>
          <p:nvPr/>
        </p:nvSpPr>
        <p:spPr>
          <a:xfrm>
            <a:off x="1014585" y="1639503"/>
            <a:ext cx="10566753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9811"/>
            <a:r>
              <a:rPr lang="en-US" sz="3990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t</a:t>
            </a:r>
            <a:r>
              <a:rPr lang="en-VN" sz="3990" dirty="0" smtClean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hứ </a:t>
            </a:r>
            <a:r>
              <a:rPr lang="en-US" sz="3990" dirty="0" err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sáu</a:t>
            </a:r>
            <a:r>
              <a:rPr lang="en-VN" sz="3990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 </a:t>
            </a:r>
            <a:r>
              <a:rPr lang="en-US" sz="3990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w</a:t>
            </a:r>
            <a:r>
              <a:rPr lang="en-VN" sz="3990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gà</a:t>
            </a:r>
            <a:r>
              <a:rPr lang="en-US" sz="3990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ǀ</a:t>
            </a:r>
            <a:r>
              <a:rPr lang="en-VN" sz="3990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 </a:t>
            </a:r>
            <a:r>
              <a:rPr lang="en-US" sz="3990" dirty="0" smtClean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24</a:t>
            </a:r>
            <a:r>
              <a:rPr lang="en-VN" sz="3990" dirty="0" smtClean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 </a:t>
            </a:r>
            <a:r>
              <a:rPr lang="el-GR" sz="3990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κ</a:t>
            </a:r>
            <a:r>
              <a:rPr lang="en-VN" sz="3990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án</a:t>
            </a:r>
            <a:r>
              <a:rPr lang="en-US" sz="3990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Ƒ</a:t>
            </a:r>
            <a:r>
              <a:rPr lang="en-VN" sz="3990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 1</a:t>
            </a:r>
            <a:r>
              <a:rPr lang="en-US" sz="3990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2</a:t>
            </a:r>
            <a:r>
              <a:rPr lang="en-VN" sz="3990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 </a:t>
            </a:r>
            <a:r>
              <a:rPr lang="en-US" sz="3990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w</a:t>
            </a:r>
            <a:r>
              <a:rPr lang="en-VN" sz="3990" dirty="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ăm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B97D05-AEB2-4C60-9C80-D68764E5482A}"/>
              </a:ext>
            </a:extLst>
          </p:cNvPr>
          <p:cNvSpPr txBox="1"/>
          <p:nvPr/>
        </p:nvSpPr>
        <p:spPr>
          <a:xfrm>
            <a:off x="1001962" y="3171097"/>
            <a:ext cx="8898304" cy="73846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4000" dirty="0">
                <a:solidFill>
                  <a:srgbClr val="7030A0"/>
                </a:solidFill>
                <a:latin typeface="HP001 4 hàng" pitchFamily="34" charset="0"/>
              </a:rPr>
              <a:t>đ</a:t>
            </a:r>
            <a:r>
              <a:rPr lang="vi-VN" sz="4000" dirty="0" smtClean="0">
                <a:solidFill>
                  <a:srgbClr val="7030A0"/>
                </a:solidFill>
                <a:latin typeface="HP001 4 hàng" pitchFamily="34" charset="0"/>
              </a:rPr>
              <a:t>ċ </a:t>
            </a:r>
            <a:r>
              <a:rPr lang="vi-VN" sz="4000" dirty="0">
                <a:solidFill>
                  <a:srgbClr val="7030A0"/>
                </a:solidFill>
                <a:latin typeface="HP001 4 hàng" pitchFamily="34" charset="0"/>
              </a:rPr>
              <a:t>εim δưŴ hĝ vang</a:t>
            </a:r>
            <a:r>
              <a:rPr lang="en-US" sz="4000" dirty="0">
                <a:solidFill>
                  <a:srgbClr val="7030A0"/>
                </a:solidFill>
                <a:latin typeface="HP001 4 hàng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FCA244-2C13-4B99-80F6-FC139E0E7DB8}"/>
              </a:ext>
            </a:extLst>
          </p:cNvPr>
          <p:cNvGrpSpPr/>
          <p:nvPr/>
        </p:nvGrpSpPr>
        <p:grpSpPr>
          <a:xfrm>
            <a:off x="494103" y="448005"/>
            <a:ext cx="1994263" cy="640080"/>
            <a:chOff x="695601" y="1530174"/>
            <a:chExt cx="1499407" cy="480061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E4A06D38-A70E-4287-9742-53AE32FC8BB6}"/>
                </a:ext>
              </a:extLst>
            </p:cNvPr>
            <p:cNvSpPr/>
            <p:nvPr/>
          </p:nvSpPr>
          <p:spPr>
            <a:xfrm>
              <a:off x="815006" y="1563010"/>
              <a:ext cx="1380002" cy="43830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Viết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617FFF0-98D1-42E6-AFB2-1245564A174C}"/>
                </a:ext>
              </a:extLst>
            </p:cNvPr>
            <p:cNvSpPr/>
            <p:nvPr/>
          </p:nvSpPr>
          <p:spPr>
            <a:xfrm>
              <a:off x="695601" y="1530174"/>
              <a:ext cx="481251" cy="48006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52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CC98C2-F609-436B-8905-38D253987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919" y="1828800"/>
            <a:ext cx="824250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6284-69E1-43D3-A585-9C331BE6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huột Nhà và Chuột Đồng - House Mouse and Field Mouse - Tiếng Việt 1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71E40568-43C9-436C-BFE7-423F642DEE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E8B251-63D2-4F44-AEB4-B249B517D966}"/>
              </a:ext>
            </a:extLst>
          </p:cNvPr>
          <p:cNvGrpSpPr/>
          <p:nvPr/>
        </p:nvGrpSpPr>
        <p:grpSpPr>
          <a:xfrm>
            <a:off x="32821" y="273570"/>
            <a:ext cx="3357271" cy="750390"/>
            <a:chOff x="645357" y="1533317"/>
            <a:chExt cx="2524201" cy="562794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2A9A828B-5CD1-48CD-BCDB-013CDEC1153A}"/>
                </a:ext>
              </a:extLst>
            </p:cNvPr>
            <p:cNvSpPr/>
            <p:nvPr/>
          </p:nvSpPr>
          <p:spPr>
            <a:xfrm>
              <a:off x="815005" y="1563010"/>
              <a:ext cx="2354553" cy="53310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Kể chuyện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EB25DAB-F17D-480D-947C-E9EBB85E1F75}"/>
                </a:ext>
              </a:extLst>
            </p:cNvPr>
            <p:cNvSpPr/>
            <p:nvPr/>
          </p:nvSpPr>
          <p:spPr>
            <a:xfrm>
              <a:off x="645357" y="1533317"/>
              <a:ext cx="554679" cy="5533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350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80993" y="6000397"/>
            <a:ext cx="6466957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chuột nhà rủ chuột đồng lên thành phố</a:t>
            </a:r>
            <a:r>
              <a:rPr lang="vi-VN" sz="239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2394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385" t="5047" r="53121" b="3233"/>
          <a:stretch/>
        </p:blipFill>
        <p:spPr>
          <a:xfrm>
            <a:off x="3185321" y="649187"/>
            <a:ext cx="5999842" cy="535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5719" y="5961551"/>
            <a:ext cx="846920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đầu tiên kiến ăn trên thành phố, chúng gặp chuyện gì</a:t>
            </a:r>
            <a:r>
              <a:rPr lang="vi-VN" sz="266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66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9753" t="4985" r="2652" b="3122"/>
          <a:stretch/>
        </p:blipFill>
        <p:spPr>
          <a:xfrm>
            <a:off x="3098118" y="610342"/>
            <a:ext cx="7239911" cy="535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12161838" cy="683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2919" y="2286000"/>
            <a:ext cx="15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119" y="2286000"/>
            <a:ext cx="1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3919" y="3663254"/>
            <a:ext cx="1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0900" y="2285999"/>
            <a:ext cx="1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33719" y="2285999"/>
            <a:ext cx="1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43319" y="3191390"/>
            <a:ext cx="1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1719" y="3657600"/>
            <a:ext cx="1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32037" y="6299200"/>
            <a:ext cx="1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14519" y="5029200"/>
            <a:ext cx="1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919" y="3657600"/>
            <a:ext cx="1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5159" y="2743200"/>
            <a:ext cx="13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8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1919" y="5946981"/>
            <a:ext cx="762000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gì xảy ra khi chúng mò đến kho thực phẩm</a:t>
            </a:r>
            <a:r>
              <a:rPr lang="vi-VN" sz="266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66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41" t="5060" r="50244" b="1161"/>
          <a:stretch/>
        </p:blipFill>
        <p:spPr>
          <a:xfrm>
            <a:off x="2978907" y="533400"/>
            <a:ext cx="6204023" cy="535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7719" y="5997562"/>
            <a:ext cx="5999841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tay chuột nhà, chuột đồng nói gì</a:t>
            </a:r>
            <a:r>
              <a:rPr lang="vi-VN" sz="266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66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2736" t="5124" r="7910" b="7745"/>
          <a:stretch/>
        </p:blipFill>
        <p:spPr>
          <a:xfrm>
            <a:off x="3080998" y="609600"/>
            <a:ext cx="5999842" cy="535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308531" y="388496"/>
            <a:ext cx="6847556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2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 nhà và chuột đồng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385" t="5047" r="53121" b="3233"/>
          <a:stretch/>
        </p:blipFill>
        <p:spPr>
          <a:xfrm>
            <a:off x="2854755" y="1127746"/>
            <a:ext cx="2696672" cy="2405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9753" t="4985" r="2652" b="3122"/>
          <a:stretch/>
        </p:blipFill>
        <p:spPr>
          <a:xfrm>
            <a:off x="5887158" y="1127746"/>
            <a:ext cx="3254030" cy="2405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110" t="5060" r="50244" b="1161"/>
          <a:stretch/>
        </p:blipFill>
        <p:spPr>
          <a:xfrm>
            <a:off x="2858520" y="3876561"/>
            <a:ext cx="3028638" cy="2592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2736" t="5124" r="7910" b="7745"/>
          <a:stretch/>
        </p:blipFill>
        <p:spPr>
          <a:xfrm>
            <a:off x="6459415" y="3876561"/>
            <a:ext cx="2696672" cy="240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6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A7DC3E3-D4A9-4330-A20E-4959B3006B04}"/>
              </a:ext>
            </a:extLst>
          </p:cNvPr>
          <p:cNvSpPr txBox="1">
            <a:spLocks/>
          </p:cNvSpPr>
          <p:nvPr/>
        </p:nvSpPr>
        <p:spPr>
          <a:xfrm>
            <a:off x="1127919" y="2007720"/>
            <a:ext cx="10246588" cy="284256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u="sng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học: </a:t>
            </a:r>
            <a:br>
              <a:rPr lang="en-US" sz="4400" u="sng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4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 trân trọng cuộc sống tự do, tự chủ và yêu quý những gì do mình làm ra.</a:t>
            </a:r>
          </a:p>
        </p:txBody>
      </p:sp>
    </p:spTree>
    <p:extLst>
      <p:ext uri="{BB962C8B-B14F-4D97-AF65-F5344CB8AC3E}">
        <p14:creationId xmlns:p14="http://schemas.microsoft.com/office/powerpoint/2010/main" val="424392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622605" y="489389"/>
            <a:ext cx="2916628" cy="5316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CỦNG CỐ</a:t>
            </a:r>
            <a:endParaRPr lang="vi-VN" sz="3200" dirty="0"/>
          </a:p>
        </p:txBody>
      </p:sp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CBA2AC-F27D-44D0-85BE-3F3C717BA49C}"/>
              </a:ext>
            </a:extLst>
          </p:cNvPr>
          <p:cNvSpPr/>
          <p:nvPr/>
        </p:nvSpPr>
        <p:spPr>
          <a:xfrm>
            <a:off x="1204277" y="1170695"/>
            <a:ext cx="9753285" cy="1477130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về quê thăm chuột đồng, chuột nhà có thái độ gì?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7D5F15-8526-465C-A5BA-423D722243C4}"/>
              </a:ext>
            </a:extLst>
          </p:cNvPr>
          <p:cNvSpPr/>
          <p:nvPr/>
        </p:nvSpPr>
        <p:spPr>
          <a:xfrm>
            <a:off x="1670645" y="2923295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 bai thức ăn và cuộc sống của chuột nhà.</a:t>
            </a:r>
            <a:endParaRPr lang="vi-VN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571C9-3B73-4FE8-86A6-3C6A708FFBB5}"/>
              </a:ext>
            </a:extLst>
          </p:cNvPr>
          <p:cNvSpPr/>
          <p:nvPr/>
        </p:nvSpPr>
        <p:spPr>
          <a:xfrm>
            <a:off x="1670645" y="416652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Thích cuộc sống ở quê nên muốn ở lại nhà chuột đồng luôn.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B4824-2C83-410D-AB61-F42A86DFA9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25" y="2989326"/>
            <a:ext cx="798097" cy="782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379F05-CC41-4F57-A0B0-1ABFBB3DD3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10" y="4242921"/>
            <a:ext cx="807556" cy="7783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A4E238-7D5F-4F53-B7C1-6BF90A0916EF}"/>
              </a:ext>
            </a:extLst>
          </p:cNvPr>
          <p:cNvSpPr/>
          <p:nvPr/>
        </p:nvSpPr>
        <p:spPr>
          <a:xfrm>
            <a:off x="1675614" y="5437895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Thương chuột đồng và cho chuột đồng nhiều thức ăn ngon.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97B070-10DF-4B7F-98E9-5E4B4615F8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10" y="5520942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CBA2AC-F27D-44D0-85BE-3F3C717BA49C}"/>
              </a:ext>
            </a:extLst>
          </p:cNvPr>
          <p:cNvSpPr/>
          <p:nvPr/>
        </p:nvSpPr>
        <p:spPr>
          <a:xfrm>
            <a:off x="1204276" y="2590800"/>
            <a:ext cx="9753285" cy="1477130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muốn nhắn nhủ tới chuột đồng và chuột nhà, em sẽ nhắn nhủ điều gì?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35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542784" y="18288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661581" y="3002777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F56391F7-613F-420A-8361-12902FD4F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40" y="526336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8B298E-07D6-4D8D-BC86-D762053CCE22}"/>
              </a:ext>
            </a:extLst>
          </p:cNvPr>
          <p:cNvSpPr txBox="1"/>
          <p:nvPr/>
        </p:nvSpPr>
        <p:spPr>
          <a:xfrm>
            <a:off x="1931746" y="1108588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Arial-Rounded" pitchFamily="34" charset="0"/>
                <a:cs typeface="Arial-Rounded" pitchFamily="34" charset="0"/>
              </a:rPr>
              <a:t>65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43AD7-CE49-4242-B2FE-808E267B4D69}"/>
              </a:ext>
            </a:extLst>
          </p:cNvPr>
          <p:cNvSpPr txBox="1"/>
          <p:nvPr/>
        </p:nvSpPr>
        <p:spPr>
          <a:xfrm>
            <a:off x="442119" y="584481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B34668-7209-4FC2-A81B-13DA923DFB0B}"/>
              </a:ext>
            </a:extLst>
          </p:cNvPr>
          <p:cNvSpPr txBox="1">
            <a:spLocks/>
          </p:cNvSpPr>
          <p:nvPr/>
        </p:nvSpPr>
        <p:spPr>
          <a:xfrm>
            <a:off x="3575373" y="164142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36D1051-54BB-4934-8E10-751860DE7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19" y="3770038"/>
            <a:ext cx="5294947" cy="256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B19052-6D06-4357-9F9D-F816CE7425BE}"/>
              </a:ext>
            </a:extLst>
          </p:cNvPr>
          <p:cNvSpPr txBox="1"/>
          <p:nvPr/>
        </p:nvSpPr>
        <p:spPr>
          <a:xfrm>
            <a:off x="8443119" y="4257610"/>
            <a:ext cx="12192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S/142</a:t>
            </a:r>
          </a:p>
        </p:txBody>
      </p:sp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163829-4F68-4542-BCBA-D989823AC0C9}"/>
              </a:ext>
            </a:extLst>
          </p:cNvPr>
          <p:cNvGrpSpPr/>
          <p:nvPr/>
        </p:nvGrpSpPr>
        <p:grpSpPr>
          <a:xfrm>
            <a:off x="579529" y="747009"/>
            <a:ext cx="2012092" cy="640080"/>
            <a:chOff x="712977" y="1533219"/>
            <a:chExt cx="1512812" cy="480061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6684885-DCAD-470D-ACD3-699B86B16987}"/>
                </a:ext>
              </a:extLst>
            </p:cNvPr>
            <p:cNvSpPr/>
            <p:nvPr/>
          </p:nvSpPr>
          <p:spPr>
            <a:xfrm>
              <a:off x="815006" y="1563010"/>
              <a:ext cx="1410783" cy="43830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Đọc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EF1CD4-FDC4-4060-9604-E1BB1CF853F9}"/>
                </a:ext>
              </a:extLst>
            </p:cNvPr>
            <p:cNvSpPr/>
            <p:nvPr/>
          </p:nvSpPr>
          <p:spPr>
            <a:xfrm>
              <a:off x="712977" y="1533219"/>
              <a:ext cx="481251" cy="48006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3B62152-D74C-424B-8A19-C11948F7EB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41293"/>
              </p:ext>
            </p:extLst>
          </p:nvPr>
        </p:nvGraphicFramePr>
        <p:xfrm>
          <a:off x="1813719" y="2362200"/>
          <a:ext cx="8090268" cy="1762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8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8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8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83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83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83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8119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19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F1481F4B-F98E-40B4-893C-6D62AFA063EC}"/>
              </a:ext>
            </a:extLst>
          </p:cNvPr>
          <p:cNvSpPr txBox="1">
            <a:spLocks/>
          </p:cNvSpPr>
          <p:nvPr/>
        </p:nvSpPr>
        <p:spPr>
          <a:xfrm>
            <a:off x="1782188" y="3329753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433926-69D1-4B25-B1A8-56EA3D798C87}"/>
              </a:ext>
            </a:extLst>
          </p:cNvPr>
          <p:cNvSpPr txBox="1">
            <a:spLocks/>
          </p:cNvSpPr>
          <p:nvPr/>
        </p:nvSpPr>
        <p:spPr>
          <a:xfrm>
            <a:off x="3126743" y="2448194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E07E88-335D-4131-9F2A-970BF868E966}"/>
              </a:ext>
            </a:extLst>
          </p:cNvPr>
          <p:cNvSpPr txBox="1">
            <a:spLocks/>
          </p:cNvSpPr>
          <p:nvPr/>
        </p:nvSpPr>
        <p:spPr>
          <a:xfrm>
            <a:off x="4471297" y="2448194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95F9A4-F15D-44F7-B413-4A4226EBCF19}"/>
              </a:ext>
            </a:extLst>
          </p:cNvPr>
          <p:cNvSpPr txBox="1">
            <a:spLocks/>
          </p:cNvSpPr>
          <p:nvPr/>
        </p:nvSpPr>
        <p:spPr>
          <a:xfrm>
            <a:off x="5815851" y="2448194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0BBBD8-D81C-4D9C-BEF4-D19D8188F6F4}"/>
              </a:ext>
            </a:extLst>
          </p:cNvPr>
          <p:cNvSpPr txBox="1">
            <a:spLocks/>
          </p:cNvSpPr>
          <p:nvPr/>
        </p:nvSpPr>
        <p:spPr>
          <a:xfrm>
            <a:off x="7160405" y="2448194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27FB43-101F-47C2-A675-0E4CC1AAE342}"/>
              </a:ext>
            </a:extLst>
          </p:cNvPr>
          <p:cNvSpPr txBox="1">
            <a:spLocks/>
          </p:cNvSpPr>
          <p:nvPr/>
        </p:nvSpPr>
        <p:spPr>
          <a:xfrm>
            <a:off x="8504959" y="2448194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7B45C6F-663F-4C2F-934B-81C984565650}"/>
              </a:ext>
            </a:extLst>
          </p:cNvPr>
          <p:cNvSpPr txBox="1">
            <a:spLocks/>
          </p:cNvSpPr>
          <p:nvPr/>
        </p:nvSpPr>
        <p:spPr>
          <a:xfrm>
            <a:off x="3110976" y="3329753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0DDD62-A76C-4E68-B80E-B89CCCBAB317}"/>
              </a:ext>
            </a:extLst>
          </p:cNvPr>
          <p:cNvSpPr txBox="1">
            <a:spLocks/>
          </p:cNvSpPr>
          <p:nvPr/>
        </p:nvSpPr>
        <p:spPr>
          <a:xfrm>
            <a:off x="4439764" y="3329753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1685B61-25D1-443F-A829-F17AA82CCB04}"/>
              </a:ext>
            </a:extLst>
          </p:cNvPr>
          <p:cNvSpPr txBox="1">
            <a:spLocks/>
          </p:cNvSpPr>
          <p:nvPr/>
        </p:nvSpPr>
        <p:spPr>
          <a:xfrm>
            <a:off x="5815850" y="3329753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AB08E38-5665-42DA-A41F-5E583E4A530A}"/>
              </a:ext>
            </a:extLst>
          </p:cNvPr>
          <p:cNvSpPr txBox="1">
            <a:spLocks/>
          </p:cNvSpPr>
          <p:nvPr/>
        </p:nvSpPr>
        <p:spPr>
          <a:xfrm>
            <a:off x="7144638" y="3329753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71EE678-C47E-4B92-B395-D09672180E3D}"/>
              </a:ext>
            </a:extLst>
          </p:cNvPr>
          <p:cNvSpPr txBox="1">
            <a:spLocks/>
          </p:cNvSpPr>
          <p:nvPr/>
        </p:nvSpPr>
        <p:spPr>
          <a:xfrm>
            <a:off x="8504958" y="3329753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</p:spTree>
    <p:extLst>
      <p:ext uri="{BB962C8B-B14F-4D97-AF65-F5344CB8AC3E}">
        <p14:creationId xmlns:p14="http://schemas.microsoft.com/office/powerpoint/2010/main" val="181229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163829-4F68-4542-BCBA-D989823AC0C9}"/>
              </a:ext>
            </a:extLst>
          </p:cNvPr>
          <p:cNvGrpSpPr/>
          <p:nvPr/>
        </p:nvGrpSpPr>
        <p:grpSpPr>
          <a:xfrm>
            <a:off x="579529" y="747009"/>
            <a:ext cx="2012092" cy="640080"/>
            <a:chOff x="712977" y="1533219"/>
            <a:chExt cx="1512812" cy="480061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6684885-DCAD-470D-ACD3-699B86B16987}"/>
                </a:ext>
              </a:extLst>
            </p:cNvPr>
            <p:cNvSpPr/>
            <p:nvPr/>
          </p:nvSpPr>
          <p:spPr>
            <a:xfrm>
              <a:off x="815006" y="1563010"/>
              <a:ext cx="1410783" cy="43830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Đọc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EF1CD4-FDC4-4060-9604-E1BB1CF853F9}"/>
                </a:ext>
              </a:extLst>
            </p:cNvPr>
            <p:cNvSpPr/>
            <p:nvPr/>
          </p:nvSpPr>
          <p:spPr>
            <a:xfrm>
              <a:off x="712977" y="1533219"/>
              <a:ext cx="481251" cy="48006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EB2CF6C3-05A0-4F1C-87F7-234AF95D8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792890"/>
              </p:ext>
            </p:extLst>
          </p:nvPr>
        </p:nvGraphicFramePr>
        <p:xfrm>
          <a:off x="3947319" y="2153884"/>
          <a:ext cx="3625965" cy="2550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00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0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07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4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id="{87AF77FA-017C-45E2-9839-8240DB6417D9}"/>
              </a:ext>
            </a:extLst>
          </p:cNvPr>
          <p:cNvSpPr txBox="1">
            <a:spLocks/>
          </p:cNvSpPr>
          <p:nvPr/>
        </p:nvSpPr>
        <p:spPr>
          <a:xfrm>
            <a:off x="3841461" y="3084100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61B3937-784C-4EAA-A4A8-09865BDC470B}"/>
              </a:ext>
            </a:extLst>
          </p:cNvPr>
          <p:cNvSpPr txBox="1">
            <a:spLocks/>
          </p:cNvSpPr>
          <p:nvPr/>
        </p:nvSpPr>
        <p:spPr>
          <a:xfrm>
            <a:off x="3841461" y="3924272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E9EC176-3611-4015-A890-4C5BA11B1345}"/>
              </a:ext>
            </a:extLst>
          </p:cNvPr>
          <p:cNvSpPr txBox="1">
            <a:spLocks/>
          </p:cNvSpPr>
          <p:nvPr/>
        </p:nvSpPr>
        <p:spPr>
          <a:xfrm>
            <a:off x="5056632" y="2286519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07C7300-A5BE-43FA-9575-CAB2698C33C0}"/>
              </a:ext>
            </a:extLst>
          </p:cNvPr>
          <p:cNvSpPr txBox="1">
            <a:spLocks/>
          </p:cNvSpPr>
          <p:nvPr/>
        </p:nvSpPr>
        <p:spPr>
          <a:xfrm>
            <a:off x="6258194" y="2228712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CEF9C7-FD4D-423F-ADB2-E25B3ABB3E9F}"/>
              </a:ext>
            </a:extLst>
          </p:cNvPr>
          <p:cNvCxnSpPr/>
          <p:nvPr/>
        </p:nvCxnSpPr>
        <p:spPr>
          <a:xfrm>
            <a:off x="6337024" y="3010527"/>
            <a:ext cx="1236838" cy="7975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BD1004-07FB-44D7-8BD2-4397D0414C99}"/>
              </a:ext>
            </a:extLst>
          </p:cNvPr>
          <p:cNvCxnSpPr/>
          <p:nvPr/>
        </p:nvCxnSpPr>
        <p:spPr>
          <a:xfrm flipH="1">
            <a:off x="6337024" y="3054542"/>
            <a:ext cx="1236838" cy="7850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3C99D7BA-A319-42E6-9833-E4820317EBC6}"/>
              </a:ext>
            </a:extLst>
          </p:cNvPr>
          <p:cNvSpPr txBox="1">
            <a:spLocks/>
          </p:cNvSpPr>
          <p:nvPr/>
        </p:nvSpPr>
        <p:spPr>
          <a:xfrm>
            <a:off x="5011348" y="3077535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E034C50-A7B4-4155-AA82-FE53FDF87D39}"/>
              </a:ext>
            </a:extLst>
          </p:cNvPr>
          <p:cNvSpPr txBox="1">
            <a:spLocks/>
          </p:cNvSpPr>
          <p:nvPr/>
        </p:nvSpPr>
        <p:spPr>
          <a:xfrm>
            <a:off x="5056631" y="3924272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ươi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0ED858E-C49E-4E5E-AF88-6C0C2FA21D38}"/>
              </a:ext>
            </a:extLst>
          </p:cNvPr>
          <p:cNvSpPr txBox="1">
            <a:spLocks/>
          </p:cNvSpPr>
          <p:nvPr/>
        </p:nvSpPr>
        <p:spPr>
          <a:xfrm>
            <a:off x="6230264" y="3924272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ươu</a:t>
            </a:r>
          </a:p>
        </p:txBody>
      </p:sp>
    </p:spTree>
    <p:extLst>
      <p:ext uri="{BB962C8B-B14F-4D97-AF65-F5344CB8AC3E}">
        <p14:creationId xmlns:p14="http://schemas.microsoft.com/office/powerpoint/2010/main" val="265518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433823D-ECB5-477D-A026-D5AE92FB8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" t="4174" r="11557"/>
          <a:stretch/>
        </p:blipFill>
        <p:spPr>
          <a:xfrm>
            <a:off x="77359" y="119795"/>
            <a:ext cx="11987961" cy="6583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BA1BE9-5392-4962-A0E0-D971D7EFE51C}"/>
              </a:ext>
            </a:extLst>
          </p:cNvPr>
          <p:cNvSpPr txBox="1">
            <a:spLocks/>
          </p:cNvSpPr>
          <p:nvPr/>
        </p:nvSpPr>
        <p:spPr>
          <a:xfrm>
            <a:off x="3601569" y="672477"/>
            <a:ext cx="245949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F8830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vuốt ve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5F262C-0EE9-4ECA-9232-3974CD6FA552}"/>
              </a:ext>
            </a:extLst>
          </p:cNvPr>
          <p:cNvSpPr/>
          <p:nvPr/>
        </p:nvSpPr>
        <p:spPr>
          <a:xfrm>
            <a:off x="2580012" y="4174869"/>
            <a:ext cx="365760" cy="274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FF99723-4148-46DC-8171-D58E115BED6F}"/>
              </a:ext>
            </a:extLst>
          </p:cNvPr>
          <p:cNvSpPr/>
          <p:nvPr/>
        </p:nvSpPr>
        <p:spPr>
          <a:xfrm>
            <a:off x="7497854" y="3738033"/>
            <a:ext cx="365760" cy="274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B39819-3D0B-40C2-83ED-523BECCE5DCD}"/>
              </a:ext>
            </a:extLst>
          </p:cNvPr>
          <p:cNvSpPr/>
          <p:nvPr/>
        </p:nvSpPr>
        <p:spPr>
          <a:xfrm>
            <a:off x="9508442" y="4304394"/>
            <a:ext cx="365760" cy="274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94F44D8-F84B-4C44-9DBA-1E0DAAD94E48}"/>
              </a:ext>
            </a:extLst>
          </p:cNvPr>
          <p:cNvSpPr/>
          <p:nvPr/>
        </p:nvSpPr>
        <p:spPr>
          <a:xfrm>
            <a:off x="7402153" y="935691"/>
            <a:ext cx="365760" cy="274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6FAD83-1AA2-41A9-A969-A8ED1962DDCB}"/>
              </a:ext>
            </a:extLst>
          </p:cNvPr>
          <p:cNvSpPr/>
          <p:nvPr/>
        </p:nvSpPr>
        <p:spPr>
          <a:xfrm>
            <a:off x="973999" y="1544992"/>
            <a:ext cx="365760" cy="274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B7F2FC7-46D5-4EB0-A658-E5A9BCE9F55A}"/>
              </a:ext>
            </a:extLst>
          </p:cNvPr>
          <p:cNvSpPr/>
          <p:nvPr/>
        </p:nvSpPr>
        <p:spPr>
          <a:xfrm>
            <a:off x="3794919" y="343313"/>
            <a:ext cx="365760" cy="274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5543D9-301C-442D-A00C-16272FCA48E2}"/>
              </a:ext>
            </a:extLst>
          </p:cNvPr>
          <p:cNvSpPr/>
          <p:nvPr/>
        </p:nvSpPr>
        <p:spPr>
          <a:xfrm>
            <a:off x="4397385" y="2073942"/>
            <a:ext cx="365760" cy="274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869F41C-42BF-4186-AACC-9C6A9F452A9D}"/>
              </a:ext>
            </a:extLst>
          </p:cNvPr>
          <p:cNvSpPr txBox="1">
            <a:spLocks/>
          </p:cNvSpPr>
          <p:nvPr/>
        </p:nvSpPr>
        <p:spPr>
          <a:xfrm>
            <a:off x="3601569" y="2748054"/>
            <a:ext cx="287631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006BB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 vải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044B100-D733-4026-B1CB-031BA017709D}"/>
              </a:ext>
            </a:extLst>
          </p:cNvPr>
          <p:cNvSpPr txBox="1">
            <a:spLocks/>
          </p:cNvSpPr>
          <p:nvPr/>
        </p:nvSpPr>
        <p:spPr>
          <a:xfrm>
            <a:off x="560350" y="2011316"/>
            <a:ext cx="282633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cưỡi ngựa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E7ADB5A-5136-4305-809D-CAB79A31A743}"/>
              </a:ext>
            </a:extLst>
          </p:cNvPr>
          <p:cNvSpPr txBox="1">
            <a:spLocks/>
          </p:cNvSpPr>
          <p:nvPr/>
        </p:nvSpPr>
        <p:spPr>
          <a:xfrm>
            <a:off x="769068" y="4877267"/>
            <a:ext cx="435340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luống cuống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68F803E-993F-4EAF-974C-40D0A40CD66A}"/>
              </a:ext>
            </a:extLst>
          </p:cNvPr>
          <p:cNvSpPr txBox="1">
            <a:spLocks/>
          </p:cNvSpPr>
          <p:nvPr/>
        </p:nvSpPr>
        <p:spPr>
          <a:xfrm>
            <a:off x="9074040" y="4688569"/>
            <a:ext cx="2813516" cy="91254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FF19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 màu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1E42F56-DCC9-47BA-9C78-E3C5A5040C9C}"/>
              </a:ext>
            </a:extLst>
          </p:cNvPr>
          <p:cNvSpPr txBox="1">
            <a:spLocks/>
          </p:cNvSpPr>
          <p:nvPr/>
        </p:nvSpPr>
        <p:spPr>
          <a:xfrm>
            <a:off x="5693251" y="3948795"/>
            <a:ext cx="256939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F8830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lem luốc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C489693-D34D-4127-B0F1-C541AAB40DF3}"/>
              </a:ext>
            </a:extLst>
          </p:cNvPr>
          <p:cNvSpPr txBox="1">
            <a:spLocks/>
          </p:cNvSpPr>
          <p:nvPr/>
        </p:nvSpPr>
        <p:spPr>
          <a:xfrm>
            <a:off x="7067781" y="1770921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FF19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 thơ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5CBD491-1A23-4098-BB5F-6687148704E3}"/>
              </a:ext>
            </a:extLst>
          </p:cNvPr>
          <p:cNvSpPr txBox="1">
            <a:spLocks/>
          </p:cNvSpPr>
          <p:nvPr/>
        </p:nvSpPr>
        <p:spPr>
          <a:xfrm>
            <a:off x="9343074" y="2929020"/>
            <a:ext cx="2421194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nướu răng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F00C269-620C-4FCF-91D4-BD6F62BAE2B0}"/>
              </a:ext>
            </a:extLst>
          </p:cNvPr>
          <p:cNvSpPr/>
          <p:nvPr/>
        </p:nvSpPr>
        <p:spPr>
          <a:xfrm>
            <a:off x="10941880" y="2573443"/>
            <a:ext cx="365760" cy="274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2222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3201206-A0C5-4703-8080-4832543E4081}"/>
              </a:ext>
            </a:extLst>
          </p:cNvPr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trồng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trái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4800" dirty="0" smtClea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4800" dirty="0" smtClea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trổ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bưởi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muốt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đủ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ruộm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nuôi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đáng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ríu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rít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khướu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cuộn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sưởi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thềm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59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3201206-A0C5-4703-8080-4832543E4081}"/>
              </a:ext>
            </a:extLst>
          </p:cNvPr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4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trồng</a:t>
            </a:r>
            <a:r>
              <a:rPr lang="en-US" sz="4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4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trái</a:t>
            </a:r>
            <a:r>
              <a:rPr lang="en-US" sz="48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48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48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trổ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8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48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bưởi</a:t>
            </a:r>
            <a:r>
              <a:rPr lang="en-US" sz="48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48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48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48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muốt</a:t>
            </a:r>
            <a:r>
              <a:rPr lang="en-US" sz="48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48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8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</a:t>
            </a:r>
            <a:r>
              <a:rPr lang="en-US" sz="48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đủ</a:t>
            </a:r>
            <a:r>
              <a:rPr lang="en-US" sz="48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48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48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48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ruộm</a:t>
            </a:r>
            <a:r>
              <a:rPr lang="en-US" sz="48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nuôi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đáng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ríu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rít</a:t>
            </a:r>
            <a:r>
              <a:rPr lang="en-US" sz="48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4800" dirty="0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800" dirty="0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khướu</a:t>
            </a:r>
            <a:r>
              <a:rPr lang="en-US" sz="4800" dirty="0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4800" dirty="0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4800" dirty="0">
                <a:solidFill>
                  <a:srgbClr val="D6009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8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48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cuộn</a:t>
            </a:r>
            <a:r>
              <a:rPr lang="en-US" sz="48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8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sưởi</a:t>
            </a:r>
            <a:r>
              <a:rPr lang="en-US" sz="48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48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48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thềm</a:t>
            </a:r>
            <a:r>
              <a:rPr lang="en-US" sz="48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2E66E5B-CC31-48B1-A7B4-BBB9B2FE1198}"/>
              </a:ext>
            </a:extLst>
          </p:cNvPr>
          <p:cNvSpPr/>
          <p:nvPr/>
        </p:nvSpPr>
        <p:spPr>
          <a:xfrm>
            <a:off x="1511546" y="745036"/>
            <a:ext cx="332509" cy="249382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EEE6C7D-5733-4A23-9CFE-7D7B1379C3A0}"/>
              </a:ext>
            </a:extLst>
          </p:cNvPr>
          <p:cNvSpPr/>
          <p:nvPr/>
        </p:nvSpPr>
        <p:spPr>
          <a:xfrm>
            <a:off x="9433719" y="766012"/>
            <a:ext cx="332509" cy="249382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0284A5-0C82-4C40-B1D6-E39AE2148389}"/>
              </a:ext>
            </a:extLst>
          </p:cNvPr>
          <p:cNvSpPr/>
          <p:nvPr/>
        </p:nvSpPr>
        <p:spPr>
          <a:xfrm>
            <a:off x="9433718" y="1600200"/>
            <a:ext cx="332509" cy="249382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F7C5E4-638C-400E-8BE2-D790AA268556}"/>
              </a:ext>
            </a:extLst>
          </p:cNvPr>
          <p:cNvSpPr/>
          <p:nvPr/>
        </p:nvSpPr>
        <p:spPr>
          <a:xfrm>
            <a:off x="7833519" y="2286000"/>
            <a:ext cx="332509" cy="249382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7992D8-44A6-480E-AA4D-08ADF198683A}"/>
              </a:ext>
            </a:extLst>
          </p:cNvPr>
          <p:cNvSpPr/>
          <p:nvPr/>
        </p:nvSpPr>
        <p:spPr>
          <a:xfrm flipH="1">
            <a:off x="7300119" y="3048000"/>
            <a:ext cx="433142" cy="249382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97A342-89AA-41B4-B896-FA930D090671}"/>
              </a:ext>
            </a:extLst>
          </p:cNvPr>
          <p:cNvSpPr/>
          <p:nvPr/>
        </p:nvSpPr>
        <p:spPr>
          <a:xfrm flipH="1">
            <a:off x="8180444" y="3810000"/>
            <a:ext cx="353291" cy="249382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E10B6F-9C0F-4E20-BB66-AB16417D45D8}"/>
              </a:ext>
            </a:extLst>
          </p:cNvPr>
          <p:cNvSpPr/>
          <p:nvPr/>
        </p:nvSpPr>
        <p:spPr>
          <a:xfrm flipH="1">
            <a:off x="3337719" y="4433679"/>
            <a:ext cx="426864" cy="356958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39A8D7-7630-492F-8B43-A44D9A6A5081}"/>
              </a:ext>
            </a:extLst>
          </p:cNvPr>
          <p:cNvSpPr/>
          <p:nvPr/>
        </p:nvSpPr>
        <p:spPr>
          <a:xfrm>
            <a:off x="10043319" y="4487467"/>
            <a:ext cx="332509" cy="249382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6719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56E762AC-6F90-409F-8374-9C555A74AA4A}"/>
              </a:ext>
            </a:extLst>
          </p:cNvPr>
          <p:cNvSpPr/>
          <p:nvPr/>
        </p:nvSpPr>
        <p:spPr>
          <a:xfrm>
            <a:off x="318621" y="194182"/>
            <a:ext cx="11506200" cy="529221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trồng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trái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trổ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bưởi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muốt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đủ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ruộm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nuôi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đáng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ríu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rít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khướu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cuộn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sưởi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thềm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CC9F53-D7E7-49BC-B281-399F31C043DC}"/>
              </a:ext>
            </a:extLst>
          </p:cNvPr>
          <p:cNvCxnSpPr/>
          <p:nvPr/>
        </p:nvCxnSpPr>
        <p:spPr>
          <a:xfrm>
            <a:off x="678693" y="1752600"/>
            <a:ext cx="13636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A4940A8C-254E-465E-AE9E-084F9EF32E9E}"/>
              </a:ext>
            </a:extLst>
          </p:cNvPr>
          <p:cNvSpPr/>
          <p:nvPr/>
        </p:nvSpPr>
        <p:spPr>
          <a:xfrm>
            <a:off x="614174" y="5739405"/>
            <a:ext cx="10931381" cy="99359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 trồng những loại cây nào trong vườn?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5CA872-7308-4A72-A4AC-4EA1CE0D1115}"/>
              </a:ext>
            </a:extLst>
          </p:cNvPr>
          <p:cNvCxnSpPr/>
          <p:nvPr/>
        </p:nvCxnSpPr>
        <p:spPr>
          <a:xfrm>
            <a:off x="10399623" y="1745226"/>
            <a:ext cx="112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FB861B-4438-4867-B749-EEE685EEB164}"/>
              </a:ext>
            </a:extLst>
          </p:cNvPr>
          <p:cNvCxnSpPr/>
          <p:nvPr/>
        </p:nvCxnSpPr>
        <p:spPr>
          <a:xfrm>
            <a:off x="8781024" y="2445712"/>
            <a:ext cx="14999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18ED8C28-21F5-4288-94CB-1082CBAADED4}"/>
              </a:ext>
            </a:extLst>
          </p:cNvPr>
          <p:cNvSpPr/>
          <p:nvPr/>
        </p:nvSpPr>
        <p:spPr>
          <a:xfrm>
            <a:off x="67605" y="5739405"/>
            <a:ext cx="12024519" cy="99359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những từ chỉ màu sắc khi nói về các loại cây ăn trái trong vườn ông.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8D6EB5-F79A-40F3-8466-CCE595645AFA}"/>
              </a:ext>
            </a:extLst>
          </p:cNvPr>
          <p:cNvCxnSpPr/>
          <p:nvPr/>
        </p:nvCxnSpPr>
        <p:spPr>
          <a:xfrm>
            <a:off x="2301370" y="1757855"/>
            <a:ext cx="1239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4DC3CD-D80A-4110-B6B9-7770B6FA80FD}"/>
              </a:ext>
            </a:extLst>
          </p:cNvPr>
          <p:cNvCxnSpPr/>
          <p:nvPr/>
        </p:nvCxnSpPr>
        <p:spPr>
          <a:xfrm flipV="1">
            <a:off x="3133768" y="2455544"/>
            <a:ext cx="2819400" cy="2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14382B-3718-4F7C-A9B2-4F5F412E62E9}"/>
              </a:ext>
            </a:extLst>
          </p:cNvPr>
          <p:cNvCxnSpPr/>
          <p:nvPr/>
        </p:nvCxnSpPr>
        <p:spPr>
          <a:xfrm flipV="1">
            <a:off x="1889919" y="3164708"/>
            <a:ext cx="2819400" cy="2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F4DAF066-56ED-4B3F-98A7-725E27A1B3C5}"/>
              </a:ext>
            </a:extLst>
          </p:cNvPr>
          <p:cNvSpPr/>
          <p:nvPr/>
        </p:nvSpPr>
        <p:spPr>
          <a:xfrm>
            <a:off x="67605" y="5739405"/>
            <a:ext cx="12024519" cy="99359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 nuôi những loài vật nào?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FFC8D8-F9CC-4B2A-8F22-EF4AEEE0CCE2}"/>
              </a:ext>
            </a:extLst>
          </p:cNvPr>
          <p:cNvCxnSpPr/>
          <p:nvPr/>
        </p:nvCxnSpPr>
        <p:spPr>
          <a:xfrm>
            <a:off x="4543468" y="3886200"/>
            <a:ext cx="8467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91A722-6959-4181-9EFD-20D2F23344A6}"/>
              </a:ext>
            </a:extLst>
          </p:cNvPr>
          <p:cNvCxnSpPr/>
          <p:nvPr/>
        </p:nvCxnSpPr>
        <p:spPr>
          <a:xfrm>
            <a:off x="688156" y="4648200"/>
            <a:ext cx="28528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47D8B8-7F92-49BD-AC59-3D62B3BE9BBC}"/>
              </a:ext>
            </a:extLst>
          </p:cNvPr>
          <p:cNvCxnSpPr/>
          <p:nvPr/>
        </p:nvCxnSpPr>
        <p:spPr>
          <a:xfrm>
            <a:off x="7681119" y="4650826"/>
            <a:ext cx="1099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32">
            <a:extLst>
              <a:ext uri="{FF2B5EF4-FFF2-40B4-BE49-F238E27FC236}">
                <a16:creationId xmlns:a16="http://schemas.microsoft.com/office/drawing/2014/main" id="{B04617DC-3EC3-4F63-83A7-76219ABF5DD3}"/>
              </a:ext>
            </a:extLst>
          </p:cNvPr>
          <p:cNvSpPr/>
          <p:nvPr/>
        </p:nvSpPr>
        <p:spPr>
          <a:xfrm>
            <a:off x="67605" y="5739405"/>
            <a:ext cx="12024519" cy="99359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loài vật ông nuôi có điểm nào đáng yêu?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7A02CF0-A26E-4E4C-832E-8798252AEB1C}"/>
              </a:ext>
            </a:extLst>
          </p:cNvPr>
          <p:cNvCxnSpPr/>
          <p:nvPr/>
        </p:nvCxnSpPr>
        <p:spPr>
          <a:xfrm>
            <a:off x="4918736" y="3886200"/>
            <a:ext cx="55247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AF0867-4258-487A-BD61-96D48E9A7D24}"/>
              </a:ext>
            </a:extLst>
          </p:cNvPr>
          <p:cNvCxnSpPr/>
          <p:nvPr/>
        </p:nvCxnSpPr>
        <p:spPr>
          <a:xfrm>
            <a:off x="10601173" y="3886200"/>
            <a:ext cx="9302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EA09E8-2A4F-4E40-8699-E94B08550CF5}"/>
              </a:ext>
            </a:extLst>
          </p:cNvPr>
          <p:cNvCxnSpPr/>
          <p:nvPr/>
        </p:nvCxnSpPr>
        <p:spPr>
          <a:xfrm>
            <a:off x="688156" y="4616670"/>
            <a:ext cx="56213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A3FF85-E690-4A5F-88FD-80B5E8A01601}"/>
              </a:ext>
            </a:extLst>
          </p:cNvPr>
          <p:cNvCxnSpPr/>
          <p:nvPr/>
        </p:nvCxnSpPr>
        <p:spPr>
          <a:xfrm>
            <a:off x="6540475" y="4650826"/>
            <a:ext cx="48744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BBF192-D6C7-431A-86C7-9C361FD7ABA9}"/>
              </a:ext>
            </a:extLst>
          </p:cNvPr>
          <p:cNvCxnSpPr/>
          <p:nvPr/>
        </p:nvCxnSpPr>
        <p:spPr>
          <a:xfrm>
            <a:off x="769900" y="5334000"/>
            <a:ext cx="48744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61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6" grpId="0" animBg="1"/>
    </p:bld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348</Words>
  <Application>Microsoft Office PowerPoint</Application>
  <PresentationFormat>Custom</PresentationFormat>
  <Paragraphs>105</Paragraphs>
  <Slides>26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Dosis</vt:lpstr>
      <vt:lpstr>Roboto Condensed Light</vt:lpstr>
      <vt:lpstr>Arrus-Black</vt:lpstr>
      <vt:lpstr>Arial Rounded MT Bold</vt:lpstr>
      <vt:lpstr>HP001 5 hàng</vt:lpstr>
      <vt:lpstr>Bebas Neue</vt:lpstr>
      <vt:lpstr>AvantGarde</vt:lpstr>
      <vt:lpstr>HP001 5H Normal</vt:lpstr>
      <vt:lpstr>Source Sans Pro</vt:lpstr>
      <vt:lpstr>Quicksand</vt:lpstr>
      <vt:lpstr>Arial</vt:lpstr>
      <vt:lpstr>HP001 4 hàng</vt:lpstr>
      <vt:lpstr>Arial-Rounded</vt:lpstr>
      <vt:lpstr>Fira Sans Extra Condensed Medium</vt:lpstr>
      <vt:lpstr>Titan One</vt:lpstr>
      <vt:lpstr>Pre-K for Christian Schools: God Created Families to Love One Another by Slidesgo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Admin</cp:lastModifiedBy>
  <cp:revision>73</cp:revision>
  <dcterms:modified xsi:type="dcterms:W3CDTF">2021-12-24T15:22:20Z</dcterms:modified>
</cp:coreProperties>
</file>