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90" r:id="rId2"/>
    <p:sldId id="257" r:id="rId3"/>
    <p:sldId id="258" r:id="rId4"/>
    <p:sldId id="344" r:id="rId5"/>
    <p:sldId id="343" r:id="rId6"/>
    <p:sldId id="348" r:id="rId7"/>
    <p:sldId id="346" r:id="rId8"/>
    <p:sldId id="360" r:id="rId9"/>
    <p:sldId id="347" r:id="rId10"/>
    <p:sldId id="389" r:id="rId11"/>
    <p:sldId id="259" r:id="rId12"/>
    <p:sldId id="260" r:id="rId13"/>
    <p:sldId id="380" r:id="rId14"/>
    <p:sldId id="336" r:id="rId15"/>
    <p:sldId id="263" r:id="rId16"/>
    <p:sldId id="282" r:id="rId17"/>
    <p:sldId id="283" r:id="rId18"/>
    <p:sldId id="284" r:id="rId19"/>
    <p:sldId id="264" r:id="rId20"/>
    <p:sldId id="372" r:id="rId21"/>
    <p:sldId id="357" r:id="rId22"/>
    <p:sldId id="350" r:id="rId23"/>
    <p:sldId id="355" r:id="rId24"/>
    <p:sldId id="267" r:id="rId25"/>
    <p:sldId id="382" r:id="rId26"/>
    <p:sldId id="383" r:id="rId27"/>
    <p:sldId id="272" r:id="rId28"/>
    <p:sldId id="338" r:id="rId29"/>
    <p:sldId id="339" r:id="rId30"/>
    <p:sldId id="386" r:id="rId31"/>
    <p:sldId id="326" r:id="rId32"/>
    <p:sldId id="274" r:id="rId33"/>
    <p:sldId id="275" r:id="rId34"/>
    <p:sldId id="388" r:id="rId35"/>
    <p:sldId id="277" r:id="rId3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E6"/>
    <a:srgbClr val="EBF6F9"/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0" autoAdjust="0"/>
    <p:restoredTop sz="91993" autoAdjust="0"/>
  </p:normalViewPr>
  <p:slideViewPr>
    <p:cSldViewPr>
      <p:cViewPr varScale="1">
        <p:scale>
          <a:sx n="81" d="100"/>
          <a:sy n="81" d="100"/>
        </p:scale>
        <p:origin x="653" y="53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có</a:t>
            </a:r>
            <a:r>
              <a:rPr lang="en-US" baseline="0" smtClean="0"/>
              <a:t> thể hỏi thêm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8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Cuốc:</a:t>
            </a:r>
            <a:r>
              <a:rPr lang="en-US" baseline="0" smtClean="0"/>
              <a:t> danh từ và động từ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8.png"/><Relationship Id="rId14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0719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6919" y="5333137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10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" b="69806"/>
          <a:stretch/>
        </p:blipFill>
        <p:spPr>
          <a:xfrm>
            <a:off x="760609" y="381000"/>
            <a:ext cx="10215039" cy="4237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919" y="4953000"/>
            <a:ext cx="11174569" cy="1544513"/>
            <a:chOff x="502855" y="5399235"/>
            <a:chExt cx="10340246" cy="1544513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502855" y="5406302"/>
              <a:ext cx="1034024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</a:pPr>
              <a:r>
                <a:rPr lang="en-US" sz="5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Chuôn</a:t>
              </a:r>
              <a:r>
                <a:rPr lang="en-US" sz="5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chuôn</a:t>
              </a:r>
              <a:r>
                <a:rPr lang="en-US" sz="5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qua </a:t>
              </a:r>
              <a:r>
                <a:rPr lang="en-US" sz="5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5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luông</a:t>
              </a:r>
              <a:r>
                <a:rPr lang="en-US" sz="5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rau</a:t>
              </a:r>
              <a:r>
                <a:rPr lang="en-US" sz="5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4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1100121" y="539973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7641027" y="5442660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2899761" y="5399235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52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" b="69806"/>
          <a:stretch/>
        </p:blipFill>
        <p:spPr>
          <a:xfrm>
            <a:off x="760609" y="381000"/>
            <a:ext cx="10215039" cy="4237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0070C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68</a:t>
            </a:r>
            <a:endParaRPr lang="en-US" sz="5300" b="1">
              <a:solidFill>
                <a:srgbClr val="0070C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uôc  uôt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919" y="4953000"/>
            <a:ext cx="11174569" cy="1544513"/>
            <a:chOff x="502855" y="5399235"/>
            <a:chExt cx="10340246" cy="1544513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502855" y="5406302"/>
              <a:ext cx="1034024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</a:pPr>
              <a:r>
                <a:rPr lang="en-US" sz="5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uôn</a:t>
              </a:r>
              <a:r>
                <a:rPr lang="en-US" sz="5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uôn</a:t>
              </a:r>
              <a:r>
                <a:rPr lang="en-US" sz="5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qua </a:t>
              </a:r>
              <a:r>
                <a:rPr lang="en-US" sz="5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5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uông</a:t>
              </a:r>
              <a:r>
                <a:rPr lang="en-US" sz="5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rau</a:t>
              </a:r>
              <a:r>
                <a:rPr lang="en-US" sz="5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4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1100121" y="539973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7641027" y="5442660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2899761" y="5399235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8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336555"/>
            <a:ext cx="4295089" cy="1302245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3303519" y="129540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216658" y="1295400"/>
            <a:ext cx="282633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70248" y="4191000"/>
            <a:ext cx="1981695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88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0083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7847" y="3464850"/>
            <a:ext cx="3088767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9113" y="3464850"/>
            <a:ext cx="3397644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2613" y="3464850"/>
            <a:ext cx="2320636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8787" y="3464850"/>
            <a:ext cx="25527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4853" y="3464850"/>
            <a:ext cx="25527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2804" y="3464850"/>
            <a:ext cx="25527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975" y="232063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khuôn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73325" y="232063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6551" y="232063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muộn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3020" y="214435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63473" y="214435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72167" y="214435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AutoShape 6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" name="AutoShape 8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AutoShape 10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AutoShape 12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" name="AutoShape 16" descr="Làm thế nào để viết hay hơn? | Edu2Review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862775" y="232063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nguồn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750514" y="214435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94519" y="3776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558198" y="37769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luống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032288" y="3776958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thuổng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27345" y="36006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748795" y="36006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681874" y="36006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938975" y="3776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319975" y="36006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56975" y="4843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khuôn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473325" y="4843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86551" y="4843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muộn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03020" y="4667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163473" y="4667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72167" y="4667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862775" y="4843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nguồn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750514" y="4667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94519" y="589980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558198" y="589980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luống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32288" y="5899804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thuổng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27345" y="572352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748795" y="572352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681874" y="572352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938975" y="589980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319975" y="572352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28" y="152400"/>
            <a:ext cx="5552314" cy="465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cuộn chỉ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94157" y="5127724"/>
            <a:ext cx="214522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39 cuộn chỉ may dài 75yd/130yd nhiều màu khác nhau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9" b="13068"/>
          <a:stretch/>
        </p:blipFill>
        <p:spPr bwMode="auto">
          <a:xfrm>
            <a:off x="3342453" y="882869"/>
            <a:ext cx="4887832" cy="342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16976" y="5439505"/>
            <a:ext cx="725168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 chuối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13919" y="5439504"/>
            <a:ext cx="289515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Chia se ky thuat trong chuoi tieu hong | Nông Nghiệp Tây Nguyê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5303" r="-1"/>
          <a:stretch/>
        </p:blipFill>
        <p:spPr bwMode="auto">
          <a:xfrm>
            <a:off x="4023519" y="152400"/>
            <a:ext cx="4267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37016" y="5562427"/>
            <a:ext cx="66385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chuông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10471" y="5562427"/>
            <a:ext cx="31846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 descr="Bộ Chuông đồng Huế 30 cm và giá treo - PHONG VÂN MUS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70" y="231635"/>
            <a:ext cx="4815802" cy="46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956719" y="5181598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  <a:r>
              <a:rPr lang="en-US" sz="60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chuối</a:t>
            </a:r>
            <a:endParaRPr lang="en-US" sz="6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853281" y="5181598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cuộn</a:t>
            </a:r>
            <a:r>
              <a:rPr lang="en-US" sz="60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endParaRPr lang="en-US" sz="6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52519" y="5181598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60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chuông</a:t>
            </a:r>
            <a:endParaRPr lang="en-US" sz="6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177297" y="58967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 chuối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548481" y="58967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cuộn chỉ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47731" y="58967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chuông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56975" y="4181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khuôn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473325" y="4181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186551" y="4181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muộn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862775" y="4181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nguồn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94519" y="48768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558198" y="48768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luống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032288" y="4876800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thuổng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938975" y="48768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98" y="-46323"/>
            <a:ext cx="5047558" cy="422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31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ĎŪ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1885" y="3009901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ĎŪ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6" name="Rounded Rectangle 5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Ô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723" y="76200"/>
            <a:ext cx="12040393" cy="4559459"/>
          </a:xfr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949" y="1628776"/>
            <a:ext cx="955390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ĎŪg 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0897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/>
              </a:rPr>
              <a:t>ĎŪg 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Ô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9646" y="-246626"/>
            <a:ext cx="10862547" cy="5476415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06" b="16273"/>
          <a:stretch/>
        </p:blipFill>
        <p:spPr bwMode="auto">
          <a:xfrm>
            <a:off x="0" y="977350"/>
            <a:ext cx="12161838" cy="588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372" y="1778474"/>
            <a:ext cx="3414777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8400">
                <a:solidFill>
                  <a:srgbClr val="FF0000"/>
                </a:solidFill>
                <a:latin typeface="HP001 4 hàng"/>
              </a:rPr>
              <a:t>ĎŪ</a:t>
            </a:r>
            <a:endParaRPr lang="en-US" sz="8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2152" y="2165042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HP001 4 hàng"/>
              </a:rPr>
              <a:t>ĎŪ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193" y="3430448"/>
            <a:ext cx="3414777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8400">
                <a:solidFill>
                  <a:srgbClr val="FF0000"/>
                </a:solidFill>
                <a:latin typeface="HP001 4 hàng"/>
              </a:rPr>
              <a:t>ĎŪg</a:t>
            </a:r>
            <a:endParaRPr lang="en-US" sz="8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9973" y="3817016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HP001 4 hàng"/>
              </a:rPr>
              <a:t>ĎŪg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06" b="2358"/>
          <a:stretch/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372" y="806970"/>
            <a:ext cx="5468547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/>
            <a:r>
              <a:rPr lang="lt-LT" sz="8400">
                <a:solidFill>
                  <a:srgbClr val="FF0000"/>
                </a:solidFill>
                <a:latin typeface="HP001 4 hàng" pitchFamily="34" charset="0"/>
              </a:rPr>
              <a:t>cuų </a:t>
            </a:r>
            <a:r>
              <a:rPr lang="el-GR" sz="84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8400">
                <a:solidFill>
                  <a:srgbClr val="FF0000"/>
                </a:solidFill>
                <a:latin typeface="HP001 4 hàng" pitchFamily="34" charset="0"/>
              </a:rPr>
              <a:t>ỉ </a:t>
            </a:r>
            <a:endParaRPr lang="en-US" sz="8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2350" y="1190353"/>
            <a:ext cx="31357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/>
            <a:r>
              <a:rPr lang="lt-LT" sz="4200">
                <a:solidFill>
                  <a:srgbClr val="FF0000"/>
                </a:solidFill>
                <a:latin typeface="HP001 4 hàng" pitchFamily="34" charset="0"/>
              </a:rPr>
              <a:t>cuų </a:t>
            </a:r>
            <a:r>
              <a:rPr lang="el-GR" sz="42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4200">
                <a:solidFill>
                  <a:srgbClr val="FF0000"/>
                </a:solidFill>
                <a:latin typeface="HP001 4 hàng" pitchFamily="34" charset="0"/>
              </a:rPr>
              <a:t>ỉ 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193" y="2458944"/>
            <a:ext cx="5851726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8400" smtClean="0">
                <a:solidFill>
                  <a:srgbClr val="FF0000"/>
                </a:solidFill>
                <a:latin typeface="HP001 4 hàng"/>
              </a:rPr>
              <a:t>λί</a:t>
            </a:r>
            <a:r>
              <a:rPr lang="lv-LV" sz="8400">
                <a:solidFill>
                  <a:srgbClr val="FF0000"/>
                </a:solidFill>
                <a:latin typeface="HP001 4 hàng"/>
              </a:rPr>
              <a:t>Ŭg </a:t>
            </a:r>
            <a:r>
              <a:rPr lang="el-GR" sz="8400">
                <a:solidFill>
                  <a:srgbClr val="FF0000"/>
                </a:solidFill>
                <a:latin typeface="HP001 4 hàng"/>
              </a:rPr>
              <a:t>ε</a:t>
            </a:r>
            <a:r>
              <a:rPr lang="lv-LV" sz="8400">
                <a:solidFill>
                  <a:srgbClr val="FF0000"/>
                </a:solidFill>
                <a:latin typeface="HP001 4 hàng"/>
              </a:rPr>
              <a:t>uĒ </a:t>
            </a:r>
            <a:endParaRPr lang="en-US" sz="8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0171" y="2829746"/>
            <a:ext cx="3747548" cy="8000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4400" smtClean="0">
                <a:solidFill>
                  <a:srgbClr val="FF0000"/>
                </a:solidFill>
                <a:latin typeface="HP001 4 hàng"/>
              </a:rPr>
              <a:t>λί</a:t>
            </a:r>
            <a:r>
              <a:rPr lang="lv-LV" sz="4400">
                <a:solidFill>
                  <a:srgbClr val="FF0000"/>
                </a:solidFill>
                <a:latin typeface="HP001 4 hàng"/>
              </a:rPr>
              <a:t>Ŭg </a:t>
            </a:r>
            <a:r>
              <a:rPr lang="el-GR" sz="4400">
                <a:solidFill>
                  <a:srgbClr val="FF0000"/>
                </a:solidFill>
                <a:latin typeface="HP001 4 hàng"/>
              </a:rPr>
              <a:t>ε</a:t>
            </a:r>
            <a:r>
              <a:rPr lang="lv-LV" sz="4400">
                <a:solidFill>
                  <a:srgbClr val="FF0000"/>
                </a:solidFill>
                <a:latin typeface="HP001 4 hàng"/>
              </a:rPr>
              <a:t>uĒ 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/>
          <a:stretch/>
        </p:blipFill>
        <p:spPr>
          <a:xfrm>
            <a:off x="2470231" y="-60466"/>
            <a:ext cx="9478087" cy="30304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47650" y="3727872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bay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đen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ào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ào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trút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xuống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long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khí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mẻ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0708371" y="3062063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213683" y="2743200"/>
            <a:ext cx="430129" cy="258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14119" y="2743200"/>
            <a:ext cx="430129" cy="258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709319" y="3046854"/>
            <a:ext cx="117307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40953" y="3597166"/>
            <a:ext cx="141942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805319" y="2755109"/>
            <a:ext cx="430129" cy="258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014119" y="3597166"/>
            <a:ext cx="1306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84963" y="3568886"/>
            <a:ext cx="1437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875297" y="4253831"/>
            <a:ext cx="129038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238567" y="3469341"/>
            <a:ext cx="430129" cy="258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8062119" y="4255810"/>
            <a:ext cx="141942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042319" y="4068610"/>
            <a:ext cx="430129" cy="258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567377" y="5404549"/>
            <a:ext cx="141942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174159" y="4683172"/>
            <a:ext cx="430129" cy="258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6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328290" y="5977643"/>
            <a:ext cx="141942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795259" y="5275283"/>
            <a:ext cx="430129" cy="258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541672" y="4177679"/>
            <a:ext cx="1188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21019" y="4820066"/>
            <a:ext cx="1437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4100" y="5963817"/>
            <a:ext cx="1437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  <p:bldP spid="13" grpId="0" animBg="1"/>
      <p:bldP spid="16" grpId="0" animBg="1"/>
      <p:bldP spid="19" grpId="0" animBg="1"/>
      <p:bldP spid="26" grpId="0" animBg="1"/>
      <p:bldP spid="22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70919" y="593375"/>
            <a:ext cx="7510516" cy="1464025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 chuồn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5519" y="2726975"/>
            <a:ext cx="4663440" cy="1464025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03430" y="2726974"/>
            <a:ext cx="4663440" cy="1464025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xuống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94457" y="4860575"/>
            <a:ext cx="4663440" cy="1464025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cuống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1356519" y="2286000"/>
            <a:ext cx="102870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 sắp mưa. Chuồn chuồn bay thấp. Bầu trời đen kịt. Gió thổi mạnh cuốn theo những đám lá khô. Rồi mưa ào ào trút xuống. </a:t>
            </a:r>
          </a:p>
          <a:p>
            <a:pPr algn="just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Mưa tạnh, những hạt mưa long lanh đọng trên các cuống lá. Bầu trời trong xanh, không khí mát mẻ.</a:t>
            </a:r>
          </a:p>
        </p:txBody>
      </p:sp>
      <p:sp>
        <p:nvSpPr>
          <p:cNvPr id="2" name="Left Brace 1"/>
          <p:cNvSpPr/>
          <p:nvPr/>
        </p:nvSpPr>
        <p:spPr>
          <a:xfrm>
            <a:off x="823119" y="992156"/>
            <a:ext cx="533400" cy="243840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5843" y="1906555"/>
            <a:ext cx="629752" cy="6096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4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818103" y="3962400"/>
            <a:ext cx="533400" cy="167640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5843" y="4419600"/>
            <a:ext cx="629752" cy="6096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4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11" y="1363274"/>
            <a:ext cx="2378510" cy="2483224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98" y="1053700"/>
            <a:ext cx="2737728" cy="2797571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71" y="1363274"/>
            <a:ext cx="2784687" cy="2428506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23" y="4071544"/>
            <a:ext cx="2781085" cy="2506032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50" y="4071544"/>
            <a:ext cx="2525667" cy="2340861"/>
          </a:xfrm>
          <a:prstGeom prst="rect">
            <a:avLst/>
          </a:prstGeom>
        </p:spPr>
      </p:pic>
      <p:pic>
        <p:nvPicPr>
          <p:cNvPr id="18" name="Picture 1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51" y="4071544"/>
            <a:ext cx="2704862" cy="2596667"/>
          </a:xfrm>
          <a:prstGeom prst="rect">
            <a:avLst/>
          </a:prstGeom>
        </p:spPr>
      </p:pic>
      <p:pic>
        <p:nvPicPr>
          <p:cNvPr id="3074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50712" y="15646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 sắp mưa. Chuồn chuồn bay thấp. Bầu trời đen kịt. Gió thổi mạnh cuốn theo những đám lá khô. Rồi mưa ào ào trút xuống. </a:t>
            </a:r>
          </a:p>
          <a:p>
            <a:pPr algn="just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Mưa tạnh, những hạt mưa long lanh đọng trên các cuống lá. Bầu trời trong xanh, không khí mát mẻ.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3671" y="5524500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trời sắp mưa, cảnh vật có gì đặc biệt?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359353" y="954834"/>
            <a:ext cx="63556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9806" y="1676400"/>
            <a:ext cx="4093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14119" y="1676400"/>
            <a:ext cx="6697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0712" y="2287556"/>
            <a:ext cx="5449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5914" y="5550159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mưa tạnh, cảnh vật thay đổi như thế nào?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23194" y="3581400"/>
            <a:ext cx="721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0712" y="4267200"/>
            <a:ext cx="113166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9634" y="4953000"/>
            <a:ext cx="45707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0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7650" y="46126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 sắp mưa. Chuồn chuồn bay thấp. Bầu trời đen kịt. Gió thổi mạnh cuốn theo những đám lá khô. Rồi mưa ào ào trút xuống. 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Mưa tạnh, những hạt mưa long lanh đọng trên các cuống lá. Bầu trời trong xanh, không khí mát mẻ.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8"/>
          <a:stretch/>
        </p:blipFill>
        <p:spPr bwMode="auto">
          <a:xfrm>
            <a:off x="1128577" y="2649894"/>
            <a:ext cx="9829142" cy="230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10" y="-77185"/>
            <a:ext cx="3447550" cy="288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923329" y="1324705"/>
            <a:ext cx="8382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 và nắng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t="59773" r="3834" b="6187"/>
          <a:stretch/>
        </p:blipFill>
        <p:spPr>
          <a:xfrm>
            <a:off x="2836646" y="2285999"/>
            <a:ext cx="7154642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7650" y="46126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 sắp mưa. Chuồn chuồn bay thấp. Bầu trời đen kịt. Gió thổi mạnh cuốn theo những đám lá khô. Rồi mưa ào ào trút xuống. 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Mưa tạnh, những hạt mưa long lanh đọng trên các cuống lá. Bầu trời trong xanh, không khí mát mẻ.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8"/>
          <a:stretch/>
        </p:blipFill>
        <p:spPr bwMode="auto">
          <a:xfrm>
            <a:off x="1128577" y="2649894"/>
            <a:ext cx="9829142" cy="230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10" y="-77185"/>
            <a:ext cx="3447550" cy="288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1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87343" y="1676400"/>
            <a:ext cx="7825344" cy="295178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11500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1500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tuột</a:t>
            </a:r>
            <a:endParaRPr lang="en-US" sz="115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87343" y="1676400"/>
            <a:ext cx="7825344" cy="295178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11500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chuột</a:t>
            </a:r>
            <a:endParaRPr lang="en-US" sz="115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92249" y="1143000"/>
            <a:ext cx="10415533" cy="392882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còn vuốt tóc và buộc nơ cho Hà.</a:t>
            </a:r>
            <a:endParaRPr lang="en-US" sz="8000" i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92249" y="1143000"/>
            <a:ext cx="10415533" cy="392882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nói 1 từ chứa tiếng có vần </a:t>
            </a:r>
            <a:r>
              <a:rPr lang="en-US" sz="8000" i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uôc</a:t>
            </a:r>
            <a:r>
              <a:rPr lang="en-US" sz="8000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8000" i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92249" y="1143000"/>
            <a:ext cx="10415533" cy="392882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8000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8000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 </a:t>
            </a:r>
            <a:r>
              <a:rPr lang="en-US" sz="8000" dirty="0" err="1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8000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thuốc</a:t>
            </a:r>
            <a:r>
              <a:rPr lang="en-US" sz="8000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8000" i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85509" y="152400"/>
            <a:ext cx="7825344" cy="103458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 đoán chữ</a:t>
            </a:r>
            <a:endParaRPr lang="en-US" sz="54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Những hình ảnh con chuồn chuồn đẹp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35" y="1213876"/>
            <a:ext cx="2668411" cy="385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737519" y="5715000"/>
            <a:ext cx="7825344" cy="103458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 chuồn</a:t>
            </a:r>
            <a:endParaRPr lang="en-US" sz="54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276</Words>
  <Application>Microsoft Office PowerPoint</Application>
  <PresentationFormat>Custom</PresentationFormat>
  <Paragraphs>163</Paragraphs>
  <Slides>35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HP001 4 hàng</vt:lpstr>
      <vt:lpstr>Office Theme</vt:lpstr>
      <vt:lpstr>PowerPoint Presentation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568</cp:revision>
  <dcterms:created xsi:type="dcterms:W3CDTF">2021-05-08T14:00:55Z</dcterms:created>
  <dcterms:modified xsi:type="dcterms:W3CDTF">2021-12-21T13:53:15Z</dcterms:modified>
</cp:coreProperties>
</file>