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3.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40"/>
  </p:notesMasterIdLst>
  <p:sldIdLst>
    <p:sldId id="310" r:id="rId2"/>
    <p:sldId id="344" r:id="rId3"/>
    <p:sldId id="256" r:id="rId4"/>
    <p:sldId id="311" r:id="rId5"/>
    <p:sldId id="312" r:id="rId6"/>
    <p:sldId id="313" r:id="rId7"/>
    <p:sldId id="314" r:id="rId8"/>
    <p:sldId id="345" r:id="rId9"/>
    <p:sldId id="320" r:id="rId10"/>
    <p:sldId id="315" r:id="rId11"/>
    <p:sldId id="316" r:id="rId12"/>
    <p:sldId id="317" r:id="rId13"/>
    <p:sldId id="318" r:id="rId14"/>
    <p:sldId id="319" r:id="rId15"/>
    <p:sldId id="346" r:id="rId16"/>
    <p:sldId id="347" r:id="rId17"/>
    <p:sldId id="349" r:id="rId18"/>
    <p:sldId id="341" r:id="rId19"/>
    <p:sldId id="321" r:id="rId20"/>
    <p:sldId id="322" r:id="rId21"/>
    <p:sldId id="323" r:id="rId22"/>
    <p:sldId id="324" r:id="rId23"/>
    <p:sldId id="348" r:id="rId24"/>
    <p:sldId id="325" r:id="rId25"/>
    <p:sldId id="326" r:id="rId26"/>
    <p:sldId id="342" r:id="rId27"/>
    <p:sldId id="327" r:id="rId28"/>
    <p:sldId id="328" r:id="rId29"/>
    <p:sldId id="329" r:id="rId30"/>
    <p:sldId id="330" r:id="rId31"/>
    <p:sldId id="331" r:id="rId32"/>
    <p:sldId id="332" r:id="rId33"/>
    <p:sldId id="333" r:id="rId34"/>
    <p:sldId id="334" r:id="rId35"/>
    <p:sldId id="350" r:id="rId36"/>
    <p:sldId id="340" r:id="rId37"/>
    <p:sldId id="287" r:id="rId38"/>
    <p:sldId id="343" r:id="rId39"/>
  </p:sldIdLst>
  <p:sldSz cx="12161838" cy="6858000"/>
  <p:notesSz cx="6858000" cy="9144000"/>
  <p:embeddedFontLst>
    <p:embeddedFont>
      <p:font typeface=".VnArialH" panose="020BE200000000000000"/>
      <p:regular r:id="rId41"/>
      <p:bold r:id="rId42"/>
      <p:italic r:id="rId43"/>
      <p:boldItalic r:id="rId44"/>
    </p:embeddedFont>
    <p:embeddedFont>
      <p:font typeface="Akronism" pitchFamily="2" charset="0"/>
      <p:regular r:id="rId45"/>
    </p:embeddedFont>
    <p:embeddedFont>
      <p:font typeface="Anaheim" panose="020B0604020202020204" charset="0"/>
      <p:regular r:id="rId46"/>
    </p:embeddedFont>
    <p:embeddedFont>
      <p:font typeface="Arial Rounded MT Bold" panose="020F0704030504030204" pitchFamily="34" charset="0"/>
      <p:regular r:id="rId47"/>
    </p:embeddedFont>
    <p:embeddedFont>
      <p:font typeface="Arial-Rounded" panose="020B0500000000000000" pitchFamily="34" charset="0"/>
      <p:regular r:id="rId48"/>
    </p:embeddedFont>
    <p:embeddedFont>
      <p:font typeface="Arrus-Black" panose="02020500000000000000" charset="0"/>
      <p:regular r:id="rId49"/>
    </p:embeddedFont>
    <p:embeddedFont>
      <p:font typeface="AvantGarde" panose="00000400000000000000" pitchFamily="2" charset="0"/>
      <p:regular r:id="rId50"/>
    </p:embeddedFont>
    <p:embeddedFont>
      <p:font typeface="Bebas Neue" panose="020B0604020202020204" charset="0"/>
      <p:regular r:id="rId51"/>
    </p:embeddedFont>
    <p:embeddedFont>
      <p:font typeface="HP001 4 hàng" panose="020B0603050302020204" pitchFamily="34" charset="0"/>
      <p:regular r:id="rId52"/>
      <p:bold r:id="rId53"/>
    </p:embeddedFont>
    <p:embeddedFont>
      <p:font typeface="HP001 5 hàng" panose="020B0603050302020204" pitchFamily="34" charset="0"/>
      <p:regular r:id="rId54"/>
      <p:bold r:id="rId55"/>
    </p:embeddedFont>
    <p:embeddedFont>
      <p:font typeface="Karla" pitchFamily="2" charset="0"/>
      <p:regular r:id="rId56"/>
      <p:bold r:id="rId57"/>
      <p:italic r:id="rId58"/>
      <p:boldItalic r:id="rId59"/>
    </p:embeddedFont>
    <p:embeddedFont>
      <p:font typeface="Mountains of Christmas"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B84"/>
    <a:srgbClr val="FFFFFF"/>
    <a:srgbClr val="000000"/>
    <a:srgbClr val="FDFDFD"/>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EF1B7E-2954-40CD-BDFF-352CDE316BF0}">
  <a:tblStyle styleId="{F6EF1B7E-2954-40CD-BDFF-352CDE316BF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7020349-038C-4B12-812B-80D5B1CA23E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E7AAF5A7-9B38-4154-9297-491F9BE39660}"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13E77C31-2019-4B12-B55A-F6D9769C7B97}"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BBDBE4F2-B8FE-4458-AF71-65F8E7462FE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EF2048B1-7F1C-4A9F-840B-3FBF44DC14C1}"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1844310-C890-498D-90E3-C0A12AD40BFB}"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36" autoAdjust="0"/>
  </p:normalViewPr>
  <p:slideViewPr>
    <p:cSldViewPr snapToGrid="0">
      <p:cViewPr varScale="1">
        <p:scale>
          <a:sx n="63" d="100"/>
          <a:sy n="63" d="100"/>
        </p:scale>
        <p:origin x="1002" y="7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35367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a:t>
            </a:r>
            <a:r>
              <a:rPr lang="en-US" baseline="0"/>
              <a:t> bài cũng cấp cho HS kiến thức sinh vật/TNXH: Gà trống thì gáy còn gà mái thì cục ta cục tác…</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35246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Phân</a:t>
            </a:r>
            <a:r>
              <a:rPr lang="en-US" baseline="0"/>
              <a:t> biệt gà mái và gà trống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426880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HDHS nhận biết chữ đầu câu viết hoa, cuối câu có dấu chấm.</a:t>
            </a:r>
          </a:p>
        </p:txBody>
      </p:sp>
      <p:sp>
        <p:nvSpPr>
          <p:cNvPr id="4" name="Slide Number Placeholder 3"/>
          <p:cNvSpPr>
            <a:spLocks noGrp="1"/>
          </p:cNvSpPr>
          <p:nvPr>
            <p:ph type="sldNum" sz="quarter" idx="10"/>
          </p:nvPr>
        </p:nvSpPr>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384251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86886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 bảng con chữ nhỏ</a:t>
            </a:r>
          </a:p>
          <a:p>
            <a:r>
              <a:rPr lang="en-US"/>
              <a:t>HS k viết đc C viết thì có thể choHS viết C in nhé</a:t>
            </a:r>
          </a:p>
          <a:p>
            <a:r>
              <a:rPr lang="en-US"/>
              <a:t>Nếu thấy chưa phù hợp với HS lớp mình, mn xoá slide này đi nhé</a:t>
            </a:r>
          </a:p>
        </p:txBody>
      </p:sp>
    </p:spTree>
    <p:extLst>
      <p:ext uri="{BB962C8B-B14F-4D97-AF65-F5344CB8AC3E}">
        <p14:creationId xmlns:p14="http://schemas.microsoft.com/office/powerpoint/2010/main" val="116180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404107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1300075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060965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1265987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TV2: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106822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Đúng thì like, sai thì đít-lai (dislike)</a:t>
            </a:r>
            <a:endParaRPr lang="en-US"/>
          </a:p>
        </p:txBody>
      </p:sp>
    </p:spTree>
    <p:extLst>
      <p:ext uri="{BB962C8B-B14F-4D97-AF65-F5344CB8AC3E}">
        <p14:creationId xmlns:p14="http://schemas.microsoft.com/office/powerpoint/2010/main" val="3648908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585471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a:p>
            <a:endParaRPr lang="en-US"/>
          </a:p>
        </p:txBody>
      </p:sp>
    </p:spTree>
    <p:extLst>
      <p:ext uri="{BB962C8B-B14F-4D97-AF65-F5344CB8AC3E}">
        <p14:creationId xmlns:p14="http://schemas.microsoft.com/office/powerpoint/2010/main" val="357263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7"/>
        <p:cNvGrpSpPr/>
        <p:nvPr/>
      </p:nvGrpSpPr>
      <p:grpSpPr>
        <a:xfrm>
          <a:off x="0" y="0"/>
          <a:ext cx="0" cy="0"/>
          <a:chOff x="0" y="0"/>
          <a:chExt cx="0" cy="0"/>
        </a:xfrm>
      </p:grpSpPr>
      <p:sp>
        <p:nvSpPr>
          <p:cNvPr id="6108" name="Google Shape;6108;ge92a6b01ba_2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9" name="Google Shape;6109;ge92a6b01b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Google Shape;332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3" name="Google Shape;33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pPr marL="0" lvl="0" indent="0" algn="l" rtl="0">
              <a:spcBef>
                <a:spcPts val="0"/>
              </a:spcBef>
              <a:spcAft>
                <a:spcPts val="0"/>
              </a:spcAft>
              <a:buNone/>
            </a:pPr>
            <a:endParaRPr lang="vi-VN"/>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38553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423512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từ để quay về</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497114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Núi rừng: núi và rừng</a:t>
            </a:r>
          </a:p>
          <a:p>
            <a:r>
              <a:rPr lang="en-US"/>
              <a:t>Rừng: vùng đất có nhiều câu cối mọc lâu năm</a:t>
            </a:r>
          </a:p>
          <a:p>
            <a:r>
              <a:rPr lang="en-US"/>
              <a:t>Núi: địa hình lồi, sườn dốc, nổi cao lên trên mặt đất, thường cao trên 200m</a:t>
            </a:r>
          </a:p>
          <a:p>
            <a:r>
              <a:rPr lang="en-US"/>
              <a:t>Giải thích nôm na cho HS núi rừng là những vùng như hình ảnh, vừa cao lại có nhiều cây cối. Nói nhiều nó cũng khó hiểu</a:t>
            </a:r>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57830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62008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152427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9" y="134"/>
            <a:ext cx="12161928" cy="6857812"/>
            <a:chOff x="1190198" y="503225"/>
            <a:chExt cx="5212077" cy="4946964"/>
          </a:xfrm>
        </p:grpSpPr>
        <p:sp>
          <p:nvSpPr>
            <p:cNvPr id="10" name="Google Shape;10;p2"/>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190198" y="5269634"/>
              <a:ext cx="5212075" cy="180555"/>
            </a:xfrm>
            <a:custGeom>
              <a:avLst/>
              <a:gdLst/>
              <a:ahLst/>
              <a:cxnLst/>
              <a:rect l="l" t="t" r="r" b="b"/>
              <a:pathLst>
                <a:path w="208483" h="79191" extrusionOk="0">
                  <a:moveTo>
                    <a:pt x="0" y="1"/>
                  </a:moveTo>
                  <a:lnTo>
                    <a:pt x="0" y="79191"/>
                  </a:lnTo>
                  <a:lnTo>
                    <a:pt x="208482" y="79191"/>
                  </a:lnTo>
                  <a:lnTo>
                    <a:pt x="20848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 name="Google Shape;13;p2"/>
          <p:cNvGrpSpPr/>
          <p:nvPr/>
        </p:nvGrpSpPr>
        <p:grpSpPr>
          <a:xfrm>
            <a:off x="-43" y="48"/>
            <a:ext cx="12161931" cy="6025699"/>
            <a:chOff x="-32" y="36"/>
            <a:chExt cx="9144070" cy="4519274"/>
          </a:xfrm>
        </p:grpSpPr>
        <p:sp>
          <p:nvSpPr>
            <p:cNvPr id="14" name="Google Shape;14;p2"/>
            <p:cNvSpPr/>
            <p:nvPr/>
          </p:nvSpPr>
          <p:spPr>
            <a:xfrm>
              <a:off x="2190437" y="4266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 name="Google Shape;15;p2"/>
            <p:cNvGrpSpPr/>
            <p:nvPr/>
          </p:nvGrpSpPr>
          <p:grpSpPr>
            <a:xfrm flipH="1">
              <a:off x="3710895" y="36"/>
              <a:ext cx="5433143" cy="4519274"/>
              <a:chOff x="1533850" y="565700"/>
              <a:chExt cx="3084384" cy="2565874"/>
            </a:xfrm>
          </p:grpSpPr>
          <p:sp>
            <p:nvSpPr>
              <p:cNvPr id="16" name="Google Shape;16;p2"/>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185398"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176108" y="3107674"/>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495867" y="3001839"/>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 name="Google Shape;60;p2"/>
            <p:cNvGrpSpPr/>
            <p:nvPr/>
          </p:nvGrpSpPr>
          <p:grpSpPr>
            <a:xfrm>
              <a:off x="-32" y="36"/>
              <a:ext cx="8001237" cy="4488725"/>
              <a:chOff x="1533850" y="565700"/>
              <a:chExt cx="4542286" cy="2548529"/>
            </a:xfrm>
          </p:grpSpPr>
          <p:sp>
            <p:nvSpPr>
              <p:cNvPr id="61" name="Google Shape;61;p2"/>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44272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353998"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712586"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646034"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04" name="Google Shape;104;p2"/>
          <p:cNvSpPr txBox="1">
            <a:spLocks noGrp="1"/>
          </p:cNvSpPr>
          <p:nvPr>
            <p:ph type="ctrTitle"/>
          </p:nvPr>
        </p:nvSpPr>
        <p:spPr>
          <a:xfrm>
            <a:off x="2052609" y="1448600"/>
            <a:ext cx="8056819"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645" b="1">
                <a:solidFill>
                  <a:schemeClr val="lt1"/>
                </a:solidFill>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5" name="Google Shape;105;p2"/>
          <p:cNvSpPr txBox="1">
            <a:spLocks noGrp="1"/>
          </p:cNvSpPr>
          <p:nvPr>
            <p:ph type="subTitle" idx="1"/>
          </p:nvPr>
        </p:nvSpPr>
        <p:spPr>
          <a:xfrm>
            <a:off x="3182075" y="4355400"/>
            <a:ext cx="5797622"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lt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grpSp>
        <p:nvGrpSpPr>
          <p:cNvPr id="106" name="Google Shape;106;p2"/>
          <p:cNvGrpSpPr/>
          <p:nvPr/>
        </p:nvGrpSpPr>
        <p:grpSpPr>
          <a:xfrm>
            <a:off x="11462663" y="4288890"/>
            <a:ext cx="1442976" cy="2185692"/>
            <a:chOff x="5736750" y="2784150"/>
            <a:chExt cx="696575" cy="1052500"/>
          </a:xfrm>
        </p:grpSpPr>
        <p:sp>
          <p:nvSpPr>
            <p:cNvPr id="107" name="Google Shape;107;p2"/>
            <p:cNvSpPr/>
            <p:nvPr/>
          </p:nvSpPr>
          <p:spPr>
            <a:xfrm>
              <a:off x="5766775" y="3217350"/>
              <a:ext cx="629250" cy="601400"/>
            </a:xfrm>
            <a:custGeom>
              <a:avLst/>
              <a:gdLst/>
              <a:ahLst/>
              <a:cxnLst/>
              <a:rect l="l" t="t" r="r" b="b"/>
              <a:pathLst>
                <a:path w="25170" h="24056" extrusionOk="0">
                  <a:moveTo>
                    <a:pt x="1" y="1"/>
                  </a:moveTo>
                  <a:lnTo>
                    <a:pt x="1" y="24055"/>
                  </a:lnTo>
                  <a:lnTo>
                    <a:pt x="25170" y="24055"/>
                  </a:lnTo>
                  <a:lnTo>
                    <a:pt x="25170" y="1"/>
                  </a:ln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5973200" y="3401900"/>
              <a:ext cx="216400" cy="79600"/>
            </a:xfrm>
            <a:custGeom>
              <a:avLst/>
              <a:gdLst/>
              <a:ahLst/>
              <a:cxnLst/>
              <a:rect l="l" t="t" r="r" b="b"/>
              <a:pathLst>
                <a:path w="8656" h="3184" extrusionOk="0">
                  <a:moveTo>
                    <a:pt x="8656" y="1353"/>
                  </a:moveTo>
                  <a:lnTo>
                    <a:pt x="8656" y="1354"/>
                  </a:lnTo>
                  <a:lnTo>
                    <a:pt x="8656" y="1354"/>
                  </a:lnTo>
                  <a:cubicBezTo>
                    <a:pt x="8656" y="1354"/>
                    <a:pt x="8656" y="1353"/>
                    <a:pt x="8656" y="1353"/>
                  </a:cubicBezTo>
                  <a:close/>
                  <a:moveTo>
                    <a:pt x="4338" y="0"/>
                  </a:moveTo>
                  <a:cubicBezTo>
                    <a:pt x="1155" y="0"/>
                    <a:pt x="1" y="1353"/>
                    <a:pt x="1" y="1353"/>
                  </a:cubicBezTo>
                  <a:lnTo>
                    <a:pt x="1274" y="3184"/>
                  </a:lnTo>
                  <a:lnTo>
                    <a:pt x="7382" y="3184"/>
                  </a:lnTo>
                  <a:lnTo>
                    <a:pt x="8656" y="1354"/>
                  </a:lnTo>
                  <a:lnTo>
                    <a:pt x="8656" y="1354"/>
                  </a:lnTo>
                  <a:cubicBezTo>
                    <a:pt x="8656" y="1354"/>
                    <a:pt x="8656" y="1354"/>
                    <a:pt x="8656" y="1354"/>
                  </a:cubicBezTo>
                  <a:cubicBezTo>
                    <a:pt x="8639" y="1354"/>
                    <a:pt x="7499" y="0"/>
                    <a:pt x="4338" y="0"/>
                  </a:cubicBezTo>
                  <a:close/>
                </a:path>
              </a:pathLst>
            </a:custGeom>
            <a:solidFill>
              <a:srgbClr val="E2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5989100" y="3431125"/>
              <a:ext cx="27100" cy="46525"/>
            </a:xfrm>
            <a:custGeom>
              <a:avLst/>
              <a:gdLst/>
              <a:ahLst/>
              <a:cxnLst/>
              <a:rect l="l" t="t" r="r" b="b"/>
              <a:pathLst>
                <a:path w="1084" h="1861" extrusionOk="0">
                  <a:moveTo>
                    <a:pt x="139" y="0"/>
                  </a:moveTo>
                  <a:cubicBezTo>
                    <a:pt x="71" y="0"/>
                    <a:pt x="1" y="63"/>
                    <a:pt x="41" y="145"/>
                  </a:cubicBezTo>
                  <a:cubicBezTo>
                    <a:pt x="320" y="702"/>
                    <a:pt x="598" y="1279"/>
                    <a:pt x="877" y="1816"/>
                  </a:cubicBezTo>
                  <a:cubicBezTo>
                    <a:pt x="896" y="1847"/>
                    <a:pt x="925" y="1861"/>
                    <a:pt x="954" y="1861"/>
                  </a:cubicBezTo>
                  <a:cubicBezTo>
                    <a:pt x="1018" y="1861"/>
                    <a:pt x="1083" y="1798"/>
                    <a:pt x="1056" y="1716"/>
                  </a:cubicBezTo>
                  <a:cubicBezTo>
                    <a:pt x="777" y="1139"/>
                    <a:pt x="479" y="602"/>
                    <a:pt x="220" y="45"/>
                  </a:cubicBezTo>
                  <a:cubicBezTo>
                    <a:pt x="201" y="14"/>
                    <a:pt x="171" y="0"/>
                    <a:pt x="139"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6017875" y="3421275"/>
              <a:ext cx="17625" cy="52075"/>
            </a:xfrm>
            <a:custGeom>
              <a:avLst/>
              <a:gdLst/>
              <a:ahLst/>
              <a:cxnLst/>
              <a:rect l="l" t="t" r="r" b="b"/>
              <a:pathLst>
                <a:path w="705" h="2083" extrusionOk="0">
                  <a:moveTo>
                    <a:pt x="118" y="0"/>
                  </a:moveTo>
                  <a:cubicBezTo>
                    <a:pt x="61" y="0"/>
                    <a:pt x="1" y="50"/>
                    <a:pt x="24" y="121"/>
                  </a:cubicBezTo>
                  <a:cubicBezTo>
                    <a:pt x="184" y="738"/>
                    <a:pt x="343" y="1394"/>
                    <a:pt x="502" y="2011"/>
                  </a:cubicBezTo>
                  <a:cubicBezTo>
                    <a:pt x="510" y="2061"/>
                    <a:pt x="550" y="2083"/>
                    <a:pt x="590" y="2083"/>
                  </a:cubicBezTo>
                  <a:cubicBezTo>
                    <a:pt x="647" y="2083"/>
                    <a:pt x="704" y="2040"/>
                    <a:pt x="681" y="1971"/>
                  </a:cubicBezTo>
                  <a:cubicBezTo>
                    <a:pt x="522" y="1334"/>
                    <a:pt x="383" y="718"/>
                    <a:pt x="203" y="81"/>
                  </a:cubicBezTo>
                  <a:cubicBezTo>
                    <a:pt x="195" y="24"/>
                    <a:pt x="157" y="0"/>
                    <a:pt x="118"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6046250" y="3414525"/>
              <a:ext cx="13825" cy="57050"/>
            </a:xfrm>
            <a:custGeom>
              <a:avLst/>
              <a:gdLst/>
              <a:ahLst/>
              <a:cxnLst/>
              <a:rect l="l" t="t" r="r" b="b"/>
              <a:pathLst>
                <a:path w="553" h="2282" extrusionOk="0">
                  <a:moveTo>
                    <a:pt x="110" y="0"/>
                  </a:moveTo>
                  <a:cubicBezTo>
                    <a:pt x="58" y="0"/>
                    <a:pt x="0" y="43"/>
                    <a:pt x="23" y="112"/>
                  </a:cubicBezTo>
                  <a:cubicBezTo>
                    <a:pt x="143" y="809"/>
                    <a:pt x="242" y="1505"/>
                    <a:pt x="362" y="2201"/>
                  </a:cubicBezTo>
                  <a:cubicBezTo>
                    <a:pt x="370" y="2258"/>
                    <a:pt x="404" y="2282"/>
                    <a:pt x="441" y="2282"/>
                  </a:cubicBezTo>
                  <a:cubicBezTo>
                    <a:pt x="495" y="2282"/>
                    <a:pt x="553" y="2232"/>
                    <a:pt x="541" y="2161"/>
                  </a:cubicBezTo>
                  <a:cubicBezTo>
                    <a:pt x="421" y="1465"/>
                    <a:pt x="322" y="769"/>
                    <a:pt x="183" y="72"/>
                  </a:cubicBezTo>
                  <a:cubicBezTo>
                    <a:pt x="183" y="22"/>
                    <a:pt x="148" y="0"/>
                    <a:pt x="110"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6079150" y="3410850"/>
              <a:ext cx="5000" cy="60700"/>
            </a:xfrm>
            <a:custGeom>
              <a:avLst/>
              <a:gdLst/>
              <a:ahLst/>
              <a:cxnLst/>
              <a:rect l="l" t="t" r="r" b="b"/>
              <a:pathLst>
                <a:path w="200" h="2428" extrusionOk="0">
                  <a:moveTo>
                    <a:pt x="100" y="1"/>
                  </a:moveTo>
                  <a:cubicBezTo>
                    <a:pt x="41" y="1"/>
                    <a:pt x="1" y="20"/>
                    <a:pt x="1" y="100"/>
                  </a:cubicBezTo>
                  <a:lnTo>
                    <a:pt x="1" y="2328"/>
                  </a:lnTo>
                  <a:cubicBezTo>
                    <a:pt x="1" y="2408"/>
                    <a:pt x="41" y="2428"/>
                    <a:pt x="100" y="2428"/>
                  </a:cubicBezTo>
                  <a:cubicBezTo>
                    <a:pt x="140" y="2428"/>
                    <a:pt x="200" y="2408"/>
                    <a:pt x="200" y="2328"/>
                  </a:cubicBezTo>
                  <a:lnTo>
                    <a:pt x="200" y="100"/>
                  </a:lnTo>
                  <a:cubicBezTo>
                    <a:pt x="200" y="40"/>
                    <a:pt x="140" y="1"/>
                    <a:pt x="100" y="1"/>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6147100" y="3430900"/>
              <a:ext cx="27275" cy="46675"/>
            </a:xfrm>
            <a:custGeom>
              <a:avLst/>
              <a:gdLst/>
              <a:ahLst/>
              <a:cxnLst/>
              <a:rect l="l" t="t" r="r" b="b"/>
              <a:pathLst>
                <a:path w="1091" h="1867" extrusionOk="0">
                  <a:moveTo>
                    <a:pt x="953" y="0"/>
                  </a:moveTo>
                  <a:cubicBezTo>
                    <a:pt x="923" y="0"/>
                    <a:pt x="897" y="16"/>
                    <a:pt x="884" y="54"/>
                  </a:cubicBezTo>
                  <a:cubicBezTo>
                    <a:pt x="605" y="611"/>
                    <a:pt x="307" y="1188"/>
                    <a:pt x="28" y="1725"/>
                  </a:cubicBezTo>
                  <a:cubicBezTo>
                    <a:pt x="0" y="1796"/>
                    <a:pt x="62" y="1866"/>
                    <a:pt x="128" y="1866"/>
                  </a:cubicBezTo>
                  <a:cubicBezTo>
                    <a:pt x="156" y="1866"/>
                    <a:pt x="184" y="1854"/>
                    <a:pt x="207" y="1825"/>
                  </a:cubicBezTo>
                  <a:cubicBezTo>
                    <a:pt x="486" y="1288"/>
                    <a:pt x="784" y="711"/>
                    <a:pt x="1063" y="154"/>
                  </a:cubicBezTo>
                  <a:cubicBezTo>
                    <a:pt x="1090" y="72"/>
                    <a:pt x="1016" y="0"/>
                    <a:pt x="9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6127600" y="3421850"/>
              <a:ext cx="17325" cy="51500"/>
            </a:xfrm>
            <a:custGeom>
              <a:avLst/>
              <a:gdLst/>
              <a:ahLst/>
              <a:cxnLst/>
              <a:rect l="l" t="t" r="r" b="b"/>
              <a:pathLst>
                <a:path w="693" h="2060" extrusionOk="0">
                  <a:moveTo>
                    <a:pt x="574" y="0"/>
                  </a:moveTo>
                  <a:cubicBezTo>
                    <a:pt x="535" y="0"/>
                    <a:pt x="498" y="18"/>
                    <a:pt x="490" y="58"/>
                  </a:cubicBezTo>
                  <a:cubicBezTo>
                    <a:pt x="351" y="675"/>
                    <a:pt x="172" y="1311"/>
                    <a:pt x="13" y="1948"/>
                  </a:cubicBezTo>
                  <a:cubicBezTo>
                    <a:pt x="1" y="2017"/>
                    <a:pt x="57" y="2060"/>
                    <a:pt x="109" y="2060"/>
                  </a:cubicBezTo>
                  <a:cubicBezTo>
                    <a:pt x="147" y="2060"/>
                    <a:pt x="183" y="2038"/>
                    <a:pt x="192" y="1988"/>
                  </a:cubicBezTo>
                  <a:cubicBezTo>
                    <a:pt x="351" y="1371"/>
                    <a:pt x="510" y="715"/>
                    <a:pt x="669" y="98"/>
                  </a:cubicBezTo>
                  <a:cubicBezTo>
                    <a:pt x="693" y="38"/>
                    <a:pt x="632" y="0"/>
                    <a:pt x="574"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6102725" y="3414525"/>
              <a:ext cx="14050" cy="57050"/>
            </a:xfrm>
            <a:custGeom>
              <a:avLst/>
              <a:gdLst/>
              <a:ahLst/>
              <a:cxnLst/>
              <a:rect l="l" t="t" r="r" b="b"/>
              <a:pathLst>
                <a:path w="562" h="2282" extrusionOk="0">
                  <a:moveTo>
                    <a:pt x="453" y="0"/>
                  </a:moveTo>
                  <a:cubicBezTo>
                    <a:pt x="415" y="0"/>
                    <a:pt x="379" y="22"/>
                    <a:pt x="371" y="72"/>
                  </a:cubicBezTo>
                  <a:cubicBezTo>
                    <a:pt x="251" y="769"/>
                    <a:pt x="152" y="1465"/>
                    <a:pt x="13" y="2161"/>
                  </a:cubicBezTo>
                  <a:cubicBezTo>
                    <a:pt x="1" y="2232"/>
                    <a:pt x="66" y="2282"/>
                    <a:pt x="121" y="2282"/>
                  </a:cubicBezTo>
                  <a:cubicBezTo>
                    <a:pt x="159" y="2282"/>
                    <a:pt x="192" y="2258"/>
                    <a:pt x="192" y="2201"/>
                  </a:cubicBezTo>
                  <a:cubicBezTo>
                    <a:pt x="311" y="1505"/>
                    <a:pt x="411" y="809"/>
                    <a:pt x="550" y="112"/>
                  </a:cubicBezTo>
                  <a:cubicBezTo>
                    <a:pt x="562" y="43"/>
                    <a:pt x="506" y="0"/>
                    <a:pt x="4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6005550" y="3481975"/>
              <a:ext cx="152725" cy="336775"/>
            </a:xfrm>
            <a:custGeom>
              <a:avLst/>
              <a:gdLst/>
              <a:ahLst/>
              <a:cxnLst/>
              <a:rect l="l" t="t" r="r" b="b"/>
              <a:pathLst>
                <a:path w="6109" h="13471" extrusionOk="0">
                  <a:moveTo>
                    <a:pt x="0" y="1"/>
                  </a:moveTo>
                  <a:lnTo>
                    <a:pt x="0" y="13470"/>
                  </a:lnTo>
                  <a:lnTo>
                    <a:pt x="6108" y="13470"/>
                  </a:lnTo>
                  <a:lnTo>
                    <a:pt x="6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6023450" y="3500375"/>
              <a:ext cx="115925" cy="95525"/>
            </a:xfrm>
            <a:custGeom>
              <a:avLst/>
              <a:gdLst/>
              <a:ahLst/>
              <a:cxnLst/>
              <a:rect l="l" t="t" r="r" b="b"/>
              <a:pathLst>
                <a:path w="4637" h="3821" extrusionOk="0">
                  <a:moveTo>
                    <a:pt x="4378" y="240"/>
                  </a:moveTo>
                  <a:lnTo>
                    <a:pt x="4378" y="3582"/>
                  </a:lnTo>
                  <a:lnTo>
                    <a:pt x="279" y="3582"/>
                  </a:lnTo>
                  <a:lnTo>
                    <a:pt x="279" y="240"/>
                  </a:lnTo>
                  <a:close/>
                  <a:moveTo>
                    <a:pt x="0" y="1"/>
                  </a:moveTo>
                  <a:lnTo>
                    <a:pt x="0" y="3821"/>
                  </a:lnTo>
                  <a:lnTo>
                    <a:pt x="4636" y="3821"/>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6023450" y="3610300"/>
              <a:ext cx="115925" cy="188550"/>
            </a:xfrm>
            <a:custGeom>
              <a:avLst/>
              <a:gdLst/>
              <a:ahLst/>
              <a:cxnLst/>
              <a:rect l="l" t="t" r="r" b="b"/>
              <a:pathLst>
                <a:path w="4637" h="7542" extrusionOk="0">
                  <a:moveTo>
                    <a:pt x="4378" y="220"/>
                  </a:moveTo>
                  <a:lnTo>
                    <a:pt x="4378" y="7263"/>
                  </a:lnTo>
                  <a:lnTo>
                    <a:pt x="279" y="7263"/>
                  </a:lnTo>
                  <a:lnTo>
                    <a:pt x="279" y="220"/>
                  </a:lnTo>
                  <a:close/>
                  <a:moveTo>
                    <a:pt x="0" y="1"/>
                  </a:moveTo>
                  <a:lnTo>
                    <a:pt x="0" y="7542"/>
                  </a:lnTo>
                  <a:lnTo>
                    <a:pt x="4636" y="7542"/>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6129400" y="3645125"/>
              <a:ext cx="19925" cy="19925"/>
            </a:xfrm>
            <a:custGeom>
              <a:avLst/>
              <a:gdLst/>
              <a:ahLst/>
              <a:cxnLst/>
              <a:rect l="l" t="t" r="r" b="b"/>
              <a:pathLst>
                <a:path w="797" h="797" extrusionOk="0">
                  <a:moveTo>
                    <a:pt x="398" y="1"/>
                  </a:moveTo>
                  <a:cubicBezTo>
                    <a:pt x="179" y="1"/>
                    <a:pt x="0" y="180"/>
                    <a:pt x="0" y="399"/>
                  </a:cubicBezTo>
                  <a:cubicBezTo>
                    <a:pt x="0" y="617"/>
                    <a:pt x="179" y="797"/>
                    <a:pt x="398" y="797"/>
                  </a:cubicBezTo>
                  <a:cubicBezTo>
                    <a:pt x="617" y="797"/>
                    <a:pt x="796" y="617"/>
                    <a:pt x="796" y="399"/>
                  </a:cubicBezTo>
                  <a:cubicBezTo>
                    <a:pt x="796" y="180"/>
                    <a:pt x="617" y="2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5819500" y="3332250"/>
              <a:ext cx="106975" cy="168650"/>
            </a:xfrm>
            <a:custGeom>
              <a:avLst/>
              <a:gdLst/>
              <a:ahLst/>
              <a:cxnLst/>
              <a:rect l="l" t="t" r="r" b="b"/>
              <a:pathLst>
                <a:path w="4279" h="6746" extrusionOk="0">
                  <a:moveTo>
                    <a:pt x="2150" y="1"/>
                  </a:moveTo>
                  <a:cubicBezTo>
                    <a:pt x="976" y="1"/>
                    <a:pt x="1" y="976"/>
                    <a:pt x="1" y="2150"/>
                  </a:cubicBezTo>
                  <a:lnTo>
                    <a:pt x="1" y="6746"/>
                  </a:lnTo>
                  <a:lnTo>
                    <a:pt x="4279" y="6746"/>
                  </a:lnTo>
                  <a:lnTo>
                    <a:pt x="4279" y="2150"/>
                  </a:lnTo>
                  <a:cubicBezTo>
                    <a:pt x="4279" y="976"/>
                    <a:pt x="3324" y="1"/>
                    <a:pt x="2150" y="1"/>
                  </a:cubicBez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5814525" y="3327775"/>
              <a:ext cx="116425" cy="178600"/>
            </a:xfrm>
            <a:custGeom>
              <a:avLst/>
              <a:gdLst/>
              <a:ahLst/>
              <a:cxnLst/>
              <a:rect l="l" t="t" r="r" b="b"/>
              <a:pathLst>
                <a:path w="4657" h="7144" extrusionOk="0">
                  <a:moveTo>
                    <a:pt x="2528" y="379"/>
                  </a:moveTo>
                  <a:cubicBezTo>
                    <a:pt x="3523" y="498"/>
                    <a:pt x="4279" y="1334"/>
                    <a:pt x="4279" y="2329"/>
                  </a:cubicBezTo>
                  <a:lnTo>
                    <a:pt x="4279" y="3363"/>
                  </a:lnTo>
                  <a:lnTo>
                    <a:pt x="2528" y="3363"/>
                  </a:lnTo>
                  <a:lnTo>
                    <a:pt x="2528" y="379"/>
                  </a:lnTo>
                  <a:close/>
                  <a:moveTo>
                    <a:pt x="2150" y="399"/>
                  </a:moveTo>
                  <a:lnTo>
                    <a:pt x="2150" y="3383"/>
                  </a:lnTo>
                  <a:lnTo>
                    <a:pt x="399" y="3383"/>
                  </a:lnTo>
                  <a:lnTo>
                    <a:pt x="399" y="2349"/>
                  </a:lnTo>
                  <a:cubicBezTo>
                    <a:pt x="379" y="1334"/>
                    <a:pt x="1155" y="498"/>
                    <a:pt x="2150" y="399"/>
                  </a:cubicBezTo>
                  <a:close/>
                  <a:moveTo>
                    <a:pt x="2130" y="3761"/>
                  </a:moveTo>
                  <a:lnTo>
                    <a:pt x="2130" y="6746"/>
                  </a:lnTo>
                  <a:lnTo>
                    <a:pt x="379" y="6746"/>
                  </a:lnTo>
                  <a:lnTo>
                    <a:pt x="379" y="3761"/>
                  </a:lnTo>
                  <a:close/>
                  <a:moveTo>
                    <a:pt x="4279" y="3761"/>
                  </a:moveTo>
                  <a:lnTo>
                    <a:pt x="4279" y="6746"/>
                  </a:lnTo>
                  <a:lnTo>
                    <a:pt x="2528" y="6746"/>
                  </a:lnTo>
                  <a:lnTo>
                    <a:pt x="2528" y="3761"/>
                  </a:lnTo>
                  <a:close/>
                  <a:moveTo>
                    <a:pt x="2349" y="1"/>
                  </a:moveTo>
                  <a:cubicBezTo>
                    <a:pt x="1055" y="1"/>
                    <a:pt x="1" y="1055"/>
                    <a:pt x="1" y="2349"/>
                  </a:cubicBezTo>
                  <a:lnTo>
                    <a:pt x="1" y="7144"/>
                  </a:lnTo>
                  <a:lnTo>
                    <a:pt x="4657" y="7144"/>
                  </a:lnTo>
                  <a:lnTo>
                    <a:pt x="4657" y="2349"/>
                  </a:lnTo>
                  <a:cubicBezTo>
                    <a:pt x="4657" y="1055"/>
                    <a:pt x="362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5779225" y="3486300"/>
              <a:ext cx="178750" cy="29525"/>
            </a:xfrm>
            <a:custGeom>
              <a:avLst/>
              <a:gdLst/>
              <a:ahLst/>
              <a:cxnLst/>
              <a:rect l="l" t="t" r="r" b="b"/>
              <a:pathLst>
                <a:path w="7150" h="1181" extrusionOk="0">
                  <a:moveTo>
                    <a:pt x="6604" y="1"/>
                  </a:moveTo>
                  <a:cubicBezTo>
                    <a:pt x="6216" y="1"/>
                    <a:pt x="5708" y="133"/>
                    <a:pt x="5432" y="265"/>
                  </a:cubicBezTo>
                  <a:cubicBezTo>
                    <a:pt x="5246" y="347"/>
                    <a:pt x="5082" y="385"/>
                    <a:pt x="4912" y="385"/>
                  </a:cubicBezTo>
                  <a:cubicBezTo>
                    <a:pt x="4628" y="385"/>
                    <a:pt x="4328" y="280"/>
                    <a:pt x="3880" y="106"/>
                  </a:cubicBezTo>
                  <a:cubicBezTo>
                    <a:pt x="3703" y="37"/>
                    <a:pt x="3542" y="10"/>
                    <a:pt x="3388" y="10"/>
                  </a:cubicBezTo>
                  <a:cubicBezTo>
                    <a:pt x="2922" y="10"/>
                    <a:pt x="2529" y="265"/>
                    <a:pt x="1990" y="385"/>
                  </a:cubicBezTo>
                  <a:cubicBezTo>
                    <a:pt x="1913" y="400"/>
                    <a:pt x="1841" y="406"/>
                    <a:pt x="1773" y="406"/>
                  </a:cubicBezTo>
                  <a:cubicBezTo>
                    <a:pt x="1309" y="406"/>
                    <a:pt x="1015" y="109"/>
                    <a:pt x="703" y="109"/>
                  </a:cubicBezTo>
                  <a:cubicBezTo>
                    <a:pt x="630" y="109"/>
                    <a:pt x="556" y="125"/>
                    <a:pt x="478" y="166"/>
                  </a:cubicBezTo>
                  <a:cubicBezTo>
                    <a:pt x="0" y="385"/>
                    <a:pt x="1095" y="1181"/>
                    <a:pt x="1095" y="1181"/>
                  </a:cubicBezTo>
                  <a:lnTo>
                    <a:pt x="6148" y="1181"/>
                  </a:lnTo>
                  <a:cubicBezTo>
                    <a:pt x="6148" y="1181"/>
                    <a:pt x="7044" y="862"/>
                    <a:pt x="7123" y="325"/>
                  </a:cubicBezTo>
                  <a:cubicBezTo>
                    <a:pt x="7150" y="86"/>
                    <a:pt x="6916" y="1"/>
                    <a:pt x="6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5842875"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00" y="319"/>
                    <a:pt x="240" y="299"/>
                  </a:cubicBezTo>
                  <a:cubicBezTo>
                    <a:pt x="359" y="279"/>
                    <a:pt x="538" y="259"/>
                    <a:pt x="717" y="259"/>
                  </a:cubicBezTo>
                  <a:lnTo>
                    <a:pt x="956" y="259"/>
                  </a:lnTo>
                  <a:cubicBezTo>
                    <a:pt x="1036" y="259"/>
                    <a:pt x="1115" y="279"/>
                    <a:pt x="1195" y="279"/>
                  </a:cubicBezTo>
                  <a:cubicBezTo>
                    <a:pt x="1280" y="293"/>
                    <a:pt x="1354" y="308"/>
                    <a:pt x="1391" y="315"/>
                  </a:cubicBezTo>
                  <a:lnTo>
                    <a:pt x="1391" y="315"/>
                  </a:lnTo>
                  <a:cubicBezTo>
                    <a:pt x="1363" y="287"/>
                    <a:pt x="1311" y="224"/>
                    <a:pt x="1235" y="160"/>
                  </a:cubicBezTo>
                  <a:cubicBezTo>
                    <a:pt x="1215" y="120"/>
                    <a:pt x="1195" y="100"/>
                    <a:pt x="1135" y="80"/>
                  </a:cubicBezTo>
                  <a:cubicBezTo>
                    <a:pt x="1115" y="60"/>
                    <a:pt x="1055" y="21"/>
                    <a:pt x="1016" y="21"/>
                  </a:cubicBezTo>
                  <a:cubicBezTo>
                    <a:pt x="916" y="1"/>
                    <a:pt x="817" y="1"/>
                    <a:pt x="717" y="1"/>
                  </a:cubicBezTo>
                  <a:close/>
                  <a:moveTo>
                    <a:pt x="1391" y="315"/>
                  </a:moveTo>
                  <a:cubicBezTo>
                    <a:pt x="1399" y="323"/>
                    <a:pt x="1406" y="328"/>
                    <a:pt x="1409" y="328"/>
                  </a:cubicBezTo>
                  <a:cubicBezTo>
                    <a:pt x="1412" y="328"/>
                    <a:pt x="1414" y="325"/>
                    <a:pt x="1414" y="319"/>
                  </a:cubicBezTo>
                  <a:cubicBezTo>
                    <a:pt x="1414" y="319"/>
                    <a:pt x="1405" y="317"/>
                    <a:pt x="1391"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5919000" y="3491175"/>
              <a:ext cx="28375" cy="8250"/>
            </a:xfrm>
            <a:custGeom>
              <a:avLst/>
              <a:gdLst/>
              <a:ahLst/>
              <a:cxnLst/>
              <a:rect l="l" t="t" r="r" b="b"/>
              <a:pathLst>
                <a:path w="1135" h="330" extrusionOk="0">
                  <a:moveTo>
                    <a:pt x="764" y="1"/>
                  </a:moveTo>
                  <a:cubicBezTo>
                    <a:pt x="687" y="1"/>
                    <a:pt x="607" y="11"/>
                    <a:pt x="537" y="31"/>
                  </a:cubicBezTo>
                  <a:cubicBezTo>
                    <a:pt x="378" y="70"/>
                    <a:pt x="259" y="130"/>
                    <a:pt x="159" y="210"/>
                  </a:cubicBezTo>
                  <a:cubicBezTo>
                    <a:pt x="60" y="289"/>
                    <a:pt x="0" y="329"/>
                    <a:pt x="0" y="329"/>
                  </a:cubicBezTo>
                  <a:cubicBezTo>
                    <a:pt x="0" y="329"/>
                    <a:pt x="80" y="329"/>
                    <a:pt x="179" y="309"/>
                  </a:cubicBezTo>
                  <a:cubicBezTo>
                    <a:pt x="299" y="289"/>
                    <a:pt x="438" y="249"/>
                    <a:pt x="577" y="210"/>
                  </a:cubicBezTo>
                  <a:cubicBezTo>
                    <a:pt x="657" y="190"/>
                    <a:pt x="696" y="190"/>
                    <a:pt x="776" y="150"/>
                  </a:cubicBezTo>
                  <a:cubicBezTo>
                    <a:pt x="856" y="150"/>
                    <a:pt x="895" y="130"/>
                    <a:pt x="955" y="130"/>
                  </a:cubicBezTo>
                  <a:lnTo>
                    <a:pt x="1035" y="130"/>
                  </a:lnTo>
                  <a:cubicBezTo>
                    <a:pt x="1055" y="150"/>
                    <a:pt x="1075" y="150"/>
                    <a:pt x="1075" y="150"/>
                  </a:cubicBezTo>
                  <a:cubicBezTo>
                    <a:pt x="1094" y="190"/>
                    <a:pt x="1134" y="190"/>
                    <a:pt x="1134" y="190"/>
                  </a:cubicBezTo>
                  <a:cubicBezTo>
                    <a:pt x="1134" y="190"/>
                    <a:pt x="1134" y="170"/>
                    <a:pt x="1094" y="130"/>
                  </a:cubicBezTo>
                  <a:cubicBezTo>
                    <a:pt x="1094" y="110"/>
                    <a:pt x="1075" y="110"/>
                    <a:pt x="1055" y="90"/>
                  </a:cubicBezTo>
                  <a:cubicBezTo>
                    <a:pt x="1035" y="70"/>
                    <a:pt x="995" y="70"/>
                    <a:pt x="975" y="31"/>
                  </a:cubicBezTo>
                  <a:cubicBezTo>
                    <a:pt x="915" y="11"/>
                    <a:pt x="841"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5793650" y="3493850"/>
              <a:ext cx="17925" cy="5575"/>
            </a:xfrm>
            <a:custGeom>
              <a:avLst/>
              <a:gdLst/>
              <a:ahLst/>
              <a:cxnLst/>
              <a:rect l="l" t="t" r="r" b="b"/>
              <a:pathLst>
                <a:path w="717" h="223" extrusionOk="0">
                  <a:moveTo>
                    <a:pt x="189" y="0"/>
                  </a:moveTo>
                  <a:cubicBezTo>
                    <a:pt x="145" y="0"/>
                    <a:pt x="105" y="6"/>
                    <a:pt x="80" y="23"/>
                  </a:cubicBezTo>
                  <a:cubicBezTo>
                    <a:pt x="40" y="23"/>
                    <a:pt x="20" y="63"/>
                    <a:pt x="20" y="63"/>
                  </a:cubicBezTo>
                  <a:lnTo>
                    <a:pt x="0" y="83"/>
                  </a:lnTo>
                  <a:lnTo>
                    <a:pt x="0" y="103"/>
                  </a:lnTo>
                  <a:cubicBezTo>
                    <a:pt x="0" y="103"/>
                    <a:pt x="20" y="103"/>
                    <a:pt x="20" y="83"/>
                  </a:cubicBezTo>
                  <a:lnTo>
                    <a:pt x="100" y="83"/>
                  </a:lnTo>
                  <a:cubicBezTo>
                    <a:pt x="120" y="83"/>
                    <a:pt x="179" y="83"/>
                    <a:pt x="219" y="103"/>
                  </a:cubicBezTo>
                  <a:cubicBezTo>
                    <a:pt x="279" y="103"/>
                    <a:pt x="319" y="123"/>
                    <a:pt x="339" y="123"/>
                  </a:cubicBezTo>
                  <a:cubicBezTo>
                    <a:pt x="438" y="162"/>
                    <a:pt x="537" y="182"/>
                    <a:pt x="617" y="202"/>
                  </a:cubicBezTo>
                  <a:cubicBezTo>
                    <a:pt x="677" y="222"/>
                    <a:pt x="717" y="222"/>
                    <a:pt x="717" y="222"/>
                  </a:cubicBezTo>
                  <a:cubicBezTo>
                    <a:pt x="717" y="222"/>
                    <a:pt x="697" y="182"/>
                    <a:pt x="617" y="162"/>
                  </a:cubicBezTo>
                  <a:cubicBezTo>
                    <a:pt x="537" y="103"/>
                    <a:pt x="478" y="63"/>
                    <a:pt x="378" y="23"/>
                  </a:cubicBezTo>
                  <a:cubicBezTo>
                    <a:pt x="321" y="12"/>
                    <a:pt x="250" y="0"/>
                    <a:pt x="189"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6237325" y="3332250"/>
              <a:ext cx="106975" cy="168650"/>
            </a:xfrm>
            <a:custGeom>
              <a:avLst/>
              <a:gdLst/>
              <a:ahLst/>
              <a:cxnLst/>
              <a:rect l="l" t="t" r="r" b="b"/>
              <a:pathLst>
                <a:path w="4279" h="6746" extrusionOk="0">
                  <a:moveTo>
                    <a:pt x="2150" y="1"/>
                  </a:moveTo>
                  <a:cubicBezTo>
                    <a:pt x="976" y="1"/>
                    <a:pt x="1" y="976"/>
                    <a:pt x="1" y="2150"/>
                  </a:cubicBezTo>
                  <a:lnTo>
                    <a:pt x="1" y="6746"/>
                  </a:lnTo>
                  <a:lnTo>
                    <a:pt x="4278" y="6746"/>
                  </a:lnTo>
                  <a:lnTo>
                    <a:pt x="4278" y="2150"/>
                  </a:lnTo>
                  <a:cubicBezTo>
                    <a:pt x="4278" y="976"/>
                    <a:pt x="3323"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6232350" y="3327775"/>
              <a:ext cx="116925" cy="178600"/>
            </a:xfrm>
            <a:custGeom>
              <a:avLst/>
              <a:gdLst/>
              <a:ahLst/>
              <a:cxnLst/>
              <a:rect l="l" t="t" r="r" b="b"/>
              <a:pathLst>
                <a:path w="4677" h="7144" extrusionOk="0">
                  <a:moveTo>
                    <a:pt x="2547" y="379"/>
                  </a:moveTo>
                  <a:cubicBezTo>
                    <a:pt x="3542" y="498"/>
                    <a:pt x="4318" y="1334"/>
                    <a:pt x="4318" y="2329"/>
                  </a:cubicBezTo>
                  <a:lnTo>
                    <a:pt x="4318" y="3363"/>
                  </a:lnTo>
                  <a:lnTo>
                    <a:pt x="2547" y="3363"/>
                  </a:lnTo>
                  <a:lnTo>
                    <a:pt x="2547" y="379"/>
                  </a:lnTo>
                  <a:close/>
                  <a:moveTo>
                    <a:pt x="2169" y="399"/>
                  </a:moveTo>
                  <a:lnTo>
                    <a:pt x="2169" y="3383"/>
                  </a:lnTo>
                  <a:lnTo>
                    <a:pt x="438" y="3383"/>
                  </a:lnTo>
                  <a:lnTo>
                    <a:pt x="438" y="2349"/>
                  </a:lnTo>
                  <a:cubicBezTo>
                    <a:pt x="399" y="1334"/>
                    <a:pt x="1175" y="498"/>
                    <a:pt x="2169" y="399"/>
                  </a:cubicBezTo>
                  <a:close/>
                  <a:moveTo>
                    <a:pt x="2150" y="3761"/>
                  </a:moveTo>
                  <a:lnTo>
                    <a:pt x="2150" y="6746"/>
                  </a:lnTo>
                  <a:lnTo>
                    <a:pt x="399" y="6746"/>
                  </a:lnTo>
                  <a:lnTo>
                    <a:pt x="399" y="3761"/>
                  </a:lnTo>
                  <a:close/>
                  <a:moveTo>
                    <a:pt x="4318" y="3761"/>
                  </a:moveTo>
                  <a:lnTo>
                    <a:pt x="4318" y="6746"/>
                  </a:lnTo>
                  <a:lnTo>
                    <a:pt x="2547" y="6746"/>
                  </a:lnTo>
                  <a:lnTo>
                    <a:pt x="2547" y="3761"/>
                  </a:lnTo>
                  <a:close/>
                  <a:moveTo>
                    <a:pt x="2349" y="1"/>
                  </a:moveTo>
                  <a:cubicBezTo>
                    <a:pt x="1055" y="1"/>
                    <a:pt x="1" y="1055"/>
                    <a:pt x="1" y="2349"/>
                  </a:cubicBezTo>
                  <a:lnTo>
                    <a:pt x="1" y="7144"/>
                  </a:lnTo>
                  <a:lnTo>
                    <a:pt x="4656" y="7144"/>
                  </a:lnTo>
                  <a:lnTo>
                    <a:pt x="4656" y="2349"/>
                  </a:lnTo>
                  <a:cubicBezTo>
                    <a:pt x="4676" y="1055"/>
                    <a:pt x="364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6197550" y="3486300"/>
              <a:ext cx="178975" cy="29525"/>
            </a:xfrm>
            <a:custGeom>
              <a:avLst/>
              <a:gdLst/>
              <a:ahLst/>
              <a:cxnLst/>
              <a:rect l="l" t="t" r="r" b="b"/>
              <a:pathLst>
                <a:path w="7159" h="1181" extrusionOk="0">
                  <a:moveTo>
                    <a:pt x="6612" y="1"/>
                  </a:moveTo>
                  <a:cubicBezTo>
                    <a:pt x="6222" y="1"/>
                    <a:pt x="5708" y="133"/>
                    <a:pt x="5432" y="265"/>
                  </a:cubicBezTo>
                  <a:cubicBezTo>
                    <a:pt x="5245" y="347"/>
                    <a:pt x="5084" y="385"/>
                    <a:pt x="4917" y="385"/>
                  </a:cubicBezTo>
                  <a:cubicBezTo>
                    <a:pt x="4637" y="385"/>
                    <a:pt x="4340" y="280"/>
                    <a:pt x="3880" y="106"/>
                  </a:cubicBezTo>
                  <a:cubicBezTo>
                    <a:pt x="3703" y="37"/>
                    <a:pt x="3543" y="10"/>
                    <a:pt x="3391" y="10"/>
                  </a:cubicBezTo>
                  <a:cubicBezTo>
                    <a:pt x="2929" y="10"/>
                    <a:pt x="2544" y="265"/>
                    <a:pt x="1990" y="385"/>
                  </a:cubicBezTo>
                  <a:cubicBezTo>
                    <a:pt x="1913" y="400"/>
                    <a:pt x="1841" y="406"/>
                    <a:pt x="1773" y="406"/>
                  </a:cubicBezTo>
                  <a:cubicBezTo>
                    <a:pt x="1312" y="406"/>
                    <a:pt x="1028" y="109"/>
                    <a:pt x="710" y="109"/>
                  </a:cubicBezTo>
                  <a:cubicBezTo>
                    <a:pt x="635" y="109"/>
                    <a:pt x="559" y="125"/>
                    <a:pt x="478" y="166"/>
                  </a:cubicBezTo>
                  <a:cubicBezTo>
                    <a:pt x="0" y="385"/>
                    <a:pt x="1094" y="1181"/>
                    <a:pt x="1094" y="1181"/>
                  </a:cubicBezTo>
                  <a:lnTo>
                    <a:pt x="6148" y="1181"/>
                  </a:lnTo>
                  <a:cubicBezTo>
                    <a:pt x="6148" y="1181"/>
                    <a:pt x="7043" y="862"/>
                    <a:pt x="7123" y="325"/>
                  </a:cubicBezTo>
                  <a:cubicBezTo>
                    <a:pt x="7158" y="86"/>
                    <a:pt x="6925" y="1"/>
                    <a:pt x="6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6260700"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20" y="319"/>
                    <a:pt x="240" y="299"/>
                  </a:cubicBezTo>
                  <a:cubicBezTo>
                    <a:pt x="359" y="279"/>
                    <a:pt x="538" y="259"/>
                    <a:pt x="717" y="259"/>
                  </a:cubicBezTo>
                  <a:lnTo>
                    <a:pt x="956" y="259"/>
                  </a:lnTo>
                  <a:cubicBezTo>
                    <a:pt x="1035" y="259"/>
                    <a:pt x="1115" y="279"/>
                    <a:pt x="1195" y="279"/>
                  </a:cubicBezTo>
                  <a:cubicBezTo>
                    <a:pt x="1279" y="293"/>
                    <a:pt x="1354" y="308"/>
                    <a:pt x="1390" y="315"/>
                  </a:cubicBezTo>
                  <a:lnTo>
                    <a:pt x="1390" y="315"/>
                  </a:lnTo>
                  <a:cubicBezTo>
                    <a:pt x="1363" y="287"/>
                    <a:pt x="1311" y="224"/>
                    <a:pt x="1234" y="160"/>
                  </a:cubicBezTo>
                  <a:cubicBezTo>
                    <a:pt x="1215" y="120"/>
                    <a:pt x="1195" y="100"/>
                    <a:pt x="1135" y="80"/>
                  </a:cubicBezTo>
                  <a:cubicBezTo>
                    <a:pt x="1115" y="60"/>
                    <a:pt x="1055" y="21"/>
                    <a:pt x="1016" y="21"/>
                  </a:cubicBezTo>
                  <a:cubicBezTo>
                    <a:pt x="916" y="1"/>
                    <a:pt x="817"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6337800" y="3491175"/>
              <a:ext cx="27875" cy="8250"/>
            </a:xfrm>
            <a:custGeom>
              <a:avLst/>
              <a:gdLst/>
              <a:ahLst/>
              <a:cxnLst/>
              <a:rect l="l" t="t" r="r" b="b"/>
              <a:pathLst>
                <a:path w="1115" h="330" extrusionOk="0">
                  <a:moveTo>
                    <a:pt x="744" y="1"/>
                  </a:moveTo>
                  <a:cubicBezTo>
                    <a:pt x="667" y="1"/>
                    <a:pt x="588" y="11"/>
                    <a:pt x="518" y="31"/>
                  </a:cubicBezTo>
                  <a:cubicBezTo>
                    <a:pt x="359" y="70"/>
                    <a:pt x="240" y="130"/>
                    <a:pt x="140" y="210"/>
                  </a:cubicBezTo>
                  <a:cubicBezTo>
                    <a:pt x="41" y="289"/>
                    <a:pt x="1" y="329"/>
                    <a:pt x="1" y="329"/>
                  </a:cubicBezTo>
                  <a:cubicBezTo>
                    <a:pt x="1" y="329"/>
                    <a:pt x="60" y="329"/>
                    <a:pt x="160" y="309"/>
                  </a:cubicBezTo>
                  <a:cubicBezTo>
                    <a:pt x="299" y="289"/>
                    <a:pt x="419" y="249"/>
                    <a:pt x="558" y="210"/>
                  </a:cubicBezTo>
                  <a:cubicBezTo>
                    <a:pt x="637" y="190"/>
                    <a:pt x="697" y="190"/>
                    <a:pt x="757" y="150"/>
                  </a:cubicBezTo>
                  <a:cubicBezTo>
                    <a:pt x="836" y="150"/>
                    <a:pt x="876" y="130"/>
                    <a:pt x="936" y="130"/>
                  </a:cubicBezTo>
                  <a:lnTo>
                    <a:pt x="1015" y="130"/>
                  </a:lnTo>
                  <a:cubicBezTo>
                    <a:pt x="1035" y="150"/>
                    <a:pt x="1055" y="150"/>
                    <a:pt x="1055" y="150"/>
                  </a:cubicBezTo>
                  <a:cubicBezTo>
                    <a:pt x="1095" y="190"/>
                    <a:pt x="1115" y="190"/>
                    <a:pt x="1115" y="190"/>
                  </a:cubicBezTo>
                  <a:cubicBezTo>
                    <a:pt x="1115" y="190"/>
                    <a:pt x="1115" y="170"/>
                    <a:pt x="1095" y="130"/>
                  </a:cubicBezTo>
                  <a:cubicBezTo>
                    <a:pt x="1095" y="110"/>
                    <a:pt x="1055" y="110"/>
                    <a:pt x="1035" y="90"/>
                  </a:cubicBezTo>
                  <a:cubicBezTo>
                    <a:pt x="1015" y="70"/>
                    <a:pt x="996" y="70"/>
                    <a:pt x="956" y="31"/>
                  </a:cubicBezTo>
                  <a:cubicBezTo>
                    <a:pt x="896" y="11"/>
                    <a:pt x="821"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6211975" y="3493850"/>
              <a:ext cx="17925" cy="5575"/>
            </a:xfrm>
            <a:custGeom>
              <a:avLst/>
              <a:gdLst/>
              <a:ahLst/>
              <a:cxnLst/>
              <a:rect l="l" t="t" r="r" b="b"/>
              <a:pathLst>
                <a:path w="717" h="223" extrusionOk="0">
                  <a:moveTo>
                    <a:pt x="197" y="0"/>
                  </a:moveTo>
                  <a:cubicBezTo>
                    <a:pt x="154" y="0"/>
                    <a:pt x="113" y="6"/>
                    <a:pt x="80" y="23"/>
                  </a:cubicBezTo>
                  <a:cubicBezTo>
                    <a:pt x="60" y="23"/>
                    <a:pt x="20" y="63"/>
                    <a:pt x="20" y="63"/>
                  </a:cubicBezTo>
                  <a:lnTo>
                    <a:pt x="0" y="83"/>
                  </a:lnTo>
                  <a:lnTo>
                    <a:pt x="0" y="103"/>
                  </a:lnTo>
                  <a:cubicBezTo>
                    <a:pt x="0" y="103"/>
                    <a:pt x="20" y="103"/>
                    <a:pt x="20" y="83"/>
                  </a:cubicBezTo>
                  <a:lnTo>
                    <a:pt x="99" y="83"/>
                  </a:lnTo>
                  <a:cubicBezTo>
                    <a:pt x="119" y="83"/>
                    <a:pt x="179" y="83"/>
                    <a:pt x="219" y="103"/>
                  </a:cubicBezTo>
                  <a:cubicBezTo>
                    <a:pt x="279" y="103"/>
                    <a:pt x="318" y="123"/>
                    <a:pt x="358" y="123"/>
                  </a:cubicBezTo>
                  <a:cubicBezTo>
                    <a:pt x="458" y="162"/>
                    <a:pt x="557" y="182"/>
                    <a:pt x="617" y="202"/>
                  </a:cubicBezTo>
                  <a:cubicBezTo>
                    <a:pt x="676" y="222"/>
                    <a:pt x="716" y="222"/>
                    <a:pt x="716" y="222"/>
                  </a:cubicBezTo>
                  <a:cubicBezTo>
                    <a:pt x="716" y="222"/>
                    <a:pt x="696" y="182"/>
                    <a:pt x="617" y="162"/>
                  </a:cubicBezTo>
                  <a:cubicBezTo>
                    <a:pt x="557" y="103"/>
                    <a:pt x="478" y="63"/>
                    <a:pt x="378" y="23"/>
                  </a:cubicBezTo>
                  <a:cubicBezTo>
                    <a:pt x="321" y="12"/>
                    <a:pt x="257"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5806575" y="3596375"/>
              <a:ext cx="37325" cy="15950"/>
            </a:xfrm>
            <a:custGeom>
              <a:avLst/>
              <a:gdLst/>
              <a:ahLst/>
              <a:cxnLst/>
              <a:rect l="l" t="t" r="r" b="b"/>
              <a:pathLst>
                <a:path w="1493" h="638" extrusionOk="0">
                  <a:moveTo>
                    <a:pt x="1" y="1"/>
                  </a:moveTo>
                  <a:lnTo>
                    <a:pt x="1" y="638"/>
                  </a:lnTo>
                  <a:lnTo>
                    <a:pt x="1493" y="638"/>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5840900" y="36242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6274150" y="3688400"/>
              <a:ext cx="37325" cy="15950"/>
            </a:xfrm>
            <a:custGeom>
              <a:avLst/>
              <a:gdLst/>
              <a:ahLst/>
              <a:cxnLst/>
              <a:rect l="l" t="t" r="r" b="b"/>
              <a:pathLst>
                <a:path w="1493" h="638" extrusionOk="0">
                  <a:moveTo>
                    <a:pt x="0" y="1"/>
                  </a:moveTo>
                  <a:lnTo>
                    <a:pt x="0" y="637"/>
                  </a:lnTo>
                  <a:lnTo>
                    <a:pt x="1492" y="637"/>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6308450" y="3717250"/>
              <a:ext cx="37350" cy="15450"/>
            </a:xfrm>
            <a:custGeom>
              <a:avLst/>
              <a:gdLst/>
              <a:ahLst/>
              <a:cxnLst/>
              <a:rect l="l" t="t" r="r" b="b"/>
              <a:pathLst>
                <a:path w="1494" h="618" extrusionOk="0">
                  <a:moveTo>
                    <a:pt x="1" y="1"/>
                  </a:moveTo>
                  <a:lnTo>
                    <a:pt x="1"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6274150" y="3752075"/>
              <a:ext cx="37325" cy="15450"/>
            </a:xfrm>
            <a:custGeom>
              <a:avLst/>
              <a:gdLst/>
              <a:ahLst/>
              <a:cxnLst/>
              <a:rect l="l" t="t" r="r" b="b"/>
              <a:pathLst>
                <a:path w="1493" h="618" extrusionOk="0">
                  <a:moveTo>
                    <a:pt x="0" y="0"/>
                  </a:moveTo>
                  <a:lnTo>
                    <a:pt x="0" y="617"/>
                  </a:lnTo>
                  <a:lnTo>
                    <a:pt x="1492" y="617"/>
                  </a:lnTo>
                  <a:lnTo>
                    <a:pt x="1492"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6308450" y="3780425"/>
              <a:ext cx="37350" cy="15950"/>
            </a:xfrm>
            <a:custGeom>
              <a:avLst/>
              <a:gdLst/>
              <a:ahLst/>
              <a:cxnLst/>
              <a:rect l="l" t="t" r="r" b="b"/>
              <a:pathLst>
                <a:path w="1494" h="638"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6119450" y="3323800"/>
              <a:ext cx="37325" cy="15450"/>
            </a:xfrm>
            <a:custGeom>
              <a:avLst/>
              <a:gdLst/>
              <a:ahLst/>
              <a:cxnLst/>
              <a:rect l="l" t="t" r="r" b="b"/>
              <a:pathLst>
                <a:path w="1493" h="618" extrusionOk="0">
                  <a:moveTo>
                    <a:pt x="0" y="1"/>
                  </a:moveTo>
                  <a:lnTo>
                    <a:pt x="0"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6153775" y="33521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5873225" y="3752575"/>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5907050" y="37809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5748875" y="2829375"/>
              <a:ext cx="669050" cy="454650"/>
            </a:xfrm>
            <a:custGeom>
              <a:avLst/>
              <a:gdLst/>
              <a:ahLst/>
              <a:cxnLst/>
              <a:rect l="l" t="t" r="r" b="b"/>
              <a:pathLst>
                <a:path w="26762" h="18186" extrusionOk="0">
                  <a:moveTo>
                    <a:pt x="2706" y="1"/>
                  </a:moveTo>
                  <a:lnTo>
                    <a:pt x="80" y="16117"/>
                  </a:lnTo>
                  <a:cubicBezTo>
                    <a:pt x="40" y="16216"/>
                    <a:pt x="21" y="16316"/>
                    <a:pt x="21" y="16415"/>
                  </a:cubicBezTo>
                  <a:lnTo>
                    <a:pt x="1" y="16535"/>
                  </a:lnTo>
                  <a:cubicBezTo>
                    <a:pt x="1" y="17450"/>
                    <a:pt x="737" y="18186"/>
                    <a:pt x="1632" y="18186"/>
                  </a:cubicBezTo>
                  <a:cubicBezTo>
                    <a:pt x="2269" y="18186"/>
                    <a:pt x="2806" y="17828"/>
                    <a:pt x="3104" y="17311"/>
                  </a:cubicBezTo>
                  <a:cubicBezTo>
                    <a:pt x="3383" y="17828"/>
                    <a:pt x="3920" y="18186"/>
                    <a:pt x="4577" y="18186"/>
                  </a:cubicBezTo>
                  <a:cubicBezTo>
                    <a:pt x="5194" y="18186"/>
                    <a:pt x="5751" y="17828"/>
                    <a:pt x="6029" y="17311"/>
                  </a:cubicBezTo>
                  <a:cubicBezTo>
                    <a:pt x="6308" y="17828"/>
                    <a:pt x="6865" y="18186"/>
                    <a:pt x="7501" y="18186"/>
                  </a:cubicBezTo>
                  <a:cubicBezTo>
                    <a:pt x="8118" y="18186"/>
                    <a:pt x="8675" y="17828"/>
                    <a:pt x="8974" y="17311"/>
                  </a:cubicBezTo>
                  <a:cubicBezTo>
                    <a:pt x="9252" y="17828"/>
                    <a:pt x="9790" y="18186"/>
                    <a:pt x="10446" y="18186"/>
                  </a:cubicBezTo>
                  <a:cubicBezTo>
                    <a:pt x="11063" y="18186"/>
                    <a:pt x="11600" y="17828"/>
                    <a:pt x="11899" y="17311"/>
                  </a:cubicBezTo>
                  <a:cubicBezTo>
                    <a:pt x="12177" y="17828"/>
                    <a:pt x="12734" y="18186"/>
                    <a:pt x="13371" y="18186"/>
                  </a:cubicBezTo>
                  <a:cubicBezTo>
                    <a:pt x="13988" y="18186"/>
                    <a:pt x="14545" y="17828"/>
                    <a:pt x="14843" y="17311"/>
                  </a:cubicBezTo>
                  <a:cubicBezTo>
                    <a:pt x="15122" y="17828"/>
                    <a:pt x="15659" y="18186"/>
                    <a:pt x="16316" y="18186"/>
                  </a:cubicBezTo>
                  <a:cubicBezTo>
                    <a:pt x="16952" y="18186"/>
                    <a:pt x="17470" y="17828"/>
                    <a:pt x="17768" y="17311"/>
                  </a:cubicBezTo>
                  <a:cubicBezTo>
                    <a:pt x="18047" y="17828"/>
                    <a:pt x="18604" y="18186"/>
                    <a:pt x="19240" y="18186"/>
                  </a:cubicBezTo>
                  <a:cubicBezTo>
                    <a:pt x="19857" y="18186"/>
                    <a:pt x="20414" y="17828"/>
                    <a:pt x="20713" y="17311"/>
                  </a:cubicBezTo>
                  <a:cubicBezTo>
                    <a:pt x="20991" y="17828"/>
                    <a:pt x="21528" y="18186"/>
                    <a:pt x="22185" y="18186"/>
                  </a:cubicBezTo>
                  <a:cubicBezTo>
                    <a:pt x="22802" y="18186"/>
                    <a:pt x="23339" y="17828"/>
                    <a:pt x="23637" y="17311"/>
                  </a:cubicBezTo>
                  <a:cubicBezTo>
                    <a:pt x="23916" y="17828"/>
                    <a:pt x="24473" y="18186"/>
                    <a:pt x="25110" y="18186"/>
                  </a:cubicBezTo>
                  <a:cubicBezTo>
                    <a:pt x="26025" y="18186"/>
                    <a:pt x="26761" y="17430"/>
                    <a:pt x="26761" y="16535"/>
                  </a:cubicBezTo>
                  <a:cubicBezTo>
                    <a:pt x="26642" y="16336"/>
                    <a:pt x="26602" y="16157"/>
                    <a:pt x="26562" y="16017"/>
                  </a:cubicBezTo>
                  <a:lnTo>
                    <a:pt x="239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5824219" y="2792270"/>
              <a:ext cx="70425" cy="454186"/>
            </a:xfrm>
            <a:custGeom>
              <a:avLst/>
              <a:gdLst/>
              <a:ahLst/>
              <a:cxnLst/>
              <a:rect l="l" t="t" r="r" b="b"/>
              <a:pathLst>
                <a:path w="2817" h="20195" extrusionOk="0">
                  <a:moveTo>
                    <a:pt x="2660" y="0"/>
                  </a:moveTo>
                  <a:cubicBezTo>
                    <a:pt x="2577" y="0"/>
                    <a:pt x="2488" y="50"/>
                    <a:pt x="2478" y="149"/>
                  </a:cubicBezTo>
                  <a:cubicBezTo>
                    <a:pt x="1662" y="6795"/>
                    <a:pt x="846" y="13440"/>
                    <a:pt x="11" y="20046"/>
                  </a:cubicBezTo>
                  <a:cubicBezTo>
                    <a:pt x="1" y="20145"/>
                    <a:pt x="75" y="20195"/>
                    <a:pt x="158" y="20195"/>
                  </a:cubicBezTo>
                  <a:cubicBezTo>
                    <a:pt x="240" y="20195"/>
                    <a:pt x="329" y="20145"/>
                    <a:pt x="349" y="20046"/>
                  </a:cubicBezTo>
                  <a:cubicBezTo>
                    <a:pt x="1165" y="13400"/>
                    <a:pt x="1981" y="6775"/>
                    <a:pt x="2796" y="149"/>
                  </a:cubicBezTo>
                  <a:cubicBezTo>
                    <a:pt x="2816" y="50"/>
                    <a:pt x="2742" y="0"/>
                    <a:pt x="26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5896596" y="2791821"/>
              <a:ext cx="51525" cy="450497"/>
            </a:xfrm>
            <a:custGeom>
              <a:avLst/>
              <a:gdLst/>
              <a:ahLst/>
              <a:cxnLst/>
              <a:rect l="l" t="t" r="r" b="b"/>
              <a:pathLst>
                <a:path w="2061" h="20031" extrusionOk="0">
                  <a:moveTo>
                    <a:pt x="1906" y="0"/>
                  </a:moveTo>
                  <a:cubicBezTo>
                    <a:pt x="1826" y="0"/>
                    <a:pt x="1742" y="50"/>
                    <a:pt x="1732" y="150"/>
                  </a:cubicBezTo>
                  <a:cubicBezTo>
                    <a:pt x="1155" y="6715"/>
                    <a:pt x="578" y="13301"/>
                    <a:pt x="1" y="19867"/>
                  </a:cubicBezTo>
                  <a:cubicBezTo>
                    <a:pt x="1" y="19976"/>
                    <a:pt x="85" y="20031"/>
                    <a:pt x="170" y="20031"/>
                  </a:cubicBezTo>
                  <a:cubicBezTo>
                    <a:pt x="254" y="20031"/>
                    <a:pt x="339" y="19976"/>
                    <a:pt x="339" y="19867"/>
                  </a:cubicBezTo>
                  <a:cubicBezTo>
                    <a:pt x="896" y="13301"/>
                    <a:pt x="1473" y="6715"/>
                    <a:pt x="2050" y="150"/>
                  </a:cubicBezTo>
                  <a:cubicBezTo>
                    <a:pt x="2060" y="50"/>
                    <a:pt x="1985" y="0"/>
                    <a:pt x="1906"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5969723" y="2792270"/>
              <a:ext cx="35850" cy="445684"/>
            </a:xfrm>
            <a:custGeom>
              <a:avLst/>
              <a:gdLst/>
              <a:ahLst/>
              <a:cxnLst/>
              <a:rect l="l" t="t" r="r" b="b"/>
              <a:pathLst>
                <a:path w="1434" h="19817" extrusionOk="0">
                  <a:moveTo>
                    <a:pt x="1281" y="0"/>
                  </a:moveTo>
                  <a:cubicBezTo>
                    <a:pt x="1204" y="0"/>
                    <a:pt x="1125" y="50"/>
                    <a:pt x="1115" y="149"/>
                  </a:cubicBezTo>
                  <a:cubicBezTo>
                    <a:pt x="737" y="6675"/>
                    <a:pt x="359" y="13162"/>
                    <a:pt x="1" y="19668"/>
                  </a:cubicBezTo>
                  <a:cubicBezTo>
                    <a:pt x="1" y="19767"/>
                    <a:pt x="75" y="19817"/>
                    <a:pt x="152" y="19817"/>
                  </a:cubicBezTo>
                  <a:cubicBezTo>
                    <a:pt x="229" y="19817"/>
                    <a:pt x="309" y="19767"/>
                    <a:pt x="319" y="19668"/>
                  </a:cubicBezTo>
                  <a:cubicBezTo>
                    <a:pt x="697" y="13162"/>
                    <a:pt x="1055" y="6675"/>
                    <a:pt x="1433" y="149"/>
                  </a:cubicBezTo>
                  <a:cubicBezTo>
                    <a:pt x="1433" y="50"/>
                    <a:pt x="1358" y="0"/>
                    <a:pt x="128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6039850" y="2792270"/>
              <a:ext cx="8000" cy="441209"/>
            </a:xfrm>
            <a:custGeom>
              <a:avLst/>
              <a:gdLst/>
              <a:ahLst/>
              <a:cxnLst/>
              <a:rect l="l" t="t" r="r" b="b"/>
              <a:pathLst>
                <a:path w="320" h="19618" extrusionOk="0">
                  <a:moveTo>
                    <a:pt x="160" y="0"/>
                  </a:moveTo>
                  <a:cubicBezTo>
                    <a:pt x="80" y="0"/>
                    <a:pt x="1" y="50"/>
                    <a:pt x="1" y="149"/>
                  </a:cubicBezTo>
                  <a:lnTo>
                    <a:pt x="1" y="19469"/>
                  </a:lnTo>
                  <a:cubicBezTo>
                    <a:pt x="1" y="19568"/>
                    <a:pt x="80" y="19618"/>
                    <a:pt x="160" y="19618"/>
                  </a:cubicBezTo>
                  <a:cubicBezTo>
                    <a:pt x="240" y="19618"/>
                    <a:pt x="319" y="19568"/>
                    <a:pt x="319" y="19469"/>
                  </a:cubicBezTo>
                  <a:lnTo>
                    <a:pt x="319" y="149"/>
                  </a:lnTo>
                  <a:cubicBezTo>
                    <a:pt x="319" y="50"/>
                    <a:pt x="240" y="0"/>
                    <a:pt x="1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6263455" y="2792270"/>
              <a:ext cx="70150" cy="454186"/>
            </a:xfrm>
            <a:custGeom>
              <a:avLst/>
              <a:gdLst/>
              <a:ahLst/>
              <a:cxnLst/>
              <a:rect l="l" t="t" r="r" b="b"/>
              <a:pathLst>
                <a:path w="2806" h="20195" extrusionOk="0">
                  <a:moveTo>
                    <a:pt x="154" y="0"/>
                  </a:moveTo>
                  <a:cubicBezTo>
                    <a:pt x="75" y="0"/>
                    <a:pt x="0" y="50"/>
                    <a:pt x="10" y="149"/>
                  </a:cubicBezTo>
                  <a:cubicBezTo>
                    <a:pt x="826" y="6775"/>
                    <a:pt x="1642" y="13400"/>
                    <a:pt x="2477" y="20046"/>
                  </a:cubicBezTo>
                  <a:cubicBezTo>
                    <a:pt x="2487" y="20145"/>
                    <a:pt x="2572" y="20195"/>
                    <a:pt x="2651" y="20195"/>
                  </a:cubicBezTo>
                  <a:cubicBezTo>
                    <a:pt x="2731" y="20195"/>
                    <a:pt x="2806" y="20145"/>
                    <a:pt x="2796" y="20046"/>
                  </a:cubicBezTo>
                  <a:cubicBezTo>
                    <a:pt x="1980" y="13440"/>
                    <a:pt x="1144" y="6795"/>
                    <a:pt x="329" y="149"/>
                  </a:cubicBezTo>
                  <a:cubicBezTo>
                    <a:pt x="319" y="50"/>
                    <a:pt x="234" y="0"/>
                    <a:pt x="15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6209729" y="2791821"/>
              <a:ext cx="51500" cy="450497"/>
            </a:xfrm>
            <a:custGeom>
              <a:avLst/>
              <a:gdLst/>
              <a:ahLst/>
              <a:cxnLst/>
              <a:rect l="l" t="t" r="r" b="b"/>
              <a:pathLst>
                <a:path w="2060" h="20031" extrusionOk="0">
                  <a:moveTo>
                    <a:pt x="157" y="0"/>
                  </a:moveTo>
                  <a:cubicBezTo>
                    <a:pt x="75" y="0"/>
                    <a:pt x="0" y="50"/>
                    <a:pt x="10" y="150"/>
                  </a:cubicBezTo>
                  <a:cubicBezTo>
                    <a:pt x="587" y="6715"/>
                    <a:pt x="1164" y="13301"/>
                    <a:pt x="1741" y="19867"/>
                  </a:cubicBezTo>
                  <a:cubicBezTo>
                    <a:pt x="1751" y="19976"/>
                    <a:pt x="1831" y="20031"/>
                    <a:pt x="1908" y="20031"/>
                  </a:cubicBezTo>
                  <a:cubicBezTo>
                    <a:pt x="1985" y="20031"/>
                    <a:pt x="2060" y="19976"/>
                    <a:pt x="2060" y="19867"/>
                  </a:cubicBezTo>
                  <a:cubicBezTo>
                    <a:pt x="1483" y="13301"/>
                    <a:pt x="906" y="6715"/>
                    <a:pt x="349" y="150"/>
                  </a:cubicBezTo>
                  <a:cubicBezTo>
                    <a:pt x="329" y="50"/>
                    <a:pt x="239" y="0"/>
                    <a:pt x="15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6152278" y="2792270"/>
              <a:ext cx="36575" cy="445684"/>
            </a:xfrm>
            <a:custGeom>
              <a:avLst/>
              <a:gdLst/>
              <a:ahLst/>
              <a:cxnLst/>
              <a:rect l="l" t="t" r="r" b="b"/>
              <a:pathLst>
                <a:path w="1463" h="19817" extrusionOk="0">
                  <a:moveTo>
                    <a:pt x="152" y="0"/>
                  </a:moveTo>
                  <a:cubicBezTo>
                    <a:pt x="75" y="0"/>
                    <a:pt x="0" y="50"/>
                    <a:pt x="0" y="149"/>
                  </a:cubicBezTo>
                  <a:cubicBezTo>
                    <a:pt x="378" y="6675"/>
                    <a:pt x="757" y="13162"/>
                    <a:pt x="1115" y="19668"/>
                  </a:cubicBezTo>
                  <a:cubicBezTo>
                    <a:pt x="1135" y="19767"/>
                    <a:pt x="1224" y="19817"/>
                    <a:pt x="1306" y="19817"/>
                  </a:cubicBezTo>
                  <a:cubicBezTo>
                    <a:pt x="1388" y="19817"/>
                    <a:pt x="1463" y="19767"/>
                    <a:pt x="1453" y="19668"/>
                  </a:cubicBezTo>
                  <a:cubicBezTo>
                    <a:pt x="1075" y="13162"/>
                    <a:pt x="697" y="6675"/>
                    <a:pt x="319" y="149"/>
                  </a:cubicBezTo>
                  <a:cubicBezTo>
                    <a:pt x="309" y="50"/>
                    <a:pt x="229" y="0"/>
                    <a:pt x="152"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6110001" y="2792270"/>
              <a:ext cx="7975" cy="441209"/>
            </a:xfrm>
            <a:custGeom>
              <a:avLst/>
              <a:gdLst/>
              <a:ahLst/>
              <a:cxnLst/>
              <a:rect l="l" t="t" r="r" b="b"/>
              <a:pathLst>
                <a:path w="319" h="19618" extrusionOk="0">
                  <a:moveTo>
                    <a:pt x="159" y="0"/>
                  </a:moveTo>
                  <a:cubicBezTo>
                    <a:pt x="80" y="0"/>
                    <a:pt x="0" y="50"/>
                    <a:pt x="0" y="149"/>
                  </a:cubicBezTo>
                  <a:lnTo>
                    <a:pt x="0" y="19469"/>
                  </a:lnTo>
                  <a:cubicBezTo>
                    <a:pt x="0" y="19568"/>
                    <a:pt x="80" y="19618"/>
                    <a:pt x="159" y="19618"/>
                  </a:cubicBezTo>
                  <a:cubicBezTo>
                    <a:pt x="239" y="19618"/>
                    <a:pt x="319" y="19568"/>
                    <a:pt x="319" y="19469"/>
                  </a:cubicBezTo>
                  <a:lnTo>
                    <a:pt x="319" y="149"/>
                  </a:lnTo>
                  <a:cubicBezTo>
                    <a:pt x="319" y="50"/>
                    <a:pt x="239" y="0"/>
                    <a:pt x="159"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5749375" y="2784150"/>
              <a:ext cx="674000" cy="224825"/>
            </a:xfrm>
            <a:custGeom>
              <a:avLst/>
              <a:gdLst/>
              <a:ahLst/>
              <a:cxnLst/>
              <a:rect l="l" t="t" r="r" b="b"/>
              <a:pathLst>
                <a:path w="26960" h="8993" extrusionOk="0">
                  <a:moveTo>
                    <a:pt x="15110" y="1"/>
                  </a:moveTo>
                  <a:cubicBezTo>
                    <a:pt x="9926" y="1"/>
                    <a:pt x="3873" y="133"/>
                    <a:pt x="3303" y="517"/>
                  </a:cubicBezTo>
                  <a:cubicBezTo>
                    <a:pt x="2289" y="1153"/>
                    <a:pt x="2050" y="3640"/>
                    <a:pt x="1552" y="4376"/>
                  </a:cubicBezTo>
                  <a:cubicBezTo>
                    <a:pt x="1552" y="4376"/>
                    <a:pt x="1" y="6525"/>
                    <a:pt x="1513" y="6923"/>
                  </a:cubicBezTo>
                  <a:cubicBezTo>
                    <a:pt x="1591" y="6942"/>
                    <a:pt x="1668" y="6952"/>
                    <a:pt x="1743" y="6952"/>
                  </a:cubicBezTo>
                  <a:cubicBezTo>
                    <a:pt x="3127" y="6952"/>
                    <a:pt x="4119" y="3896"/>
                    <a:pt x="5478" y="3896"/>
                  </a:cubicBezTo>
                  <a:cubicBezTo>
                    <a:pt x="5503" y="3896"/>
                    <a:pt x="5527" y="3897"/>
                    <a:pt x="5552" y="3899"/>
                  </a:cubicBezTo>
                  <a:cubicBezTo>
                    <a:pt x="7024" y="4018"/>
                    <a:pt x="7064" y="6923"/>
                    <a:pt x="8476" y="6963"/>
                  </a:cubicBezTo>
                  <a:cubicBezTo>
                    <a:pt x="8486" y="6963"/>
                    <a:pt x="8495" y="6963"/>
                    <a:pt x="8505" y="6963"/>
                  </a:cubicBezTo>
                  <a:cubicBezTo>
                    <a:pt x="9824" y="6963"/>
                    <a:pt x="9664" y="5675"/>
                    <a:pt x="10716" y="5675"/>
                  </a:cubicBezTo>
                  <a:cubicBezTo>
                    <a:pt x="10780" y="5675"/>
                    <a:pt x="10849" y="5679"/>
                    <a:pt x="10924" y="5690"/>
                  </a:cubicBezTo>
                  <a:cubicBezTo>
                    <a:pt x="12217" y="5869"/>
                    <a:pt x="12018" y="7779"/>
                    <a:pt x="13251" y="7858"/>
                  </a:cubicBezTo>
                  <a:cubicBezTo>
                    <a:pt x="13262" y="7859"/>
                    <a:pt x="13273" y="7859"/>
                    <a:pt x="13284" y="7859"/>
                  </a:cubicBezTo>
                  <a:cubicBezTo>
                    <a:pt x="14496" y="7859"/>
                    <a:pt x="14829" y="4574"/>
                    <a:pt x="16361" y="4574"/>
                  </a:cubicBezTo>
                  <a:cubicBezTo>
                    <a:pt x="16378" y="4574"/>
                    <a:pt x="16397" y="4575"/>
                    <a:pt x="16415" y="4575"/>
                  </a:cubicBezTo>
                  <a:cubicBezTo>
                    <a:pt x="17987" y="4635"/>
                    <a:pt x="16912" y="7898"/>
                    <a:pt x="18424" y="8276"/>
                  </a:cubicBezTo>
                  <a:cubicBezTo>
                    <a:pt x="18531" y="8302"/>
                    <a:pt x="18631" y="8315"/>
                    <a:pt x="18724" y="8315"/>
                  </a:cubicBezTo>
                  <a:cubicBezTo>
                    <a:pt x="19976" y="8315"/>
                    <a:pt x="20147" y="6125"/>
                    <a:pt x="21369" y="6088"/>
                  </a:cubicBezTo>
                  <a:cubicBezTo>
                    <a:pt x="21382" y="6087"/>
                    <a:pt x="21394" y="6087"/>
                    <a:pt x="21407" y="6087"/>
                  </a:cubicBezTo>
                  <a:cubicBezTo>
                    <a:pt x="22668" y="6087"/>
                    <a:pt x="23387" y="8993"/>
                    <a:pt x="25134" y="8993"/>
                  </a:cubicBezTo>
                  <a:cubicBezTo>
                    <a:pt x="25146" y="8993"/>
                    <a:pt x="25157" y="8993"/>
                    <a:pt x="25169" y="8992"/>
                  </a:cubicBezTo>
                  <a:cubicBezTo>
                    <a:pt x="26960" y="8953"/>
                    <a:pt x="26084" y="6466"/>
                    <a:pt x="25866" y="5829"/>
                  </a:cubicBezTo>
                  <a:cubicBezTo>
                    <a:pt x="25667" y="5272"/>
                    <a:pt x="23796" y="397"/>
                    <a:pt x="22563" y="158"/>
                  </a:cubicBezTo>
                  <a:cubicBezTo>
                    <a:pt x="22042" y="68"/>
                    <a:pt x="18796" y="1"/>
                    <a:pt x="15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5783700" y="2909975"/>
              <a:ext cx="50250" cy="28875"/>
            </a:xfrm>
            <a:custGeom>
              <a:avLst/>
              <a:gdLst/>
              <a:ahLst/>
              <a:cxnLst/>
              <a:rect l="l" t="t" r="r" b="b"/>
              <a:pathLst>
                <a:path w="2010" h="1155" extrusionOk="0">
                  <a:moveTo>
                    <a:pt x="2010" y="0"/>
                  </a:moveTo>
                  <a:cubicBezTo>
                    <a:pt x="2010" y="0"/>
                    <a:pt x="1871" y="100"/>
                    <a:pt x="1692" y="259"/>
                  </a:cubicBezTo>
                  <a:cubicBezTo>
                    <a:pt x="1592" y="338"/>
                    <a:pt x="1473" y="398"/>
                    <a:pt x="1373" y="497"/>
                  </a:cubicBezTo>
                  <a:cubicBezTo>
                    <a:pt x="1313" y="557"/>
                    <a:pt x="1234" y="577"/>
                    <a:pt x="1194" y="637"/>
                  </a:cubicBezTo>
                  <a:cubicBezTo>
                    <a:pt x="1134" y="677"/>
                    <a:pt x="1075" y="696"/>
                    <a:pt x="1015" y="756"/>
                  </a:cubicBezTo>
                  <a:cubicBezTo>
                    <a:pt x="935" y="796"/>
                    <a:pt x="896" y="836"/>
                    <a:pt x="816" y="856"/>
                  </a:cubicBezTo>
                  <a:cubicBezTo>
                    <a:pt x="737" y="875"/>
                    <a:pt x="677" y="895"/>
                    <a:pt x="617" y="935"/>
                  </a:cubicBezTo>
                  <a:cubicBezTo>
                    <a:pt x="577" y="955"/>
                    <a:pt x="498" y="955"/>
                    <a:pt x="438" y="955"/>
                  </a:cubicBezTo>
                  <a:cubicBezTo>
                    <a:pt x="398" y="955"/>
                    <a:pt x="339" y="955"/>
                    <a:pt x="299" y="935"/>
                  </a:cubicBezTo>
                  <a:cubicBezTo>
                    <a:pt x="239" y="895"/>
                    <a:pt x="199" y="875"/>
                    <a:pt x="160" y="856"/>
                  </a:cubicBezTo>
                  <a:cubicBezTo>
                    <a:pt x="120" y="836"/>
                    <a:pt x="100" y="796"/>
                    <a:pt x="80" y="776"/>
                  </a:cubicBezTo>
                  <a:lnTo>
                    <a:pt x="0" y="696"/>
                  </a:lnTo>
                  <a:lnTo>
                    <a:pt x="0" y="696"/>
                  </a:lnTo>
                  <a:cubicBezTo>
                    <a:pt x="0" y="696"/>
                    <a:pt x="0" y="756"/>
                    <a:pt x="40" y="776"/>
                  </a:cubicBezTo>
                  <a:cubicBezTo>
                    <a:pt x="40" y="836"/>
                    <a:pt x="80" y="856"/>
                    <a:pt x="100" y="895"/>
                  </a:cubicBezTo>
                  <a:lnTo>
                    <a:pt x="219" y="1035"/>
                  </a:lnTo>
                  <a:cubicBezTo>
                    <a:pt x="259" y="1074"/>
                    <a:pt x="339" y="1094"/>
                    <a:pt x="418" y="1134"/>
                  </a:cubicBezTo>
                  <a:cubicBezTo>
                    <a:pt x="498" y="1154"/>
                    <a:pt x="597" y="1154"/>
                    <a:pt x="657" y="1154"/>
                  </a:cubicBezTo>
                  <a:cubicBezTo>
                    <a:pt x="737" y="1134"/>
                    <a:pt x="836" y="1094"/>
                    <a:pt x="916" y="1074"/>
                  </a:cubicBezTo>
                  <a:cubicBezTo>
                    <a:pt x="995" y="1035"/>
                    <a:pt x="1075" y="995"/>
                    <a:pt x="1134" y="955"/>
                  </a:cubicBezTo>
                  <a:cubicBezTo>
                    <a:pt x="1214" y="895"/>
                    <a:pt x="1294" y="856"/>
                    <a:pt x="1333" y="796"/>
                  </a:cubicBezTo>
                  <a:cubicBezTo>
                    <a:pt x="1393" y="756"/>
                    <a:pt x="1453" y="696"/>
                    <a:pt x="1512" y="657"/>
                  </a:cubicBezTo>
                  <a:cubicBezTo>
                    <a:pt x="1612" y="557"/>
                    <a:pt x="1711" y="458"/>
                    <a:pt x="1791" y="358"/>
                  </a:cubicBezTo>
                  <a:cubicBezTo>
                    <a:pt x="1930" y="159"/>
                    <a:pt x="2010" y="0"/>
                    <a:pt x="2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5933425" y="2911450"/>
              <a:ext cx="48750" cy="35225"/>
            </a:xfrm>
            <a:custGeom>
              <a:avLst/>
              <a:gdLst/>
              <a:ahLst/>
              <a:cxnLst/>
              <a:rect l="l" t="t" r="r" b="b"/>
              <a:pathLst>
                <a:path w="1950" h="1409" extrusionOk="0">
                  <a:moveTo>
                    <a:pt x="0" y="1"/>
                  </a:moveTo>
                  <a:lnTo>
                    <a:pt x="0" y="1"/>
                  </a:lnTo>
                  <a:cubicBezTo>
                    <a:pt x="0" y="1"/>
                    <a:pt x="20" y="140"/>
                    <a:pt x="159" y="419"/>
                  </a:cubicBezTo>
                  <a:cubicBezTo>
                    <a:pt x="259" y="637"/>
                    <a:pt x="418" y="936"/>
                    <a:pt x="696" y="1155"/>
                  </a:cubicBezTo>
                  <a:cubicBezTo>
                    <a:pt x="756" y="1234"/>
                    <a:pt x="856" y="1254"/>
                    <a:pt x="915" y="1314"/>
                  </a:cubicBezTo>
                  <a:cubicBezTo>
                    <a:pt x="995" y="1334"/>
                    <a:pt x="1075" y="1393"/>
                    <a:pt x="1174" y="1393"/>
                  </a:cubicBezTo>
                  <a:cubicBezTo>
                    <a:pt x="1224" y="1403"/>
                    <a:pt x="1269" y="1408"/>
                    <a:pt x="1308" y="1408"/>
                  </a:cubicBezTo>
                  <a:cubicBezTo>
                    <a:pt x="1348" y="1408"/>
                    <a:pt x="1383" y="1403"/>
                    <a:pt x="1413" y="1393"/>
                  </a:cubicBezTo>
                  <a:cubicBezTo>
                    <a:pt x="1492" y="1354"/>
                    <a:pt x="1572" y="1334"/>
                    <a:pt x="1612" y="1314"/>
                  </a:cubicBezTo>
                  <a:cubicBezTo>
                    <a:pt x="1671" y="1254"/>
                    <a:pt x="1711" y="1234"/>
                    <a:pt x="1771" y="1214"/>
                  </a:cubicBezTo>
                  <a:lnTo>
                    <a:pt x="1870" y="1115"/>
                  </a:lnTo>
                  <a:lnTo>
                    <a:pt x="1950" y="1035"/>
                  </a:lnTo>
                  <a:lnTo>
                    <a:pt x="1950" y="1035"/>
                  </a:lnTo>
                  <a:cubicBezTo>
                    <a:pt x="1950" y="1035"/>
                    <a:pt x="1910" y="1035"/>
                    <a:pt x="1850" y="1075"/>
                  </a:cubicBezTo>
                  <a:cubicBezTo>
                    <a:pt x="1791" y="1095"/>
                    <a:pt x="1771" y="1095"/>
                    <a:pt x="1711" y="1115"/>
                  </a:cubicBezTo>
                  <a:cubicBezTo>
                    <a:pt x="1671" y="1115"/>
                    <a:pt x="1612" y="1115"/>
                    <a:pt x="1572" y="1135"/>
                  </a:cubicBezTo>
                  <a:cubicBezTo>
                    <a:pt x="1512" y="1175"/>
                    <a:pt x="1453" y="1175"/>
                    <a:pt x="1393" y="1175"/>
                  </a:cubicBezTo>
                  <a:cubicBezTo>
                    <a:pt x="1313" y="1175"/>
                    <a:pt x="1273" y="1135"/>
                    <a:pt x="1194" y="1135"/>
                  </a:cubicBezTo>
                  <a:cubicBezTo>
                    <a:pt x="1114" y="1115"/>
                    <a:pt x="1075" y="1095"/>
                    <a:pt x="995" y="1075"/>
                  </a:cubicBezTo>
                  <a:cubicBezTo>
                    <a:pt x="955" y="1015"/>
                    <a:pt x="876" y="996"/>
                    <a:pt x="816" y="936"/>
                  </a:cubicBezTo>
                  <a:cubicBezTo>
                    <a:pt x="696" y="876"/>
                    <a:pt x="597" y="737"/>
                    <a:pt x="498" y="637"/>
                  </a:cubicBezTo>
                  <a:cubicBezTo>
                    <a:pt x="398" y="518"/>
                    <a:pt x="318" y="419"/>
                    <a:pt x="259" y="319"/>
                  </a:cubicBezTo>
                  <a:cubicBezTo>
                    <a:pt x="100" y="120"/>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6066725" y="2928875"/>
              <a:ext cx="42300" cy="35325"/>
            </a:xfrm>
            <a:custGeom>
              <a:avLst/>
              <a:gdLst/>
              <a:ahLst/>
              <a:cxnLst/>
              <a:rect l="l" t="t" r="r" b="b"/>
              <a:pathLst>
                <a:path w="1692" h="1413" extrusionOk="0">
                  <a:moveTo>
                    <a:pt x="1691" y="0"/>
                  </a:moveTo>
                  <a:cubicBezTo>
                    <a:pt x="1691" y="0"/>
                    <a:pt x="1552" y="120"/>
                    <a:pt x="1433" y="299"/>
                  </a:cubicBezTo>
                  <a:cubicBezTo>
                    <a:pt x="1353" y="378"/>
                    <a:pt x="1254" y="498"/>
                    <a:pt x="1194" y="597"/>
                  </a:cubicBezTo>
                  <a:cubicBezTo>
                    <a:pt x="1154" y="677"/>
                    <a:pt x="1115" y="716"/>
                    <a:pt x="1055" y="756"/>
                  </a:cubicBezTo>
                  <a:lnTo>
                    <a:pt x="916" y="915"/>
                  </a:lnTo>
                  <a:cubicBezTo>
                    <a:pt x="856" y="995"/>
                    <a:pt x="816" y="1015"/>
                    <a:pt x="756" y="1075"/>
                  </a:cubicBezTo>
                  <a:cubicBezTo>
                    <a:pt x="717" y="1094"/>
                    <a:pt x="657" y="1134"/>
                    <a:pt x="617" y="1174"/>
                  </a:cubicBezTo>
                  <a:cubicBezTo>
                    <a:pt x="597" y="1194"/>
                    <a:pt x="557" y="1194"/>
                    <a:pt x="538" y="1214"/>
                  </a:cubicBezTo>
                  <a:cubicBezTo>
                    <a:pt x="518" y="1214"/>
                    <a:pt x="498" y="1234"/>
                    <a:pt x="458" y="1234"/>
                  </a:cubicBezTo>
                  <a:lnTo>
                    <a:pt x="319" y="1234"/>
                  </a:lnTo>
                  <a:cubicBezTo>
                    <a:pt x="259" y="1234"/>
                    <a:pt x="239" y="1234"/>
                    <a:pt x="199" y="1214"/>
                  </a:cubicBezTo>
                  <a:cubicBezTo>
                    <a:pt x="159" y="1194"/>
                    <a:pt x="120" y="1194"/>
                    <a:pt x="100" y="1174"/>
                  </a:cubicBezTo>
                  <a:cubicBezTo>
                    <a:pt x="20" y="1134"/>
                    <a:pt x="0" y="1114"/>
                    <a:pt x="0" y="1114"/>
                  </a:cubicBezTo>
                  <a:lnTo>
                    <a:pt x="0" y="1114"/>
                  </a:lnTo>
                  <a:cubicBezTo>
                    <a:pt x="0" y="1114"/>
                    <a:pt x="20" y="1174"/>
                    <a:pt x="0" y="1174"/>
                  </a:cubicBezTo>
                  <a:cubicBezTo>
                    <a:pt x="20" y="1194"/>
                    <a:pt x="40" y="1234"/>
                    <a:pt x="100" y="1273"/>
                  </a:cubicBezTo>
                  <a:cubicBezTo>
                    <a:pt x="140" y="1313"/>
                    <a:pt x="159" y="1333"/>
                    <a:pt x="239" y="1373"/>
                  </a:cubicBezTo>
                  <a:cubicBezTo>
                    <a:pt x="299" y="1413"/>
                    <a:pt x="358" y="1413"/>
                    <a:pt x="438" y="1413"/>
                  </a:cubicBezTo>
                  <a:lnTo>
                    <a:pt x="557" y="1413"/>
                  </a:lnTo>
                  <a:cubicBezTo>
                    <a:pt x="617" y="1413"/>
                    <a:pt x="637" y="1413"/>
                    <a:pt x="697" y="1393"/>
                  </a:cubicBezTo>
                  <a:cubicBezTo>
                    <a:pt x="756" y="1333"/>
                    <a:pt x="836" y="1313"/>
                    <a:pt x="916" y="1273"/>
                  </a:cubicBezTo>
                  <a:cubicBezTo>
                    <a:pt x="995" y="1214"/>
                    <a:pt x="1055" y="1174"/>
                    <a:pt x="1115" y="1114"/>
                  </a:cubicBezTo>
                  <a:cubicBezTo>
                    <a:pt x="1154" y="1075"/>
                    <a:pt x="1214" y="1015"/>
                    <a:pt x="1254" y="935"/>
                  </a:cubicBezTo>
                  <a:cubicBezTo>
                    <a:pt x="1313" y="876"/>
                    <a:pt x="1333" y="796"/>
                    <a:pt x="1393" y="736"/>
                  </a:cubicBezTo>
                  <a:cubicBezTo>
                    <a:pt x="1433" y="677"/>
                    <a:pt x="1453" y="597"/>
                    <a:pt x="1493" y="537"/>
                  </a:cubicBezTo>
                  <a:cubicBezTo>
                    <a:pt x="1512" y="478"/>
                    <a:pt x="1532" y="418"/>
                    <a:pt x="1552" y="378"/>
                  </a:cubicBezTo>
                  <a:cubicBezTo>
                    <a:pt x="1652" y="139"/>
                    <a:pt x="1691"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6194050" y="2938825"/>
              <a:ext cx="32350" cy="41800"/>
            </a:xfrm>
            <a:custGeom>
              <a:avLst/>
              <a:gdLst/>
              <a:ahLst/>
              <a:cxnLst/>
              <a:rect l="l" t="t" r="r" b="b"/>
              <a:pathLst>
                <a:path w="1294" h="1672" extrusionOk="0">
                  <a:moveTo>
                    <a:pt x="120" y="0"/>
                  </a:moveTo>
                  <a:cubicBezTo>
                    <a:pt x="120" y="0"/>
                    <a:pt x="41" y="139"/>
                    <a:pt x="21" y="398"/>
                  </a:cubicBezTo>
                  <a:cubicBezTo>
                    <a:pt x="1" y="517"/>
                    <a:pt x="1" y="637"/>
                    <a:pt x="21" y="796"/>
                  </a:cubicBezTo>
                  <a:cubicBezTo>
                    <a:pt x="41" y="875"/>
                    <a:pt x="41" y="935"/>
                    <a:pt x="80" y="1015"/>
                  </a:cubicBezTo>
                  <a:cubicBezTo>
                    <a:pt x="100" y="1094"/>
                    <a:pt x="140" y="1174"/>
                    <a:pt x="180" y="1234"/>
                  </a:cubicBezTo>
                  <a:cubicBezTo>
                    <a:pt x="240" y="1393"/>
                    <a:pt x="379" y="1512"/>
                    <a:pt x="518" y="1592"/>
                  </a:cubicBezTo>
                  <a:cubicBezTo>
                    <a:pt x="538" y="1612"/>
                    <a:pt x="598" y="1632"/>
                    <a:pt x="618" y="1632"/>
                  </a:cubicBezTo>
                  <a:cubicBezTo>
                    <a:pt x="637" y="1632"/>
                    <a:pt x="697" y="1671"/>
                    <a:pt x="717" y="1671"/>
                  </a:cubicBezTo>
                  <a:lnTo>
                    <a:pt x="916" y="1671"/>
                  </a:lnTo>
                  <a:cubicBezTo>
                    <a:pt x="976" y="1671"/>
                    <a:pt x="1015" y="1671"/>
                    <a:pt x="1075" y="1632"/>
                  </a:cubicBezTo>
                  <a:cubicBezTo>
                    <a:pt x="1115" y="1612"/>
                    <a:pt x="1155" y="1592"/>
                    <a:pt x="1195" y="1592"/>
                  </a:cubicBezTo>
                  <a:cubicBezTo>
                    <a:pt x="1254" y="1572"/>
                    <a:pt x="1294" y="1532"/>
                    <a:pt x="1294" y="1532"/>
                  </a:cubicBezTo>
                  <a:cubicBezTo>
                    <a:pt x="1294" y="1532"/>
                    <a:pt x="1254" y="1512"/>
                    <a:pt x="1195" y="1512"/>
                  </a:cubicBezTo>
                  <a:lnTo>
                    <a:pt x="1075" y="1512"/>
                  </a:lnTo>
                  <a:cubicBezTo>
                    <a:pt x="1015" y="1512"/>
                    <a:pt x="976" y="1492"/>
                    <a:pt x="916" y="1492"/>
                  </a:cubicBezTo>
                  <a:cubicBezTo>
                    <a:pt x="856" y="1492"/>
                    <a:pt x="816" y="1472"/>
                    <a:pt x="757" y="1433"/>
                  </a:cubicBezTo>
                  <a:cubicBezTo>
                    <a:pt x="737" y="1433"/>
                    <a:pt x="717" y="1413"/>
                    <a:pt x="697" y="1413"/>
                  </a:cubicBezTo>
                  <a:cubicBezTo>
                    <a:pt x="677" y="1393"/>
                    <a:pt x="637" y="1393"/>
                    <a:pt x="618" y="1373"/>
                  </a:cubicBezTo>
                  <a:cubicBezTo>
                    <a:pt x="578" y="1333"/>
                    <a:pt x="538" y="1293"/>
                    <a:pt x="498" y="1234"/>
                  </a:cubicBezTo>
                  <a:cubicBezTo>
                    <a:pt x="478" y="1194"/>
                    <a:pt x="419" y="1134"/>
                    <a:pt x="399" y="1094"/>
                  </a:cubicBezTo>
                  <a:cubicBezTo>
                    <a:pt x="319" y="975"/>
                    <a:pt x="279" y="836"/>
                    <a:pt x="240" y="716"/>
                  </a:cubicBezTo>
                  <a:cubicBezTo>
                    <a:pt x="220" y="597"/>
                    <a:pt x="200" y="478"/>
                    <a:pt x="180" y="378"/>
                  </a:cubicBezTo>
                  <a:cubicBezTo>
                    <a:pt x="140" y="139"/>
                    <a:pt x="120"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6331850" y="2942300"/>
              <a:ext cx="66675" cy="56725"/>
            </a:xfrm>
            <a:custGeom>
              <a:avLst/>
              <a:gdLst/>
              <a:ahLst/>
              <a:cxnLst/>
              <a:rect l="l" t="t" r="r" b="b"/>
              <a:pathLst>
                <a:path w="2667" h="2269" extrusionOk="0">
                  <a:moveTo>
                    <a:pt x="2049" y="0"/>
                  </a:moveTo>
                  <a:cubicBezTo>
                    <a:pt x="2049" y="0"/>
                    <a:pt x="2069" y="80"/>
                    <a:pt x="2129" y="199"/>
                  </a:cubicBezTo>
                  <a:cubicBezTo>
                    <a:pt x="2189" y="339"/>
                    <a:pt x="2248" y="538"/>
                    <a:pt x="2328" y="756"/>
                  </a:cubicBezTo>
                  <a:cubicBezTo>
                    <a:pt x="2368" y="876"/>
                    <a:pt x="2388" y="995"/>
                    <a:pt x="2427" y="1134"/>
                  </a:cubicBezTo>
                  <a:cubicBezTo>
                    <a:pt x="2427" y="1274"/>
                    <a:pt x="2447" y="1393"/>
                    <a:pt x="2447" y="1552"/>
                  </a:cubicBezTo>
                  <a:cubicBezTo>
                    <a:pt x="2447" y="1672"/>
                    <a:pt x="2388" y="1831"/>
                    <a:pt x="2328" y="1890"/>
                  </a:cubicBezTo>
                  <a:cubicBezTo>
                    <a:pt x="2288" y="1890"/>
                    <a:pt x="2288" y="1930"/>
                    <a:pt x="2268" y="1950"/>
                  </a:cubicBezTo>
                  <a:lnTo>
                    <a:pt x="2169" y="1990"/>
                  </a:lnTo>
                  <a:cubicBezTo>
                    <a:pt x="2169" y="2030"/>
                    <a:pt x="2129" y="2030"/>
                    <a:pt x="2089" y="2030"/>
                  </a:cubicBezTo>
                  <a:lnTo>
                    <a:pt x="1890" y="2030"/>
                  </a:lnTo>
                  <a:cubicBezTo>
                    <a:pt x="1870" y="2030"/>
                    <a:pt x="1830" y="1990"/>
                    <a:pt x="1791" y="1990"/>
                  </a:cubicBezTo>
                  <a:cubicBezTo>
                    <a:pt x="1731" y="1990"/>
                    <a:pt x="1671" y="1950"/>
                    <a:pt x="1592" y="1930"/>
                  </a:cubicBezTo>
                  <a:cubicBezTo>
                    <a:pt x="1472" y="1871"/>
                    <a:pt x="1353" y="1771"/>
                    <a:pt x="1234" y="1691"/>
                  </a:cubicBezTo>
                  <a:cubicBezTo>
                    <a:pt x="1094" y="1592"/>
                    <a:pt x="975" y="1532"/>
                    <a:pt x="875" y="1433"/>
                  </a:cubicBezTo>
                  <a:cubicBezTo>
                    <a:pt x="776" y="1353"/>
                    <a:pt x="676" y="1254"/>
                    <a:pt x="577" y="1174"/>
                  </a:cubicBezTo>
                  <a:cubicBezTo>
                    <a:pt x="398" y="1035"/>
                    <a:pt x="259" y="876"/>
                    <a:pt x="159" y="776"/>
                  </a:cubicBezTo>
                  <a:lnTo>
                    <a:pt x="0" y="637"/>
                  </a:lnTo>
                  <a:lnTo>
                    <a:pt x="0" y="637"/>
                  </a:lnTo>
                  <a:cubicBezTo>
                    <a:pt x="0" y="637"/>
                    <a:pt x="40" y="697"/>
                    <a:pt x="99" y="796"/>
                  </a:cubicBezTo>
                  <a:cubicBezTo>
                    <a:pt x="179" y="896"/>
                    <a:pt x="298" y="1075"/>
                    <a:pt x="458" y="1274"/>
                  </a:cubicBezTo>
                  <a:cubicBezTo>
                    <a:pt x="597" y="1453"/>
                    <a:pt x="796" y="1672"/>
                    <a:pt x="1055" y="1871"/>
                  </a:cubicBezTo>
                  <a:cubicBezTo>
                    <a:pt x="1174" y="1970"/>
                    <a:pt x="1333" y="2070"/>
                    <a:pt x="1472" y="2149"/>
                  </a:cubicBezTo>
                  <a:cubicBezTo>
                    <a:pt x="1552" y="2169"/>
                    <a:pt x="1632" y="2229"/>
                    <a:pt x="1731" y="2249"/>
                  </a:cubicBezTo>
                  <a:cubicBezTo>
                    <a:pt x="1751" y="2249"/>
                    <a:pt x="1791" y="2268"/>
                    <a:pt x="1850" y="2268"/>
                  </a:cubicBezTo>
                  <a:lnTo>
                    <a:pt x="1990" y="2268"/>
                  </a:lnTo>
                  <a:cubicBezTo>
                    <a:pt x="2049" y="2268"/>
                    <a:pt x="2089" y="2249"/>
                    <a:pt x="2149" y="2249"/>
                  </a:cubicBezTo>
                  <a:lnTo>
                    <a:pt x="2228" y="2229"/>
                  </a:lnTo>
                  <a:lnTo>
                    <a:pt x="2288" y="2229"/>
                  </a:lnTo>
                  <a:lnTo>
                    <a:pt x="2388" y="2169"/>
                  </a:lnTo>
                  <a:cubicBezTo>
                    <a:pt x="2447" y="2169"/>
                    <a:pt x="2487" y="2129"/>
                    <a:pt x="2527" y="2070"/>
                  </a:cubicBezTo>
                  <a:cubicBezTo>
                    <a:pt x="2646" y="1890"/>
                    <a:pt x="2666" y="1731"/>
                    <a:pt x="2666" y="1552"/>
                  </a:cubicBezTo>
                  <a:cubicBezTo>
                    <a:pt x="2666" y="1393"/>
                    <a:pt x="2646" y="1254"/>
                    <a:pt x="2587" y="1095"/>
                  </a:cubicBezTo>
                  <a:lnTo>
                    <a:pt x="2447" y="736"/>
                  </a:lnTo>
                  <a:cubicBezTo>
                    <a:pt x="2248" y="259"/>
                    <a:pt x="2049" y="0"/>
                    <a:pt x="2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5736750" y="3762725"/>
              <a:ext cx="696575" cy="73925"/>
            </a:xfrm>
            <a:custGeom>
              <a:avLst/>
              <a:gdLst/>
              <a:ahLst/>
              <a:cxnLst/>
              <a:rect l="l" t="t" r="r" b="b"/>
              <a:pathLst>
                <a:path w="27863" h="2957" extrusionOk="0">
                  <a:moveTo>
                    <a:pt x="12367" y="1"/>
                  </a:moveTo>
                  <a:cubicBezTo>
                    <a:pt x="11692" y="1"/>
                    <a:pt x="10909" y="158"/>
                    <a:pt x="9877" y="549"/>
                  </a:cubicBezTo>
                  <a:cubicBezTo>
                    <a:pt x="8801" y="940"/>
                    <a:pt x="8066"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29" y="2957"/>
                  </a:lnTo>
                  <a:cubicBezTo>
                    <a:pt x="26629" y="2957"/>
                    <a:pt x="27863" y="2240"/>
                    <a:pt x="27266" y="1484"/>
                  </a:cubicBezTo>
                  <a:cubicBezTo>
                    <a:pt x="27004" y="1152"/>
                    <a:pt x="26743" y="1041"/>
                    <a:pt x="26458" y="1041"/>
                  </a:cubicBezTo>
                  <a:cubicBezTo>
                    <a:pt x="25941" y="1041"/>
                    <a:pt x="25348" y="1407"/>
                    <a:pt x="24540" y="1484"/>
                  </a:cubicBezTo>
                  <a:cubicBezTo>
                    <a:pt x="24492" y="1489"/>
                    <a:pt x="24445" y="1491"/>
                    <a:pt x="24398" y="1491"/>
                  </a:cubicBezTo>
                  <a:cubicBezTo>
                    <a:pt x="23387" y="1491"/>
                    <a:pt x="22666" y="482"/>
                    <a:pt x="21359" y="482"/>
                  </a:cubicBezTo>
                  <a:cubicBezTo>
                    <a:pt x="21126" y="482"/>
                    <a:pt x="20875" y="514"/>
                    <a:pt x="20601" y="589"/>
                  </a:cubicBezTo>
                  <a:cubicBezTo>
                    <a:pt x="19399" y="905"/>
                    <a:pt x="18278" y="1230"/>
                    <a:pt x="17165" y="1230"/>
                  </a:cubicBezTo>
                  <a:cubicBezTo>
                    <a:pt x="16528" y="1230"/>
                    <a:pt x="15894" y="1123"/>
                    <a:pt x="15249" y="848"/>
                  </a:cubicBezTo>
                  <a:cubicBezTo>
                    <a:pt x="14198" y="377"/>
                    <a:pt x="13411" y="1"/>
                    <a:pt x="12367"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6007025" y="3772475"/>
              <a:ext cx="91550" cy="22900"/>
            </a:xfrm>
            <a:custGeom>
              <a:avLst/>
              <a:gdLst/>
              <a:ahLst/>
              <a:cxnLst/>
              <a:rect l="l" t="t" r="r" b="b"/>
              <a:pathLst>
                <a:path w="3662" h="916" extrusionOk="0">
                  <a:moveTo>
                    <a:pt x="1533" y="0"/>
                  </a:moveTo>
                  <a:cubicBezTo>
                    <a:pt x="1413" y="0"/>
                    <a:pt x="1294" y="20"/>
                    <a:pt x="1155" y="60"/>
                  </a:cubicBezTo>
                  <a:cubicBezTo>
                    <a:pt x="936" y="100"/>
                    <a:pt x="717" y="179"/>
                    <a:pt x="538" y="259"/>
                  </a:cubicBezTo>
                  <a:cubicBezTo>
                    <a:pt x="180" y="398"/>
                    <a:pt x="1" y="577"/>
                    <a:pt x="1" y="577"/>
                  </a:cubicBezTo>
                  <a:cubicBezTo>
                    <a:pt x="1" y="577"/>
                    <a:pt x="240" y="557"/>
                    <a:pt x="618" y="497"/>
                  </a:cubicBezTo>
                  <a:cubicBezTo>
                    <a:pt x="697" y="478"/>
                    <a:pt x="797" y="478"/>
                    <a:pt x="896" y="478"/>
                  </a:cubicBezTo>
                  <a:lnTo>
                    <a:pt x="1533" y="478"/>
                  </a:lnTo>
                  <a:cubicBezTo>
                    <a:pt x="1592" y="488"/>
                    <a:pt x="1652" y="488"/>
                    <a:pt x="1709" y="488"/>
                  </a:cubicBezTo>
                  <a:cubicBezTo>
                    <a:pt x="1767" y="488"/>
                    <a:pt x="1821" y="488"/>
                    <a:pt x="1871" y="497"/>
                  </a:cubicBezTo>
                  <a:cubicBezTo>
                    <a:pt x="1970" y="497"/>
                    <a:pt x="2110" y="497"/>
                    <a:pt x="2209" y="517"/>
                  </a:cubicBezTo>
                  <a:cubicBezTo>
                    <a:pt x="2309" y="557"/>
                    <a:pt x="2428" y="557"/>
                    <a:pt x="2528" y="577"/>
                  </a:cubicBezTo>
                  <a:lnTo>
                    <a:pt x="2826" y="657"/>
                  </a:lnTo>
                  <a:cubicBezTo>
                    <a:pt x="2926" y="677"/>
                    <a:pt x="3025" y="696"/>
                    <a:pt x="3105" y="716"/>
                  </a:cubicBezTo>
                  <a:lnTo>
                    <a:pt x="3323" y="796"/>
                  </a:lnTo>
                  <a:cubicBezTo>
                    <a:pt x="3363" y="856"/>
                    <a:pt x="3443" y="856"/>
                    <a:pt x="3503" y="876"/>
                  </a:cubicBezTo>
                  <a:cubicBezTo>
                    <a:pt x="3602" y="895"/>
                    <a:pt x="3662" y="915"/>
                    <a:pt x="3662" y="915"/>
                  </a:cubicBezTo>
                  <a:cubicBezTo>
                    <a:pt x="3662" y="915"/>
                    <a:pt x="3642" y="876"/>
                    <a:pt x="3582" y="796"/>
                  </a:cubicBezTo>
                  <a:lnTo>
                    <a:pt x="3423" y="657"/>
                  </a:lnTo>
                  <a:cubicBezTo>
                    <a:pt x="3383" y="577"/>
                    <a:pt x="3304" y="517"/>
                    <a:pt x="3224" y="478"/>
                  </a:cubicBezTo>
                  <a:cubicBezTo>
                    <a:pt x="3164" y="418"/>
                    <a:pt x="3144" y="398"/>
                    <a:pt x="3105" y="378"/>
                  </a:cubicBezTo>
                  <a:lnTo>
                    <a:pt x="2945" y="299"/>
                  </a:lnTo>
                  <a:cubicBezTo>
                    <a:pt x="2846" y="259"/>
                    <a:pt x="2746" y="179"/>
                    <a:pt x="2627" y="159"/>
                  </a:cubicBezTo>
                  <a:cubicBezTo>
                    <a:pt x="2528" y="119"/>
                    <a:pt x="2408" y="80"/>
                    <a:pt x="2289" y="60"/>
                  </a:cubicBezTo>
                  <a:cubicBezTo>
                    <a:pt x="2150" y="20"/>
                    <a:pt x="2030" y="0"/>
                    <a:pt x="191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5765800" y="3783900"/>
              <a:ext cx="58200" cy="34350"/>
            </a:xfrm>
            <a:custGeom>
              <a:avLst/>
              <a:gdLst/>
              <a:ahLst/>
              <a:cxnLst/>
              <a:rect l="l" t="t" r="r" b="b"/>
              <a:pathLst>
                <a:path w="2328" h="1374" extrusionOk="0">
                  <a:moveTo>
                    <a:pt x="1413" y="1"/>
                  </a:moveTo>
                  <a:cubicBezTo>
                    <a:pt x="1313" y="1"/>
                    <a:pt x="1214" y="1"/>
                    <a:pt x="1114" y="21"/>
                  </a:cubicBezTo>
                  <a:cubicBezTo>
                    <a:pt x="1015" y="21"/>
                    <a:pt x="915" y="60"/>
                    <a:pt x="816" y="100"/>
                  </a:cubicBezTo>
                  <a:cubicBezTo>
                    <a:pt x="716" y="140"/>
                    <a:pt x="637" y="200"/>
                    <a:pt x="537" y="239"/>
                  </a:cubicBezTo>
                  <a:cubicBezTo>
                    <a:pt x="458" y="299"/>
                    <a:pt x="378" y="359"/>
                    <a:pt x="318" y="438"/>
                  </a:cubicBezTo>
                  <a:cubicBezTo>
                    <a:pt x="259" y="498"/>
                    <a:pt x="239" y="518"/>
                    <a:pt x="219" y="558"/>
                  </a:cubicBezTo>
                  <a:cubicBezTo>
                    <a:pt x="199" y="617"/>
                    <a:pt x="159" y="637"/>
                    <a:pt x="139" y="697"/>
                  </a:cubicBezTo>
                  <a:cubicBezTo>
                    <a:pt x="100" y="757"/>
                    <a:pt x="60" y="836"/>
                    <a:pt x="40" y="916"/>
                  </a:cubicBezTo>
                  <a:cubicBezTo>
                    <a:pt x="0" y="1035"/>
                    <a:pt x="20" y="1194"/>
                    <a:pt x="20" y="1254"/>
                  </a:cubicBezTo>
                  <a:cubicBezTo>
                    <a:pt x="20" y="1334"/>
                    <a:pt x="40" y="1374"/>
                    <a:pt x="40" y="1374"/>
                  </a:cubicBezTo>
                  <a:cubicBezTo>
                    <a:pt x="40" y="1374"/>
                    <a:pt x="139" y="1214"/>
                    <a:pt x="338" y="996"/>
                  </a:cubicBezTo>
                  <a:cubicBezTo>
                    <a:pt x="398" y="956"/>
                    <a:pt x="438" y="916"/>
                    <a:pt x="497" y="856"/>
                  </a:cubicBezTo>
                  <a:lnTo>
                    <a:pt x="557" y="797"/>
                  </a:lnTo>
                  <a:cubicBezTo>
                    <a:pt x="597" y="797"/>
                    <a:pt x="617" y="757"/>
                    <a:pt x="637" y="737"/>
                  </a:cubicBezTo>
                  <a:cubicBezTo>
                    <a:pt x="696" y="717"/>
                    <a:pt x="756" y="657"/>
                    <a:pt x="816" y="637"/>
                  </a:cubicBezTo>
                  <a:cubicBezTo>
                    <a:pt x="895" y="617"/>
                    <a:pt x="935" y="598"/>
                    <a:pt x="1015" y="558"/>
                  </a:cubicBezTo>
                  <a:lnTo>
                    <a:pt x="1234" y="498"/>
                  </a:lnTo>
                  <a:cubicBezTo>
                    <a:pt x="1254" y="498"/>
                    <a:pt x="1313" y="458"/>
                    <a:pt x="1333" y="458"/>
                  </a:cubicBezTo>
                  <a:cubicBezTo>
                    <a:pt x="1393" y="458"/>
                    <a:pt x="1413" y="438"/>
                    <a:pt x="1453" y="438"/>
                  </a:cubicBezTo>
                  <a:cubicBezTo>
                    <a:pt x="1532" y="419"/>
                    <a:pt x="1612" y="399"/>
                    <a:pt x="1691" y="399"/>
                  </a:cubicBezTo>
                  <a:cubicBezTo>
                    <a:pt x="1751" y="399"/>
                    <a:pt x="1811" y="399"/>
                    <a:pt x="1890" y="359"/>
                  </a:cubicBezTo>
                  <a:cubicBezTo>
                    <a:pt x="2010" y="339"/>
                    <a:pt x="2129" y="339"/>
                    <a:pt x="2209" y="319"/>
                  </a:cubicBezTo>
                  <a:cubicBezTo>
                    <a:pt x="2288" y="319"/>
                    <a:pt x="2328" y="299"/>
                    <a:pt x="2328" y="299"/>
                  </a:cubicBezTo>
                  <a:cubicBezTo>
                    <a:pt x="2328" y="299"/>
                    <a:pt x="2288" y="259"/>
                    <a:pt x="2209" y="220"/>
                  </a:cubicBezTo>
                  <a:cubicBezTo>
                    <a:pt x="2189" y="200"/>
                    <a:pt x="2129" y="160"/>
                    <a:pt x="2089" y="140"/>
                  </a:cubicBezTo>
                  <a:cubicBezTo>
                    <a:pt x="2029" y="120"/>
                    <a:pt x="1990" y="100"/>
                    <a:pt x="1910" y="60"/>
                  </a:cubicBezTo>
                  <a:cubicBezTo>
                    <a:pt x="1831" y="40"/>
                    <a:pt x="175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6238325"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59" y="319"/>
                    <a:pt x="160" y="398"/>
                    <a:pt x="100" y="478"/>
                  </a:cubicBezTo>
                  <a:cubicBezTo>
                    <a:pt x="20" y="518"/>
                    <a:pt x="1" y="577"/>
                    <a:pt x="1" y="577"/>
                  </a:cubicBezTo>
                  <a:cubicBezTo>
                    <a:pt x="1" y="577"/>
                    <a:pt x="147" y="534"/>
                    <a:pt x="351" y="534"/>
                  </a:cubicBezTo>
                  <a:cubicBezTo>
                    <a:pt x="385" y="534"/>
                    <a:pt x="421" y="535"/>
                    <a:pt x="458" y="538"/>
                  </a:cubicBezTo>
                  <a:cubicBezTo>
                    <a:pt x="617" y="538"/>
                    <a:pt x="757" y="518"/>
                    <a:pt x="936" y="518"/>
                  </a:cubicBezTo>
                  <a:cubicBezTo>
                    <a:pt x="1115" y="518"/>
                    <a:pt x="1294" y="518"/>
                    <a:pt x="1453" y="538"/>
                  </a:cubicBezTo>
                  <a:cubicBezTo>
                    <a:pt x="1533" y="538"/>
                    <a:pt x="1632" y="577"/>
                    <a:pt x="1712" y="577"/>
                  </a:cubicBezTo>
                  <a:cubicBezTo>
                    <a:pt x="1791" y="597"/>
                    <a:pt x="1891" y="597"/>
                    <a:pt x="1950" y="617"/>
                  </a:cubicBezTo>
                  <a:cubicBezTo>
                    <a:pt x="2030" y="617"/>
                    <a:pt x="2110" y="657"/>
                    <a:pt x="2189" y="677"/>
                  </a:cubicBezTo>
                  <a:cubicBezTo>
                    <a:pt x="2249" y="677"/>
                    <a:pt x="2328" y="697"/>
                    <a:pt x="2408" y="717"/>
                  </a:cubicBezTo>
                  <a:cubicBezTo>
                    <a:pt x="2468" y="757"/>
                    <a:pt x="2547" y="757"/>
                    <a:pt x="2607" y="776"/>
                  </a:cubicBezTo>
                  <a:cubicBezTo>
                    <a:pt x="2647" y="796"/>
                    <a:pt x="2706" y="796"/>
                    <a:pt x="2746" y="816"/>
                  </a:cubicBezTo>
                  <a:cubicBezTo>
                    <a:pt x="2846" y="856"/>
                    <a:pt x="2905" y="856"/>
                    <a:pt x="2905" y="856"/>
                  </a:cubicBezTo>
                  <a:cubicBezTo>
                    <a:pt x="2905" y="856"/>
                    <a:pt x="2885" y="796"/>
                    <a:pt x="2826" y="717"/>
                  </a:cubicBezTo>
                  <a:cubicBezTo>
                    <a:pt x="2786" y="657"/>
                    <a:pt x="2706" y="558"/>
                    <a:pt x="2587" y="458"/>
                  </a:cubicBezTo>
                  <a:cubicBezTo>
                    <a:pt x="2527" y="398"/>
                    <a:pt x="2448" y="359"/>
                    <a:pt x="2388" y="299"/>
                  </a:cubicBezTo>
                  <a:cubicBezTo>
                    <a:pt x="2308" y="259"/>
                    <a:pt x="2229" y="199"/>
                    <a:pt x="2129" y="160"/>
                  </a:cubicBezTo>
                  <a:cubicBezTo>
                    <a:pt x="2030" y="120"/>
                    <a:pt x="1930" y="80"/>
                    <a:pt x="183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6017475" y="3400275"/>
              <a:ext cx="155450" cy="42475"/>
            </a:xfrm>
            <a:custGeom>
              <a:avLst/>
              <a:gdLst/>
              <a:ahLst/>
              <a:cxnLst/>
              <a:rect l="l" t="t" r="r" b="b"/>
              <a:pathLst>
                <a:path w="6218" h="1699" extrusionOk="0">
                  <a:moveTo>
                    <a:pt x="2729" y="0"/>
                  </a:moveTo>
                  <a:cubicBezTo>
                    <a:pt x="1946" y="0"/>
                    <a:pt x="1045" y="114"/>
                    <a:pt x="40" y="424"/>
                  </a:cubicBezTo>
                  <a:cubicBezTo>
                    <a:pt x="40" y="424"/>
                    <a:pt x="1" y="961"/>
                    <a:pt x="916" y="1418"/>
                  </a:cubicBezTo>
                  <a:cubicBezTo>
                    <a:pt x="1053" y="1484"/>
                    <a:pt x="1195" y="1513"/>
                    <a:pt x="1355" y="1513"/>
                  </a:cubicBezTo>
                  <a:cubicBezTo>
                    <a:pt x="1680" y="1513"/>
                    <a:pt x="2079" y="1393"/>
                    <a:pt x="2667" y="1219"/>
                  </a:cubicBezTo>
                  <a:cubicBezTo>
                    <a:pt x="3052" y="1108"/>
                    <a:pt x="3316" y="1037"/>
                    <a:pt x="3546" y="1037"/>
                  </a:cubicBezTo>
                  <a:cubicBezTo>
                    <a:pt x="3849" y="1037"/>
                    <a:pt x="4092" y="1161"/>
                    <a:pt x="4477" y="1478"/>
                  </a:cubicBezTo>
                  <a:cubicBezTo>
                    <a:pt x="4667" y="1634"/>
                    <a:pt x="4874" y="1698"/>
                    <a:pt x="5077" y="1698"/>
                  </a:cubicBezTo>
                  <a:cubicBezTo>
                    <a:pt x="5598" y="1698"/>
                    <a:pt x="6094" y="1279"/>
                    <a:pt x="6208" y="921"/>
                  </a:cubicBezTo>
                  <a:cubicBezTo>
                    <a:pt x="6208" y="921"/>
                    <a:pt x="6209" y="921"/>
                    <a:pt x="6209" y="921"/>
                  </a:cubicBezTo>
                  <a:cubicBezTo>
                    <a:pt x="6218" y="921"/>
                    <a:pt x="4950" y="0"/>
                    <a:pt x="2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6039850" y="3422300"/>
              <a:ext cx="39325" cy="13650"/>
            </a:xfrm>
            <a:custGeom>
              <a:avLst/>
              <a:gdLst/>
              <a:ahLst/>
              <a:cxnLst/>
              <a:rect l="l" t="t" r="r" b="b"/>
              <a:pathLst>
                <a:path w="1573" h="546" extrusionOk="0">
                  <a:moveTo>
                    <a:pt x="1573" y="0"/>
                  </a:moveTo>
                  <a:cubicBezTo>
                    <a:pt x="1573" y="0"/>
                    <a:pt x="1533" y="0"/>
                    <a:pt x="1493" y="40"/>
                  </a:cubicBezTo>
                  <a:cubicBezTo>
                    <a:pt x="1433" y="60"/>
                    <a:pt x="1374" y="80"/>
                    <a:pt x="1294" y="100"/>
                  </a:cubicBezTo>
                  <a:cubicBezTo>
                    <a:pt x="1195" y="139"/>
                    <a:pt x="1115" y="179"/>
                    <a:pt x="1016" y="199"/>
                  </a:cubicBezTo>
                  <a:cubicBezTo>
                    <a:pt x="936" y="259"/>
                    <a:pt x="837" y="279"/>
                    <a:pt x="737" y="299"/>
                  </a:cubicBezTo>
                  <a:cubicBezTo>
                    <a:pt x="611" y="336"/>
                    <a:pt x="509" y="350"/>
                    <a:pt x="410" y="350"/>
                  </a:cubicBezTo>
                  <a:cubicBezTo>
                    <a:pt x="354" y="350"/>
                    <a:pt x="298" y="346"/>
                    <a:pt x="240" y="338"/>
                  </a:cubicBezTo>
                  <a:cubicBezTo>
                    <a:pt x="180" y="299"/>
                    <a:pt x="120" y="299"/>
                    <a:pt x="80" y="279"/>
                  </a:cubicBezTo>
                  <a:cubicBezTo>
                    <a:pt x="21" y="259"/>
                    <a:pt x="1" y="259"/>
                    <a:pt x="1" y="259"/>
                  </a:cubicBezTo>
                  <a:lnTo>
                    <a:pt x="1" y="259"/>
                  </a:lnTo>
                  <a:cubicBezTo>
                    <a:pt x="1" y="259"/>
                    <a:pt x="1" y="338"/>
                    <a:pt x="120" y="438"/>
                  </a:cubicBezTo>
                  <a:cubicBezTo>
                    <a:pt x="180" y="478"/>
                    <a:pt x="240" y="498"/>
                    <a:pt x="359" y="537"/>
                  </a:cubicBezTo>
                  <a:cubicBezTo>
                    <a:pt x="386" y="543"/>
                    <a:pt x="417" y="545"/>
                    <a:pt x="451" y="545"/>
                  </a:cubicBezTo>
                  <a:cubicBezTo>
                    <a:pt x="544" y="545"/>
                    <a:pt x="660" y="527"/>
                    <a:pt x="777" y="498"/>
                  </a:cubicBezTo>
                  <a:cubicBezTo>
                    <a:pt x="916" y="458"/>
                    <a:pt x="1036" y="398"/>
                    <a:pt x="1135" y="358"/>
                  </a:cubicBezTo>
                  <a:cubicBezTo>
                    <a:pt x="1234" y="279"/>
                    <a:pt x="1314" y="239"/>
                    <a:pt x="1394" y="179"/>
                  </a:cubicBezTo>
                  <a:lnTo>
                    <a:pt x="1513" y="60"/>
                  </a:lnTo>
                  <a:lnTo>
                    <a:pt x="15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6131375" y="3428250"/>
              <a:ext cx="25900" cy="12850"/>
            </a:xfrm>
            <a:custGeom>
              <a:avLst/>
              <a:gdLst/>
              <a:ahLst/>
              <a:cxnLst/>
              <a:rect l="l" t="t" r="r" b="b"/>
              <a:pathLst>
                <a:path w="1036" h="514" extrusionOk="0">
                  <a:moveTo>
                    <a:pt x="21" y="1"/>
                  </a:moveTo>
                  <a:cubicBezTo>
                    <a:pt x="21" y="1"/>
                    <a:pt x="1" y="61"/>
                    <a:pt x="21" y="200"/>
                  </a:cubicBezTo>
                  <a:cubicBezTo>
                    <a:pt x="41" y="240"/>
                    <a:pt x="61" y="319"/>
                    <a:pt x="140" y="359"/>
                  </a:cubicBezTo>
                  <a:cubicBezTo>
                    <a:pt x="200" y="439"/>
                    <a:pt x="299" y="459"/>
                    <a:pt x="399" y="498"/>
                  </a:cubicBezTo>
                  <a:cubicBezTo>
                    <a:pt x="448" y="508"/>
                    <a:pt x="498" y="513"/>
                    <a:pt x="543" y="513"/>
                  </a:cubicBezTo>
                  <a:cubicBezTo>
                    <a:pt x="588" y="513"/>
                    <a:pt x="628" y="508"/>
                    <a:pt x="657" y="498"/>
                  </a:cubicBezTo>
                  <a:cubicBezTo>
                    <a:pt x="737" y="459"/>
                    <a:pt x="817" y="439"/>
                    <a:pt x="856" y="419"/>
                  </a:cubicBezTo>
                  <a:cubicBezTo>
                    <a:pt x="916" y="399"/>
                    <a:pt x="956" y="359"/>
                    <a:pt x="996" y="339"/>
                  </a:cubicBezTo>
                  <a:cubicBezTo>
                    <a:pt x="1016" y="339"/>
                    <a:pt x="1035" y="319"/>
                    <a:pt x="1035" y="319"/>
                  </a:cubicBezTo>
                  <a:lnTo>
                    <a:pt x="638" y="319"/>
                  </a:lnTo>
                  <a:cubicBezTo>
                    <a:pt x="558" y="319"/>
                    <a:pt x="498" y="319"/>
                    <a:pt x="439" y="299"/>
                  </a:cubicBezTo>
                  <a:cubicBezTo>
                    <a:pt x="319" y="260"/>
                    <a:pt x="220" y="220"/>
                    <a:pt x="140" y="140"/>
                  </a:cubicBezTo>
                  <a:lnTo>
                    <a:pt x="41" y="4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2"/>
          <p:cNvGrpSpPr/>
          <p:nvPr/>
        </p:nvGrpSpPr>
        <p:grpSpPr>
          <a:xfrm>
            <a:off x="9945977" y="4329386"/>
            <a:ext cx="1560068" cy="2145196"/>
            <a:chOff x="6481050" y="2803650"/>
            <a:chExt cx="753100" cy="1033000"/>
          </a:xfrm>
        </p:grpSpPr>
        <p:sp>
          <p:nvSpPr>
            <p:cNvPr id="165" name="Google Shape;165;p2"/>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rgbClr val="F3D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rgbClr val="9E5038">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6756125"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6788950"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6821775" y="3431750"/>
              <a:ext cx="6500" cy="387000"/>
            </a:xfrm>
            <a:custGeom>
              <a:avLst/>
              <a:gdLst/>
              <a:ahLst/>
              <a:cxnLst/>
              <a:rect l="l" t="t" r="r" b="b"/>
              <a:pathLst>
                <a:path w="260" h="15480" extrusionOk="0">
                  <a:moveTo>
                    <a:pt x="1" y="0"/>
                  </a:moveTo>
                  <a:lnTo>
                    <a:pt x="1"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6854125" y="3431750"/>
              <a:ext cx="6475" cy="387000"/>
            </a:xfrm>
            <a:custGeom>
              <a:avLst/>
              <a:gdLst/>
              <a:ahLst/>
              <a:cxnLst/>
              <a:rect l="l" t="t" r="r" b="b"/>
              <a:pathLst>
                <a:path w="259"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6887450" y="3431750"/>
              <a:ext cx="5975" cy="387000"/>
            </a:xfrm>
            <a:custGeom>
              <a:avLst/>
              <a:gdLst/>
              <a:ahLst/>
              <a:cxnLst/>
              <a:rect l="l" t="t" r="r" b="b"/>
              <a:pathLst>
                <a:path w="239"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6920275" y="3431750"/>
              <a:ext cx="6000" cy="387000"/>
            </a:xfrm>
            <a:custGeom>
              <a:avLst/>
              <a:gdLst/>
              <a:ahLst/>
              <a:cxnLst/>
              <a:rect l="l" t="t" r="r" b="b"/>
              <a:pathLst>
                <a:path w="240"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6953100" y="3431750"/>
              <a:ext cx="6500" cy="387000"/>
            </a:xfrm>
            <a:custGeom>
              <a:avLst/>
              <a:gdLst/>
              <a:ahLst/>
              <a:cxnLst/>
              <a:rect l="l" t="t" r="r" b="b"/>
              <a:pathLst>
                <a:path w="260"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5" name="Google Shape;225;p2"/>
          <p:cNvGrpSpPr/>
          <p:nvPr/>
        </p:nvGrpSpPr>
        <p:grpSpPr>
          <a:xfrm>
            <a:off x="-688673" y="2442959"/>
            <a:ext cx="3070288" cy="4129448"/>
            <a:chOff x="3914675" y="3690400"/>
            <a:chExt cx="1165225" cy="1563237"/>
          </a:xfrm>
        </p:grpSpPr>
        <p:sp>
          <p:nvSpPr>
            <p:cNvPr id="226" name="Google Shape;226;p2"/>
            <p:cNvSpPr/>
            <p:nvPr/>
          </p:nvSpPr>
          <p:spPr>
            <a:xfrm>
              <a:off x="4037300" y="4026150"/>
              <a:ext cx="946600" cy="1017700"/>
            </a:xfrm>
            <a:custGeom>
              <a:avLst/>
              <a:gdLst/>
              <a:ahLst/>
              <a:cxnLst/>
              <a:rect l="l" t="t" r="r" b="b"/>
              <a:pathLst>
                <a:path w="37864" h="40708" extrusionOk="0">
                  <a:moveTo>
                    <a:pt x="18405" y="0"/>
                  </a:moveTo>
                  <a:lnTo>
                    <a:pt x="1" y="40708"/>
                  </a:lnTo>
                  <a:lnTo>
                    <a:pt x="37863" y="40708"/>
                  </a:lnTo>
                  <a:lnTo>
                    <a:pt x="18405" y="0"/>
                  </a:lnTo>
                  <a:close/>
                </a:path>
              </a:pathLst>
            </a:custGeom>
            <a:solidFill>
              <a:srgbClr val="2EA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4114400" y="3911750"/>
              <a:ext cx="791900" cy="777450"/>
            </a:xfrm>
            <a:custGeom>
              <a:avLst/>
              <a:gdLst/>
              <a:ahLst/>
              <a:cxnLst/>
              <a:rect l="l" t="t" r="r" b="b"/>
              <a:pathLst>
                <a:path w="31676" h="31098" extrusionOk="0">
                  <a:moveTo>
                    <a:pt x="15420" y="0"/>
                  </a:moveTo>
                  <a:lnTo>
                    <a:pt x="1" y="31098"/>
                  </a:lnTo>
                  <a:lnTo>
                    <a:pt x="31675" y="31098"/>
                  </a:lnTo>
                  <a:lnTo>
                    <a:pt x="15420" y="0"/>
                  </a:lnTo>
                  <a:close/>
                </a:path>
              </a:pathLst>
            </a:custGeom>
            <a:solidFill>
              <a:srgbClr val="42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289000" y="3789875"/>
              <a:ext cx="443200" cy="435250"/>
            </a:xfrm>
            <a:custGeom>
              <a:avLst/>
              <a:gdLst/>
              <a:ahLst/>
              <a:cxnLst/>
              <a:rect l="l" t="t" r="r" b="b"/>
              <a:pathLst>
                <a:path w="17728" h="17410" extrusionOk="0">
                  <a:moveTo>
                    <a:pt x="8595" y="0"/>
                  </a:moveTo>
                  <a:lnTo>
                    <a:pt x="0" y="17410"/>
                  </a:lnTo>
                  <a:lnTo>
                    <a:pt x="17728" y="17410"/>
                  </a:lnTo>
                  <a:lnTo>
                    <a:pt x="8595" y="0"/>
                  </a:lnTo>
                  <a:close/>
                </a:path>
              </a:pathLst>
            </a:custGeom>
            <a:solidFill>
              <a:srgbClr val="60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473029" y="5043829"/>
              <a:ext cx="75617" cy="209808"/>
            </a:xfrm>
            <a:custGeom>
              <a:avLst/>
              <a:gdLst/>
              <a:ahLst/>
              <a:cxnLst/>
              <a:rect l="l" t="t" r="r" b="b"/>
              <a:pathLst>
                <a:path w="3025" h="3384" extrusionOk="0">
                  <a:moveTo>
                    <a:pt x="1" y="1"/>
                  </a:moveTo>
                  <a:lnTo>
                    <a:pt x="1" y="3383"/>
                  </a:lnTo>
                  <a:lnTo>
                    <a:pt x="3025" y="3383"/>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436225" y="3690400"/>
              <a:ext cx="148750" cy="141775"/>
            </a:xfrm>
            <a:custGeom>
              <a:avLst/>
              <a:gdLst/>
              <a:ahLst/>
              <a:cxnLst/>
              <a:rect l="l" t="t" r="r" b="b"/>
              <a:pathLst>
                <a:path w="5950" h="5671" extrusionOk="0">
                  <a:moveTo>
                    <a:pt x="2965" y="0"/>
                  </a:moveTo>
                  <a:lnTo>
                    <a:pt x="2050" y="1870"/>
                  </a:lnTo>
                  <a:lnTo>
                    <a:pt x="0" y="2169"/>
                  </a:lnTo>
                  <a:lnTo>
                    <a:pt x="1493" y="3621"/>
                  </a:lnTo>
                  <a:lnTo>
                    <a:pt x="1154" y="5671"/>
                  </a:lnTo>
                  <a:lnTo>
                    <a:pt x="2965" y="4696"/>
                  </a:lnTo>
                  <a:lnTo>
                    <a:pt x="4795" y="5671"/>
                  </a:lnTo>
                  <a:lnTo>
                    <a:pt x="4457" y="3621"/>
                  </a:lnTo>
                  <a:lnTo>
                    <a:pt x="5949" y="2169"/>
                  </a:lnTo>
                  <a:lnTo>
                    <a:pt x="3880" y="1870"/>
                  </a:lnTo>
                  <a:lnTo>
                    <a:pt x="29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4326825" y="4014375"/>
              <a:ext cx="317850" cy="116525"/>
            </a:xfrm>
            <a:custGeom>
              <a:avLst/>
              <a:gdLst/>
              <a:ahLst/>
              <a:cxnLst/>
              <a:rect l="l" t="t" r="r" b="b"/>
              <a:pathLst>
                <a:path w="12714" h="4661" extrusionOk="0">
                  <a:moveTo>
                    <a:pt x="12048" y="0"/>
                  </a:moveTo>
                  <a:cubicBezTo>
                    <a:pt x="11941" y="0"/>
                    <a:pt x="11832" y="45"/>
                    <a:pt x="11738" y="153"/>
                  </a:cubicBezTo>
                  <a:cubicBezTo>
                    <a:pt x="9312" y="2665"/>
                    <a:pt x="5648" y="3744"/>
                    <a:pt x="2154" y="3744"/>
                  </a:cubicBezTo>
                  <a:cubicBezTo>
                    <a:pt x="1636" y="3744"/>
                    <a:pt x="1122" y="3721"/>
                    <a:pt x="616" y="3674"/>
                  </a:cubicBezTo>
                  <a:cubicBezTo>
                    <a:pt x="591" y="3671"/>
                    <a:pt x="568" y="3670"/>
                    <a:pt x="545" y="3670"/>
                  </a:cubicBezTo>
                  <a:cubicBezTo>
                    <a:pt x="0" y="3670"/>
                    <a:pt x="23" y="4551"/>
                    <a:pt x="596" y="4590"/>
                  </a:cubicBezTo>
                  <a:cubicBezTo>
                    <a:pt x="1113" y="4637"/>
                    <a:pt x="1638" y="4661"/>
                    <a:pt x="2166" y="4661"/>
                  </a:cubicBezTo>
                  <a:cubicBezTo>
                    <a:pt x="5890" y="4661"/>
                    <a:pt x="9799" y="3473"/>
                    <a:pt x="12395" y="789"/>
                  </a:cubicBezTo>
                  <a:cubicBezTo>
                    <a:pt x="12714" y="470"/>
                    <a:pt x="12394" y="0"/>
                    <a:pt x="1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4152475" y="4406350"/>
              <a:ext cx="628925" cy="191900"/>
            </a:xfrm>
            <a:custGeom>
              <a:avLst/>
              <a:gdLst/>
              <a:ahLst/>
              <a:cxnLst/>
              <a:rect l="l" t="t" r="r" b="b"/>
              <a:pathLst>
                <a:path w="25157" h="7676" extrusionOk="0">
                  <a:moveTo>
                    <a:pt x="24465" y="1"/>
                  </a:moveTo>
                  <a:cubicBezTo>
                    <a:pt x="24362" y="1"/>
                    <a:pt x="24256" y="39"/>
                    <a:pt x="24164" y="132"/>
                  </a:cubicBezTo>
                  <a:cubicBezTo>
                    <a:pt x="19231" y="4643"/>
                    <a:pt x="12101" y="6785"/>
                    <a:pt x="5322" y="6785"/>
                  </a:cubicBezTo>
                  <a:cubicBezTo>
                    <a:pt x="3789" y="6785"/>
                    <a:pt x="2273" y="6676"/>
                    <a:pt x="805" y="6459"/>
                  </a:cubicBezTo>
                  <a:cubicBezTo>
                    <a:pt x="774" y="6454"/>
                    <a:pt x="744" y="6451"/>
                    <a:pt x="714" y="6451"/>
                  </a:cubicBezTo>
                  <a:cubicBezTo>
                    <a:pt x="186" y="6451"/>
                    <a:pt x="0" y="7259"/>
                    <a:pt x="547" y="7335"/>
                  </a:cubicBezTo>
                  <a:cubicBezTo>
                    <a:pt x="2107" y="7561"/>
                    <a:pt x="3710" y="7676"/>
                    <a:pt x="5326" y="7676"/>
                  </a:cubicBezTo>
                  <a:cubicBezTo>
                    <a:pt x="12382" y="7676"/>
                    <a:pt x="19684" y="5484"/>
                    <a:pt x="24800" y="789"/>
                  </a:cubicBezTo>
                  <a:cubicBezTo>
                    <a:pt x="25156" y="479"/>
                    <a:pt x="24826" y="1"/>
                    <a:pt x="24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4124350" y="4860125"/>
              <a:ext cx="794875" cy="195675"/>
            </a:xfrm>
            <a:custGeom>
              <a:avLst/>
              <a:gdLst/>
              <a:ahLst/>
              <a:cxnLst/>
              <a:rect l="l" t="t" r="r" b="b"/>
              <a:pathLst>
                <a:path w="31795" h="7827" extrusionOk="0">
                  <a:moveTo>
                    <a:pt x="31111" y="1"/>
                  </a:moveTo>
                  <a:cubicBezTo>
                    <a:pt x="31037" y="1"/>
                    <a:pt x="30959" y="21"/>
                    <a:pt x="30879" y="67"/>
                  </a:cubicBezTo>
                  <a:cubicBezTo>
                    <a:pt x="25328" y="3250"/>
                    <a:pt x="18564" y="4444"/>
                    <a:pt x="12336" y="5459"/>
                  </a:cubicBezTo>
                  <a:cubicBezTo>
                    <a:pt x="8456" y="6115"/>
                    <a:pt x="4517" y="6613"/>
                    <a:pt x="597" y="6911"/>
                  </a:cubicBezTo>
                  <a:cubicBezTo>
                    <a:pt x="7" y="6931"/>
                    <a:pt x="1" y="7827"/>
                    <a:pt x="578" y="7827"/>
                  </a:cubicBezTo>
                  <a:cubicBezTo>
                    <a:pt x="585" y="7827"/>
                    <a:pt x="591" y="7827"/>
                    <a:pt x="597" y="7826"/>
                  </a:cubicBezTo>
                  <a:cubicBezTo>
                    <a:pt x="4596" y="7528"/>
                    <a:pt x="8596" y="7011"/>
                    <a:pt x="12575" y="6354"/>
                  </a:cubicBezTo>
                  <a:cubicBezTo>
                    <a:pt x="18902" y="5339"/>
                    <a:pt x="25726" y="4106"/>
                    <a:pt x="31357" y="863"/>
                  </a:cubicBezTo>
                  <a:cubicBezTo>
                    <a:pt x="31795" y="610"/>
                    <a:pt x="31520" y="1"/>
                    <a:pt x="3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442700" y="3958500"/>
              <a:ext cx="83075" cy="83075"/>
            </a:xfrm>
            <a:custGeom>
              <a:avLst/>
              <a:gdLst/>
              <a:ahLst/>
              <a:cxnLst/>
              <a:rect l="l" t="t" r="r" b="b"/>
              <a:pathLst>
                <a:path w="3323" h="3323" extrusionOk="0">
                  <a:moveTo>
                    <a:pt x="1651" y="0"/>
                  </a:moveTo>
                  <a:cubicBezTo>
                    <a:pt x="736" y="0"/>
                    <a:pt x="0" y="736"/>
                    <a:pt x="0" y="1672"/>
                  </a:cubicBezTo>
                  <a:cubicBezTo>
                    <a:pt x="0" y="2587"/>
                    <a:pt x="736" y="3323"/>
                    <a:pt x="1651" y="3323"/>
                  </a:cubicBezTo>
                  <a:cubicBezTo>
                    <a:pt x="2587" y="3323"/>
                    <a:pt x="3323" y="2587"/>
                    <a:pt x="3323" y="1672"/>
                  </a:cubicBezTo>
                  <a:cubicBezTo>
                    <a:pt x="3323" y="736"/>
                    <a:pt x="2587" y="0"/>
                    <a:pt x="165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578475" y="4143525"/>
              <a:ext cx="61200" cy="61200"/>
            </a:xfrm>
            <a:custGeom>
              <a:avLst/>
              <a:gdLst/>
              <a:ahLst/>
              <a:cxnLst/>
              <a:rect l="l" t="t" r="r" b="b"/>
              <a:pathLst>
                <a:path w="2448" h="2448" extrusionOk="0">
                  <a:moveTo>
                    <a:pt x="1234" y="1"/>
                  </a:moveTo>
                  <a:cubicBezTo>
                    <a:pt x="558" y="1"/>
                    <a:pt x="1" y="558"/>
                    <a:pt x="1" y="1234"/>
                  </a:cubicBezTo>
                  <a:cubicBezTo>
                    <a:pt x="1" y="1891"/>
                    <a:pt x="558" y="2448"/>
                    <a:pt x="1234" y="2448"/>
                  </a:cubicBezTo>
                  <a:cubicBezTo>
                    <a:pt x="1891" y="2448"/>
                    <a:pt x="2448" y="1891"/>
                    <a:pt x="2448" y="1234"/>
                  </a:cubicBezTo>
                  <a:cubicBezTo>
                    <a:pt x="2448" y="558"/>
                    <a:pt x="1891" y="1"/>
                    <a:pt x="1234" y="1"/>
                  </a:cubicBezTo>
                  <a:close/>
                </a:path>
              </a:pathLst>
            </a:custGeom>
            <a:solidFill>
              <a:srgbClr val="C5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373550" y="4269875"/>
              <a:ext cx="60700" cy="60700"/>
            </a:xfrm>
            <a:custGeom>
              <a:avLst/>
              <a:gdLst/>
              <a:ahLst/>
              <a:cxnLst/>
              <a:rect l="l" t="t" r="r" b="b"/>
              <a:pathLst>
                <a:path w="2428" h="2428" extrusionOk="0">
                  <a:moveTo>
                    <a:pt x="1214" y="0"/>
                  </a:moveTo>
                  <a:cubicBezTo>
                    <a:pt x="538" y="0"/>
                    <a:pt x="0" y="537"/>
                    <a:pt x="0" y="1214"/>
                  </a:cubicBezTo>
                  <a:cubicBezTo>
                    <a:pt x="0" y="1890"/>
                    <a:pt x="538" y="2428"/>
                    <a:pt x="1214" y="2428"/>
                  </a:cubicBezTo>
                  <a:cubicBezTo>
                    <a:pt x="1891" y="2428"/>
                    <a:pt x="2428" y="1890"/>
                    <a:pt x="2428" y="1214"/>
                  </a:cubicBezTo>
                  <a:cubicBezTo>
                    <a:pt x="2428" y="557"/>
                    <a:pt x="1891" y="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4543175" y="4314625"/>
              <a:ext cx="83575" cy="83600"/>
            </a:xfrm>
            <a:custGeom>
              <a:avLst/>
              <a:gdLst/>
              <a:ahLst/>
              <a:cxnLst/>
              <a:rect l="l" t="t" r="r" b="b"/>
              <a:pathLst>
                <a:path w="3343" h="3344" extrusionOk="0">
                  <a:moveTo>
                    <a:pt x="1671" y="1"/>
                  </a:moveTo>
                  <a:cubicBezTo>
                    <a:pt x="736" y="1"/>
                    <a:pt x="0" y="737"/>
                    <a:pt x="0" y="1672"/>
                  </a:cubicBezTo>
                  <a:cubicBezTo>
                    <a:pt x="0" y="2587"/>
                    <a:pt x="736" y="3344"/>
                    <a:pt x="1671" y="3344"/>
                  </a:cubicBezTo>
                  <a:cubicBezTo>
                    <a:pt x="2587" y="3344"/>
                    <a:pt x="3343" y="2587"/>
                    <a:pt x="3343" y="1672"/>
                  </a:cubicBezTo>
                  <a:cubicBezTo>
                    <a:pt x="3343" y="717"/>
                    <a:pt x="2587" y="1"/>
                    <a:pt x="1671"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4329775" y="4431525"/>
              <a:ext cx="61200" cy="60700"/>
            </a:xfrm>
            <a:custGeom>
              <a:avLst/>
              <a:gdLst/>
              <a:ahLst/>
              <a:cxnLst/>
              <a:rect l="l" t="t" r="r" b="b"/>
              <a:pathLst>
                <a:path w="2448" h="2428" extrusionOk="0">
                  <a:moveTo>
                    <a:pt x="1234" y="1"/>
                  </a:moveTo>
                  <a:cubicBezTo>
                    <a:pt x="558" y="1"/>
                    <a:pt x="1" y="538"/>
                    <a:pt x="1" y="1214"/>
                  </a:cubicBezTo>
                  <a:cubicBezTo>
                    <a:pt x="1" y="1891"/>
                    <a:pt x="558" y="2428"/>
                    <a:pt x="1234" y="2428"/>
                  </a:cubicBezTo>
                  <a:cubicBezTo>
                    <a:pt x="1891" y="2428"/>
                    <a:pt x="2448" y="1891"/>
                    <a:pt x="2448" y="1214"/>
                  </a:cubicBezTo>
                  <a:cubicBezTo>
                    <a:pt x="2448" y="558"/>
                    <a:pt x="1931" y="20"/>
                    <a:pt x="1234" y="1"/>
                  </a:cubicBezTo>
                  <a:close/>
                </a:path>
              </a:pathLst>
            </a:custGeom>
            <a:solidFill>
              <a:srgbClr val="C9C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4715275" y="4534975"/>
              <a:ext cx="61200" cy="60725"/>
            </a:xfrm>
            <a:custGeom>
              <a:avLst/>
              <a:gdLst/>
              <a:ahLst/>
              <a:cxnLst/>
              <a:rect l="l" t="t" r="r" b="b"/>
              <a:pathLst>
                <a:path w="2448" h="2429" extrusionOk="0">
                  <a:moveTo>
                    <a:pt x="1234" y="1"/>
                  </a:moveTo>
                  <a:cubicBezTo>
                    <a:pt x="557" y="1"/>
                    <a:pt x="0" y="538"/>
                    <a:pt x="0" y="1215"/>
                  </a:cubicBezTo>
                  <a:cubicBezTo>
                    <a:pt x="0" y="1871"/>
                    <a:pt x="557" y="2428"/>
                    <a:pt x="1234" y="2428"/>
                  </a:cubicBezTo>
                  <a:cubicBezTo>
                    <a:pt x="1890" y="2428"/>
                    <a:pt x="2447" y="1891"/>
                    <a:pt x="2447" y="1215"/>
                  </a:cubicBezTo>
                  <a:cubicBezTo>
                    <a:pt x="2447" y="538"/>
                    <a:pt x="1890" y="1"/>
                    <a:pt x="1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4289000" y="4678250"/>
              <a:ext cx="83075" cy="83575"/>
            </a:xfrm>
            <a:custGeom>
              <a:avLst/>
              <a:gdLst/>
              <a:ahLst/>
              <a:cxnLst/>
              <a:rect l="l" t="t" r="r" b="b"/>
              <a:pathLst>
                <a:path w="3323" h="3343" extrusionOk="0">
                  <a:moveTo>
                    <a:pt x="1671" y="0"/>
                  </a:moveTo>
                  <a:cubicBezTo>
                    <a:pt x="736" y="0"/>
                    <a:pt x="0" y="756"/>
                    <a:pt x="0" y="1671"/>
                  </a:cubicBezTo>
                  <a:cubicBezTo>
                    <a:pt x="0" y="2587"/>
                    <a:pt x="736" y="3343"/>
                    <a:pt x="1671" y="3343"/>
                  </a:cubicBezTo>
                  <a:cubicBezTo>
                    <a:pt x="2587" y="3343"/>
                    <a:pt x="3323" y="2587"/>
                    <a:pt x="3323" y="1671"/>
                  </a:cubicBezTo>
                  <a:cubicBezTo>
                    <a:pt x="3323" y="756"/>
                    <a:pt x="2587" y="0"/>
                    <a:pt x="167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578475" y="4635475"/>
              <a:ext cx="61200" cy="61200"/>
            </a:xfrm>
            <a:custGeom>
              <a:avLst/>
              <a:gdLst/>
              <a:ahLst/>
              <a:cxnLst/>
              <a:rect l="l" t="t" r="r" b="b"/>
              <a:pathLst>
                <a:path w="2448" h="2448" extrusionOk="0">
                  <a:moveTo>
                    <a:pt x="1234" y="0"/>
                  </a:moveTo>
                  <a:cubicBezTo>
                    <a:pt x="558" y="0"/>
                    <a:pt x="1" y="557"/>
                    <a:pt x="1" y="1214"/>
                  </a:cubicBezTo>
                  <a:cubicBezTo>
                    <a:pt x="1" y="1890"/>
                    <a:pt x="558" y="2447"/>
                    <a:pt x="1234" y="2447"/>
                  </a:cubicBezTo>
                  <a:cubicBezTo>
                    <a:pt x="1891" y="2447"/>
                    <a:pt x="2448" y="1890"/>
                    <a:pt x="2448" y="1214"/>
                  </a:cubicBezTo>
                  <a:cubicBezTo>
                    <a:pt x="2448" y="557"/>
                    <a:pt x="1891" y="0"/>
                    <a:pt x="123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4433725" y="4821500"/>
              <a:ext cx="61225" cy="60700"/>
            </a:xfrm>
            <a:custGeom>
              <a:avLst/>
              <a:gdLst/>
              <a:ahLst/>
              <a:cxnLst/>
              <a:rect l="l" t="t" r="r" b="b"/>
              <a:pathLst>
                <a:path w="2449" h="2428" extrusionOk="0">
                  <a:moveTo>
                    <a:pt x="1215" y="0"/>
                  </a:moveTo>
                  <a:cubicBezTo>
                    <a:pt x="558" y="0"/>
                    <a:pt x="1" y="537"/>
                    <a:pt x="1" y="1214"/>
                  </a:cubicBezTo>
                  <a:cubicBezTo>
                    <a:pt x="1" y="1890"/>
                    <a:pt x="558" y="2428"/>
                    <a:pt x="1215" y="2428"/>
                  </a:cubicBezTo>
                  <a:cubicBezTo>
                    <a:pt x="1891" y="2428"/>
                    <a:pt x="2448" y="1890"/>
                    <a:pt x="2448" y="1214"/>
                  </a:cubicBezTo>
                  <a:cubicBezTo>
                    <a:pt x="2448" y="537"/>
                    <a:pt x="1911"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4692875" y="4754350"/>
              <a:ext cx="83600" cy="83075"/>
            </a:xfrm>
            <a:custGeom>
              <a:avLst/>
              <a:gdLst/>
              <a:ahLst/>
              <a:cxnLst/>
              <a:rect l="l" t="t" r="r" b="b"/>
              <a:pathLst>
                <a:path w="3344" h="3323" extrusionOk="0">
                  <a:moveTo>
                    <a:pt x="1672" y="0"/>
                  </a:moveTo>
                  <a:cubicBezTo>
                    <a:pt x="757" y="0"/>
                    <a:pt x="1" y="736"/>
                    <a:pt x="1" y="1671"/>
                  </a:cubicBezTo>
                  <a:cubicBezTo>
                    <a:pt x="1" y="2587"/>
                    <a:pt x="757" y="3323"/>
                    <a:pt x="1672" y="3323"/>
                  </a:cubicBezTo>
                  <a:cubicBezTo>
                    <a:pt x="2587" y="3323"/>
                    <a:pt x="3343" y="2587"/>
                    <a:pt x="3343" y="1671"/>
                  </a:cubicBezTo>
                  <a:cubicBezTo>
                    <a:pt x="3343" y="736"/>
                    <a:pt x="2587" y="0"/>
                    <a:pt x="167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4214875" y="4873725"/>
              <a:ext cx="61200" cy="60700"/>
            </a:xfrm>
            <a:custGeom>
              <a:avLst/>
              <a:gdLst/>
              <a:ahLst/>
              <a:cxnLst/>
              <a:rect l="l" t="t" r="r" b="b"/>
              <a:pathLst>
                <a:path w="2448" h="2428" extrusionOk="0">
                  <a:moveTo>
                    <a:pt x="1214" y="0"/>
                  </a:moveTo>
                  <a:cubicBezTo>
                    <a:pt x="558" y="0"/>
                    <a:pt x="1" y="537"/>
                    <a:pt x="1" y="1214"/>
                  </a:cubicBezTo>
                  <a:cubicBezTo>
                    <a:pt x="1" y="1890"/>
                    <a:pt x="538" y="2428"/>
                    <a:pt x="1214" y="2428"/>
                  </a:cubicBezTo>
                  <a:cubicBezTo>
                    <a:pt x="1891" y="2428"/>
                    <a:pt x="2448" y="1890"/>
                    <a:pt x="2448" y="1214"/>
                  </a:cubicBezTo>
                  <a:cubicBezTo>
                    <a:pt x="2448" y="537"/>
                    <a:pt x="1891" y="20"/>
                    <a:pt x="121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4852050" y="4948325"/>
              <a:ext cx="61200" cy="60725"/>
            </a:xfrm>
            <a:custGeom>
              <a:avLst/>
              <a:gdLst/>
              <a:ahLst/>
              <a:cxnLst/>
              <a:rect l="l" t="t" r="r" b="b"/>
              <a:pathLst>
                <a:path w="2448" h="2429" extrusionOk="0">
                  <a:moveTo>
                    <a:pt x="1234" y="1"/>
                  </a:moveTo>
                  <a:cubicBezTo>
                    <a:pt x="558" y="1"/>
                    <a:pt x="1" y="538"/>
                    <a:pt x="1" y="1214"/>
                  </a:cubicBezTo>
                  <a:cubicBezTo>
                    <a:pt x="1" y="1891"/>
                    <a:pt x="558" y="2428"/>
                    <a:pt x="1234" y="2428"/>
                  </a:cubicBezTo>
                  <a:cubicBezTo>
                    <a:pt x="1891" y="2428"/>
                    <a:pt x="2448" y="1891"/>
                    <a:pt x="2448" y="1214"/>
                  </a:cubicBezTo>
                  <a:cubicBezTo>
                    <a:pt x="2448" y="538"/>
                    <a:pt x="1891" y="1"/>
                    <a:pt x="1234" y="1"/>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4479000" y="4158450"/>
              <a:ext cx="31850" cy="31350"/>
            </a:xfrm>
            <a:custGeom>
              <a:avLst/>
              <a:gdLst/>
              <a:ahLst/>
              <a:cxnLst/>
              <a:rect l="l" t="t" r="r" b="b"/>
              <a:pathLst>
                <a:path w="1274" h="1254" extrusionOk="0">
                  <a:moveTo>
                    <a:pt x="637" y="1"/>
                  </a:moveTo>
                  <a:lnTo>
                    <a:pt x="438" y="398"/>
                  </a:lnTo>
                  <a:lnTo>
                    <a:pt x="0" y="637"/>
                  </a:lnTo>
                  <a:lnTo>
                    <a:pt x="438" y="856"/>
                  </a:lnTo>
                  <a:lnTo>
                    <a:pt x="637" y="1254"/>
                  </a:lnTo>
                  <a:lnTo>
                    <a:pt x="856" y="856"/>
                  </a:lnTo>
                  <a:lnTo>
                    <a:pt x="1274" y="637"/>
                  </a:lnTo>
                  <a:lnTo>
                    <a:pt x="856" y="398"/>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4470050" y="3878900"/>
              <a:ext cx="50250" cy="48275"/>
            </a:xfrm>
            <a:custGeom>
              <a:avLst/>
              <a:gdLst/>
              <a:ahLst/>
              <a:cxnLst/>
              <a:rect l="l" t="t" r="r" b="b"/>
              <a:pathLst>
                <a:path w="2010" h="1931" extrusionOk="0">
                  <a:moveTo>
                    <a:pt x="995" y="1"/>
                  </a:moveTo>
                  <a:lnTo>
                    <a:pt x="657" y="618"/>
                  </a:lnTo>
                  <a:lnTo>
                    <a:pt x="0" y="976"/>
                  </a:lnTo>
                  <a:lnTo>
                    <a:pt x="657" y="1314"/>
                  </a:lnTo>
                  <a:lnTo>
                    <a:pt x="995" y="1931"/>
                  </a:lnTo>
                  <a:lnTo>
                    <a:pt x="1333" y="1314"/>
                  </a:lnTo>
                  <a:lnTo>
                    <a:pt x="2010" y="976"/>
                  </a:lnTo>
                  <a:lnTo>
                    <a:pt x="1333" y="618"/>
                  </a:lnTo>
                  <a:lnTo>
                    <a:pt x="995"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2"/>
            <p:cNvSpPr/>
            <p:nvPr/>
          </p:nvSpPr>
          <p:spPr>
            <a:xfrm>
              <a:off x="4460100" y="4356425"/>
              <a:ext cx="50250" cy="48275"/>
            </a:xfrm>
            <a:custGeom>
              <a:avLst/>
              <a:gdLst/>
              <a:ahLst/>
              <a:cxnLst/>
              <a:rect l="l" t="t" r="r" b="b"/>
              <a:pathLst>
                <a:path w="2010" h="1931" extrusionOk="0">
                  <a:moveTo>
                    <a:pt x="1015" y="0"/>
                  </a:moveTo>
                  <a:lnTo>
                    <a:pt x="657" y="617"/>
                  </a:lnTo>
                  <a:lnTo>
                    <a:pt x="0" y="975"/>
                  </a:lnTo>
                  <a:lnTo>
                    <a:pt x="657" y="1293"/>
                  </a:lnTo>
                  <a:lnTo>
                    <a:pt x="1015" y="1930"/>
                  </a:lnTo>
                  <a:lnTo>
                    <a:pt x="1333" y="1293"/>
                  </a:lnTo>
                  <a:lnTo>
                    <a:pt x="2010" y="975"/>
                  </a:lnTo>
                  <a:lnTo>
                    <a:pt x="1333" y="61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4251675" y="4515100"/>
              <a:ext cx="31875" cy="30850"/>
            </a:xfrm>
            <a:custGeom>
              <a:avLst/>
              <a:gdLst/>
              <a:ahLst/>
              <a:cxnLst/>
              <a:rect l="l" t="t" r="r" b="b"/>
              <a:pathLst>
                <a:path w="1275" h="1234" extrusionOk="0">
                  <a:moveTo>
                    <a:pt x="618" y="0"/>
                  </a:moveTo>
                  <a:lnTo>
                    <a:pt x="419" y="398"/>
                  </a:lnTo>
                  <a:lnTo>
                    <a:pt x="1" y="617"/>
                  </a:lnTo>
                  <a:lnTo>
                    <a:pt x="419" y="816"/>
                  </a:lnTo>
                  <a:lnTo>
                    <a:pt x="618" y="1234"/>
                  </a:lnTo>
                  <a:lnTo>
                    <a:pt x="837" y="816"/>
                  </a:lnTo>
                  <a:lnTo>
                    <a:pt x="1274" y="617"/>
                  </a:lnTo>
                  <a:lnTo>
                    <a:pt x="837" y="398"/>
                  </a:lnTo>
                  <a:lnTo>
                    <a:pt x="618"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4432750" y="4625525"/>
              <a:ext cx="31350" cy="31350"/>
            </a:xfrm>
            <a:custGeom>
              <a:avLst/>
              <a:gdLst/>
              <a:ahLst/>
              <a:cxnLst/>
              <a:rect l="l" t="t" r="r" b="b"/>
              <a:pathLst>
                <a:path w="1254" h="1254" extrusionOk="0">
                  <a:moveTo>
                    <a:pt x="617" y="0"/>
                  </a:moveTo>
                  <a:lnTo>
                    <a:pt x="418" y="398"/>
                  </a:lnTo>
                  <a:lnTo>
                    <a:pt x="0" y="617"/>
                  </a:lnTo>
                  <a:lnTo>
                    <a:pt x="418" y="856"/>
                  </a:lnTo>
                  <a:lnTo>
                    <a:pt x="617" y="1254"/>
                  </a:lnTo>
                  <a:lnTo>
                    <a:pt x="836" y="856"/>
                  </a:lnTo>
                  <a:lnTo>
                    <a:pt x="1254" y="617"/>
                  </a:lnTo>
                  <a:lnTo>
                    <a:pt x="836" y="398"/>
                  </a:lnTo>
                  <a:lnTo>
                    <a:pt x="61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4799825" y="4610100"/>
              <a:ext cx="31850" cy="30850"/>
            </a:xfrm>
            <a:custGeom>
              <a:avLst/>
              <a:gdLst/>
              <a:ahLst/>
              <a:cxnLst/>
              <a:rect l="l" t="t" r="r" b="b"/>
              <a:pathLst>
                <a:path w="1274" h="1234" extrusionOk="0">
                  <a:moveTo>
                    <a:pt x="657" y="0"/>
                  </a:moveTo>
                  <a:lnTo>
                    <a:pt x="438" y="398"/>
                  </a:lnTo>
                  <a:lnTo>
                    <a:pt x="1" y="617"/>
                  </a:lnTo>
                  <a:lnTo>
                    <a:pt x="438" y="836"/>
                  </a:lnTo>
                  <a:lnTo>
                    <a:pt x="657" y="1234"/>
                  </a:lnTo>
                  <a:lnTo>
                    <a:pt x="856" y="836"/>
                  </a:lnTo>
                  <a:lnTo>
                    <a:pt x="1274" y="617"/>
                  </a:lnTo>
                  <a:lnTo>
                    <a:pt x="856" y="398"/>
                  </a:lnTo>
                  <a:lnTo>
                    <a:pt x="65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4563550" y="4769750"/>
              <a:ext cx="31875" cy="30375"/>
            </a:xfrm>
            <a:custGeom>
              <a:avLst/>
              <a:gdLst/>
              <a:ahLst/>
              <a:cxnLst/>
              <a:rect l="l" t="t" r="r" b="b"/>
              <a:pathLst>
                <a:path w="1275" h="1215" extrusionOk="0">
                  <a:moveTo>
                    <a:pt x="657" y="1"/>
                  </a:moveTo>
                  <a:lnTo>
                    <a:pt x="439" y="399"/>
                  </a:lnTo>
                  <a:lnTo>
                    <a:pt x="1" y="618"/>
                  </a:lnTo>
                  <a:lnTo>
                    <a:pt x="439" y="817"/>
                  </a:lnTo>
                  <a:lnTo>
                    <a:pt x="657" y="1215"/>
                  </a:lnTo>
                  <a:lnTo>
                    <a:pt x="856" y="817"/>
                  </a:lnTo>
                  <a:lnTo>
                    <a:pt x="1274" y="618"/>
                  </a:lnTo>
                  <a:lnTo>
                    <a:pt x="85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4203425" y="4764800"/>
              <a:ext cx="49775" cy="48750"/>
            </a:xfrm>
            <a:custGeom>
              <a:avLst/>
              <a:gdLst/>
              <a:ahLst/>
              <a:cxnLst/>
              <a:rect l="l" t="t" r="r" b="b"/>
              <a:pathLst>
                <a:path w="1991" h="1950" extrusionOk="0">
                  <a:moveTo>
                    <a:pt x="996" y="0"/>
                  </a:moveTo>
                  <a:lnTo>
                    <a:pt x="658" y="617"/>
                  </a:lnTo>
                  <a:lnTo>
                    <a:pt x="1" y="975"/>
                  </a:lnTo>
                  <a:lnTo>
                    <a:pt x="658" y="1313"/>
                  </a:lnTo>
                  <a:lnTo>
                    <a:pt x="996" y="1950"/>
                  </a:lnTo>
                  <a:lnTo>
                    <a:pt x="1354" y="1313"/>
                  </a:lnTo>
                  <a:lnTo>
                    <a:pt x="1991" y="975"/>
                  </a:lnTo>
                  <a:lnTo>
                    <a:pt x="1354" y="617"/>
                  </a:lnTo>
                  <a:lnTo>
                    <a:pt x="996"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4330775" y="4932900"/>
              <a:ext cx="32350" cy="30875"/>
            </a:xfrm>
            <a:custGeom>
              <a:avLst/>
              <a:gdLst/>
              <a:ahLst/>
              <a:cxnLst/>
              <a:rect l="l" t="t" r="r" b="b"/>
              <a:pathLst>
                <a:path w="1294" h="1235" extrusionOk="0">
                  <a:moveTo>
                    <a:pt x="637" y="1"/>
                  </a:moveTo>
                  <a:lnTo>
                    <a:pt x="418" y="419"/>
                  </a:lnTo>
                  <a:lnTo>
                    <a:pt x="0" y="618"/>
                  </a:lnTo>
                  <a:lnTo>
                    <a:pt x="418" y="837"/>
                  </a:lnTo>
                  <a:lnTo>
                    <a:pt x="637" y="1235"/>
                  </a:lnTo>
                  <a:lnTo>
                    <a:pt x="856" y="837"/>
                  </a:lnTo>
                  <a:lnTo>
                    <a:pt x="1294" y="618"/>
                  </a:lnTo>
                  <a:lnTo>
                    <a:pt x="856" y="419"/>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4626725" y="4879700"/>
              <a:ext cx="50275" cy="48750"/>
            </a:xfrm>
            <a:custGeom>
              <a:avLst/>
              <a:gdLst/>
              <a:ahLst/>
              <a:cxnLst/>
              <a:rect l="l" t="t" r="r" b="b"/>
              <a:pathLst>
                <a:path w="2011" h="1950" extrusionOk="0">
                  <a:moveTo>
                    <a:pt x="1015" y="0"/>
                  </a:moveTo>
                  <a:lnTo>
                    <a:pt x="657" y="657"/>
                  </a:lnTo>
                  <a:lnTo>
                    <a:pt x="1" y="975"/>
                  </a:lnTo>
                  <a:lnTo>
                    <a:pt x="657" y="1333"/>
                  </a:lnTo>
                  <a:lnTo>
                    <a:pt x="1015" y="1950"/>
                  </a:lnTo>
                  <a:lnTo>
                    <a:pt x="1334" y="1333"/>
                  </a:lnTo>
                  <a:lnTo>
                    <a:pt x="2010" y="975"/>
                  </a:lnTo>
                  <a:lnTo>
                    <a:pt x="1334" y="65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4660550" y="4416600"/>
              <a:ext cx="32350" cy="30375"/>
            </a:xfrm>
            <a:custGeom>
              <a:avLst/>
              <a:gdLst/>
              <a:ahLst/>
              <a:cxnLst/>
              <a:rect l="l" t="t" r="r" b="b"/>
              <a:pathLst>
                <a:path w="1294" h="1215" extrusionOk="0">
                  <a:moveTo>
                    <a:pt x="657" y="1"/>
                  </a:moveTo>
                  <a:lnTo>
                    <a:pt x="438" y="399"/>
                  </a:lnTo>
                  <a:lnTo>
                    <a:pt x="1" y="617"/>
                  </a:lnTo>
                  <a:lnTo>
                    <a:pt x="438" y="816"/>
                  </a:lnTo>
                  <a:lnTo>
                    <a:pt x="657" y="1214"/>
                  </a:lnTo>
                  <a:lnTo>
                    <a:pt x="876" y="816"/>
                  </a:lnTo>
                  <a:lnTo>
                    <a:pt x="1294" y="617"/>
                  </a:lnTo>
                  <a:lnTo>
                    <a:pt x="87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4224375" y="4180525"/>
              <a:ext cx="576975" cy="75250"/>
            </a:xfrm>
            <a:custGeom>
              <a:avLst/>
              <a:gdLst/>
              <a:ahLst/>
              <a:cxnLst/>
              <a:rect l="l" t="t" r="r" b="b"/>
              <a:pathLst>
                <a:path w="23079" h="3010" extrusionOk="0">
                  <a:moveTo>
                    <a:pt x="16407" y="0"/>
                  </a:moveTo>
                  <a:cubicBezTo>
                    <a:pt x="14915" y="0"/>
                    <a:pt x="13330" y="154"/>
                    <a:pt x="12215" y="431"/>
                  </a:cubicBezTo>
                  <a:cubicBezTo>
                    <a:pt x="10986" y="743"/>
                    <a:pt x="9932" y="957"/>
                    <a:pt x="8844" y="957"/>
                  </a:cubicBezTo>
                  <a:cubicBezTo>
                    <a:pt x="7925" y="957"/>
                    <a:pt x="6981" y="804"/>
                    <a:pt x="5888" y="431"/>
                  </a:cubicBezTo>
                  <a:cubicBezTo>
                    <a:pt x="5092" y="165"/>
                    <a:pt x="4385" y="77"/>
                    <a:pt x="3795" y="77"/>
                  </a:cubicBezTo>
                  <a:cubicBezTo>
                    <a:pt x="2616" y="77"/>
                    <a:pt x="1909" y="431"/>
                    <a:pt x="1909" y="431"/>
                  </a:cubicBezTo>
                  <a:cubicBezTo>
                    <a:pt x="0" y="2298"/>
                    <a:pt x="3360" y="3009"/>
                    <a:pt x="6848" y="3009"/>
                  </a:cubicBezTo>
                  <a:cubicBezTo>
                    <a:pt x="8415" y="3009"/>
                    <a:pt x="10007" y="2866"/>
                    <a:pt x="11160" y="2619"/>
                  </a:cubicBezTo>
                  <a:cubicBezTo>
                    <a:pt x="12163" y="2417"/>
                    <a:pt x="13186" y="2347"/>
                    <a:pt x="14185" y="2347"/>
                  </a:cubicBezTo>
                  <a:cubicBezTo>
                    <a:pt x="16390" y="2347"/>
                    <a:pt x="18484" y="2686"/>
                    <a:pt x="20006" y="2686"/>
                  </a:cubicBezTo>
                  <a:cubicBezTo>
                    <a:pt x="20368" y="2686"/>
                    <a:pt x="20698" y="2667"/>
                    <a:pt x="20989" y="2619"/>
                  </a:cubicBezTo>
                  <a:cubicBezTo>
                    <a:pt x="23078" y="2301"/>
                    <a:pt x="21506" y="1227"/>
                    <a:pt x="20074" y="510"/>
                  </a:cubicBezTo>
                  <a:cubicBezTo>
                    <a:pt x="19342" y="159"/>
                    <a:pt x="17923" y="0"/>
                    <a:pt x="16407"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2"/>
            <p:cNvSpPr/>
            <p:nvPr/>
          </p:nvSpPr>
          <p:spPr>
            <a:xfrm>
              <a:off x="4289000" y="4189800"/>
              <a:ext cx="77125" cy="20900"/>
            </a:xfrm>
            <a:custGeom>
              <a:avLst/>
              <a:gdLst/>
              <a:ahLst/>
              <a:cxnLst/>
              <a:rect l="l" t="t" r="r" b="b"/>
              <a:pathLst>
                <a:path w="3085" h="836" extrusionOk="0">
                  <a:moveTo>
                    <a:pt x="1512" y="0"/>
                  </a:moveTo>
                  <a:cubicBezTo>
                    <a:pt x="1413" y="0"/>
                    <a:pt x="1293" y="20"/>
                    <a:pt x="1194" y="40"/>
                  </a:cubicBezTo>
                  <a:cubicBezTo>
                    <a:pt x="1074" y="60"/>
                    <a:pt x="975" y="119"/>
                    <a:pt x="876" y="139"/>
                  </a:cubicBezTo>
                  <a:cubicBezTo>
                    <a:pt x="677" y="219"/>
                    <a:pt x="498" y="318"/>
                    <a:pt x="378" y="418"/>
                  </a:cubicBezTo>
                  <a:cubicBezTo>
                    <a:pt x="100" y="617"/>
                    <a:pt x="0" y="836"/>
                    <a:pt x="0" y="836"/>
                  </a:cubicBezTo>
                  <a:cubicBezTo>
                    <a:pt x="0" y="836"/>
                    <a:pt x="199" y="816"/>
                    <a:pt x="517" y="716"/>
                  </a:cubicBezTo>
                  <a:cubicBezTo>
                    <a:pt x="816" y="657"/>
                    <a:pt x="1194" y="617"/>
                    <a:pt x="1532" y="597"/>
                  </a:cubicBezTo>
                  <a:lnTo>
                    <a:pt x="2089" y="597"/>
                  </a:lnTo>
                  <a:cubicBezTo>
                    <a:pt x="2109" y="584"/>
                    <a:pt x="2133" y="579"/>
                    <a:pt x="2160" y="579"/>
                  </a:cubicBezTo>
                  <a:cubicBezTo>
                    <a:pt x="2213" y="579"/>
                    <a:pt x="2275" y="597"/>
                    <a:pt x="2328" y="597"/>
                  </a:cubicBezTo>
                  <a:cubicBezTo>
                    <a:pt x="2408" y="597"/>
                    <a:pt x="2487" y="617"/>
                    <a:pt x="2547" y="617"/>
                  </a:cubicBezTo>
                  <a:cubicBezTo>
                    <a:pt x="2626" y="637"/>
                    <a:pt x="2706" y="637"/>
                    <a:pt x="2746" y="637"/>
                  </a:cubicBezTo>
                  <a:cubicBezTo>
                    <a:pt x="2825" y="657"/>
                    <a:pt x="2885" y="657"/>
                    <a:pt x="2925" y="657"/>
                  </a:cubicBezTo>
                  <a:lnTo>
                    <a:pt x="3084" y="657"/>
                  </a:lnTo>
                  <a:cubicBezTo>
                    <a:pt x="3084" y="657"/>
                    <a:pt x="3044" y="617"/>
                    <a:pt x="2985" y="537"/>
                  </a:cubicBezTo>
                  <a:cubicBezTo>
                    <a:pt x="2925" y="458"/>
                    <a:pt x="2825" y="338"/>
                    <a:pt x="2686" y="259"/>
                  </a:cubicBezTo>
                  <a:cubicBezTo>
                    <a:pt x="2626" y="239"/>
                    <a:pt x="2547" y="159"/>
                    <a:pt x="2447" y="139"/>
                  </a:cubicBezTo>
                  <a:cubicBezTo>
                    <a:pt x="2388" y="119"/>
                    <a:pt x="2288" y="60"/>
                    <a:pt x="2189" y="40"/>
                  </a:cubicBezTo>
                  <a:cubicBezTo>
                    <a:pt x="2089" y="40"/>
                    <a:pt x="1950" y="0"/>
                    <a:pt x="1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2"/>
            <p:cNvSpPr/>
            <p:nvPr/>
          </p:nvSpPr>
          <p:spPr>
            <a:xfrm>
              <a:off x="4625725" y="4197250"/>
              <a:ext cx="118925" cy="26375"/>
            </a:xfrm>
            <a:custGeom>
              <a:avLst/>
              <a:gdLst/>
              <a:ahLst/>
              <a:cxnLst/>
              <a:rect l="l" t="t" r="r" b="b"/>
              <a:pathLst>
                <a:path w="4757" h="1055" extrusionOk="0">
                  <a:moveTo>
                    <a:pt x="1931" y="0"/>
                  </a:moveTo>
                  <a:cubicBezTo>
                    <a:pt x="1752" y="0"/>
                    <a:pt x="1573" y="20"/>
                    <a:pt x="1433" y="20"/>
                  </a:cubicBezTo>
                  <a:cubicBezTo>
                    <a:pt x="1095" y="40"/>
                    <a:pt x="837" y="120"/>
                    <a:pt x="638" y="199"/>
                  </a:cubicBezTo>
                  <a:cubicBezTo>
                    <a:pt x="180" y="339"/>
                    <a:pt x="1" y="538"/>
                    <a:pt x="1" y="538"/>
                  </a:cubicBezTo>
                  <a:cubicBezTo>
                    <a:pt x="1" y="538"/>
                    <a:pt x="192" y="563"/>
                    <a:pt x="564" y="563"/>
                  </a:cubicBezTo>
                  <a:cubicBezTo>
                    <a:pt x="657" y="563"/>
                    <a:pt x="761" y="562"/>
                    <a:pt x="876" y="558"/>
                  </a:cubicBezTo>
                  <a:cubicBezTo>
                    <a:pt x="1334" y="558"/>
                    <a:pt x="1891" y="597"/>
                    <a:pt x="2448" y="657"/>
                  </a:cubicBezTo>
                  <a:cubicBezTo>
                    <a:pt x="2567" y="657"/>
                    <a:pt x="2727" y="697"/>
                    <a:pt x="2846" y="717"/>
                  </a:cubicBezTo>
                  <a:cubicBezTo>
                    <a:pt x="2965" y="717"/>
                    <a:pt x="3125" y="737"/>
                    <a:pt x="3244" y="756"/>
                  </a:cubicBezTo>
                  <a:lnTo>
                    <a:pt x="3622" y="836"/>
                  </a:lnTo>
                  <a:cubicBezTo>
                    <a:pt x="3741" y="856"/>
                    <a:pt x="3841" y="896"/>
                    <a:pt x="3960" y="916"/>
                  </a:cubicBezTo>
                  <a:cubicBezTo>
                    <a:pt x="4080" y="936"/>
                    <a:pt x="4179" y="936"/>
                    <a:pt x="4279" y="955"/>
                  </a:cubicBezTo>
                  <a:cubicBezTo>
                    <a:pt x="4378" y="995"/>
                    <a:pt x="4458" y="995"/>
                    <a:pt x="4537" y="1015"/>
                  </a:cubicBezTo>
                  <a:cubicBezTo>
                    <a:pt x="4657" y="1055"/>
                    <a:pt x="4756" y="1055"/>
                    <a:pt x="4756" y="1055"/>
                  </a:cubicBezTo>
                  <a:cubicBezTo>
                    <a:pt x="4756" y="1055"/>
                    <a:pt x="4736" y="1015"/>
                    <a:pt x="4637" y="916"/>
                  </a:cubicBezTo>
                  <a:cubicBezTo>
                    <a:pt x="4557" y="836"/>
                    <a:pt x="4418" y="717"/>
                    <a:pt x="4219" y="597"/>
                  </a:cubicBezTo>
                  <a:cubicBezTo>
                    <a:pt x="4119" y="518"/>
                    <a:pt x="3980" y="438"/>
                    <a:pt x="3861" y="398"/>
                  </a:cubicBezTo>
                  <a:cubicBezTo>
                    <a:pt x="3741" y="339"/>
                    <a:pt x="3582" y="259"/>
                    <a:pt x="3443" y="219"/>
                  </a:cubicBezTo>
                  <a:cubicBezTo>
                    <a:pt x="3284" y="199"/>
                    <a:pt x="3144" y="120"/>
                    <a:pt x="2965" y="100"/>
                  </a:cubicBezTo>
                  <a:lnTo>
                    <a:pt x="2448" y="20"/>
                  </a:lnTo>
                  <a:cubicBezTo>
                    <a:pt x="2269" y="0"/>
                    <a:pt x="2090" y="0"/>
                    <a:pt x="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2"/>
            <p:cNvSpPr/>
            <p:nvPr/>
          </p:nvSpPr>
          <p:spPr>
            <a:xfrm>
              <a:off x="4041125" y="4626075"/>
              <a:ext cx="921375" cy="107450"/>
            </a:xfrm>
            <a:custGeom>
              <a:avLst/>
              <a:gdLst/>
              <a:ahLst/>
              <a:cxnLst/>
              <a:rect l="l" t="t" r="r" b="b"/>
              <a:pathLst>
                <a:path w="36855" h="4298" extrusionOk="0">
                  <a:moveTo>
                    <a:pt x="26146" y="0"/>
                  </a:moveTo>
                  <a:cubicBezTo>
                    <a:pt x="23785" y="0"/>
                    <a:pt x="21276" y="224"/>
                    <a:pt x="19485" y="635"/>
                  </a:cubicBezTo>
                  <a:cubicBezTo>
                    <a:pt x="17530" y="1075"/>
                    <a:pt x="15853" y="1371"/>
                    <a:pt x="14125" y="1371"/>
                  </a:cubicBezTo>
                  <a:cubicBezTo>
                    <a:pt x="12654" y="1371"/>
                    <a:pt x="11146" y="1156"/>
                    <a:pt x="9398" y="635"/>
                  </a:cubicBezTo>
                  <a:cubicBezTo>
                    <a:pt x="8124" y="250"/>
                    <a:pt x="6995" y="122"/>
                    <a:pt x="6054" y="122"/>
                  </a:cubicBezTo>
                  <a:cubicBezTo>
                    <a:pt x="4174" y="122"/>
                    <a:pt x="3051" y="635"/>
                    <a:pt x="3051" y="635"/>
                  </a:cubicBezTo>
                  <a:cubicBezTo>
                    <a:pt x="1" y="3284"/>
                    <a:pt x="5433" y="4297"/>
                    <a:pt x="11026" y="4297"/>
                  </a:cubicBezTo>
                  <a:cubicBezTo>
                    <a:pt x="13496" y="4297"/>
                    <a:pt x="15998" y="4100"/>
                    <a:pt x="17814" y="3758"/>
                  </a:cubicBezTo>
                  <a:cubicBezTo>
                    <a:pt x="19422" y="3464"/>
                    <a:pt x="21065" y="3362"/>
                    <a:pt x="22671" y="3362"/>
                  </a:cubicBezTo>
                  <a:cubicBezTo>
                    <a:pt x="26201" y="3362"/>
                    <a:pt x="29557" y="3851"/>
                    <a:pt x="31987" y="3851"/>
                  </a:cubicBezTo>
                  <a:cubicBezTo>
                    <a:pt x="32556" y="3851"/>
                    <a:pt x="33074" y="3825"/>
                    <a:pt x="33532" y="3758"/>
                  </a:cubicBezTo>
                  <a:cubicBezTo>
                    <a:pt x="36855" y="3321"/>
                    <a:pt x="34368" y="1769"/>
                    <a:pt x="32040" y="754"/>
                  </a:cubicBezTo>
                  <a:cubicBezTo>
                    <a:pt x="30867" y="238"/>
                    <a:pt x="28585" y="0"/>
                    <a:pt x="26146"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2"/>
            <p:cNvSpPr/>
            <p:nvPr/>
          </p:nvSpPr>
          <p:spPr>
            <a:xfrm>
              <a:off x="4144250" y="4639725"/>
              <a:ext cx="124375" cy="30075"/>
            </a:xfrm>
            <a:custGeom>
              <a:avLst/>
              <a:gdLst/>
              <a:ahLst/>
              <a:cxnLst/>
              <a:rect l="l" t="t" r="r" b="b"/>
              <a:pathLst>
                <a:path w="4975" h="1203" extrusionOk="0">
                  <a:moveTo>
                    <a:pt x="2589" y="1"/>
                  </a:moveTo>
                  <a:cubicBezTo>
                    <a:pt x="2534" y="1"/>
                    <a:pt x="2480" y="3"/>
                    <a:pt x="2428" y="9"/>
                  </a:cubicBezTo>
                  <a:cubicBezTo>
                    <a:pt x="2229" y="29"/>
                    <a:pt x="2050" y="29"/>
                    <a:pt x="1890" y="89"/>
                  </a:cubicBezTo>
                  <a:cubicBezTo>
                    <a:pt x="1711" y="109"/>
                    <a:pt x="1532" y="148"/>
                    <a:pt x="1393" y="208"/>
                  </a:cubicBezTo>
                  <a:cubicBezTo>
                    <a:pt x="1055" y="308"/>
                    <a:pt x="796" y="447"/>
                    <a:pt x="597" y="606"/>
                  </a:cubicBezTo>
                  <a:cubicBezTo>
                    <a:pt x="140" y="904"/>
                    <a:pt x="0" y="1203"/>
                    <a:pt x="0" y="1203"/>
                  </a:cubicBezTo>
                  <a:cubicBezTo>
                    <a:pt x="0" y="1203"/>
                    <a:pt x="319" y="1143"/>
                    <a:pt x="856" y="1123"/>
                  </a:cubicBezTo>
                  <a:cubicBezTo>
                    <a:pt x="1333" y="1044"/>
                    <a:pt x="1930" y="984"/>
                    <a:pt x="2507" y="944"/>
                  </a:cubicBezTo>
                  <a:cubicBezTo>
                    <a:pt x="2627" y="924"/>
                    <a:pt x="2786" y="924"/>
                    <a:pt x="2925" y="924"/>
                  </a:cubicBezTo>
                  <a:lnTo>
                    <a:pt x="3343" y="924"/>
                  </a:lnTo>
                  <a:cubicBezTo>
                    <a:pt x="3482" y="924"/>
                    <a:pt x="3621" y="944"/>
                    <a:pt x="3741" y="944"/>
                  </a:cubicBezTo>
                  <a:cubicBezTo>
                    <a:pt x="3880" y="944"/>
                    <a:pt x="3999" y="984"/>
                    <a:pt x="4119" y="984"/>
                  </a:cubicBezTo>
                  <a:cubicBezTo>
                    <a:pt x="4169" y="994"/>
                    <a:pt x="4223" y="994"/>
                    <a:pt x="4278" y="994"/>
                  </a:cubicBezTo>
                  <a:cubicBezTo>
                    <a:pt x="4333" y="994"/>
                    <a:pt x="4387" y="994"/>
                    <a:pt x="4437" y="1004"/>
                  </a:cubicBezTo>
                  <a:cubicBezTo>
                    <a:pt x="4537" y="1024"/>
                    <a:pt x="4636" y="1024"/>
                    <a:pt x="4716" y="1024"/>
                  </a:cubicBezTo>
                  <a:lnTo>
                    <a:pt x="4974" y="1024"/>
                  </a:lnTo>
                  <a:cubicBezTo>
                    <a:pt x="4974" y="1024"/>
                    <a:pt x="4915" y="944"/>
                    <a:pt x="4815" y="845"/>
                  </a:cubicBezTo>
                  <a:cubicBezTo>
                    <a:pt x="4696" y="745"/>
                    <a:pt x="4537" y="606"/>
                    <a:pt x="4318" y="487"/>
                  </a:cubicBezTo>
                  <a:cubicBezTo>
                    <a:pt x="4218" y="407"/>
                    <a:pt x="4099" y="327"/>
                    <a:pt x="3940" y="288"/>
                  </a:cubicBezTo>
                  <a:cubicBezTo>
                    <a:pt x="3820" y="228"/>
                    <a:pt x="3681" y="148"/>
                    <a:pt x="3502" y="128"/>
                  </a:cubicBezTo>
                  <a:cubicBezTo>
                    <a:pt x="3323" y="89"/>
                    <a:pt x="3144" y="29"/>
                    <a:pt x="2985" y="29"/>
                  </a:cubicBezTo>
                  <a:cubicBezTo>
                    <a:pt x="2858" y="15"/>
                    <a:pt x="2722" y="1"/>
                    <a:pt x="2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4682925" y="4650675"/>
              <a:ext cx="188550" cy="39525"/>
            </a:xfrm>
            <a:custGeom>
              <a:avLst/>
              <a:gdLst/>
              <a:ahLst/>
              <a:cxnLst/>
              <a:rect l="l" t="t" r="r" b="b"/>
              <a:pathLst>
                <a:path w="7542" h="1581" extrusionOk="0">
                  <a:moveTo>
                    <a:pt x="2829" y="1"/>
                  </a:moveTo>
                  <a:cubicBezTo>
                    <a:pt x="2637" y="1"/>
                    <a:pt x="2458" y="19"/>
                    <a:pt x="2269" y="49"/>
                  </a:cubicBezTo>
                  <a:cubicBezTo>
                    <a:pt x="1772" y="88"/>
                    <a:pt x="1354" y="168"/>
                    <a:pt x="996" y="287"/>
                  </a:cubicBezTo>
                  <a:cubicBezTo>
                    <a:pt x="299" y="486"/>
                    <a:pt x="1" y="765"/>
                    <a:pt x="1" y="765"/>
                  </a:cubicBezTo>
                  <a:cubicBezTo>
                    <a:pt x="1" y="765"/>
                    <a:pt x="538" y="785"/>
                    <a:pt x="1274" y="864"/>
                  </a:cubicBezTo>
                  <a:cubicBezTo>
                    <a:pt x="2030" y="884"/>
                    <a:pt x="2926" y="904"/>
                    <a:pt x="3781" y="1004"/>
                  </a:cubicBezTo>
                  <a:cubicBezTo>
                    <a:pt x="4020" y="1043"/>
                    <a:pt x="4219" y="1063"/>
                    <a:pt x="4438" y="1083"/>
                  </a:cubicBezTo>
                  <a:cubicBezTo>
                    <a:pt x="4657" y="1103"/>
                    <a:pt x="4856" y="1163"/>
                    <a:pt x="5074" y="1183"/>
                  </a:cubicBezTo>
                  <a:cubicBezTo>
                    <a:pt x="5313" y="1203"/>
                    <a:pt x="5512" y="1262"/>
                    <a:pt x="5711" y="1282"/>
                  </a:cubicBezTo>
                  <a:cubicBezTo>
                    <a:pt x="5910" y="1302"/>
                    <a:pt x="6109" y="1362"/>
                    <a:pt x="6268" y="1382"/>
                  </a:cubicBezTo>
                  <a:cubicBezTo>
                    <a:pt x="6447" y="1402"/>
                    <a:pt x="6626" y="1441"/>
                    <a:pt x="6766" y="1461"/>
                  </a:cubicBezTo>
                  <a:cubicBezTo>
                    <a:pt x="6925" y="1481"/>
                    <a:pt x="7044" y="1501"/>
                    <a:pt x="7164" y="1541"/>
                  </a:cubicBezTo>
                  <a:cubicBezTo>
                    <a:pt x="7402" y="1561"/>
                    <a:pt x="7542" y="1581"/>
                    <a:pt x="7542" y="1581"/>
                  </a:cubicBezTo>
                  <a:cubicBezTo>
                    <a:pt x="7542" y="1581"/>
                    <a:pt x="7502" y="1501"/>
                    <a:pt x="7343" y="1382"/>
                  </a:cubicBezTo>
                  <a:cubicBezTo>
                    <a:pt x="7223" y="1262"/>
                    <a:pt x="7004" y="1083"/>
                    <a:pt x="6666" y="904"/>
                  </a:cubicBezTo>
                  <a:cubicBezTo>
                    <a:pt x="6507" y="805"/>
                    <a:pt x="6328" y="705"/>
                    <a:pt x="6129" y="645"/>
                  </a:cubicBezTo>
                  <a:cubicBezTo>
                    <a:pt x="5890" y="566"/>
                    <a:pt x="5711" y="466"/>
                    <a:pt x="5453" y="387"/>
                  </a:cubicBezTo>
                  <a:cubicBezTo>
                    <a:pt x="5214" y="307"/>
                    <a:pt x="4955" y="248"/>
                    <a:pt x="4677" y="188"/>
                  </a:cubicBezTo>
                  <a:cubicBezTo>
                    <a:pt x="4418" y="148"/>
                    <a:pt x="4139" y="88"/>
                    <a:pt x="3861" y="68"/>
                  </a:cubicBezTo>
                  <a:cubicBezTo>
                    <a:pt x="3582" y="49"/>
                    <a:pt x="3324" y="9"/>
                    <a:pt x="3045" y="9"/>
                  </a:cubicBezTo>
                  <a:cubicBezTo>
                    <a:pt x="2970" y="3"/>
                    <a:pt x="2899" y="1"/>
                    <a:pt x="2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3914675" y="4965975"/>
              <a:ext cx="1165225" cy="115625"/>
            </a:xfrm>
            <a:custGeom>
              <a:avLst/>
              <a:gdLst/>
              <a:ahLst/>
              <a:cxnLst/>
              <a:rect l="l" t="t" r="r" b="b"/>
              <a:pathLst>
                <a:path w="46609" h="4625" extrusionOk="0">
                  <a:moveTo>
                    <a:pt x="33129" y="1"/>
                  </a:moveTo>
                  <a:cubicBezTo>
                    <a:pt x="30124" y="1"/>
                    <a:pt x="26928" y="244"/>
                    <a:pt x="24663" y="687"/>
                  </a:cubicBezTo>
                  <a:cubicBezTo>
                    <a:pt x="22205" y="1168"/>
                    <a:pt x="20091" y="1483"/>
                    <a:pt x="17918" y="1483"/>
                  </a:cubicBezTo>
                  <a:cubicBezTo>
                    <a:pt x="16045" y="1483"/>
                    <a:pt x="14129" y="1249"/>
                    <a:pt x="11909" y="687"/>
                  </a:cubicBezTo>
                  <a:cubicBezTo>
                    <a:pt x="10297" y="283"/>
                    <a:pt x="8867" y="148"/>
                    <a:pt x="7676" y="148"/>
                  </a:cubicBezTo>
                  <a:cubicBezTo>
                    <a:pt x="5295" y="148"/>
                    <a:pt x="3871" y="687"/>
                    <a:pt x="3871" y="687"/>
                  </a:cubicBezTo>
                  <a:cubicBezTo>
                    <a:pt x="1" y="3535"/>
                    <a:pt x="6895" y="4625"/>
                    <a:pt x="13986" y="4625"/>
                  </a:cubicBezTo>
                  <a:cubicBezTo>
                    <a:pt x="17103" y="4625"/>
                    <a:pt x="20257" y="4414"/>
                    <a:pt x="22554" y="4050"/>
                  </a:cubicBezTo>
                  <a:cubicBezTo>
                    <a:pt x="24604" y="3725"/>
                    <a:pt x="26700" y="3614"/>
                    <a:pt x="28749" y="3614"/>
                  </a:cubicBezTo>
                  <a:cubicBezTo>
                    <a:pt x="33221" y="3614"/>
                    <a:pt x="37471" y="4144"/>
                    <a:pt x="40537" y="4144"/>
                  </a:cubicBezTo>
                  <a:cubicBezTo>
                    <a:pt x="41233" y="4144"/>
                    <a:pt x="41867" y="4117"/>
                    <a:pt x="42430" y="4050"/>
                  </a:cubicBezTo>
                  <a:cubicBezTo>
                    <a:pt x="46608" y="3553"/>
                    <a:pt x="43445" y="1901"/>
                    <a:pt x="40540" y="807"/>
                  </a:cubicBezTo>
                  <a:cubicBezTo>
                    <a:pt x="39063" y="254"/>
                    <a:pt x="36195" y="1"/>
                    <a:pt x="33129"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4045250" y="4979750"/>
              <a:ext cx="155725" cy="33275"/>
            </a:xfrm>
            <a:custGeom>
              <a:avLst/>
              <a:gdLst/>
              <a:ahLst/>
              <a:cxnLst/>
              <a:rect l="l" t="t" r="r" b="b"/>
              <a:pathLst>
                <a:path w="6229" h="1331" extrusionOk="0">
                  <a:moveTo>
                    <a:pt x="3243" y="0"/>
                  </a:moveTo>
                  <a:cubicBezTo>
                    <a:pt x="3171" y="0"/>
                    <a:pt x="3099" y="5"/>
                    <a:pt x="3025" y="17"/>
                  </a:cubicBezTo>
                  <a:cubicBezTo>
                    <a:pt x="2806" y="37"/>
                    <a:pt x="2587" y="37"/>
                    <a:pt x="2349" y="77"/>
                  </a:cubicBezTo>
                  <a:cubicBezTo>
                    <a:pt x="2130" y="117"/>
                    <a:pt x="1931" y="176"/>
                    <a:pt x="1732" y="236"/>
                  </a:cubicBezTo>
                  <a:cubicBezTo>
                    <a:pt x="1334" y="355"/>
                    <a:pt x="996" y="495"/>
                    <a:pt x="737" y="674"/>
                  </a:cubicBezTo>
                  <a:cubicBezTo>
                    <a:pt x="200" y="1012"/>
                    <a:pt x="1" y="1330"/>
                    <a:pt x="1" y="1330"/>
                  </a:cubicBezTo>
                  <a:cubicBezTo>
                    <a:pt x="1" y="1330"/>
                    <a:pt x="399" y="1271"/>
                    <a:pt x="1036" y="1171"/>
                  </a:cubicBezTo>
                  <a:cubicBezTo>
                    <a:pt x="1632" y="1111"/>
                    <a:pt x="2388" y="1032"/>
                    <a:pt x="3105" y="1012"/>
                  </a:cubicBezTo>
                  <a:cubicBezTo>
                    <a:pt x="3284" y="972"/>
                    <a:pt x="3483" y="972"/>
                    <a:pt x="3642" y="972"/>
                  </a:cubicBezTo>
                  <a:lnTo>
                    <a:pt x="4179" y="972"/>
                  </a:lnTo>
                  <a:cubicBezTo>
                    <a:pt x="4378" y="972"/>
                    <a:pt x="4517" y="1012"/>
                    <a:pt x="4696" y="1012"/>
                  </a:cubicBezTo>
                  <a:cubicBezTo>
                    <a:pt x="4876" y="1012"/>
                    <a:pt x="5015" y="1032"/>
                    <a:pt x="5174" y="1032"/>
                  </a:cubicBezTo>
                  <a:cubicBezTo>
                    <a:pt x="5244" y="1042"/>
                    <a:pt x="5318" y="1042"/>
                    <a:pt x="5390" y="1042"/>
                  </a:cubicBezTo>
                  <a:cubicBezTo>
                    <a:pt x="5462" y="1042"/>
                    <a:pt x="5532" y="1042"/>
                    <a:pt x="5592" y="1052"/>
                  </a:cubicBezTo>
                  <a:cubicBezTo>
                    <a:pt x="5711" y="1072"/>
                    <a:pt x="5811" y="1072"/>
                    <a:pt x="5910" y="1072"/>
                  </a:cubicBezTo>
                  <a:lnTo>
                    <a:pt x="6228" y="1072"/>
                  </a:lnTo>
                  <a:cubicBezTo>
                    <a:pt x="6228" y="1072"/>
                    <a:pt x="6169" y="1012"/>
                    <a:pt x="6030" y="912"/>
                  </a:cubicBezTo>
                  <a:cubicBezTo>
                    <a:pt x="5890" y="813"/>
                    <a:pt x="5711" y="634"/>
                    <a:pt x="5413" y="514"/>
                  </a:cubicBezTo>
                  <a:cubicBezTo>
                    <a:pt x="5273" y="435"/>
                    <a:pt x="5114" y="355"/>
                    <a:pt x="4935" y="316"/>
                  </a:cubicBezTo>
                  <a:cubicBezTo>
                    <a:pt x="4776" y="236"/>
                    <a:pt x="4577" y="156"/>
                    <a:pt x="4378" y="136"/>
                  </a:cubicBezTo>
                  <a:cubicBezTo>
                    <a:pt x="4179" y="77"/>
                    <a:pt x="3940" y="37"/>
                    <a:pt x="3722" y="37"/>
                  </a:cubicBezTo>
                  <a:cubicBezTo>
                    <a:pt x="3557" y="23"/>
                    <a:pt x="3402" y="0"/>
                    <a:pt x="3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4726700" y="4991900"/>
              <a:ext cx="238775" cy="41500"/>
            </a:xfrm>
            <a:custGeom>
              <a:avLst/>
              <a:gdLst/>
              <a:ahLst/>
              <a:cxnLst/>
              <a:rect l="l" t="t" r="r" b="b"/>
              <a:pathLst>
                <a:path w="9551" h="1660" extrusionOk="0">
                  <a:moveTo>
                    <a:pt x="3549" y="1"/>
                  </a:moveTo>
                  <a:cubicBezTo>
                    <a:pt x="3303" y="1"/>
                    <a:pt x="3059" y="19"/>
                    <a:pt x="2826" y="48"/>
                  </a:cubicBezTo>
                  <a:cubicBezTo>
                    <a:pt x="2209" y="88"/>
                    <a:pt x="1672" y="188"/>
                    <a:pt x="1234" y="327"/>
                  </a:cubicBezTo>
                  <a:cubicBezTo>
                    <a:pt x="379" y="546"/>
                    <a:pt x="1" y="844"/>
                    <a:pt x="1" y="844"/>
                  </a:cubicBezTo>
                  <a:cubicBezTo>
                    <a:pt x="1" y="844"/>
                    <a:pt x="637" y="864"/>
                    <a:pt x="1632" y="884"/>
                  </a:cubicBezTo>
                  <a:cubicBezTo>
                    <a:pt x="2587" y="924"/>
                    <a:pt x="3702" y="964"/>
                    <a:pt x="4816" y="1063"/>
                  </a:cubicBezTo>
                  <a:cubicBezTo>
                    <a:pt x="5094" y="1063"/>
                    <a:pt x="5373" y="1123"/>
                    <a:pt x="5651" y="1143"/>
                  </a:cubicBezTo>
                  <a:cubicBezTo>
                    <a:pt x="5950" y="1163"/>
                    <a:pt x="6189" y="1222"/>
                    <a:pt x="6467" y="1242"/>
                  </a:cubicBezTo>
                  <a:cubicBezTo>
                    <a:pt x="6746" y="1262"/>
                    <a:pt x="6984" y="1322"/>
                    <a:pt x="7243" y="1342"/>
                  </a:cubicBezTo>
                  <a:cubicBezTo>
                    <a:pt x="7482" y="1362"/>
                    <a:pt x="7740" y="1421"/>
                    <a:pt x="7959" y="1441"/>
                  </a:cubicBezTo>
                  <a:cubicBezTo>
                    <a:pt x="8158" y="1481"/>
                    <a:pt x="8397" y="1501"/>
                    <a:pt x="8576" y="1541"/>
                  </a:cubicBezTo>
                  <a:cubicBezTo>
                    <a:pt x="8755" y="1560"/>
                    <a:pt x="8934" y="1580"/>
                    <a:pt x="9073" y="1600"/>
                  </a:cubicBezTo>
                  <a:cubicBezTo>
                    <a:pt x="9372" y="1640"/>
                    <a:pt x="9551" y="1660"/>
                    <a:pt x="9551" y="1660"/>
                  </a:cubicBezTo>
                  <a:cubicBezTo>
                    <a:pt x="9551" y="1660"/>
                    <a:pt x="9452" y="1560"/>
                    <a:pt x="9272" y="1441"/>
                  </a:cubicBezTo>
                  <a:cubicBezTo>
                    <a:pt x="9073" y="1322"/>
                    <a:pt x="8835" y="1123"/>
                    <a:pt x="8397" y="944"/>
                  </a:cubicBezTo>
                  <a:cubicBezTo>
                    <a:pt x="8198" y="844"/>
                    <a:pt x="7999" y="705"/>
                    <a:pt x="7740" y="645"/>
                  </a:cubicBezTo>
                  <a:cubicBezTo>
                    <a:pt x="7462" y="566"/>
                    <a:pt x="7183" y="466"/>
                    <a:pt x="6885" y="387"/>
                  </a:cubicBezTo>
                  <a:cubicBezTo>
                    <a:pt x="6567" y="327"/>
                    <a:pt x="6268" y="247"/>
                    <a:pt x="5910" y="188"/>
                  </a:cubicBezTo>
                  <a:cubicBezTo>
                    <a:pt x="5572" y="148"/>
                    <a:pt x="5214" y="88"/>
                    <a:pt x="4875" y="68"/>
                  </a:cubicBezTo>
                  <a:cubicBezTo>
                    <a:pt x="4517" y="48"/>
                    <a:pt x="4179" y="9"/>
                    <a:pt x="3821" y="9"/>
                  </a:cubicBezTo>
                  <a:cubicBezTo>
                    <a:pt x="3730" y="3"/>
                    <a:pt x="3640" y="1"/>
                    <a:pt x="3549"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 name="Google Shape;266;p2"/>
          <p:cNvGrpSpPr/>
          <p:nvPr/>
        </p:nvGrpSpPr>
        <p:grpSpPr>
          <a:xfrm>
            <a:off x="-84241" y="6192281"/>
            <a:ext cx="12361023" cy="635568"/>
            <a:chOff x="-63338" y="4415611"/>
            <a:chExt cx="9293759" cy="476676"/>
          </a:xfrm>
        </p:grpSpPr>
        <p:grpSp>
          <p:nvGrpSpPr>
            <p:cNvPr id="267" name="Google Shape;267;p2"/>
            <p:cNvGrpSpPr/>
            <p:nvPr/>
          </p:nvGrpSpPr>
          <p:grpSpPr>
            <a:xfrm>
              <a:off x="-63338" y="4432610"/>
              <a:ext cx="3386121" cy="399505"/>
              <a:chOff x="581300" y="3757663"/>
              <a:chExt cx="696575" cy="73925"/>
            </a:xfrm>
          </p:grpSpPr>
          <p:sp>
            <p:nvSpPr>
              <p:cNvPr id="268" name="Google Shape;26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 name="Google Shape;272;p2"/>
            <p:cNvGrpSpPr/>
            <p:nvPr/>
          </p:nvGrpSpPr>
          <p:grpSpPr>
            <a:xfrm>
              <a:off x="3072586" y="4492781"/>
              <a:ext cx="3386121" cy="399505"/>
              <a:chOff x="581300" y="3757663"/>
              <a:chExt cx="696575" cy="73925"/>
            </a:xfrm>
          </p:grpSpPr>
          <p:sp>
            <p:nvSpPr>
              <p:cNvPr id="273" name="Google Shape;273;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7" name="Google Shape;277;p2"/>
            <p:cNvGrpSpPr/>
            <p:nvPr/>
          </p:nvGrpSpPr>
          <p:grpSpPr>
            <a:xfrm>
              <a:off x="5844300" y="4415611"/>
              <a:ext cx="3386121" cy="399505"/>
              <a:chOff x="581300" y="3757663"/>
              <a:chExt cx="696575" cy="73925"/>
            </a:xfrm>
          </p:grpSpPr>
          <p:sp>
            <p:nvSpPr>
              <p:cNvPr id="278" name="Google Shape;27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2" name="Google Shape;282;p2"/>
          <p:cNvGrpSpPr/>
          <p:nvPr/>
        </p:nvGrpSpPr>
        <p:grpSpPr>
          <a:xfrm>
            <a:off x="8958731" y="5013919"/>
            <a:ext cx="878012" cy="1546384"/>
            <a:chOff x="5711575" y="4495200"/>
            <a:chExt cx="358150" cy="629225"/>
          </a:xfrm>
        </p:grpSpPr>
        <p:sp>
          <p:nvSpPr>
            <p:cNvPr id="283" name="Google Shape;283;p2"/>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2"/>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2"/>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9" name="Google Shape;289;p2"/>
          <p:cNvGrpSpPr/>
          <p:nvPr/>
        </p:nvGrpSpPr>
        <p:grpSpPr>
          <a:xfrm>
            <a:off x="11242490" y="5524969"/>
            <a:ext cx="467076" cy="1051361"/>
            <a:chOff x="5401200" y="3737150"/>
            <a:chExt cx="190525" cy="427800"/>
          </a:xfrm>
        </p:grpSpPr>
        <p:sp>
          <p:nvSpPr>
            <p:cNvPr id="290" name="Google Shape;290;p2"/>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477"/>
        <p:cNvGrpSpPr/>
        <p:nvPr/>
      </p:nvGrpSpPr>
      <p:grpSpPr>
        <a:xfrm>
          <a:off x="0" y="0"/>
          <a:ext cx="0" cy="0"/>
          <a:chOff x="0" y="0"/>
          <a:chExt cx="0" cy="0"/>
        </a:xfrm>
      </p:grpSpPr>
      <p:sp>
        <p:nvSpPr>
          <p:cNvPr id="2478" name="Google Shape;2478;p17"/>
          <p:cNvSpPr/>
          <p:nvPr/>
        </p:nvSpPr>
        <p:spPr>
          <a:xfrm rot="10800000" flipH="1">
            <a:off x="-33" y="265133"/>
            <a:ext cx="12161923"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79" name="Google Shape;2479;p17"/>
          <p:cNvSpPr txBox="1">
            <a:spLocks noGrp="1"/>
          </p:cNvSpPr>
          <p:nvPr>
            <p:ph type="subTitle" idx="1"/>
          </p:nvPr>
        </p:nvSpPr>
        <p:spPr>
          <a:xfrm>
            <a:off x="957459" y="1963333"/>
            <a:ext cx="5180751"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2128"/>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sp>
        <p:nvSpPr>
          <p:cNvPr id="2480" name="Google Shape;2480;p17"/>
          <p:cNvSpPr txBox="1">
            <a:spLocks noGrp="1"/>
          </p:cNvSpPr>
          <p:nvPr>
            <p:ph type="subTitle" idx="2"/>
          </p:nvPr>
        </p:nvSpPr>
        <p:spPr>
          <a:xfrm>
            <a:off x="6300441" y="1963333"/>
            <a:ext cx="4903838" cy="281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Font typeface="Anaheim"/>
              <a:buChar char="●"/>
              <a:defRPr/>
            </a:lvl1pPr>
            <a:lvl2pPr lvl="1" algn="ctr" rtl="0">
              <a:lnSpc>
                <a:spcPct val="100000"/>
              </a:lnSpc>
              <a:spcBef>
                <a:spcPts val="1330"/>
              </a:spcBef>
              <a:spcAft>
                <a:spcPts val="0"/>
              </a:spcAft>
              <a:buClr>
                <a:srgbClr val="434343"/>
              </a:buClr>
              <a:buSzPts val="1400"/>
              <a:buFont typeface="Anaheim"/>
              <a:buChar char="○"/>
              <a:defRPr/>
            </a:lvl2pPr>
            <a:lvl3pPr lvl="2" algn="ctr" rtl="0">
              <a:lnSpc>
                <a:spcPct val="100000"/>
              </a:lnSpc>
              <a:spcBef>
                <a:spcPts val="2128"/>
              </a:spcBef>
              <a:spcAft>
                <a:spcPts val="0"/>
              </a:spcAft>
              <a:buClr>
                <a:srgbClr val="434343"/>
              </a:buClr>
              <a:buSzPts val="1400"/>
              <a:buFont typeface="Anaheim"/>
              <a:buChar char="■"/>
              <a:defRPr/>
            </a:lvl3pPr>
            <a:lvl4pPr lvl="3" algn="ctr" rtl="0">
              <a:lnSpc>
                <a:spcPct val="100000"/>
              </a:lnSpc>
              <a:spcBef>
                <a:spcPts val="2128"/>
              </a:spcBef>
              <a:spcAft>
                <a:spcPts val="0"/>
              </a:spcAft>
              <a:buClr>
                <a:srgbClr val="434343"/>
              </a:buClr>
              <a:buSzPts val="1400"/>
              <a:buFont typeface="Anaheim"/>
              <a:buChar char="●"/>
              <a:defRPr/>
            </a:lvl4pPr>
            <a:lvl5pPr lvl="4" algn="ctr" rtl="0">
              <a:lnSpc>
                <a:spcPct val="100000"/>
              </a:lnSpc>
              <a:spcBef>
                <a:spcPts val="2128"/>
              </a:spcBef>
              <a:spcAft>
                <a:spcPts val="0"/>
              </a:spcAft>
              <a:buClr>
                <a:srgbClr val="434343"/>
              </a:buClr>
              <a:buSzPts val="1400"/>
              <a:buFont typeface="Anaheim"/>
              <a:buChar char="○"/>
              <a:defRPr/>
            </a:lvl5pPr>
            <a:lvl6pPr lvl="5" algn="ctr" rtl="0">
              <a:lnSpc>
                <a:spcPct val="100000"/>
              </a:lnSpc>
              <a:spcBef>
                <a:spcPts val="2128"/>
              </a:spcBef>
              <a:spcAft>
                <a:spcPts val="0"/>
              </a:spcAft>
              <a:buClr>
                <a:srgbClr val="434343"/>
              </a:buClr>
              <a:buSzPts val="1400"/>
              <a:buFont typeface="Anaheim"/>
              <a:buChar char="■"/>
              <a:defRPr/>
            </a:lvl6pPr>
            <a:lvl7pPr lvl="6" algn="ctr" rtl="0">
              <a:lnSpc>
                <a:spcPct val="100000"/>
              </a:lnSpc>
              <a:spcBef>
                <a:spcPts val="2128"/>
              </a:spcBef>
              <a:spcAft>
                <a:spcPts val="0"/>
              </a:spcAft>
              <a:buClr>
                <a:srgbClr val="434343"/>
              </a:buClr>
              <a:buSzPts val="1400"/>
              <a:buFont typeface="Anaheim"/>
              <a:buChar char="●"/>
              <a:defRPr/>
            </a:lvl7pPr>
            <a:lvl8pPr lvl="7" algn="ctr" rtl="0">
              <a:lnSpc>
                <a:spcPct val="100000"/>
              </a:lnSpc>
              <a:spcBef>
                <a:spcPts val="2128"/>
              </a:spcBef>
              <a:spcAft>
                <a:spcPts val="0"/>
              </a:spcAft>
              <a:buClr>
                <a:srgbClr val="434343"/>
              </a:buClr>
              <a:buSzPts val="1400"/>
              <a:buFont typeface="Anaheim"/>
              <a:buChar char="○"/>
              <a:defRPr/>
            </a:lvl8pPr>
            <a:lvl9pPr lvl="8" algn="ctr" rtl="0">
              <a:lnSpc>
                <a:spcPct val="100000"/>
              </a:lnSpc>
              <a:spcBef>
                <a:spcPts val="2128"/>
              </a:spcBef>
              <a:spcAft>
                <a:spcPts val="2128"/>
              </a:spcAft>
              <a:buClr>
                <a:srgbClr val="434343"/>
              </a:buClr>
              <a:buSzPts val="1400"/>
              <a:buFont typeface="Anaheim"/>
              <a:buChar char="■"/>
              <a:defRPr/>
            </a:lvl9pPr>
          </a:lstStyle>
          <a:p>
            <a:endParaRPr/>
          </a:p>
        </p:txBody>
      </p:sp>
      <p:grpSp>
        <p:nvGrpSpPr>
          <p:cNvPr id="2481" name="Google Shape;2481;p17"/>
          <p:cNvGrpSpPr/>
          <p:nvPr/>
        </p:nvGrpSpPr>
        <p:grpSpPr>
          <a:xfrm>
            <a:off x="-59" y="49"/>
            <a:ext cx="12161948" cy="6857948"/>
            <a:chOff x="-45" y="36"/>
            <a:chExt cx="9144083" cy="5143461"/>
          </a:xfrm>
        </p:grpSpPr>
        <p:sp>
          <p:nvSpPr>
            <p:cNvPr id="2482" name="Google Shape;2482;p1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1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1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1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1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1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1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1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1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1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2" name="Google Shape;2492;p1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1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1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1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1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1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1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1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1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1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1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1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1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1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1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1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1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1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1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1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1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1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1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1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6" name="Google Shape;2516;p1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7" name="Google Shape;2517;p1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1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1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1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1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1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1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1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1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1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1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8" name="Google Shape;2528;p1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9" name="Google Shape;2529;p1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1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1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1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1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1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1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1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1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1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1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1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1" name="Google Shape;2541;p1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2" name="Google Shape;2542;p1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1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1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1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1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1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1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1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1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1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1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1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1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1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1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1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1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1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1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1" name="Google Shape;2561;p1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2" name="Google Shape;2562;p1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3" name="Google Shape;2563;p1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4" name="Google Shape;2564;p1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1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1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1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1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1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1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1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1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3" name="Google Shape;2573;p1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74" name="Google Shape;2574;p17"/>
          <p:cNvGrpSpPr/>
          <p:nvPr/>
        </p:nvGrpSpPr>
        <p:grpSpPr>
          <a:xfrm flipH="1">
            <a:off x="5142651" y="5757487"/>
            <a:ext cx="7761161" cy="1349808"/>
            <a:chOff x="1971760" y="2938350"/>
            <a:chExt cx="5464283" cy="1164297"/>
          </a:xfrm>
        </p:grpSpPr>
        <p:grpSp>
          <p:nvGrpSpPr>
            <p:cNvPr id="2575" name="Google Shape;2575;p17"/>
            <p:cNvGrpSpPr/>
            <p:nvPr/>
          </p:nvGrpSpPr>
          <p:grpSpPr>
            <a:xfrm>
              <a:off x="1971760" y="2938350"/>
              <a:ext cx="5464283" cy="1164297"/>
              <a:chOff x="581300" y="3757663"/>
              <a:chExt cx="696575" cy="73925"/>
            </a:xfrm>
          </p:grpSpPr>
          <p:sp>
            <p:nvSpPr>
              <p:cNvPr id="2576" name="Google Shape;2576;p17"/>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17"/>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17"/>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17"/>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80" name="Google Shape;2580;p17"/>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1" name="Google Shape;2581;p17"/>
          <p:cNvGrpSpPr/>
          <p:nvPr/>
        </p:nvGrpSpPr>
        <p:grpSpPr>
          <a:xfrm>
            <a:off x="6138325" y="4203487"/>
            <a:ext cx="1715725" cy="2317639"/>
            <a:chOff x="6481050" y="2803650"/>
            <a:chExt cx="753100" cy="1033000"/>
          </a:xfrm>
        </p:grpSpPr>
        <p:sp>
          <p:nvSpPr>
            <p:cNvPr id="2582" name="Google Shape;2582;p17"/>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17"/>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4" name="Google Shape;2584;p17"/>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5" name="Google Shape;2585;p17"/>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17"/>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17"/>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17"/>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9" name="Google Shape;2589;p17"/>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17"/>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17"/>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17"/>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17"/>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17"/>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17"/>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17"/>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17"/>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17"/>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17"/>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17"/>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17"/>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17"/>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17"/>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17"/>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17"/>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17"/>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17"/>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17"/>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17"/>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17"/>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17"/>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17"/>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17"/>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17"/>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17"/>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17"/>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17"/>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17"/>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17"/>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17"/>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17"/>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17"/>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17"/>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17"/>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5" name="Google Shape;2625;p17"/>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6" name="Google Shape;2626;p17"/>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17"/>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17"/>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17"/>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17"/>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17"/>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17"/>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17"/>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17"/>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17"/>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17"/>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17"/>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17"/>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17"/>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17"/>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17"/>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2" name="Google Shape;2642;p17"/>
          <p:cNvGrpSpPr/>
          <p:nvPr/>
        </p:nvGrpSpPr>
        <p:grpSpPr>
          <a:xfrm>
            <a:off x="9005648" y="4788852"/>
            <a:ext cx="878012" cy="1546384"/>
            <a:chOff x="5711575" y="4495200"/>
            <a:chExt cx="358150" cy="629225"/>
          </a:xfrm>
        </p:grpSpPr>
        <p:sp>
          <p:nvSpPr>
            <p:cNvPr id="2643" name="Google Shape;2643;p17"/>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17"/>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17"/>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17"/>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17"/>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17"/>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49" name="Google Shape;2649;p17"/>
          <p:cNvGrpSpPr/>
          <p:nvPr/>
        </p:nvGrpSpPr>
        <p:grpSpPr>
          <a:xfrm>
            <a:off x="11289407" y="5299902"/>
            <a:ext cx="467076" cy="1051361"/>
            <a:chOff x="5401200" y="3737150"/>
            <a:chExt cx="190525" cy="427800"/>
          </a:xfrm>
        </p:grpSpPr>
        <p:sp>
          <p:nvSpPr>
            <p:cNvPr id="2650" name="Google Shape;2650;p17"/>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17"/>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17"/>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17"/>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17"/>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17"/>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56" name="Google Shape;2656;p17"/>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657"/>
        <p:cNvGrpSpPr/>
        <p:nvPr/>
      </p:nvGrpSpPr>
      <p:grpSpPr>
        <a:xfrm>
          <a:off x="0" y="0"/>
          <a:ext cx="0" cy="0"/>
          <a:chOff x="0" y="0"/>
          <a:chExt cx="0" cy="0"/>
        </a:xfrm>
      </p:grpSpPr>
      <p:grpSp>
        <p:nvGrpSpPr>
          <p:cNvPr id="2658" name="Google Shape;2658;p18"/>
          <p:cNvGrpSpPr/>
          <p:nvPr/>
        </p:nvGrpSpPr>
        <p:grpSpPr>
          <a:xfrm>
            <a:off x="-45" y="133"/>
            <a:ext cx="12161923" cy="2522763"/>
            <a:chOff x="1190200" y="503225"/>
            <a:chExt cx="5212075" cy="1819825"/>
          </a:xfrm>
        </p:grpSpPr>
        <p:sp>
          <p:nvSpPr>
            <p:cNvPr id="2659" name="Google Shape;2659;p18"/>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18"/>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1" name="Google Shape;2661;p18"/>
          <p:cNvGrpSpPr/>
          <p:nvPr/>
        </p:nvGrpSpPr>
        <p:grpSpPr>
          <a:xfrm>
            <a:off x="-43" y="49"/>
            <a:ext cx="12161931" cy="6012111"/>
            <a:chOff x="-32" y="36"/>
            <a:chExt cx="9144070" cy="4509083"/>
          </a:xfrm>
        </p:grpSpPr>
        <p:sp>
          <p:nvSpPr>
            <p:cNvPr id="2662" name="Google Shape;2662;p18"/>
            <p:cNvSpPr/>
            <p:nvPr/>
          </p:nvSpPr>
          <p:spPr>
            <a:xfrm>
              <a:off x="361637" y="41136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63" name="Google Shape;2663;p18"/>
            <p:cNvGrpSpPr/>
            <p:nvPr/>
          </p:nvGrpSpPr>
          <p:grpSpPr>
            <a:xfrm flipH="1">
              <a:off x="1247201" y="36"/>
              <a:ext cx="7896837" cy="4509083"/>
              <a:chOff x="1533850" y="565700"/>
              <a:chExt cx="4483019" cy="2560088"/>
            </a:xfrm>
          </p:grpSpPr>
          <p:sp>
            <p:nvSpPr>
              <p:cNvPr id="2664" name="Google Shape;2664;p18"/>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18"/>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18"/>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18"/>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18"/>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9" name="Google Shape;2669;p18"/>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0" name="Google Shape;2670;p18"/>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18"/>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18"/>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18"/>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18"/>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18"/>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18"/>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18"/>
              <p:cNvSpPr/>
              <p:nvPr/>
            </p:nvSpPr>
            <p:spPr>
              <a:xfrm>
                <a:off x="2363485"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18"/>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18"/>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18"/>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18"/>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18"/>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18"/>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18"/>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18"/>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18"/>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18"/>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18"/>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18"/>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18"/>
              <p:cNvSpPr/>
              <p:nvPr/>
            </p:nvSpPr>
            <p:spPr>
              <a:xfrm>
                <a:off x="5992969" y="2934620"/>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18"/>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18"/>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18"/>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4" name="Google Shape;2694;p18"/>
              <p:cNvSpPr/>
              <p:nvPr/>
            </p:nvSpPr>
            <p:spPr>
              <a:xfrm>
                <a:off x="5663849" y="2828785"/>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5" name="Google Shape;2695;p18"/>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18"/>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18"/>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18"/>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18"/>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18"/>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18"/>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2" name="Google Shape;2702;p18"/>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3" name="Google Shape;2703;p18"/>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18"/>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18"/>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18"/>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18"/>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8" name="Google Shape;2708;p18"/>
            <p:cNvGrpSpPr/>
            <p:nvPr/>
          </p:nvGrpSpPr>
          <p:grpSpPr>
            <a:xfrm>
              <a:off x="-32" y="36"/>
              <a:ext cx="8455812" cy="4488725"/>
              <a:chOff x="1533850" y="565700"/>
              <a:chExt cx="4800348" cy="2548529"/>
            </a:xfrm>
          </p:grpSpPr>
          <p:sp>
            <p:nvSpPr>
              <p:cNvPr id="2709" name="Google Shape;2709;p18"/>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18"/>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18"/>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18"/>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18"/>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18"/>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18"/>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6" name="Google Shape;2716;p18"/>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7" name="Google Shape;2717;p18"/>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18"/>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18"/>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18"/>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18"/>
              <p:cNvSpPr/>
              <p:nvPr/>
            </p:nvSpPr>
            <p:spPr>
              <a:xfrm>
                <a:off x="630284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18"/>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18"/>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4" name="Google Shape;2724;p18"/>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5" name="Google Shape;2725;p18"/>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18"/>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18"/>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18"/>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18"/>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0" name="Google Shape;2730;p18"/>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1" name="Google Shape;2731;p18"/>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18"/>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18"/>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18"/>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18"/>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18"/>
              <p:cNvSpPr/>
              <p:nvPr/>
            </p:nvSpPr>
            <p:spPr>
              <a:xfrm>
                <a:off x="2834895"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18"/>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18"/>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9" name="Google Shape;2739;p18"/>
              <p:cNvSpPr/>
              <p:nvPr/>
            </p:nvSpPr>
            <p:spPr>
              <a:xfrm>
                <a:off x="5447982"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0" name="Google Shape;2740;p18"/>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18"/>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18"/>
              <p:cNvSpPr/>
              <p:nvPr/>
            </p:nvSpPr>
            <p:spPr>
              <a:xfrm>
                <a:off x="1997155"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18"/>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4" name="Google Shape;2744;p18"/>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5" name="Google Shape;2745;p18"/>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6" name="Google Shape;2746;p18"/>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18"/>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18"/>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18"/>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18"/>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18"/>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752" name="Google Shape;2752;p18"/>
          <p:cNvSpPr txBox="1">
            <a:spLocks noGrp="1"/>
          </p:cNvSpPr>
          <p:nvPr>
            <p:ph type="ctrTitle"/>
          </p:nvPr>
        </p:nvSpPr>
        <p:spPr>
          <a:xfrm>
            <a:off x="3231918" y="1401100"/>
            <a:ext cx="5697869"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1438"/>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2753" name="Google Shape;2753;p18"/>
          <p:cNvSpPr txBox="1">
            <a:spLocks noGrp="1"/>
          </p:cNvSpPr>
          <p:nvPr>
            <p:ph type="subTitle" idx="1"/>
          </p:nvPr>
        </p:nvSpPr>
        <p:spPr>
          <a:xfrm>
            <a:off x="3225434" y="2780733"/>
            <a:ext cx="5711036" cy="19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8"/>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2754" name="Google Shape;2754;p18"/>
          <p:cNvSpPr txBox="1"/>
          <p:nvPr/>
        </p:nvSpPr>
        <p:spPr>
          <a:xfrm>
            <a:off x="3927659" y="4904967"/>
            <a:ext cx="4306520" cy="720800"/>
          </a:xfrm>
          <a:prstGeom prst="rect">
            <a:avLst/>
          </a:prstGeom>
          <a:noFill/>
          <a:ln>
            <a:noFill/>
          </a:ln>
        </p:spPr>
        <p:txBody>
          <a:bodyPr spcFirstLastPara="1" wrap="square" lIns="121598" tIns="121598" rIns="121598" bIns="121598" anchor="b" anchorCtr="0">
            <a:noAutofit/>
          </a:bodyPr>
          <a:lstStyle/>
          <a:p>
            <a:pPr marL="0" lvl="0" indent="0" algn="ctr" rtl="0">
              <a:lnSpc>
                <a:spcPct val="100000"/>
              </a:lnSpc>
              <a:spcBef>
                <a:spcPts val="399"/>
              </a:spcBef>
              <a:spcAft>
                <a:spcPts val="0"/>
              </a:spcAft>
              <a:buNone/>
            </a:pPr>
            <a:r>
              <a:rPr lang="en" sz="1330">
                <a:solidFill>
                  <a:schemeClr val="lt1"/>
                </a:solidFill>
                <a:latin typeface="Karla"/>
                <a:ea typeface="Karla"/>
                <a:cs typeface="Karla"/>
                <a:sym typeface="Karla"/>
              </a:rPr>
              <a:t>CREDITS: This presentation template was created by</a:t>
            </a:r>
            <a:r>
              <a:rPr lang="en" sz="1330" b="1">
                <a:solidFill>
                  <a:schemeClr val="lt1"/>
                </a:solidFill>
                <a:latin typeface="Karla"/>
                <a:ea typeface="Karla"/>
                <a:cs typeface="Karla"/>
                <a:sym typeface="Karla"/>
              </a:rPr>
              <a:t> </a:t>
            </a:r>
            <a:r>
              <a:rPr lang="en" sz="1330" b="1">
                <a:solidFill>
                  <a:schemeClr val="lt1"/>
                </a:solidFill>
                <a:uFill>
                  <a:noFill/>
                </a:uFill>
                <a:latin typeface="Karla"/>
                <a:ea typeface="Karla"/>
                <a:cs typeface="Karla"/>
                <a:sym typeface="Karla"/>
                <a:hlinkClick r:id="rId2">
                  <a:extLst>
                    <a:ext uri="{A12FA001-AC4F-418D-AE19-62706E023703}">
                      <ahyp:hlinkClr xmlns:ahyp="http://schemas.microsoft.com/office/drawing/2018/hyperlinkcolor" val="tx"/>
                    </a:ext>
                  </a:extLst>
                </a:hlinkClick>
              </a:rPr>
              <a:t>Slidesgo</a:t>
            </a:r>
            <a:r>
              <a:rPr lang="en" sz="1330">
                <a:solidFill>
                  <a:schemeClr val="lt1"/>
                </a:solidFill>
                <a:latin typeface="Karla"/>
                <a:ea typeface="Karla"/>
                <a:cs typeface="Karla"/>
                <a:sym typeface="Karla"/>
              </a:rPr>
              <a:t>, including icons by </a:t>
            </a:r>
            <a:r>
              <a:rPr lang="en" sz="1330" b="1">
                <a:solidFill>
                  <a:schemeClr val="lt1"/>
                </a:solidFill>
                <a:uFill>
                  <a:noFill/>
                </a:uFill>
                <a:latin typeface="Karla"/>
                <a:ea typeface="Karla"/>
                <a:cs typeface="Karla"/>
                <a:sym typeface="Karla"/>
                <a:hlinkClick r:id="rId3">
                  <a:extLst>
                    <a:ext uri="{A12FA001-AC4F-418D-AE19-62706E023703}">
                      <ahyp:hlinkClr xmlns:ahyp="http://schemas.microsoft.com/office/drawing/2018/hyperlinkcolor" val="tx"/>
                    </a:ext>
                  </a:extLst>
                </a:hlinkClick>
              </a:rPr>
              <a:t>Flaticon</a:t>
            </a:r>
            <a:r>
              <a:rPr lang="en" sz="1330">
                <a:solidFill>
                  <a:schemeClr val="lt1"/>
                </a:solidFill>
                <a:latin typeface="Karla"/>
                <a:ea typeface="Karla"/>
                <a:cs typeface="Karla"/>
                <a:sym typeface="Karla"/>
              </a:rPr>
              <a:t> and infographics &amp; images by </a:t>
            </a:r>
            <a:r>
              <a:rPr lang="en" sz="1330" b="1">
                <a:solidFill>
                  <a:schemeClr val="lt1"/>
                </a:solidFill>
                <a:uFill>
                  <a:noFill/>
                </a:uFill>
                <a:latin typeface="Karla"/>
                <a:ea typeface="Karla"/>
                <a:cs typeface="Karla"/>
                <a:sym typeface="Karla"/>
                <a:hlinkClick r:id="rId4">
                  <a:extLst>
                    <a:ext uri="{A12FA001-AC4F-418D-AE19-62706E023703}">
                      <ahyp:hlinkClr xmlns:ahyp="http://schemas.microsoft.com/office/drawing/2018/hyperlinkcolor" val="tx"/>
                    </a:ext>
                  </a:extLst>
                </a:hlinkClick>
              </a:rPr>
              <a:t>Freepik</a:t>
            </a:r>
            <a:endParaRPr sz="1330" b="1">
              <a:solidFill>
                <a:schemeClr val="lt1"/>
              </a:solidFill>
              <a:latin typeface="Karla"/>
              <a:ea typeface="Karla"/>
              <a:cs typeface="Karla"/>
              <a:sym typeface="Karl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2_1">
    <p:spTree>
      <p:nvGrpSpPr>
        <p:cNvPr id="1" name="Shape 2850"/>
        <p:cNvGrpSpPr/>
        <p:nvPr/>
      </p:nvGrpSpPr>
      <p:grpSpPr>
        <a:xfrm>
          <a:off x="0" y="0"/>
          <a:ext cx="0" cy="0"/>
          <a:chOff x="0" y="0"/>
          <a:chExt cx="0" cy="0"/>
        </a:xfrm>
      </p:grpSpPr>
      <p:grpSp>
        <p:nvGrpSpPr>
          <p:cNvPr id="2851" name="Google Shape;2851;p20"/>
          <p:cNvGrpSpPr/>
          <p:nvPr/>
        </p:nvGrpSpPr>
        <p:grpSpPr>
          <a:xfrm>
            <a:off x="-45" y="1117733"/>
            <a:ext cx="12161923" cy="2522763"/>
            <a:chOff x="1190200" y="503225"/>
            <a:chExt cx="5212075" cy="1819825"/>
          </a:xfrm>
        </p:grpSpPr>
        <p:sp>
          <p:nvSpPr>
            <p:cNvPr id="2852" name="Google Shape;2852;p20"/>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20"/>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54" name="Google Shape;2854;p20"/>
          <p:cNvGrpSpPr/>
          <p:nvPr/>
        </p:nvGrpSpPr>
        <p:grpSpPr>
          <a:xfrm>
            <a:off x="-43" y="49"/>
            <a:ext cx="12161931" cy="6012111"/>
            <a:chOff x="-32" y="36"/>
            <a:chExt cx="9144070" cy="4509083"/>
          </a:xfrm>
        </p:grpSpPr>
        <p:sp>
          <p:nvSpPr>
            <p:cNvPr id="2855" name="Google Shape;2855;p20"/>
            <p:cNvSpPr/>
            <p:nvPr/>
          </p:nvSpPr>
          <p:spPr>
            <a:xfrm>
              <a:off x="361637" y="41136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56" name="Google Shape;2856;p20"/>
            <p:cNvGrpSpPr/>
            <p:nvPr/>
          </p:nvGrpSpPr>
          <p:grpSpPr>
            <a:xfrm flipH="1">
              <a:off x="1247201" y="36"/>
              <a:ext cx="7896837" cy="4509083"/>
              <a:chOff x="1533850" y="565700"/>
              <a:chExt cx="4483019" cy="2560088"/>
            </a:xfrm>
          </p:grpSpPr>
          <p:sp>
            <p:nvSpPr>
              <p:cNvPr id="2857" name="Google Shape;2857;p20"/>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20"/>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20"/>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20"/>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20"/>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20"/>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20"/>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20"/>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5" name="Google Shape;2865;p20"/>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6" name="Google Shape;2866;p20"/>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20"/>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20"/>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20"/>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20"/>
              <p:cNvSpPr/>
              <p:nvPr/>
            </p:nvSpPr>
            <p:spPr>
              <a:xfrm>
                <a:off x="2363485"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20"/>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20"/>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20"/>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4" name="Google Shape;2874;p20"/>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5" name="Google Shape;2875;p20"/>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6" name="Google Shape;2876;p20"/>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7" name="Google Shape;2877;p20"/>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8" name="Google Shape;2878;p20"/>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9" name="Google Shape;2879;p20"/>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0" name="Google Shape;2880;p20"/>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1" name="Google Shape;2881;p20"/>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2" name="Google Shape;2882;p20"/>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3" name="Google Shape;2883;p20"/>
              <p:cNvSpPr/>
              <p:nvPr/>
            </p:nvSpPr>
            <p:spPr>
              <a:xfrm>
                <a:off x="5992969" y="2934620"/>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4" name="Google Shape;2884;p20"/>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5" name="Google Shape;2885;p20"/>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6" name="Google Shape;2886;p20"/>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7" name="Google Shape;2887;p20"/>
              <p:cNvSpPr/>
              <p:nvPr/>
            </p:nvSpPr>
            <p:spPr>
              <a:xfrm>
                <a:off x="5663849" y="2828785"/>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8" name="Google Shape;2888;p20"/>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9" name="Google Shape;2889;p20"/>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0" name="Google Shape;2890;p20"/>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1" name="Google Shape;2891;p20"/>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2" name="Google Shape;2892;p20"/>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3" name="Google Shape;2893;p20"/>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4" name="Google Shape;2894;p20"/>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5" name="Google Shape;2895;p20"/>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6" name="Google Shape;2896;p20"/>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7" name="Google Shape;2897;p20"/>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8" name="Google Shape;2898;p20"/>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9" name="Google Shape;2899;p20"/>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0" name="Google Shape;2900;p20"/>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01" name="Google Shape;2901;p20"/>
            <p:cNvGrpSpPr/>
            <p:nvPr/>
          </p:nvGrpSpPr>
          <p:grpSpPr>
            <a:xfrm>
              <a:off x="-32" y="36"/>
              <a:ext cx="8455812" cy="4488725"/>
              <a:chOff x="1533850" y="565700"/>
              <a:chExt cx="4800348" cy="2548529"/>
            </a:xfrm>
          </p:grpSpPr>
          <p:sp>
            <p:nvSpPr>
              <p:cNvPr id="2902" name="Google Shape;2902;p20"/>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3" name="Google Shape;2903;p20"/>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4" name="Google Shape;2904;p20"/>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5" name="Google Shape;2905;p20"/>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6" name="Google Shape;2906;p20"/>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7" name="Google Shape;2907;p20"/>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8" name="Google Shape;2908;p20"/>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9" name="Google Shape;2909;p20"/>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0" name="Google Shape;2910;p20"/>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1" name="Google Shape;2911;p20"/>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2" name="Google Shape;2912;p20"/>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3" name="Google Shape;2913;p20"/>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4" name="Google Shape;2914;p20"/>
              <p:cNvSpPr/>
              <p:nvPr/>
            </p:nvSpPr>
            <p:spPr>
              <a:xfrm>
                <a:off x="630284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5" name="Google Shape;2915;p20"/>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6" name="Google Shape;2916;p20"/>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7" name="Google Shape;2917;p20"/>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8" name="Google Shape;2918;p20"/>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9" name="Google Shape;2919;p20"/>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0" name="Google Shape;2920;p20"/>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1" name="Google Shape;2921;p20"/>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2" name="Google Shape;2922;p20"/>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3" name="Google Shape;2923;p20"/>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4" name="Google Shape;2924;p20"/>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5" name="Google Shape;2925;p20"/>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6" name="Google Shape;2926;p20"/>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7" name="Google Shape;2927;p20"/>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8" name="Google Shape;2928;p20"/>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9" name="Google Shape;2929;p20"/>
              <p:cNvSpPr/>
              <p:nvPr/>
            </p:nvSpPr>
            <p:spPr>
              <a:xfrm>
                <a:off x="2834895"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0" name="Google Shape;2930;p20"/>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1" name="Google Shape;2931;p20"/>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2" name="Google Shape;2932;p20"/>
              <p:cNvSpPr/>
              <p:nvPr/>
            </p:nvSpPr>
            <p:spPr>
              <a:xfrm>
                <a:off x="5447982"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3" name="Google Shape;2933;p20"/>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4" name="Google Shape;2934;p20"/>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5" name="Google Shape;2935;p20"/>
              <p:cNvSpPr/>
              <p:nvPr/>
            </p:nvSpPr>
            <p:spPr>
              <a:xfrm>
                <a:off x="1997155"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6" name="Google Shape;2936;p20"/>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7" name="Google Shape;2937;p20"/>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8" name="Google Shape;2938;p20"/>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9" name="Google Shape;2939;p20"/>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0" name="Google Shape;2940;p20"/>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1" name="Google Shape;2941;p20"/>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2" name="Google Shape;2942;p20"/>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3" name="Google Shape;2943;p20"/>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4" name="Google Shape;2944;p20"/>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945" name="Google Shape;2945;p20"/>
          <p:cNvGrpSpPr/>
          <p:nvPr/>
        </p:nvGrpSpPr>
        <p:grpSpPr>
          <a:xfrm>
            <a:off x="2921932" y="4648441"/>
            <a:ext cx="5683330" cy="2293439"/>
            <a:chOff x="1839859" y="3015530"/>
            <a:chExt cx="5464283" cy="2199590"/>
          </a:xfrm>
        </p:grpSpPr>
        <p:grpSp>
          <p:nvGrpSpPr>
            <p:cNvPr id="2946" name="Google Shape;2946;p20"/>
            <p:cNvGrpSpPr/>
            <p:nvPr/>
          </p:nvGrpSpPr>
          <p:grpSpPr>
            <a:xfrm>
              <a:off x="1839859" y="4157291"/>
              <a:ext cx="5464283" cy="1012356"/>
              <a:chOff x="1971760" y="2938350"/>
              <a:chExt cx="5464283" cy="1164297"/>
            </a:xfrm>
          </p:grpSpPr>
          <p:grpSp>
            <p:nvGrpSpPr>
              <p:cNvPr id="2947" name="Google Shape;2947;p20"/>
              <p:cNvGrpSpPr/>
              <p:nvPr/>
            </p:nvGrpSpPr>
            <p:grpSpPr>
              <a:xfrm>
                <a:off x="1971760" y="2938350"/>
                <a:ext cx="5464283" cy="1164297"/>
                <a:chOff x="581300" y="3757663"/>
                <a:chExt cx="696575" cy="73925"/>
              </a:xfrm>
            </p:grpSpPr>
            <p:sp>
              <p:nvSpPr>
                <p:cNvPr id="2948" name="Google Shape;2948;p20"/>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9" name="Google Shape;2949;p20"/>
                <p:cNvSpPr/>
                <p:nvPr/>
              </p:nvSpPr>
              <p:spPr>
                <a:xfrm>
                  <a:off x="715440" y="3781566"/>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0" name="Google Shape;2950;p20"/>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951" name="Google Shape;2951;p20"/>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952" name="Google Shape;2952;p20"/>
            <p:cNvSpPr/>
            <p:nvPr/>
          </p:nvSpPr>
          <p:spPr>
            <a:xfrm rot="-551033">
              <a:off x="2276375" y="4876313"/>
              <a:ext cx="340047" cy="132424"/>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953" name="Google Shape;2953;p20"/>
            <p:cNvGrpSpPr/>
            <p:nvPr/>
          </p:nvGrpSpPr>
          <p:grpSpPr>
            <a:xfrm>
              <a:off x="4368703" y="3015530"/>
              <a:ext cx="2271258" cy="2199590"/>
              <a:chOff x="2752116" y="3546070"/>
              <a:chExt cx="1771514" cy="1715615"/>
            </a:xfrm>
          </p:grpSpPr>
          <p:grpSp>
            <p:nvGrpSpPr>
              <p:cNvPr id="2954" name="Google Shape;2954;p20"/>
              <p:cNvGrpSpPr/>
              <p:nvPr/>
            </p:nvGrpSpPr>
            <p:grpSpPr>
              <a:xfrm rot="2700000">
                <a:off x="3089208" y="3739431"/>
                <a:ext cx="1097354" cy="1328892"/>
                <a:chOff x="9529754" y="281869"/>
                <a:chExt cx="890357" cy="1078220"/>
              </a:xfrm>
            </p:grpSpPr>
            <p:grpSp>
              <p:nvGrpSpPr>
                <p:cNvPr id="2955" name="Google Shape;2955;p20"/>
                <p:cNvGrpSpPr/>
                <p:nvPr/>
              </p:nvGrpSpPr>
              <p:grpSpPr>
                <a:xfrm>
                  <a:off x="9704695" y="281869"/>
                  <a:ext cx="715417" cy="708993"/>
                  <a:chOff x="697225" y="3090625"/>
                  <a:chExt cx="348050" cy="344925"/>
                </a:xfrm>
              </p:grpSpPr>
              <p:sp>
                <p:nvSpPr>
                  <p:cNvPr id="2956" name="Google Shape;2956;p20"/>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7" name="Google Shape;2957;p20"/>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8" name="Google Shape;2958;p20"/>
                  <p:cNvSpPr/>
                  <p:nvPr/>
                </p:nvSpPr>
                <p:spPr>
                  <a:xfrm>
                    <a:off x="909900" y="3114525"/>
                    <a:ext cx="27775" cy="24725"/>
                  </a:xfrm>
                  <a:custGeom>
                    <a:avLst/>
                    <a:gdLst/>
                    <a:ahLst/>
                    <a:cxnLst/>
                    <a:rect l="l" t="t" r="r" b="b"/>
                    <a:pathLst>
                      <a:path w="1111" h="989" extrusionOk="0">
                        <a:moveTo>
                          <a:pt x="553" y="1"/>
                        </a:moveTo>
                        <a:cubicBezTo>
                          <a:pt x="495" y="1"/>
                          <a:pt x="434" y="10"/>
                          <a:pt x="374" y="30"/>
                        </a:cubicBezTo>
                        <a:cubicBezTo>
                          <a:pt x="125" y="132"/>
                          <a:pt x="0" y="416"/>
                          <a:pt x="91" y="676"/>
                        </a:cubicBezTo>
                        <a:cubicBezTo>
                          <a:pt x="170" y="870"/>
                          <a:pt x="360" y="989"/>
                          <a:pt x="563" y="989"/>
                        </a:cubicBezTo>
                        <a:cubicBezTo>
                          <a:pt x="620" y="989"/>
                          <a:pt x="679" y="979"/>
                          <a:pt x="736" y="959"/>
                        </a:cubicBezTo>
                        <a:cubicBezTo>
                          <a:pt x="986" y="857"/>
                          <a:pt x="1110" y="574"/>
                          <a:pt x="1020" y="314"/>
                        </a:cubicBezTo>
                        <a:cubicBezTo>
                          <a:pt x="949" y="119"/>
                          <a:pt x="761" y="1"/>
                          <a:pt x="553"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9" name="Google Shape;2959;p20"/>
                  <p:cNvSpPr/>
                  <p:nvPr/>
                </p:nvSpPr>
                <p:spPr>
                  <a:xfrm>
                    <a:off x="984375" y="3313450"/>
                    <a:ext cx="28050" cy="24750"/>
                  </a:xfrm>
                  <a:custGeom>
                    <a:avLst/>
                    <a:gdLst/>
                    <a:ahLst/>
                    <a:cxnLst/>
                    <a:rect l="l" t="t" r="r" b="b"/>
                    <a:pathLst>
                      <a:path w="1122" h="990" extrusionOk="0">
                        <a:moveTo>
                          <a:pt x="572" y="1"/>
                        </a:moveTo>
                        <a:cubicBezTo>
                          <a:pt x="510" y="1"/>
                          <a:pt x="447" y="12"/>
                          <a:pt x="385" y="36"/>
                        </a:cubicBezTo>
                        <a:cubicBezTo>
                          <a:pt x="136" y="138"/>
                          <a:pt x="0" y="421"/>
                          <a:pt x="102" y="670"/>
                        </a:cubicBezTo>
                        <a:cubicBezTo>
                          <a:pt x="180" y="869"/>
                          <a:pt x="364" y="989"/>
                          <a:pt x="557" y="989"/>
                        </a:cubicBezTo>
                        <a:cubicBezTo>
                          <a:pt x="617" y="989"/>
                          <a:pt x="678" y="978"/>
                          <a:pt x="736" y="954"/>
                        </a:cubicBezTo>
                        <a:cubicBezTo>
                          <a:pt x="997" y="852"/>
                          <a:pt x="1121" y="568"/>
                          <a:pt x="1020" y="319"/>
                        </a:cubicBezTo>
                        <a:cubicBezTo>
                          <a:pt x="959" y="120"/>
                          <a:pt x="773" y="1"/>
                          <a:pt x="572"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0" name="Google Shape;2960;p20"/>
                  <p:cNvSpPr/>
                  <p:nvPr/>
                </p:nvSpPr>
                <p:spPr>
                  <a:xfrm>
                    <a:off x="959725" y="3247100"/>
                    <a:ext cx="28075" cy="24550"/>
                  </a:xfrm>
                  <a:custGeom>
                    <a:avLst/>
                    <a:gdLst/>
                    <a:ahLst/>
                    <a:cxnLst/>
                    <a:rect l="l" t="t" r="r" b="b"/>
                    <a:pathLst>
                      <a:path w="1123" h="982" extrusionOk="0">
                        <a:moveTo>
                          <a:pt x="547" y="0"/>
                        </a:moveTo>
                        <a:cubicBezTo>
                          <a:pt x="493" y="0"/>
                          <a:pt x="439" y="9"/>
                          <a:pt x="386" y="28"/>
                        </a:cubicBezTo>
                        <a:cubicBezTo>
                          <a:pt x="125" y="130"/>
                          <a:pt x="1" y="413"/>
                          <a:pt x="103" y="663"/>
                        </a:cubicBezTo>
                        <a:cubicBezTo>
                          <a:pt x="172" y="862"/>
                          <a:pt x="353" y="981"/>
                          <a:pt x="551" y="981"/>
                        </a:cubicBezTo>
                        <a:cubicBezTo>
                          <a:pt x="613" y="981"/>
                          <a:pt x="675" y="970"/>
                          <a:pt x="737" y="946"/>
                        </a:cubicBezTo>
                        <a:cubicBezTo>
                          <a:pt x="986" y="844"/>
                          <a:pt x="1122" y="561"/>
                          <a:pt x="1020" y="311"/>
                        </a:cubicBezTo>
                        <a:cubicBezTo>
                          <a:pt x="940" y="124"/>
                          <a:pt x="747" y="0"/>
                          <a:pt x="547"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1" name="Google Shape;2961;p20"/>
                  <p:cNvSpPr/>
                  <p:nvPr/>
                </p:nvSpPr>
                <p:spPr>
                  <a:xfrm>
                    <a:off x="934800" y="3180725"/>
                    <a:ext cx="28075" cy="24650"/>
                  </a:xfrm>
                  <a:custGeom>
                    <a:avLst/>
                    <a:gdLst/>
                    <a:ahLst/>
                    <a:cxnLst/>
                    <a:rect l="l" t="t" r="r" b="b"/>
                    <a:pathLst>
                      <a:path w="1123" h="986" extrusionOk="0">
                        <a:moveTo>
                          <a:pt x="559" y="0"/>
                        </a:moveTo>
                        <a:cubicBezTo>
                          <a:pt x="502" y="0"/>
                          <a:pt x="443" y="10"/>
                          <a:pt x="386" y="33"/>
                        </a:cubicBezTo>
                        <a:cubicBezTo>
                          <a:pt x="137" y="135"/>
                          <a:pt x="1" y="418"/>
                          <a:pt x="103" y="667"/>
                        </a:cubicBezTo>
                        <a:cubicBezTo>
                          <a:pt x="181" y="866"/>
                          <a:pt x="364" y="986"/>
                          <a:pt x="558" y="986"/>
                        </a:cubicBezTo>
                        <a:cubicBezTo>
                          <a:pt x="618" y="986"/>
                          <a:pt x="678" y="974"/>
                          <a:pt x="737" y="950"/>
                        </a:cubicBezTo>
                        <a:cubicBezTo>
                          <a:pt x="998" y="860"/>
                          <a:pt x="1122" y="577"/>
                          <a:pt x="1020" y="316"/>
                        </a:cubicBezTo>
                        <a:cubicBezTo>
                          <a:pt x="950" y="130"/>
                          <a:pt x="762" y="0"/>
                          <a:pt x="559"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2" name="Google Shape;2962;p20"/>
                  <p:cNvSpPr/>
                  <p:nvPr/>
                </p:nvSpPr>
                <p:spPr>
                  <a:xfrm>
                    <a:off x="938775" y="3292575"/>
                    <a:ext cx="28050" cy="24650"/>
                  </a:xfrm>
                  <a:custGeom>
                    <a:avLst/>
                    <a:gdLst/>
                    <a:ahLst/>
                    <a:cxnLst/>
                    <a:rect l="l" t="t" r="r" b="b"/>
                    <a:pathLst>
                      <a:path w="1122" h="986" extrusionOk="0">
                        <a:moveTo>
                          <a:pt x="564" y="0"/>
                        </a:moveTo>
                        <a:cubicBezTo>
                          <a:pt x="506" y="0"/>
                          <a:pt x="445" y="10"/>
                          <a:pt x="386" y="33"/>
                        </a:cubicBezTo>
                        <a:cubicBezTo>
                          <a:pt x="125" y="135"/>
                          <a:pt x="1" y="418"/>
                          <a:pt x="102" y="667"/>
                        </a:cubicBezTo>
                        <a:cubicBezTo>
                          <a:pt x="180" y="866"/>
                          <a:pt x="364" y="986"/>
                          <a:pt x="557" y="986"/>
                        </a:cubicBezTo>
                        <a:cubicBezTo>
                          <a:pt x="617" y="986"/>
                          <a:pt x="678" y="974"/>
                          <a:pt x="737" y="950"/>
                        </a:cubicBezTo>
                        <a:cubicBezTo>
                          <a:pt x="997" y="860"/>
                          <a:pt x="1122" y="577"/>
                          <a:pt x="1020" y="316"/>
                        </a:cubicBezTo>
                        <a:cubicBezTo>
                          <a:pt x="958" y="131"/>
                          <a:pt x="772" y="0"/>
                          <a:pt x="564"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3" name="Google Shape;2963;p20"/>
                  <p:cNvSpPr/>
                  <p:nvPr/>
                </p:nvSpPr>
                <p:spPr>
                  <a:xfrm>
                    <a:off x="914150" y="3226375"/>
                    <a:ext cx="27775" cy="24725"/>
                  </a:xfrm>
                  <a:custGeom>
                    <a:avLst/>
                    <a:gdLst/>
                    <a:ahLst/>
                    <a:cxnLst/>
                    <a:rect l="l" t="t" r="r" b="b"/>
                    <a:pathLst>
                      <a:path w="1111" h="989" extrusionOk="0">
                        <a:moveTo>
                          <a:pt x="548" y="1"/>
                        </a:moveTo>
                        <a:cubicBezTo>
                          <a:pt x="490" y="1"/>
                          <a:pt x="431" y="10"/>
                          <a:pt x="374" y="30"/>
                        </a:cubicBezTo>
                        <a:cubicBezTo>
                          <a:pt x="125" y="132"/>
                          <a:pt x="0" y="416"/>
                          <a:pt x="91" y="676"/>
                        </a:cubicBezTo>
                        <a:cubicBezTo>
                          <a:pt x="170" y="870"/>
                          <a:pt x="360" y="989"/>
                          <a:pt x="563" y="989"/>
                        </a:cubicBezTo>
                        <a:cubicBezTo>
                          <a:pt x="620" y="989"/>
                          <a:pt x="679" y="979"/>
                          <a:pt x="736" y="959"/>
                        </a:cubicBezTo>
                        <a:cubicBezTo>
                          <a:pt x="986" y="857"/>
                          <a:pt x="1110" y="574"/>
                          <a:pt x="1019" y="314"/>
                        </a:cubicBezTo>
                        <a:cubicBezTo>
                          <a:pt x="940" y="119"/>
                          <a:pt x="751" y="1"/>
                          <a:pt x="548"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4" name="Google Shape;2964;p20"/>
                  <p:cNvSpPr/>
                  <p:nvPr/>
                </p:nvSpPr>
                <p:spPr>
                  <a:xfrm>
                    <a:off x="889225" y="31602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5" name="Google Shape;2965;p20"/>
                  <p:cNvSpPr/>
                  <p:nvPr/>
                </p:nvSpPr>
                <p:spPr>
                  <a:xfrm>
                    <a:off x="843625" y="3139375"/>
                    <a:ext cx="28075" cy="24625"/>
                  </a:xfrm>
                  <a:custGeom>
                    <a:avLst/>
                    <a:gdLst/>
                    <a:ahLst/>
                    <a:cxnLst/>
                    <a:rect l="l" t="t" r="r" b="b"/>
                    <a:pathLst>
                      <a:path w="1123" h="985" extrusionOk="0">
                        <a:moveTo>
                          <a:pt x="553" y="0"/>
                        </a:moveTo>
                        <a:cubicBezTo>
                          <a:pt x="497" y="0"/>
                          <a:pt x="441" y="11"/>
                          <a:pt x="386" y="33"/>
                        </a:cubicBezTo>
                        <a:cubicBezTo>
                          <a:pt x="125" y="135"/>
                          <a:pt x="1" y="418"/>
                          <a:pt x="103" y="667"/>
                        </a:cubicBezTo>
                        <a:cubicBezTo>
                          <a:pt x="173" y="860"/>
                          <a:pt x="357" y="985"/>
                          <a:pt x="558" y="985"/>
                        </a:cubicBezTo>
                        <a:cubicBezTo>
                          <a:pt x="617" y="985"/>
                          <a:pt x="678" y="974"/>
                          <a:pt x="737" y="951"/>
                        </a:cubicBezTo>
                        <a:cubicBezTo>
                          <a:pt x="986" y="849"/>
                          <a:pt x="1122" y="565"/>
                          <a:pt x="1020" y="316"/>
                        </a:cubicBezTo>
                        <a:cubicBezTo>
                          <a:pt x="941" y="131"/>
                          <a:pt x="751" y="0"/>
                          <a:pt x="553"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6" name="Google Shape;2966;p20"/>
                  <p:cNvSpPr/>
                  <p:nvPr/>
                </p:nvSpPr>
                <p:spPr>
                  <a:xfrm>
                    <a:off x="918375" y="3338225"/>
                    <a:ext cx="27800" cy="24725"/>
                  </a:xfrm>
                  <a:custGeom>
                    <a:avLst/>
                    <a:gdLst/>
                    <a:ahLst/>
                    <a:cxnLst/>
                    <a:rect l="l" t="t" r="r" b="b"/>
                    <a:pathLst>
                      <a:path w="1112" h="989" extrusionOk="0">
                        <a:moveTo>
                          <a:pt x="548" y="1"/>
                        </a:moveTo>
                        <a:cubicBezTo>
                          <a:pt x="491" y="1"/>
                          <a:pt x="432" y="10"/>
                          <a:pt x="375" y="30"/>
                        </a:cubicBezTo>
                        <a:cubicBezTo>
                          <a:pt x="126" y="132"/>
                          <a:pt x="1" y="416"/>
                          <a:pt x="92" y="676"/>
                        </a:cubicBezTo>
                        <a:cubicBezTo>
                          <a:pt x="171" y="870"/>
                          <a:pt x="361"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7" name="Google Shape;2967;p20"/>
                  <p:cNvSpPr/>
                  <p:nvPr/>
                </p:nvSpPr>
                <p:spPr>
                  <a:xfrm>
                    <a:off x="893475" y="32721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20"/>
                        </a:cubicBezTo>
                        <a:cubicBezTo>
                          <a:pt x="942" y="121"/>
                          <a:pt x="758"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8" name="Google Shape;2968;p20"/>
                  <p:cNvSpPr/>
                  <p:nvPr/>
                </p:nvSpPr>
                <p:spPr>
                  <a:xfrm>
                    <a:off x="868275" y="3205725"/>
                    <a:ext cx="28050" cy="24550"/>
                  </a:xfrm>
                  <a:custGeom>
                    <a:avLst/>
                    <a:gdLst/>
                    <a:ahLst/>
                    <a:cxnLst/>
                    <a:rect l="l" t="t" r="r" b="b"/>
                    <a:pathLst>
                      <a:path w="1122" h="982" extrusionOk="0">
                        <a:moveTo>
                          <a:pt x="565" y="0"/>
                        </a:moveTo>
                        <a:cubicBezTo>
                          <a:pt x="506" y="0"/>
                          <a:pt x="445" y="10"/>
                          <a:pt x="385" y="30"/>
                        </a:cubicBezTo>
                        <a:cubicBezTo>
                          <a:pt x="136" y="120"/>
                          <a:pt x="0" y="403"/>
                          <a:pt x="102" y="664"/>
                        </a:cubicBezTo>
                        <a:cubicBezTo>
                          <a:pt x="181" y="856"/>
                          <a:pt x="368" y="981"/>
                          <a:pt x="563" y="981"/>
                        </a:cubicBezTo>
                        <a:cubicBezTo>
                          <a:pt x="621" y="981"/>
                          <a:pt x="680" y="970"/>
                          <a:pt x="736" y="947"/>
                        </a:cubicBezTo>
                        <a:cubicBezTo>
                          <a:pt x="997" y="845"/>
                          <a:pt x="1122" y="562"/>
                          <a:pt x="1020" y="313"/>
                        </a:cubicBezTo>
                        <a:cubicBezTo>
                          <a:pt x="958" y="119"/>
                          <a:pt x="772" y="0"/>
                          <a:pt x="565"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9" name="Google Shape;2969;p20"/>
                  <p:cNvSpPr/>
                  <p:nvPr/>
                </p:nvSpPr>
                <p:spPr>
                  <a:xfrm>
                    <a:off x="872525" y="331757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80" y="970"/>
                          <a:pt x="736" y="947"/>
                        </a:cubicBezTo>
                        <a:cubicBezTo>
                          <a:pt x="997" y="845"/>
                          <a:pt x="1121" y="562"/>
                          <a:pt x="1019" y="313"/>
                        </a:cubicBezTo>
                        <a:cubicBezTo>
                          <a:pt x="958" y="119"/>
                          <a:pt x="765" y="0"/>
                          <a:pt x="560"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0" name="Google Shape;2970;p20"/>
                  <p:cNvSpPr/>
                  <p:nvPr/>
                </p:nvSpPr>
                <p:spPr>
                  <a:xfrm>
                    <a:off x="847875" y="3251225"/>
                    <a:ext cx="28050" cy="24675"/>
                  </a:xfrm>
                  <a:custGeom>
                    <a:avLst/>
                    <a:gdLst/>
                    <a:ahLst/>
                    <a:cxnLst/>
                    <a:rect l="l" t="t" r="r" b="b"/>
                    <a:pathLst>
                      <a:path w="1122" h="987" extrusionOk="0">
                        <a:moveTo>
                          <a:pt x="553" y="0"/>
                        </a:moveTo>
                        <a:cubicBezTo>
                          <a:pt x="497" y="0"/>
                          <a:pt x="441" y="11"/>
                          <a:pt x="386" y="33"/>
                        </a:cubicBezTo>
                        <a:cubicBezTo>
                          <a:pt x="125" y="135"/>
                          <a:pt x="1" y="418"/>
                          <a:pt x="103" y="667"/>
                        </a:cubicBezTo>
                        <a:cubicBezTo>
                          <a:pt x="172" y="866"/>
                          <a:pt x="353" y="986"/>
                          <a:pt x="551" y="986"/>
                        </a:cubicBezTo>
                        <a:cubicBezTo>
                          <a:pt x="613" y="986"/>
                          <a:pt x="675" y="975"/>
                          <a:pt x="737" y="951"/>
                        </a:cubicBezTo>
                        <a:cubicBezTo>
                          <a:pt x="986" y="849"/>
                          <a:pt x="1122" y="566"/>
                          <a:pt x="1020" y="316"/>
                        </a:cubicBezTo>
                        <a:cubicBezTo>
                          <a:pt x="941" y="131"/>
                          <a:pt x="751" y="0"/>
                          <a:pt x="553" y="0"/>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1" name="Google Shape;2971;p20"/>
                  <p:cNvSpPr/>
                  <p:nvPr/>
                </p:nvSpPr>
                <p:spPr>
                  <a:xfrm>
                    <a:off x="822950" y="3184925"/>
                    <a:ext cx="28075" cy="24700"/>
                  </a:xfrm>
                  <a:custGeom>
                    <a:avLst/>
                    <a:gdLst/>
                    <a:ahLst/>
                    <a:cxnLst/>
                    <a:rect l="l" t="t" r="r" b="b"/>
                    <a:pathLst>
                      <a:path w="1123" h="988" extrusionOk="0">
                        <a:moveTo>
                          <a:pt x="565" y="1"/>
                        </a:moveTo>
                        <a:cubicBezTo>
                          <a:pt x="506" y="1"/>
                          <a:pt x="445" y="12"/>
                          <a:pt x="386" y="35"/>
                        </a:cubicBezTo>
                        <a:cubicBezTo>
                          <a:pt x="137" y="137"/>
                          <a:pt x="1" y="420"/>
                          <a:pt x="103" y="669"/>
                        </a:cubicBezTo>
                        <a:cubicBezTo>
                          <a:pt x="181" y="868"/>
                          <a:pt x="364" y="988"/>
                          <a:pt x="558" y="988"/>
                        </a:cubicBezTo>
                        <a:cubicBezTo>
                          <a:pt x="618" y="988"/>
                          <a:pt x="678" y="976"/>
                          <a:pt x="737" y="952"/>
                        </a:cubicBezTo>
                        <a:cubicBezTo>
                          <a:pt x="998" y="862"/>
                          <a:pt x="1122" y="578"/>
                          <a:pt x="1020" y="318"/>
                        </a:cubicBezTo>
                        <a:cubicBezTo>
                          <a:pt x="950" y="126"/>
                          <a:pt x="766"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2" name="Google Shape;2972;p20"/>
                  <p:cNvSpPr/>
                  <p:nvPr/>
                </p:nvSpPr>
                <p:spPr>
                  <a:xfrm>
                    <a:off x="777375" y="31645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3" name="Google Shape;2973;p20"/>
                  <p:cNvSpPr/>
                  <p:nvPr/>
                </p:nvSpPr>
                <p:spPr>
                  <a:xfrm>
                    <a:off x="852125" y="3363075"/>
                    <a:ext cx="28050" cy="24675"/>
                  </a:xfrm>
                  <a:custGeom>
                    <a:avLst/>
                    <a:gdLst/>
                    <a:ahLst/>
                    <a:cxnLst/>
                    <a:rect l="l" t="t" r="r" b="b"/>
                    <a:pathLst>
                      <a:path w="1122" h="987" extrusionOk="0">
                        <a:moveTo>
                          <a:pt x="553" y="0"/>
                        </a:moveTo>
                        <a:cubicBezTo>
                          <a:pt x="497" y="0"/>
                          <a:pt x="440" y="11"/>
                          <a:pt x="386" y="33"/>
                        </a:cubicBezTo>
                        <a:cubicBezTo>
                          <a:pt x="125" y="135"/>
                          <a:pt x="1" y="418"/>
                          <a:pt x="102" y="668"/>
                        </a:cubicBezTo>
                        <a:cubicBezTo>
                          <a:pt x="172" y="867"/>
                          <a:pt x="353" y="986"/>
                          <a:pt x="551" y="986"/>
                        </a:cubicBezTo>
                        <a:cubicBezTo>
                          <a:pt x="612" y="986"/>
                          <a:pt x="675" y="975"/>
                          <a:pt x="737" y="951"/>
                        </a:cubicBezTo>
                        <a:cubicBezTo>
                          <a:pt x="986" y="849"/>
                          <a:pt x="1122" y="566"/>
                          <a:pt x="1020" y="316"/>
                        </a:cubicBezTo>
                        <a:cubicBezTo>
                          <a:pt x="940" y="131"/>
                          <a:pt x="751" y="0"/>
                          <a:pt x="553"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4" name="Google Shape;2974;p20"/>
                  <p:cNvSpPr/>
                  <p:nvPr/>
                </p:nvSpPr>
                <p:spPr>
                  <a:xfrm>
                    <a:off x="826925" y="3296775"/>
                    <a:ext cx="28050" cy="24700"/>
                  </a:xfrm>
                  <a:custGeom>
                    <a:avLst/>
                    <a:gdLst/>
                    <a:ahLst/>
                    <a:cxnLst/>
                    <a:rect l="l" t="t" r="r" b="b"/>
                    <a:pathLst>
                      <a:path w="1122" h="988" extrusionOk="0">
                        <a:moveTo>
                          <a:pt x="571" y="1"/>
                        </a:moveTo>
                        <a:cubicBezTo>
                          <a:pt x="510" y="1"/>
                          <a:pt x="448" y="12"/>
                          <a:pt x="386" y="35"/>
                        </a:cubicBezTo>
                        <a:cubicBezTo>
                          <a:pt x="125" y="137"/>
                          <a:pt x="0" y="420"/>
                          <a:pt x="102" y="669"/>
                        </a:cubicBezTo>
                        <a:cubicBezTo>
                          <a:pt x="180" y="868"/>
                          <a:pt x="364" y="988"/>
                          <a:pt x="557" y="988"/>
                        </a:cubicBezTo>
                        <a:cubicBezTo>
                          <a:pt x="617" y="988"/>
                          <a:pt x="678" y="976"/>
                          <a:pt x="737" y="952"/>
                        </a:cubicBezTo>
                        <a:cubicBezTo>
                          <a:pt x="997" y="850"/>
                          <a:pt x="1122" y="567"/>
                          <a:pt x="1020" y="318"/>
                        </a:cubicBezTo>
                        <a:cubicBezTo>
                          <a:pt x="959" y="126"/>
                          <a:pt x="776" y="1"/>
                          <a:pt x="571"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5" name="Google Shape;2975;p20"/>
                  <p:cNvSpPr/>
                  <p:nvPr/>
                </p:nvSpPr>
                <p:spPr>
                  <a:xfrm>
                    <a:off x="802300" y="3230625"/>
                    <a:ext cx="27775" cy="24725"/>
                  </a:xfrm>
                  <a:custGeom>
                    <a:avLst/>
                    <a:gdLst/>
                    <a:ahLst/>
                    <a:cxnLst/>
                    <a:rect l="l" t="t" r="r" b="b"/>
                    <a:pathLst>
                      <a:path w="1111" h="989" extrusionOk="0">
                        <a:moveTo>
                          <a:pt x="547" y="1"/>
                        </a:moveTo>
                        <a:cubicBezTo>
                          <a:pt x="490" y="1"/>
                          <a:pt x="431" y="10"/>
                          <a:pt x="374" y="30"/>
                        </a:cubicBezTo>
                        <a:cubicBezTo>
                          <a:pt x="125" y="132"/>
                          <a:pt x="0" y="415"/>
                          <a:pt x="91" y="676"/>
                        </a:cubicBezTo>
                        <a:cubicBezTo>
                          <a:pt x="170" y="870"/>
                          <a:pt x="360" y="989"/>
                          <a:pt x="563" y="989"/>
                        </a:cubicBezTo>
                        <a:cubicBezTo>
                          <a:pt x="620" y="989"/>
                          <a:pt x="679" y="979"/>
                          <a:pt x="736" y="959"/>
                        </a:cubicBezTo>
                        <a:cubicBezTo>
                          <a:pt x="985" y="857"/>
                          <a:pt x="1110" y="574"/>
                          <a:pt x="1019" y="314"/>
                        </a:cubicBezTo>
                        <a:cubicBezTo>
                          <a:pt x="940" y="119"/>
                          <a:pt x="751" y="1"/>
                          <a:pt x="547"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6" name="Google Shape;2976;p20"/>
                  <p:cNvSpPr/>
                  <p:nvPr/>
                </p:nvSpPr>
                <p:spPr>
                  <a:xfrm>
                    <a:off x="806525" y="3342475"/>
                    <a:ext cx="27775" cy="24725"/>
                  </a:xfrm>
                  <a:custGeom>
                    <a:avLst/>
                    <a:gdLst/>
                    <a:ahLst/>
                    <a:cxnLst/>
                    <a:rect l="l" t="t" r="r" b="b"/>
                    <a:pathLst>
                      <a:path w="1111" h="989" extrusionOk="0">
                        <a:moveTo>
                          <a:pt x="548" y="1"/>
                        </a:moveTo>
                        <a:cubicBezTo>
                          <a:pt x="491" y="1"/>
                          <a:pt x="432" y="10"/>
                          <a:pt x="375" y="30"/>
                        </a:cubicBezTo>
                        <a:cubicBezTo>
                          <a:pt x="126" y="132"/>
                          <a:pt x="1" y="416"/>
                          <a:pt x="92" y="676"/>
                        </a:cubicBezTo>
                        <a:cubicBezTo>
                          <a:pt x="171" y="870"/>
                          <a:pt x="360"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7" name="Google Shape;2977;p20"/>
                  <p:cNvSpPr/>
                  <p:nvPr/>
                </p:nvSpPr>
                <p:spPr>
                  <a:xfrm>
                    <a:off x="781625" y="32763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8" name="Google Shape;2978;p20"/>
                  <p:cNvSpPr/>
                  <p:nvPr/>
                </p:nvSpPr>
                <p:spPr>
                  <a:xfrm>
                    <a:off x="756425" y="3209950"/>
                    <a:ext cx="28050" cy="24575"/>
                  </a:xfrm>
                  <a:custGeom>
                    <a:avLst/>
                    <a:gdLst/>
                    <a:ahLst/>
                    <a:cxnLst/>
                    <a:rect l="l" t="t" r="r" b="b"/>
                    <a:pathLst>
                      <a:path w="1122" h="983" extrusionOk="0">
                        <a:moveTo>
                          <a:pt x="565" y="1"/>
                        </a:moveTo>
                        <a:cubicBezTo>
                          <a:pt x="506" y="1"/>
                          <a:pt x="445" y="10"/>
                          <a:pt x="385" y="30"/>
                        </a:cubicBezTo>
                        <a:cubicBezTo>
                          <a:pt x="136" y="121"/>
                          <a:pt x="0" y="404"/>
                          <a:pt x="102" y="665"/>
                        </a:cubicBezTo>
                        <a:cubicBezTo>
                          <a:pt x="181" y="857"/>
                          <a:pt x="368" y="982"/>
                          <a:pt x="563" y="982"/>
                        </a:cubicBezTo>
                        <a:cubicBezTo>
                          <a:pt x="621" y="982"/>
                          <a:pt x="680" y="971"/>
                          <a:pt x="736" y="948"/>
                        </a:cubicBezTo>
                        <a:cubicBezTo>
                          <a:pt x="997" y="846"/>
                          <a:pt x="1121" y="563"/>
                          <a:pt x="1020" y="314"/>
                        </a:cubicBezTo>
                        <a:cubicBezTo>
                          <a:pt x="958" y="119"/>
                          <a:pt x="772"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9" name="Google Shape;2979;p20"/>
                  <p:cNvSpPr/>
                  <p:nvPr/>
                </p:nvSpPr>
                <p:spPr>
                  <a:xfrm>
                    <a:off x="711100" y="3189175"/>
                    <a:ext cx="28075" cy="24700"/>
                  </a:xfrm>
                  <a:custGeom>
                    <a:avLst/>
                    <a:gdLst/>
                    <a:ahLst/>
                    <a:cxnLst/>
                    <a:rect l="l" t="t" r="r" b="b"/>
                    <a:pathLst>
                      <a:path w="1123" h="988" extrusionOk="0">
                        <a:moveTo>
                          <a:pt x="565" y="1"/>
                        </a:moveTo>
                        <a:cubicBezTo>
                          <a:pt x="506" y="1"/>
                          <a:pt x="445" y="11"/>
                          <a:pt x="386" y="35"/>
                        </a:cubicBezTo>
                        <a:cubicBezTo>
                          <a:pt x="137" y="137"/>
                          <a:pt x="1" y="420"/>
                          <a:pt x="103" y="669"/>
                        </a:cubicBezTo>
                        <a:cubicBezTo>
                          <a:pt x="181" y="868"/>
                          <a:pt x="364" y="988"/>
                          <a:pt x="558" y="988"/>
                        </a:cubicBezTo>
                        <a:cubicBezTo>
                          <a:pt x="617" y="988"/>
                          <a:pt x="678" y="976"/>
                          <a:pt x="737" y="952"/>
                        </a:cubicBezTo>
                        <a:cubicBezTo>
                          <a:pt x="998" y="861"/>
                          <a:pt x="1122" y="578"/>
                          <a:pt x="1020" y="318"/>
                        </a:cubicBezTo>
                        <a:cubicBezTo>
                          <a:pt x="950" y="125"/>
                          <a:pt x="766"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0" name="Google Shape;2980;p20"/>
                  <p:cNvSpPr/>
                  <p:nvPr/>
                </p:nvSpPr>
                <p:spPr>
                  <a:xfrm>
                    <a:off x="785875" y="33882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7" y="988"/>
                          <a:pt x="563" y="988"/>
                        </a:cubicBezTo>
                        <a:cubicBezTo>
                          <a:pt x="621" y="988"/>
                          <a:pt x="680" y="977"/>
                          <a:pt x="736" y="954"/>
                        </a:cubicBezTo>
                        <a:cubicBezTo>
                          <a:pt x="997" y="852"/>
                          <a:pt x="1121" y="569"/>
                          <a:pt x="1019" y="319"/>
                        </a:cubicBezTo>
                        <a:cubicBezTo>
                          <a:pt x="942" y="120"/>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1" name="Google Shape;2981;p20"/>
                  <p:cNvSpPr/>
                  <p:nvPr/>
                </p:nvSpPr>
                <p:spPr>
                  <a:xfrm>
                    <a:off x="760675" y="332182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79" y="970"/>
                          <a:pt x="736" y="947"/>
                        </a:cubicBezTo>
                        <a:cubicBezTo>
                          <a:pt x="997" y="845"/>
                          <a:pt x="1121" y="562"/>
                          <a:pt x="1019" y="313"/>
                        </a:cubicBezTo>
                        <a:cubicBezTo>
                          <a:pt x="958" y="119"/>
                          <a:pt x="765" y="0"/>
                          <a:pt x="560"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2" name="Google Shape;2982;p20"/>
                  <p:cNvSpPr/>
                  <p:nvPr/>
                </p:nvSpPr>
                <p:spPr>
                  <a:xfrm>
                    <a:off x="736025" y="3255400"/>
                    <a:ext cx="28050" cy="24750"/>
                  </a:xfrm>
                  <a:custGeom>
                    <a:avLst/>
                    <a:gdLst/>
                    <a:ahLst/>
                    <a:cxnLst/>
                    <a:rect l="l" t="t" r="r" b="b"/>
                    <a:pathLst>
                      <a:path w="1122" h="990" extrusionOk="0">
                        <a:moveTo>
                          <a:pt x="565" y="1"/>
                        </a:moveTo>
                        <a:cubicBezTo>
                          <a:pt x="505" y="1"/>
                          <a:pt x="445" y="12"/>
                          <a:pt x="386" y="36"/>
                        </a:cubicBezTo>
                        <a:cubicBezTo>
                          <a:pt x="125" y="138"/>
                          <a:pt x="1" y="421"/>
                          <a:pt x="103" y="670"/>
                        </a:cubicBezTo>
                        <a:cubicBezTo>
                          <a:pt x="172" y="869"/>
                          <a:pt x="353" y="989"/>
                          <a:pt x="551" y="989"/>
                        </a:cubicBezTo>
                        <a:cubicBezTo>
                          <a:pt x="613" y="989"/>
                          <a:pt x="675" y="978"/>
                          <a:pt x="737" y="954"/>
                        </a:cubicBezTo>
                        <a:cubicBezTo>
                          <a:pt x="986" y="852"/>
                          <a:pt x="1122" y="568"/>
                          <a:pt x="1020" y="319"/>
                        </a:cubicBezTo>
                        <a:cubicBezTo>
                          <a:pt x="942" y="120"/>
                          <a:pt x="759" y="1"/>
                          <a:pt x="565" y="1"/>
                        </a:cubicBezTo>
                        <a:close/>
                      </a:path>
                    </a:pathLst>
                  </a:custGeom>
                  <a:solidFill>
                    <a:srgbClr val="FFFFFF">
                      <a:alpha val="5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3" name="Google Shape;2983;p20"/>
                  <p:cNvSpPr/>
                  <p:nvPr/>
                </p:nvSpPr>
                <p:spPr>
                  <a:xfrm>
                    <a:off x="725825" y="3179175"/>
                    <a:ext cx="267000" cy="104350"/>
                  </a:xfrm>
                  <a:custGeom>
                    <a:avLst/>
                    <a:gdLst/>
                    <a:ahLst/>
                    <a:cxnLst/>
                    <a:rect l="l" t="t" r="r" b="b"/>
                    <a:pathLst>
                      <a:path w="10680" h="4174" extrusionOk="0">
                        <a:moveTo>
                          <a:pt x="10433" y="0"/>
                        </a:moveTo>
                        <a:cubicBezTo>
                          <a:pt x="10411" y="0"/>
                          <a:pt x="10388" y="5"/>
                          <a:pt x="10365" y="16"/>
                        </a:cubicBezTo>
                        <a:cubicBezTo>
                          <a:pt x="6978" y="1284"/>
                          <a:pt x="3580" y="2564"/>
                          <a:pt x="193" y="3833"/>
                        </a:cubicBezTo>
                        <a:cubicBezTo>
                          <a:pt x="0" y="3894"/>
                          <a:pt x="90" y="4173"/>
                          <a:pt x="257" y="4173"/>
                        </a:cubicBezTo>
                        <a:cubicBezTo>
                          <a:pt x="277" y="4173"/>
                          <a:pt x="297" y="4169"/>
                          <a:pt x="318" y="4161"/>
                        </a:cubicBezTo>
                        <a:cubicBezTo>
                          <a:pt x="3705" y="2881"/>
                          <a:pt x="7103" y="1613"/>
                          <a:pt x="10489" y="333"/>
                        </a:cubicBezTo>
                        <a:cubicBezTo>
                          <a:pt x="10680" y="273"/>
                          <a:pt x="10596" y="0"/>
                          <a:pt x="10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4" name="Google Shape;2984;p20"/>
                  <p:cNvSpPr/>
                  <p:nvPr/>
                </p:nvSpPr>
                <p:spPr>
                  <a:xfrm>
                    <a:off x="853250" y="3121325"/>
                    <a:ext cx="104650" cy="258425"/>
                  </a:xfrm>
                  <a:custGeom>
                    <a:avLst/>
                    <a:gdLst/>
                    <a:ahLst/>
                    <a:cxnLst/>
                    <a:rect l="l" t="t" r="r" b="b"/>
                    <a:pathLst>
                      <a:path w="4186" h="10337" extrusionOk="0">
                        <a:moveTo>
                          <a:pt x="217" y="1"/>
                        </a:moveTo>
                        <a:cubicBezTo>
                          <a:pt x="109" y="1"/>
                          <a:pt x="1" y="103"/>
                          <a:pt x="57" y="245"/>
                        </a:cubicBezTo>
                        <a:cubicBezTo>
                          <a:pt x="1315" y="3575"/>
                          <a:pt x="2561" y="6894"/>
                          <a:pt x="3807" y="10224"/>
                        </a:cubicBezTo>
                        <a:cubicBezTo>
                          <a:pt x="3831" y="10303"/>
                          <a:pt x="3893" y="10336"/>
                          <a:pt x="3956" y="10336"/>
                        </a:cubicBezTo>
                        <a:cubicBezTo>
                          <a:pt x="4067" y="10336"/>
                          <a:pt x="4185" y="10236"/>
                          <a:pt x="4135" y="10100"/>
                        </a:cubicBezTo>
                        <a:cubicBezTo>
                          <a:pt x="2867" y="6770"/>
                          <a:pt x="1621" y="3440"/>
                          <a:pt x="375" y="121"/>
                        </a:cubicBezTo>
                        <a:cubicBezTo>
                          <a:pt x="345" y="37"/>
                          <a:pt x="281" y="1"/>
                          <a:pt x="2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5" name="Google Shape;2985;p20"/>
                  <p:cNvSpPr/>
                  <p:nvPr/>
                </p:nvSpPr>
                <p:spPr>
                  <a:xfrm>
                    <a:off x="888675" y="3149825"/>
                    <a:ext cx="66825" cy="72525"/>
                  </a:xfrm>
                  <a:custGeom>
                    <a:avLst/>
                    <a:gdLst/>
                    <a:ahLst/>
                    <a:cxnLst/>
                    <a:rect l="l" t="t" r="r" b="b"/>
                    <a:pathLst>
                      <a:path w="2673" h="2901" extrusionOk="0">
                        <a:moveTo>
                          <a:pt x="1083" y="357"/>
                        </a:moveTo>
                        <a:cubicBezTo>
                          <a:pt x="1150" y="357"/>
                          <a:pt x="1223" y="377"/>
                          <a:pt x="1302" y="419"/>
                        </a:cubicBezTo>
                        <a:cubicBezTo>
                          <a:pt x="1875" y="733"/>
                          <a:pt x="919" y="1777"/>
                          <a:pt x="369" y="2306"/>
                        </a:cubicBezTo>
                        <a:lnTo>
                          <a:pt x="369" y="2306"/>
                        </a:lnTo>
                        <a:cubicBezTo>
                          <a:pt x="400" y="1604"/>
                          <a:pt x="547" y="357"/>
                          <a:pt x="1083" y="357"/>
                        </a:cubicBezTo>
                        <a:close/>
                        <a:moveTo>
                          <a:pt x="1052" y="0"/>
                        </a:moveTo>
                        <a:cubicBezTo>
                          <a:pt x="72" y="0"/>
                          <a:pt x="1" y="2031"/>
                          <a:pt x="11" y="2730"/>
                        </a:cubicBezTo>
                        <a:cubicBezTo>
                          <a:pt x="11" y="2803"/>
                          <a:pt x="47" y="2849"/>
                          <a:pt x="97" y="2870"/>
                        </a:cubicBezTo>
                        <a:lnTo>
                          <a:pt x="97" y="2870"/>
                        </a:lnTo>
                        <a:cubicBezTo>
                          <a:pt x="122" y="2889"/>
                          <a:pt x="153" y="2900"/>
                          <a:pt x="185" y="2900"/>
                        </a:cubicBezTo>
                        <a:cubicBezTo>
                          <a:pt x="220" y="2900"/>
                          <a:pt x="258" y="2887"/>
                          <a:pt x="294" y="2855"/>
                        </a:cubicBezTo>
                        <a:cubicBezTo>
                          <a:pt x="759" y="2447"/>
                          <a:pt x="2673" y="635"/>
                          <a:pt x="1438" y="91"/>
                        </a:cubicBezTo>
                        <a:cubicBezTo>
                          <a:pt x="1296" y="29"/>
                          <a:pt x="1167" y="0"/>
                          <a:pt x="10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6" name="Google Shape;2986;p20"/>
                  <p:cNvSpPr/>
                  <p:nvPr/>
                </p:nvSpPr>
                <p:spPr>
                  <a:xfrm>
                    <a:off x="888575" y="3214200"/>
                    <a:ext cx="85950" cy="45200"/>
                  </a:xfrm>
                  <a:custGeom>
                    <a:avLst/>
                    <a:gdLst/>
                    <a:ahLst/>
                    <a:cxnLst/>
                    <a:rect l="l" t="t" r="r" b="b"/>
                    <a:pathLst>
                      <a:path w="3438" h="1808" extrusionOk="0">
                        <a:moveTo>
                          <a:pt x="606" y="359"/>
                        </a:moveTo>
                        <a:cubicBezTo>
                          <a:pt x="1375" y="400"/>
                          <a:pt x="2783" y="565"/>
                          <a:pt x="2552" y="1174"/>
                        </a:cubicBezTo>
                        <a:cubicBezTo>
                          <a:pt x="2476" y="1368"/>
                          <a:pt x="2346" y="1447"/>
                          <a:pt x="2186" y="1447"/>
                        </a:cubicBezTo>
                        <a:cubicBezTo>
                          <a:pt x="1725" y="1447"/>
                          <a:pt x="1012" y="789"/>
                          <a:pt x="606" y="359"/>
                        </a:cubicBezTo>
                        <a:close/>
                        <a:moveTo>
                          <a:pt x="207" y="1"/>
                        </a:moveTo>
                        <a:cubicBezTo>
                          <a:pt x="188" y="1"/>
                          <a:pt x="169" y="4"/>
                          <a:pt x="151" y="9"/>
                        </a:cubicBezTo>
                        <a:lnTo>
                          <a:pt x="151" y="9"/>
                        </a:lnTo>
                        <a:cubicBezTo>
                          <a:pt x="97" y="16"/>
                          <a:pt x="60" y="46"/>
                          <a:pt x="42" y="87"/>
                        </a:cubicBezTo>
                        <a:lnTo>
                          <a:pt x="42" y="87"/>
                        </a:lnTo>
                        <a:cubicBezTo>
                          <a:pt x="5" y="140"/>
                          <a:pt x="1" y="212"/>
                          <a:pt x="60" y="280"/>
                        </a:cubicBezTo>
                        <a:cubicBezTo>
                          <a:pt x="438" y="724"/>
                          <a:pt x="1454" y="1808"/>
                          <a:pt x="2210" y="1808"/>
                        </a:cubicBezTo>
                        <a:cubicBezTo>
                          <a:pt x="2475" y="1808"/>
                          <a:pt x="2708" y="1674"/>
                          <a:pt x="2869" y="1333"/>
                        </a:cubicBezTo>
                        <a:cubicBezTo>
                          <a:pt x="3438" y="152"/>
                          <a:pt x="1000" y="16"/>
                          <a:pt x="258" y="8"/>
                        </a:cubicBezTo>
                        <a:lnTo>
                          <a:pt x="258" y="8"/>
                        </a:lnTo>
                        <a:cubicBezTo>
                          <a:pt x="242" y="3"/>
                          <a:pt x="224" y="1"/>
                          <a:pt x="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7" name="Google Shape;2987;p20"/>
                  <p:cNvSpPr/>
                  <p:nvPr/>
                </p:nvSpPr>
                <p:spPr>
                  <a:xfrm>
                    <a:off x="831175" y="3214075"/>
                    <a:ext cx="66825" cy="72525"/>
                  </a:xfrm>
                  <a:custGeom>
                    <a:avLst/>
                    <a:gdLst/>
                    <a:ahLst/>
                    <a:cxnLst/>
                    <a:rect l="l" t="t" r="r" b="b"/>
                    <a:pathLst>
                      <a:path w="2673" h="2901" extrusionOk="0">
                        <a:moveTo>
                          <a:pt x="2305" y="595"/>
                        </a:moveTo>
                        <a:lnTo>
                          <a:pt x="2305" y="595"/>
                        </a:lnTo>
                        <a:cubicBezTo>
                          <a:pt x="2273" y="1298"/>
                          <a:pt x="2126" y="2544"/>
                          <a:pt x="1591" y="2544"/>
                        </a:cubicBezTo>
                        <a:cubicBezTo>
                          <a:pt x="1524" y="2544"/>
                          <a:pt x="1451" y="2524"/>
                          <a:pt x="1371" y="2482"/>
                        </a:cubicBezTo>
                        <a:cubicBezTo>
                          <a:pt x="798" y="2168"/>
                          <a:pt x="1754" y="1124"/>
                          <a:pt x="2305" y="595"/>
                        </a:cubicBezTo>
                        <a:close/>
                        <a:moveTo>
                          <a:pt x="2491" y="0"/>
                        </a:moveTo>
                        <a:cubicBezTo>
                          <a:pt x="2455" y="0"/>
                          <a:pt x="2416" y="14"/>
                          <a:pt x="2379" y="47"/>
                        </a:cubicBezTo>
                        <a:cubicBezTo>
                          <a:pt x="1915" y="454"/>
                          <a:pt x="0" y="2267"/>
                          <a:pt x="1235" y="2810"/>
                        </a:cubicBezTo>
                        <a:cubicBezTo>
                          <a:pt x="1377" y="2873"/>
                          <a:pt x="1506" y="2901"/>
                          <a:pt x="1621" y="2901"/>
                        </a:cubicBezTo>
                        <a:cubicBezTo>
                          <a:pt x="2601" y="2901"/>
                          <a:pt x="2672" y="870"/>
                          <a:pt x="2662" y="171"/>
                        </a:cubicBezTo>
                        <a:cubicBezTo>
                          <a:pt x="2662" y="104"/>
                          <a:pt x="2631" y="59"/>
                          <a:pt x="2587" y="36"/>
                        </a:cubicBezTo>
                        <a:lnTo>
                          <a:pt x="2587" y="36"/>
                        </a:lnTo>
                        <a:cubicBezTo>
                          <a:pt x="2560" y="14"/>
                          <a:pt x="2527" y="0"/>
                          <a:pt x="24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8" name="Google Shape;2988;p20"/>
                  <p:cNvSpPr/>
                  <p:nvPr/>
                </p:nvSpPr>
                <p:spPr>
                  <a:xfrm>
                    <a:off x="812125" y="3177025"/>
                    <a:ext cx="85975" cy="45200"/>
                  </a:xfrm>
                  <a:custGeom>
                    <a:avLst/>
                    <a:gdLst/>
                    <a:ahLst/>
                    <a:cxnLst/>
                    <a:rect l="l" t="t" r="r" b="b"/>
                    <a:pathLst>
                      <a:path w="3439" h="1808" extrusionOk="0">
                        <a:moveTo>
                          <a:pt x="1253" y="362"/>
                        </a:moveTo>
                        <a:cubicBezTo>
                          <a:pt x="1714" y="362"/>
                          <a:pt x="2427" y="1019"/>
                          <a:pt x="2833" y="1449"/>
                        </a:cubicBezTo>
                        <a:lnTo>
                          <a:pt x="2833" y="1449"/>
                        </a:lnTo>
                        <a:cubicBezTo>
                          <a:pt x="2064" y="1408"/>
                          <a:pt x="656" y="1243"/>
                          <a:pt x="887" y="634"/>
                        </a:cubicBezTo>
                        <a:cubicBezTo>
                          <a:pt x="964" y="440"/>
                          <a:pt x="1093" y="362"/>
                          <a:pt x="1253" y="362"/>
                        </a:cubicBezTo>
                        <a:close/>
                        <a:moveTo>
                          <a:pt x="1225" y="1"/>
                        </a:moveTo>
                        <a:cubicBezTo>
                          <a:pt x="958" y="1"/>
                          <a:pt x="723" y="134"/>
                          <a:pt x="558" y="475"/>
                        </a:cubicBezTo>
                        <a:cubicBezTo>
                          <a:pt x="1" y="1656"/>
                          <a:pt x="2440" y="1792"/>
                          <a:pt x="3181" y="1800"/>
                        </a:cubicBezTo>
                        <a:lnTo>
                          <a:pt x="3181" y="1800"/>
                        </a:lnTo>
                        <a:cubicBezTo>
                          <a:pt x="3198" y="1805"/>
                          <a:pt x="3215" y="1808"/>
                          <a:pt x="3232" y="1808"/>
                        </a:cubicBezTo>
                        <a:cubicBezTo>
                          <a:pt x="3251" y="1808"/>
                          <a:pt x="3270" y="1805"/>
                          <a:pt x="3288" y="1799"/>
                        </a:cubicBezTo>
                        <a:lnTo>
                          <a:pt x="3288" y="1799"/>
                        </a:lnTo>
                        <a:cubicBezTo>
                          <a:pt x="3342" y="1793"/>
                          <a:pt x="3379" y="1762"/>
                          <a:pt x="3398" y="1721"/>
                        </a:cubicBezTo>
                        <a:lnTo>
                          <a:pt x="3398" y="1721"/>
                        </a:lnTo>
                        <a:cubicBezTo>
                          <a:pt x="3434" y="1668"/>
                          <a:pt x="3438" y="1597"/>
                          <a:pt x="3379" y="1529"/>
                        </a:cubicBezTo>
                        <a:cubicBezTo>
                          <a:pt x="3002" y="1084"/>
                          <a:pt x="1985" y="1"/>
                          <a:pt x="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89" name="Google Shape;2989;p20"/>
                <p:cNvGrpSpPr/>
                <p:nvPr/>
              </p:nvGrpSpPr>
              <p:grpSpPr>
                <a:xfrm>
                  <a:off x="9529754" y="631312"/>
                  <a:ext cx="723536" cy="728778"/>
                  <a:chOff x="725550" y="3326525"/>
                  <a:chExt cx="352000" cy="354550"/>
                </a:xfrm>
              </p:grpSpPr>
              <p:sp>
                <p:nvSpPr>
                  <p:cNvPr id="2990" name="Google Shape;2990;p20"/>
                  <p:cNvSpPr/>
                  <p:nvPr/>
                </p:nvSpPr>
                <p:spPr>
                  <a:xfrm>
                    <a:off x="725550" y="3326525"/>
                    <a:ext cx="352000" cy="354550"/>
                  </a:xfrm>
                  <a:custGeom>
                    <a:avLst/>
                    <a:gdLst/>
                    <a:ahLst/>
                    <a:cxnLst/>
                    <a:rect l="l" t="t" r="r" b="b"/>
                    <a:pathLst>
                      <a:path w="14080" h="14182" extrusionOk="0">
                        <a:moveTo>
                          <a:pt x="4293" y="0"/>
                        </a:moveTo>
                        <a:lnTo>
                          <a:pt x="1" y="9979"/>
                        </a:lnTo>
                        <a:lnTo>
                          <a:pt x="9798" y="14181"/>
                        </a:lnTo>
                        <a:lnTo>
                          <a:pt x="14080" y="4214"/>
                        </a:lnTo>
                        <a:lnTo>
                          <a:pt x="42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1" name="Google Shape;2991;p20"/>
                  <p:cNvSpPr/>
                  <p:nvPr/>
                </p:nvSpPr>
                <p:spPr>
                  <a:xfrm>
                    <a:off x="811475" y="3361250"/>
                    <a:ext cx="118150" cy="258325"/>
                  </a:xfrm>
                  <a:custGeom>
                    <a:avLst/>
                    <a:gdLst/>
                    <a:ahLst/>
                    <a:cxnLst/>
                    <a:rect l="l" t="t" r="r" b="b"/>
                    <a:pathLst>
                      <a:path w="4726" h="10333" extrusionOk="0">
                        <a:moveTo>
                          <a:pt x="4491" y="0"/>
                        </a:moveTo>
                        <a:cubicBezTo>
                          <a:pt x="4430" y="0"/>
                          <a:pt x="4373" y="31"/>
                          <a:pt x="4345" y="106"/>
                        </a:cubicBezTo>
                        <a:lnTo>
                          <a:pt x="52" y="10085"/>
                        </a:lnTo>
                        <a:cubicBezTo>
                          <a:pt x="0" y="10226"/>
                          <a:pt x="118" y="10333"/>
                          <a:pt x="231" y="10333"/>
                        </a:cubicBezTo>
                        <a:cubicBezTo>
                          <a:pt x="291" y="10333"/>
                          <a:pt x="349" y="10303"/>
                          <a:pt x="381" y="10232"/>
                        </a:cubicBezTo>
                        <a:lnTo>
                          <a:pt x="4673" y="242"/>
                        </a:lnTo>
                        <a:cubicBezTo>
                          <a:pt x="4725" y="109"/>
                          <a:pt x="4603" y="0"/>
                          <a:pt x="4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2" name="Google Shape;2992;p20"/>
                  <p:cNvSpPr/>
                  <p:nvPr/>
                </p:nvSpPr>
                <p:spPr>
                  <a:xfrm>
                    <a:off x="787625" y="3413250"/>
                    <a:ext cx="257575" cy="114175"/>
                  </a:xfrm>
                  <a:custGeom>
                    <a:avLst/>
                    <a:gdLst/>
                    <a:ahLst/>
                    <a:cxnLst/>
                    <a:rect l="l" t="t" r="r" b="b"/>
                    <a:pathLst>
                      <a:path w="10303" h="4567" extrusionOk="0">
                        <a:moveTo>
                          <a:pt x="235" y="0"/>
                        </a:moveTo>
                        <a:cubicBezTo>
                          <a:pt x="73" y="0"/>
                          <a:pt x="1" y="260"/>
                          <a:pt x="168" y="348"/>
                        </a:cubicBezTo>
                        <a:cubicBezTo>
                          <a:pt x="3441" y="1753"/>
                          <a:pt x="6703" y="3146"/>
                          <a:pt x="9966" y="4550"/>
                        </a:cubicBezTo>
                        <a:cubicBezTo>
                          <a:pt x="9991" y="4561"/>
                          <a:pt x="10016" y="4566"/>
                          <a:pt x="10039" y="4566"/>
                        </a:cubicBezTo>
                        <a:cubicBezTo>
                          <a:pt x="10211" y="4566"/>
                          <a:pt x="10302" y="4302"/>
                          <a:pt x="10113" y="4222"/>
                        </a:cubicBezTo>
                        <a:cubicBezTo>
                          <a:pt x="6839" y="2829"/>
                          <a:pt x="3589" y="1424"/>
                          <a:pt x="315" y="20"/>
                        </a:cubicBezTo>
                        <a:cubicBezTo>
                          <a:pt x="287" y="6"/>
                          <a:pt x="260" y="0"/>
                          <a:pt x="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3" name="Google Shape;2993;p20"/>
                  <p:cNvSpPr/>
                  <p:nvPr/>
                </p:nvSpPr>
                <p:spPr>
                  <a:xfrm>
                    <a:off x="824950" y="3386825"/>
                    <a:ext cx="64250" cy="74550"/>
                  </a:xfrm>
                  <a:custGeom>
                    <a:avLst/>
                    <a:gdLst/>
                    <a:ahLst/>
                    <a:cxnLst/>
                    <a:rect l="l" t="t" r="r" b="b"/>
                    <a:pathLst>
                      <a:path w="2570" h="2982" extrusionOk="0">
                        <a:moveTo>
                          <a:pt x="1600" y="377"/>
                        </a:moveTo>
                        <a:cubicBezTo>
                          <a:pt x="2111" y="377"/>
                          <a:pt x="2193" y="1637"/>
                          <a:pt x="2195" y="2355"/>
                        </a:cubicBezTo>
                        <a:lnTo>
                          <a:pt x="2195" y="2355"/>
                        </a:lnTo>
                        <a:cubicBezTo>
                          <a:pt x="1642" y="1776"/>
                          <a:pt x="719" y="655"/>
                          <a:pt x="1484" y="397"/>
                        </a:cubicBezTo>
                        <a:cubicBezTo>
                          <a:pt x="1525" y="384"/>
                          <a:pt x="1563" y="377"/>
                          <a:pt x="1600" y="377"/>
                        </a:cubicBezTo>
                        <a:close/>
                        <a:moveTo>
                          <a:pt x="1658" y="1"/>
                        </a:moveTo>
                        <a:cubicBezTo>
                          <a:pt x="1568" y="1"/>
                          <a:pt x="1469" y="22"/>
                          <a:pt x="1359" y="69"/>
                        </a:cubicBezTo>
                        <a:cubicBezTo>
                          <a:pt x="0" y="635"/>
                          <a:pt x="1699" y="2391"/>
                          <a:pt x="2266" y="2934"/>
                        </a:cubicBezTo>
                        <a:cubicBezTo>
                          <a:pt x="2301" y="2967"/>
                          <a:pt x="2338" y="2981"/>
                          <a:pt x="2374" y="2981"/>
                        </a:cubicBezTo>
                        <a:cubicBezTo>
                          <a:pt x="2411" y="2981"/>
                          <a:pt x="2446" y="2967"/>
                          <a:pt x="2475" y="2943"/>
                        </a:cubicBezTo>
                        <a:lnTo>
                          <a:pt x="2475" y="2943"/>
                        </a:lnTo>
                        <a:cubicBezTo>
                          <a:pt x="2514" y="2921"/>
                          <a:pt x="2543" y="2881"/>
                          <a:pt x="2549" y="2821"/>
                        </a:cubicBezTo>
                        <a:cubicBezTo>
                          <a:pt x="2549" y="2821"/>
                          <a:pt x="2549" y="2821"/>
                          <a:pt x="2549" y="2821"/>
                        </a:cubicBezTo>
                        <a:lnTo>
                          <a:pt x="2549" y="2821"/>
                        </a:lnTo>
                        <a:cubicBezTo>
                          <a:pt x="2553" y="2801"/>
                          <a:pt x="2553" y="2781"/>
                          <a:pt x="2551" y="2760"/>
                        </a:cubicBezTo>
                        <a:lnTo>
                          <a:pt x="2551" y="2760"/>
                        </a:lnTo>
                        <a:cubicBezTo>
                          <a:pt x="2569" y="2094"/>
                          <a:pt x="255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4" name="Google Shape;2994;p20"/>
                  <p:cNvSpPr/>
                  <p:nvPr/>
                </p:nvSpPr>
                <p:spPr>
                  <a:xfrm>
                    <a:off x="880175" y="3417750"/>
                    <a:ext cx="83300" cy="43825"/>
                  </a:xfrm>
                  <a:custGeom>
                    <a:avLst/>
                    <a:gdLst/>
                    <a:ahLst/>
                    <a:cxnLst/>
                    <a:rect l="l" t="t" r="r" b="b"/>
                    <a:pathLst>
                      <a:path w="3332" h="1753" extrusionOk="0">
                        <a:moveTo>
                          <a:pt x="2243" y="372"/>
                        </a:moveTo>
                        <a:cubicBezTo>
                          <a:pt x="2377" y="372"/>
                          <a:pt x="2485" y="428"/>
                          <a:pt x="2548" y="565"/>
                        </a:cubicBezTo>
                        <a:cubicBezTo>
                          <a:pt x="2883" y="1279"/>
                          <a:pt x="1491" y="1394"/>
                          <a:pt x="686" y="1394"/>
                        </a:cubicBezTo>
                        <a:cubicBezTo>
                          <a:pt x="668" y="1394"/>
                          <a:pt x="650" y="1394"/>
                          <a:pt x="633" y="1394"/>
                        </a:cubicBezTo>
                        <a:lnTo>
                          <a:pt x="633" y="1394"/>
                        </a:lnTo>
                        <a:cubicBezTo>
                          <a:pt x="1063" y="988"/>
                          <a:pt x="1799" y="372"/>
                          <a:pt x="2243" y="372"/>
                        </a:cubicBezTo>
                        <a:close/>
                        <a:moveTo>
                          <a:pt x="2306" y="0"/>
                        </a:moveTo>
                        <a:cubicBezTo>
                          <a:pt x="1584" y="0"/>
                          <a:pt x="508" y="1015"/>
                          <a:pt x="121" y="1406"/>
                        </a:cubicBezTo>
                        <a:lnTo>
                          <a:pt x="121" y="1406"/>
                        </a:lnTo>
                        <a:cubicBezTo>
                          <a:pt x="94" y="1422"/>
                          <a:pt x="72" y="1445"/>
                          <a:pt x="56" y="1472"/>
                        </a:cubicBezTo>
                        <a:lnTo>
                          <a:pt x="56" y="1472"/>
                        </a:lnTo>
                        <a:cubicBezTo>
                          <a:pt x="0" y="1536"/>
                          <a:pt x="7" y="1604"/>
                          <a:pt x="45" y="1655"/>
                        </a:cubicBezTo>
                        <a:lnTo>
                          <a:pt x="45" y="1655"/>
                        </a:lnTo>
                        <a:cubicBezTo>
                          <a:pt x="67" y="1701"/>
                          <a:pt x="111" y="1736"/>
                          <a:pt x="181" y="1743"/>
                        </a:cubicBezTo>
                        <a:cubicBezTo>
                          <a:pt x="298" y="1748"/>
                          <a:pt x="452" y="1753"/>
                          <a:pt x="627" y="1753"/>
                        </a:cubicBezTo>
                        <a:cubicBezTo>
                          <a:pt x="1627" y="1753"/>
                          <a:pt x="3331" y="1596"/>
                          <a:pt x="2888" y="440"/>
                        </a:cubicBezTo>
                        <a:cubicBezTo>
                          <a:pt x="2767" y="124"/>
                          <a:pt x="2558" y="0"/>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5" name="Google Shape;2995;p20"/>
                  <p:cNvSpPr/>
                  <p:nvPr/>
                </p:nvSpPr>
                <p:spPr>
                  <a:xfrm>
                    <a:off x="879675" y="3452200"/>
                    <a:ext cx="64500" cy="74525"/>
                  </a:xfrm>
                  <a:custGeom>
                    <a:avLst/>
                    <a:gdLst/>
                    <a:ahLst/>
                    <a:cxnLst/>
                    <a:rect l="l" t="t" r="r" b="b"/>
                    <a:pathLst>
                      <a:path w="2580" h="2981" extrusionOk="0">
                        <a:moveTo>
                          <a:pt x="378" y="620"/>
                        </a:moveTo>
                        <a:lnTo>
                          <a:pt x="378" y="620"/>
                        </a:lnTo>
                        <a:cubicBezTo>
                          <a:pt x="928" y="1198"/>
                          <a:pt x="1855" y="2326"/>
                          <a:pt x="1096" y="2585"/>
                        </a:cubicBezTo>
                        <a:cubicBezTo>
                          <a:pt x="1054" y="2598"/>
                          <a:pt x="1015" y="2604"/>
                          <a:pt x="978" y="2604"/>
                        </a:cubicBezTo>
                        <a:cubicBezTo>
                          <a:pt x="459" y="2604"/>
                          <a:pt x="382" y="1337"/>
                          <a:pt x="378" y="620"/>
                        </a:cubicBezTo>
                        <a:close/>
                        <a:moveTo>
                          <a:pt x="206" y="1"/>
                        </a:moveTo>
                        <a:cubicBezTo>
                          <a:pt x="175" y="1"/>
                          <a:pt x="145" y="11"/>
                          <a:pt x="119" y="28"/>
                        </a:cubicBezTo>
                        <a:lnTo>
                          <a:pt x="119" y="28"/>
                        </a:lnTo>
                        <a:cubicBezTo>
                          <a:pt x="71" y="47"/>
                          <a:pt x="35" y="90"/>
                          <a:pt x="31" y="161"/>
                        </a:cubicBezTo>
                        <a:cubicBezTo>
                          <a:pt x="31" y="161"/>
                          <a:pt x="31" y="161"/>
                          <a:pt x="31" y="161"/>
                        </a:cubicBezTo>
                        <a:lnTo>
                          <a:pt x="31" y="161"/>
                        </a:lnTo>
                        <a:cubicBezTo>
                          <a:pt x="28" y="179"/>
                          <a:pt x="27" y="197"/>
                          <a:pt x="29" y="215"/>
                        </a:cubicBezTo>
                        <a:lnTo>
                          <a:pt x="29" y="215"/>
                        </a:lnTo>
                        <a:cubicBezTo>
                          <a:pt x="0" y="867"/>
                          <a:pt x="15" y="2981"/>
                          <a:pt x="920" y="2981"/>
                        </a:cubicBezTo>
                        <a:cubicBezTo>
                          <a:pt x="1011" y="2981"/>
                          <a:pt x="1111" y="2959"/>
                          <a:pt x="1221" y="2913"/>
                        </a:cubicBezTo>
                        <a:cubicBezTo>
                          <a:pt x="2580" y="2347"/>
                          <a:pt x="881" y="591"/>
                          <a:pt x="314" y="47"/>
                        </a:cubicBezTo>
                        <a:cubicBezTo>
                          <a:pt x="279" y="15"/>
                          <a:pt x="242" y="1"/>
                          <a:pt x="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6" name="Google Shape;2996;p20"/>
                  <p:cNvSpPr/>
                  <p:nvPr/>
                </p:nvSpPr>
                <p:spPr>
                  <a:xfrm>
                    <a:off x="805925" y="3452000"/>
                    <a:ext cx="83075" cy="44275"/>
                  </a:xfrm>
                  <a:custGeom>
                    <a:avLst/>
                    <a:gdLst/>
                    <a:ahLst/>
                    <a:cxnLst/>
                    <a:rect l="l" t="t" r="r" b="b"/>
                    <a:pathLst>
                      <a:path w="3323" h="1771" extrusionOk="0">
                        <a:moveTo>
                          <a:pt x="2646" y="358"/>
                        </a:moveTo>
                        <a:cubicBezTo>
                          <a:pt x="2664" y="358"/>
                          <a:pt x="2682" y="359"/>
                          <a:pt x="2700" y="359"/>
                        </a:cubicBezTo>
                        <a:lnTo>
                          <a:pt x="2700" y="359"/>
                        </a:lnTo>
                        <a:cubicBezTo>
                          <a:pt x="2270" y="765"/>
                          <a:pt x="1533" y="1381"/>
                          <a:pt x="1090" y="1381"/>
                        </a:cubicBezTo>
                        <a:cubicBezTo>
                          <a:pt x="955" y="1381"/>
                          <a:pt x="848" y="1324"/>
                          <a:pt x="784" y="1188"/>
                        </a:cubicBezTo>
                        <a:cubicBezTo>
                          <a:pt x="449" y="473"/>
                          <a:pt x="1841" y="358"/>
                          <a:pt x="2646" y="358"/>
                        </a:cubicBezTo>
                        <a:close/>
                        <a:moveTo>
                          <a:pt x="2709" y="0"/>
                        </a:moveTo>
                        <a:cubicBezTo>
                          <a:pt x="1709" y="0"/>
                          <a:pt x="0" y="158"/>
                          <a:pt x="444" y="1335"/>
                        </a:cubicBezTo>
                        <a:cubicBezTo>
                          <a:pt x="565" y="1648"/>
                          <a:pt x="773" y="1770"/>
                          <a:pt x="1024" y="1770"/>
                        </a:cubicBezTo>
                        <a:cubicBezTo>
                          <a:pt x="1782" y="1770"/>
                          <a:pt x="2932" y="654"/>
                          <a:pt x="3264" y="305"/>
                        </a:cubicBezTo>
                        <a:cubicBezTo>
                          <a:pt x="3318" y="243"/>
                          <a:pt x="3322" y="180"/>
                          <a:pt x="3299" y="128"/>
                        </a:cubicBezTo>
                        <a:lnTo>
                          <a:pt x="3299" y="128"/>
                        </a:lnTo>
                        <a:cubicBezTo>
                          <a:pt x="3283" y="68"/>
                          <a:pt x="3236" y="18"/>
                          <a:pt x="3151" y="10"/>
                        </a:cubicBezTo>
                        <a:cubicBezTo>
                          <a:pt x="3035" y="5"/>
                          <a:pt x="2883" y="0"/>
                          <a:pt x="2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997" name="Google Shape;2997;p20"/>
              <p:cNvGrpSpPr/>
              <p:nvPr/>
            </p:nvGrpSpPr>
            <p:grpSpPr>
              <a:xfrm rot="1621118">
                <a:off x="3531545" y="3960253"/>
                <a:ext cx="770041" cy="302630"/>
                <a:chOff x="9971983" y="3037112"/>
                <a:chExt cx="628146" cy="222482"/>
              </a:xfrm>
            </p:grpSpPr>
            <p:sp>
              <p:nvSpPr>
                <p:cNvPr id="2998" name="Google Shape;2998;p20"/>
                <p:cNvSpPr/>
                <p:nvPr/>
              </p:nvSpPr>
              <p:spPr>
                <a:xfrm>
                  <a:off x="9971983" y="3037112"/>
                  <a:ext cx="628146" cy="222482"/>
                </a:xfrm>
                <a:custGeom>
                  <a:avLst/>
                  <a:gdLst/>
                  <a:ahLst/>
                  <a:cxnLst/>
                  <a:rect l="l" t="t" r="r" b="b"/>
                  <a:pathLst>
                    <a:path w="17821" h="6312" extrusionOk="0">
                      <a:moveTo>
                        <a:pt x="7925" y="0"/>
                      </a:moveTo>
                      <a:cubicBezTo>
                        <a:pt x="4657" y="0"/>
                        <a:pt x="1802" y="56"/>
                        <a:pt x="1644" y="247"/>
                      </a:cubicBezTo>
                      <a:cubicBezTo>
                        <a:pt x="1227" y="705"/>
                        <a:pt x="152" y="5042"/>
                        <a:pt x="152" y="5042"/>
                      </a:cubicBezTo>
                      <a:cubicBezTo>
                        <a:pt x="152" y="5042"/>
                        <a:pt x="0" y="6311"/>
                        <a:pt x="972" y="6311"/>
                      </a:cubicBezTo>
                      <a:cubicBezTo>
                        <a:pt x="1167" y="6311"/>
                        <a:pt x="1408" y="6260"/>
                        <a:pt x="1704" y="6137"/>
                      </a:cubicBezTo>
                      <a:cubicBezTo>
                        <a:pt x="2756" y="5671"/>
                        <a:pt x="3270" y="3652"/>
                        <a:pt x="4385" y="3652"/>
                      </a:cubicBezTo>
                      <a:cubicBezTo>
                        <a:pt x="4557" y="3652"/>
                        <a:pt x="4743" y="3700"/>
                        <a:pt x="4947" y="3809"/>
                      </a:cubicBezTo>
                      <a:cubicBezTo>
                        <a:pt x="5730" y="4230"/>
                        <a:pt x="6245" y="4505"/>
                        <a:pt x="6777" y="4505"/>
                      </a:cubicBezTo>
                      <a:cubicBezTo>
                        <a:pt x="7300" y="4505"/>
                        <a:pt x="7840" y="4240"/>
                        <a:pt x="8668" y="3590"/>
                      </a:cubicBezTo>
                      <a:cubicBezTo>
                        <a:pt x="9659" y="2802"/>
                        <a:pt x="10270" y="2558"/>
                        <a:pt x="10738" y="2558"/>
                      </a:cubicBezTo>
                      <a:cubicBezTo>
                        <a:pt x="11050" y="2558"/>
                        <a:pt x="11298" y="2667"/>
                        <a:pt x="11553" y="2794"/>
                      </a:cubicBezTo>
                      <a:cubicBezTo>
                        <a:pt x="11946" y="2989"/>
                        <a:pt x="12311" y="3074"/>
                        <a:pt x="12655" y="3074"/>
                      </a:cubicBezTo>
                      <a:cubicBezTo>
                        <a:pt x="13719" y="3074"/>
                        <a:pt x="14594" y="2259"/>
                        <a:pt x="15572" y="1342"/>
                      </a:cubicBezTo>
                      <a:cubicBezTo>
                        <a:pt x="16845" y="108"/>
                        <a:pt x="17820" y="108"/>
                        <a:pt x="17820" y="108"/>
                      </a:cubicBezTo>
                      <a:cubicBezTo>
                        <a:pt x="17820" y="108"/>
                        <a:pt x="12472" y="0"/>
                        <a:pt x="7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9" name="Google Shape;2999;p20"/>
                <p:cNvSpPr/>
                <p:nvPr/>
              </p:nvSpPr>
              <p:spPr>
                <a:xfrm>
                  <a:off x="9988549" y="3172039"/>
                  <a:ext cx="34402" cy="75077"/>
                </a:xfrm>
                <a:custGeom>
                  <a:avLst/>
                  <a:gdLst/>
                  <a:ahLst/>
                  <a:cxnLst/>
                  <a:rect l="l" t="t" r="r" b="b"/>
                  <a:pathLst>
                    <a:path w="976" h="2130" extrusionOk="0">
                      <a:moveTo>
                        <a:pt x="538" y="1"/>
                      </a:moveTo>
                      <a:cubicBezTo>
                        <a:pt x="538" y="1"/>
                        <a:pt x="398" y="120"/>
                        <a:pt x="239" y="339"/>
                      </a:cubicBezTo>
                      <a:cubicBezTo>
                        <a:pt x="140" y="558"/>
                        <a:pt x="1" y="916"/>
                        <a:pt x="40" y="1254"/>
                      </a:cubicBezTo>
                      <a:cubicBezTo>
                        <a:pt x="40" y="1354"/>
                        <a:pt x="60" y="1453"/>
                        <a:pt x="80" y="1533"/>
                      </a:cubicBezTo>
                      <a:cubicBezTo>
                        <a:pt x="140" y="1632"/>
                        <a:pt x="160" y="1712"/>
                        <a:pt x="199" y="1791"/>
                      </a:cubicBezTo>
                      <a:cubicBezTo>
                        <a:pt x="259" y="1851"/>
                        <a:pt x="299" y="1911"/>
                        <a:pt x="379" y="1950"/>
                      </a:cubicBezTo>
                      <a:cubicBezTo>
                        <a:pt x="438" y="2010"/>
                        <a:pt x="478" y="2030"/>
                        <a:pt x="558" y="2050"/>
                      </a:cubicBezTo>
                      <a:cubicBezTo>
                        <a:pt x="637" y="2090"/>
                        <a:pt x="677" y="2110"/>
                        <a:pt x="737" y="2110"/>
                      </a:cubicBezTo>
                      <a:cubicBezTo>
                        <a:pt x="776" y="2130"/>
                        <a:pt x="836" y="2130"/>
                        <a:pt x="856" y="2130"/>
                      </a:cubicBezTo>
                      <a:lnTo>
                        <a:pt x="975" y="2130"/>
                      </a:lnTo>
                      <a:cubicBezTo>
                        <a:pt x="975" y="2130"/>
                        <a:pt x="956" y="2110"/>
                        <a:pt x="876" y="2090"/>
                      </a:cubicBezTo>
                      <a:cubicBezTo>
                        <a:pt x="856" y="2090"/>
                        <a:pt x="836" y="2050"/>
                        <a:pt x="776" y="2030"/>
                      </a:cubicBezTo>
                      <a:cubicBezTo>
                        <a:pt x="737" y="2010"/>
                        <a:pt x="697" y="1950"/>
                        <a:pt x="657" y="1931"/>
                      </a:cubicBezTo>
                      <a:cubicBezTo>
                        <a:pt x="597" y="1911"/>
                        <a:pt x="578" y="1851"/>
                        <a:pt x="538" y="1811"/>
                      </a:cubicBezTo>
                      <a:cubicBezTo>
                        <a:pt x="478" y="1791"/>
                        <a:pt x="458" y="1712"/>
                        <a:pt x="438" y="1652"/>
                      </a:cubicBezTo>
                      <a:cubicBezTo>
                        <a:pt x="379" y="1592"/>
                        <a:pt x="379" y="1513"/>
                        <a:pt x="359" y="1453"/>
                      </a:cubicBezTo>
                      <a:cubicBezTo>
                        <a:pt x="359" y="1393"/>
                        <a:pt x="339" y="1314"/>
                        <a:pt x="339" y="1234"/>
                      </a:cubicBezTo>
                      <a:cubicBezTo>
                        <a:pt x="339" y="1095"/>
                        <a:pt x="339" y="936"/>
                        <a:pt x="359" y="797"/>
                      </a:cubicBezTo>
                      <a:cubicBezTo>
                        <a:pt x="379" y="637"/>
                        <a:pt x="398" y="518"/>
                        <a:pt x="438" y="399"/>
                      </a:cubicBezTo>
                      <a:cubicBezTo>
                        <a:pt x="498" y="140"/>
                        <a:pt x="538" y="1"/>
                        <a:pt x="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0" name="Google Shape;3000;p20"/>
                <p:cNvSpPr/>
                <p:nvPr/>
              </p:nvSpPr>
              <p:spPr>
                <a:xfrm>
                  <a:off x="10165985" y="3158715"/>
                  <a:ext cx="77157" cy="25272"/>
                </a:xfrm>
                <a:custGeom>
                  <a:avLst/>
                  <a:gdLst/>
                  <a:ahLst/>
                  <a:cxnLst/>
                  <a:rect l="l" t="t" r="r" b="b"/>
                  <a:pathLst>
                    <a:path w="2189" h="717" extrusionOk="0">
                      <a:moveTo>
                        <a:pt x="0" y="1"/>
                      </a:moveTo>
                      <a:cubicBezTo>
                        <a:pt x="0" y="1"/>
                        <a:pt x="100" y="140"/>
                        <a:pt x="279" y="279"/>
                      </a:cubicBezTo>
                      <a:cubicBezTo>
                        <a:pt x="478" y="438"/>
                        <a:pt x="776" y="637"/>
                        <a:pt x="1114" y="697"/>
                      </a:cubicBezTo>
                      <a:cubicBezTo>
                        <a:pt x="1214" y="717"/>
                        <a:pt x="1294" y="717"/>
                        <a:pt x="1393" y="717"/>
                      </a:cubicBezTo>
                      <a:cubicBezTo>
                        <a:pt x="1473" y="717"/>
                        <a:pt x="1572" y="697"/>
                        <a:pt x="1632" y="677"/>
                      </a:cubicBezTo>
                      <a:cubicBezTo>
                        <a:pt x="1731" y="637"/>
                        <a:pt x="1811" y="598"/>
                        <a:pt x="1871" y="538"/>
                      </a:cubicBezTo>
                      <a:cubicBezTo>
                        <a:pt x="1930" y="498"/>
                        <a:pt x="1990" y="438"/>
                        <a:pt x="2010" y="399"/>
                      </a:cubicBezTo>
                      <a:cubicBezTo>
                        <a:pt x="2069" y="339"/>
                        <a:pt x="2089" y="299"/>
                        <a:pt x="2109" y="239"/>
                      </a:cubicBezTo>
                      <a:cubicBezTo>
                        <a:pt x="2129" y="200"/>
                        <a:pt x="2169" y="140"/>
                        <a:pt x="2169" y="120"/>
                      </a:cubicBezTo>
                      <a:cubicBezTo>
                        <a:pt x="2189" y="80"/>
                        <a:pt x="2189" y="21"/>
                        <a:pt x="2189" y="21"/>
                      </a:cubicBezTo>
                      <a:lnTo>
                        <a:pt x="2189" y="21"/>
                      </a:lnTo>
                      <a:lnTo>
                        <a:pt x="2109" y="100"/>
                      </a:lnTo>
                      <a:cubicBezTo>
                        <a:pt x="2089" y="120"/>
                        <a:pt x="2069" y="180"/>
                        <a:pt x="2030" y="200"/>
                      </a:cubicBezTo>
                      <a:cubicBezTo>
                        <a:pt x="2010" y="219"/>
                        <a:pt x="1970" y="239"/>
                        <a:pt x="1910" y="299"/>
                      </a:cubicBezTo>
                      <a:cubicBezTo>
                        <a:pt x="1871" y="339"/>
                        <a:pt x="1811" y="359"/>
                        <a:pt x="1771" y="399"/>
                      </a:cubicBezTo>
                      <a:cubicBezTo>
                        <a:pt x="1711" y="438"/>
                        <a:pt x="1632" y="438"/>
                        <a:pt x="1592" y="478"/>
                      </a:cubicBezTo>
                      <a:cubicBezTo>
                        <a:pt x="1562" y="488"/>
                        <a:pt x="1532" y="488"/>
                        <a:pt x="1500" y="488"/>
                      </a:cubicBezTo>
                      <a:cubicBezTo>
                        <a:pt x="1468" y="488"/>
                        <a:pt x="1433" y="488"/>
                        <a:pt x="1393" y="498"/>
                      </a:cubicBezTo>
                      <a:cubicBezTo>
                        <a:pt x="1313" y="498"/>
                        <a:pt x="1234" y="498"/>
                        <a:pt x="1174" y="478"/>
                      </a:cubicBezTo>
                      <a:cubicBezTo>
                        <a:pt x="1015" y="438"/>
                        <a:pt x="896" y="399"/>
                        <a:pt x="736" y="339"/>
                      </a:cubicBezTo>
                      <a:cubicBezTo>
                        <a:pt x="597" y="279"/>
                        <a:pt x="478" y="219"/>
                        <a:pt x="378" y="180"/>
                      </a:cubicBezTo>
                      <a:cubicBezTo>
                        <a:pt x="140" y="80"/>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1" name="Google Shape;3001;p20"/>
                <p:cNvSpPr/>
                <p:nvPr/>
              </p:nvSpPr>
              <p:spPr>
                <a:xfrm>
                  <a:off x="10381277" y="3105421"/>
                  <a:ext cx="77862" cy="30207"/>
                </a:xfrm>
                <a:custGeom>
                  <a:avLst/>
                  <a:gdLst/>
                  <a:ahLst/>
                  <a:cxnLst/>
                  <a:rect l="l" t="t" r="r" b="b"/>
                  <a:pathLst>
                    <a:path w="2209" h="857" extrusionOk="0">
                      <a:moveTo>
                        <a:pt x="2209" y="1"/>
                      </a:moveTo>
                      <a:cubicBezTo>
                        <a:pt x="2209" y="1"/>
                        <a:pt x="2189" y="40"/>
                        <a:pt x="2149" y="100"/>
                      </a:cubicBezTo>
                      <a:cubicBezTo>
                        <a:pt x="2129" y="120"/>
                        <a:pt x="2090" y="140"/>
                        <a:pt x="2070" y="199"/>
                      </a:cubicBezTo>
                      <a:cubicBezTo>
                        <a:pt x="2050" y="239"/>
                        <a:pt x="1990" y="259"/>
                        <a:pt x="1970" y="319"/>
                      </a:cubicBezTo>
                      <a:cubicBezTo>
                        <a:pt x="1950" y="359"/>
                        <a:pt x="1891" y="398"/>
                        <a:pt x="1851" y="438"/>
                      </a:cubicBezTo>
                      <a:cubicBezTo>
                        <a:pt x="1791" y="498"/>
                        <a:pt x="1712" y="518"/>
                        <a:pt x="1672" y="538"/>
                      </a:cubicBezTo>
                      <a:cubicBezTo>
                        <a:pt x="1592" y="558"/>
                        <a:pt x="1552" y="558"/>
                        <a:pt x="1473" y="578"/>
                      </a:cubicBezTo>
                      <a:cubicBezTo>
                        <a:pt x="1393" y="617"/>
                        <a:pt x="1314" y="617"/>
                        <a:pt x="1254" y="617"/>
                      </a:cubicBezTo>
                      <a:cubicBezTo>
                        <a:pt x="1095" y="617"/>
                        <a:pt x="955" y="597"/>
                        <a:pt x="796" y="558"/>
                      </a:cubicBezTo>
                      <a:cubicBezTo>
                        <a:pt x="657" y="538"/>
                        <a:pt x="518" y="498"/>
                        <a:pt x="398" y="458"/>
                      </a:cubicBezTo>
                      <a:cubicBezTo>
                        <a:pt x="160" y="398"/>
                        <a:pt x="0" y="339"/>
                        <a:pt x="0" y="339"/>
                      </a:cubicBezTo>
                      <a:lnTo>
                        <a:pt x="0" y="339"/>
                      </a:lnTo>
                      <a:cubicBezTo>
                        <a:pt x="0" y="339"/>
                        <a:pt x="140" y="458"/>
                        <a:pt x="359" y="597"/>
                      </a:cubicBezTo>
                      <a:cubicBezTo>
                        <a:pt x="577" y="717"/>
                        <a:pt x="896" y="856"/>
                        <a:pt x="1254" y="856"/>
                      </a:cubicBezTo>
                      <a:cubicBezTo>
                        <a:pt x="1353" y="856"/>
                        <a:pt x="1433" y="836"/>
                        <a:pt x="1532" y="836"/>
                      </a:cubicBezTo>
                      <a:cubicBezTo>
                        <a:pt x="1632" y="816"/>
                        <a:pt x="1692" y="796"/>
                        <a:pt x="1771" y="737"/>
                      </a:cubicBezTo>
                      <a:cubicBezTo>
                        <a:pt x="1851" y="697"/>
                        <a:pt x="1930" y="657"/>
                        <a:pt x="1970" y="597"/>
                      </a:cubicBezTo>
                      <a:cubicBezTo>
                        <a:pt x="2030" y="538"/>
                        <a:pt x="2070" y="498"/>
                        <a:pt x="2090" y="418"/>
                      </a:cubicBezTo>
                      <a:cubicBezTo>
                        <a:pt x="2129" y="339"/>
                        <a:pt x="2149" y="299"/>
                        <a:pt x="2169" y="239"/>
                      </a:cubicBezTo>
                      <a:cubicBezTo>
                        <a:pt x="2169" y="199"/>
                        <a:pt x="2189" y="140"/>
                        <a:pt x="2189" y="120"/>
                      </a:cubicBezTo>
                      <a:cubicBezTo>
                        <a:pt x="2209" y="40"/>
                        <a:pt x="2209"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02" name="Google Shape;3002;p20"/>
              <p:cNvGrpSpPr/>
              <p:nvPr/>
            </p:nvGrpSpPr>
            <p:grpSpPr>
              <a:xfrm>
                <a:off x="2752116" y="4517791"/>
                <a:ext cx="1771514" cy="613118"/>
                <a:chOff x="7656876" y="4330515"/>
                <a:chExt cx="998036" cy="345419"/>
              </a:xfrm>
            </p:grpSpPr>
            <p:sp>
              <p:nvSpPr>
                <p:cNvPr id="3003" name="Google Shape;3003;p20"/>
                <p:cNvSpPr/>
                <p:nvPr/>
              </p:nvSpPr>
              <p:spPr>
                <a:xfrm rot="-599208">
                  <a:off x="7664856" y="4414323"/>
                  <a:ext cx="982075" cy="177801"/>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4" name="Google Shape;3004;p20"/>
                <p:cNvSpPr/>
                <p:nvPr/>
              </p:nvSpPr>
              <p:spPr>
                <a:xfrm>
                  <a:off x="8136106" y="4428053"/>
                  <a:ext cx="159799" cy="62043"/>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5" name="Google Shape;3005;p20"/>
                <p:cNvSpPr/>
                <p:nvPr/>
              </p:nvSpPr>
              <p:spPr>
                <a:xfrm>
                  <a:off x="7828323" y="4499941"/>
                  <a:ext cx="126120" cy="58047"/>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26692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29918" y="3247533"/>
            <a:ext cx="7902003"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67345" y="4211333"/>
            <a:ext cx="5827148"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a:endParaRPr/>
          </a:p>
        </p:txBody>
      </p:sp>
      <p:sp>
        <p:nvSpPr>
          <p:cNvPr id="16" name="Google Shape;16;p3"/>
          <p:cNvSpPr txBox="1">
            <a:spLocks noGrp="1"/>
          </p:cNvSpPr>
          <p:nvPr>
            <p:ph type="title" idx="2" hasCustomPrompt="1"/>
          </p:nvPr>
        </p:nvSpPr>
        <p:spPr>
          <a:xfrm>
            <a:off x="5230628" y="2061033"/>
            <a:ext cx="1700582"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extLst>
      <p:ext uri="{BB962C8B-B14F-4D97-AF65-F5344CB8AC3E}">
        <p14:creationId xmlns:p14="http://schemas.microsoft.com/office/powerpoint/2010/main" val="135004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4"/>
        <p:cNvGrpSpPr/>
        <p:nvPr/>
      </p:nvGrpSpPr>
      <p:grpSpPr>
        <a:xfrm>
          <a:off x="0" y="0"/>
          <a:ext cx="0" cy="0"/>
          <a:chOff x="0" y="0"/>
          <a:chExt cx="0" cy="0"/>
        </a:xfrm>
      </p:grpSpPr>
      <p:grpSp>
        <p:nvGrpSpPr>
          <p:cNvPr id="455" name="Google Shape;455;p4"/>
          <p:cNvGrpSpPr/>
          <p:nvPr/>
        </p:nvGrpSpPr>
        <p:grpSpPr>
          <a:xfrm>
            <a:off x="-45" y="133"/>
            <a:ext cx="12161923" cy="2522763"/>
            <a:chOff x="1190200" y="503225"/>
            <a:chExt cx="5212075" cy="1819825"/>
          </a:xfrm>
        </p:grpSpPr>
        <p:sp>
          <p:nvSpPr>
            <p:cNvPr id="456" name="Google Shape;456;p4"/>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4"/>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8" name="Google Shape;458;p4"/>
          <p:cNvGrpSpPr/>
          <p:nvPr/>
        </p:nvGrpSpPr>
        <p:grpSpPr>
          <a:xfrm>
            <a:off x="34924" y="49"/>
            <a:ext cx="12126964" cy="6289767"/>
            <a:chOff x="26258" y="36"/>
            <a:chExt cx="9117780" cy="4717325"/>
          </a:xfrm>
        </p:grpSpPr>
        <p:grpSp>
          <p:nvGrpSpPr>
            <p:cNvPr id="459" name="Google Shape;459;p4"/>
            <p:cNvGrpSpPr/>
            <p:nvPr/>
          </p:nvGrpSpPr>
          <p:grpSpPr>
            <a:xfrm>
              <a:off x="26258" y="36"/>
              <a:ext cx="8813147" cy="4717325"/>
              <a:chOff x="1548775" y="565700"/>
              <a:chExt cx="5003206" cy="2678320"/>
            </a:xfrm>
          </p:grpSpPr>
          <p:sp>
            <p:nvSpPr>
              <p:cNvPr id="460" name="Google Shape;460;p4"/>
              <p:cNvSpPr/>
              <p:nvPr/>
            </p:nvSpPr>
            <p:spPr>
              <a:xfrm>
                <a:off x="1830767"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4"/>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4"/>
              <p:cNvSpPr/>
              <p:nvPr/>
            </p:nvSpPr>
            <p:spPr>
              <a:xfrm>
                <a:off x="1784566" y="755677"/>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4"/>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4"/>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4"/>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4"/>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4"/>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4"/>
              <p:cNvSpPr/>
              <p:nvPr/>
            </p:nvSpPr>
            <p:spPr>
              <a:xfrm>
                <a:off x="5134866" y="3011707"/>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4"/>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4"/>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4"/>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4"/>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4"/>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4"/>
              <p:cNvSpPr/>
              <p:nvPr/>
            </p:nvSpPr>
            <p:spPr>
              <a:xfrm>
                <a:off x="3397256" y="3220120"/>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4"/>
              <p:cNvSpPr/>
              <p:nvPr/>
            </p:nvSpPr>
            <p:spPr>
              <a:xfrm>
                <a:off x="6528081" y="2957436"/>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4"/>
              <p:cNvSpPr/>
              <p:nvPr/>
            </p:nvSpPr>
            <p:spPr>
              <a:xfrm>
                <a:off x="4712586"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4"/>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4"/>
              <p:cNvSpPr/>
              <p:nvPr/>
            </p:nvSpPr>
            <p:spPr>
              <a:xfrm>
                <a:off x="2126931"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4"/>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4"/>
              <p:cNvSpPr/>
              <p:nvPr/>
            </p:nvSpPr>
            <p:spPr>
              <a:xfrm>
                <a:off x="1753733"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4"/>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4"/>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4"/>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4" name="Google Shape;484;p4"/>
            <p:cNvGrpSpPr/>
            <p:nvPr/>
          </p:nvGrpSpPr>
          <p:grpSpPr>
            <a:xfrm flipH="1">
              <a:off x="3634695" y="36"/>
              <a:ext cx="5509343" cy="4585283"/>
              <a:chOff x="1533850" y="565700"/>
              <a:chExt cx="3127643" cy="2603351"/>
            </a:xfrm>
          </p:grpSpPr>
          <p:sp>
            <p:nvSpPr>
              <p:cNvPr id="485" name="Google Shape;485;p4"/>
              <p:cNvSpPr/>
              <p:nvPr/>
            </p:nvSpPr>
            <p:spPr>
              <a:xfrm>
                <a:off x="2185950" y="1979152"/>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4"/>
              <p:cNvSpPr/>
              <p:nvPr/>
            </p:nvSpPr>
            <p:spPr>
              <a:xfrm>
                <a:off x="2466451"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4"/>
              <p:cNvSpPr/>
              <p:nvPr/>
            </p:nvSpPr>
            <p:spPr>
              <a:xfrm>
                <a:off x="1744250" y="1220798"/>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4"/>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4"/>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4"/>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4"/>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4"/>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4"/>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4"/>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4"/>
              <p:cNvSpPr/>
              <p:nvPr/>
            </p:nvSpPr>
            <p:spPr>
              <a:xfrm>
                <a:off x="2579777" y="3116201"/>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4"/>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4"/>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4"/>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a:off x="4637593" y="742798"/>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4"/>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4"/>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4176108" y="3107674"/>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1900036" y="2547767"/>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4495867" y="3088366"/>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2040413" y="3060527"/>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1726850" y="975648"/>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18" name="Google Shape;518;p4"/>
          <p:cNvGrpSpPr/>
          <p:nvPr/>
        </p:nvGrpSpPr>
        <p:grpSpPr>
          <a:xfrm rot="1507444">
            <a:off x="10524378" y="467895"/>
            <a:ext cx="847936" cy="636285"/>
            <a:chOff x="1474250" y="364125"/>
            <a:chExt cx="636749" cy="476673"/>
          </a:xfrm>
        </p:grpSpPr>
        <p:sp>
          <p:nvSpPr>
            <p:cNvPr id="519" name="Google Shape;519;p4"/>
            <p:cNvSpPr/>
            <p:nvPr/>
          </p:nvSpPr>
          <p:spPr>
            <a:xfrm>
              <a:off x="1474250" y="372991"/>
              <a:ext cx="309959" cy="315689"/>
            </a:xfrm>
            <a:custGeom>
              <a:avLst/>
              <a:gdLst/>
              <a:ahLst/>
              <a:cxnLst/>
              <a:rect l="l" t="t" r="r" b="b"/>
              <a:pathLst>
                <a:path w="5139" h="5234" extrusionOk="0">
                  <a:moveTo>
                    <a:pt x="0" y="1"/>
                  </a:moveTo>
                  <a:cubicBezTo>
                    <a:pt x="737" y="680"/>
                    <a:pt x="544" y="1881"/>
                    <a:pt x="544" y="1881"/>
                  </a:cubicBezTo>
                  <a:cubicBezTo>
                    <a:pt x="2605" y="3002"/>
                    <a:pt x="2481" y="4316"/>
                    <a:pt x="2481" y="4316"/>
                  </a:cubicBezTo>
                  <a:cubicBezTo>
                    <a:pt x="2499" y="4316"/>
                    <a:pt x="2517" y="4316"/>
                    <a:pt x="2535" y="4316"/>
                  </a:cubicBezTo>
                  <a:cubicBezTo>
                    <a:pt x="4026" y="4316"/>
                    <a:pt x="4678" y="5233"/>
                    <a:pt x="4678" y="5233"/>
                  </a:cubicBezTo>
                  <a:cubicBezTo>
                    <a:pt x="5138" y="4146"/>
                    <a:pt x="4376" y="2481"/>
                    <a:pt x="4372" y="2481"/>
                  </a:cubicBezTo>
                  <a:lnTo>
                    <a:pt x="4372" y="2481"/>
                  </a:lnTo>
                  <a:cubicBezTo>
                    <a:pt x="4372" y="2481"/>
                    <a:pt x="4372" y="2481"/>
                    <a:pt x="4372" y="2481"/>
                  </a:cubicBezTo>
                  <a:cubicBezTo>
                    <a:pt x="3285" y="1983"/>
                    <a:pt x="2345" y="397"/>
                    <a:pt x="2345" y="397"/>
                  </a:cubicBezTo>
                  <a:cubicBezTo>
                    <a:pt x="1088" y="363"/>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1581974" y="462259"/>
              <a:ext cx="202900" cy="299162"/>
            </a:xfrm>
            <a:custGeom>
              <a:avLst/>
              <a:gdLst/>
              <a:ahLst/>
              <a:cxnLst/>
              <a:rect l="l" t="t" r="r" b="b"/>
              <a:pathLst>
                <a:path w="3364" h="4960" extrusionOk="0">
                  <a:moveTo>
                    <a:pt x="107" y="0"/>
                  </a:moveTo>
                  <a:cubicBezTo>
                    <a:pt x="55" y="0"/>
                    <a:pt x="1" y="66"/>
                    <a:pt x="61" y="106"/>
                  </a:cubicBezTo>
                  <a:cubicBezTo>
                    <a:pt x="1658" y="1194"/>
                    <a:pt x="2824" y="3063"/>
                    <a:pt x="3243" y="4920"/>
                  </a:cubicBezTo>
                  <a:cubicBezTo>
                    <a:pt x="3248" y="4947"/>
                    <a:pt x="3268" y="4960"/>
                    <a:pt x="3290" y="4960"/>
                  </a:cubicBezTo>
                  <a:cubicBezTo>
                    <a:pt x="3325" y="4960"/>
                    <a:pt x="3363" y="4930"/>
                    <a:pt x="3357" y="4875"/>
                  </a:cubicBezTo>
                  <a:cubicBezTo>
                    <a:pt x="2915" y="2995"/>
                    <a:pt x="1760" y="1103"/>
                    <a:pt x="129" y="4"/>
                  </a:cubicBezTo>
                  <a:cubicBezTo>
                    <a:pt x="122" y="2"/>
                    <a:pt x="114"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1785057" y="364125"/>
              <a:ext cx="325942" cy="297232"/>
            </a:xfrm>
            <a:custGeom>
              <a:avLst/>
              <a:gdLst/>
              <a:ahLst/>
              <a:cxnLst/>
              <a:rect l="l" t="t" r="r" b="b"/>
              <a:pathLst>
                <a:path w="5404" h="4928" extrusionOk="0">
                  <a:moveTo>
                    <a:pt x="5404" y="0"/>
                  </a:moveTo>
                  <a:cubicBezTo>
                    <a:pt x="5404" y="0"/>
                    <a:pt x="4464" y="256"/>
                    <a:pt x="3350" y="256"/>
                  </a:cubicBezTo>
                  <a:cubicBezTo>
                    <a:pt x="3247" y="256"/>
                    <a:pt x="3142" y="254"/>
                    <a:pt x="3037" y="249"/>
                  </a:cubicBezTo>
                  <a:cubicBezTo>
                    <a:pt x="3037" y="249"/>
                    <a:pt x="1983" y="1779"/>
                    <a:pt x="873" y="2186"/>
                  </a:cubicBezTo>
                  <a:cubicBezTo>
                    <a:pt x="884" y="2186"/>
                    <a:pt x="1" y="3795"/>
                    <a:pt x="397" y="4927"/>
                  </a:cubicBezTo>
                  <a:cubicBezTo>
                    <a:pt x="397" y="4927"/>
                    <a:pt x="1034" y="4143"/>
                    <a:pt x="2345" y="4143"/>
                  </a:cubicBezTo>
                  <a:cubicBezTo>
                    <a:pt x="2443" y="4143"/>
                    <a:pt x="2546" y="4148"/>
                    <a:pt x="2651" y="4157"/>
                  </a:cubicBezTo>
                  <a:cubicBezTo>
                    <a:pt x="2651" y="4157"/>
                    <a:pt x="2595" y="2832"/>
                    <a:pt x="4747" y="1847"/>
                  </a:cubicBezTo>
                  <a:cubicBezTo>
                    <a:pt x="4747" y="1847"/>
                    <a:pt x="4622" y="623"/>
                    <a:pt x="5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1776432" y="447481"/>
              <a:ext cx="220994" cy="285592"/>
            </a:xfrm>
            <a:custGeom>
              <a:avLst/>
              <a:gdLst/>
              <a:ahLst/>
              <a:cxnLst/>
              <a:rect l="l" t="t" r="r" b="b"/>
              <a:pathLst>
                <a:path w="3664" h="4735" extrusionOk="0">
                  <a:moveTo>
                    <a:pt x="3567" y="0"/>
                  </a:moveTo>
                  <a:cubicBezTo>
                    <a:pt x="3555" y="0"/>
                    <a:pt x="3543" y="3"/>
                    <a:pt x="3531" y="11"/>
                  </a:cubicBezTo>
                  <a:cubicBezTo>
                    <a:pt x="1843" y="997"/>
                    <a:pt x="552" y="2798"/>
                    <a:pt x="8" y="4655"/>
                  </a:cubicBezTo>
                  <a:cubicBezTo>
                    <a:pt x="1" y="4700"/>
                    <a:pt x="37" y="4734"/>
                    <a:pt x="72" y="4734"/>
                  </a:cubicBezTo>
                  <a:cubicBezTo>
                    <a:pt x="91" y="4734"/>
                    <a:pt x="109" y="4724"/>
                    <a:pt x="121" y="4701"/>
                  </a:cubicBezTo>
                  <a:cubicBezTo>
                    <a:pt x="676" y="2866"/>
                    <a:pt x="1934" y="1076"/>
                    <a:pt x="3599" y="91"/>
                  </a:cubicBezTo>
                  <a:cubicBezTo>
                    <a:pt x="3664" y="72"/>
                    <a:pt x="3622" y="0"/>
                    <a:pt x="3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1763223" y="655993"/>
              <a:ext cx="205674" cy="184805"/>
            </a:xfrm>
            <a:custGeom>
              <a:avLst/>
              <a:gdLst/>
              <a:ahLst/>
              <a:cxnLst/>
              <a:rect l="l" t="t" r="r" b="b"/>
              <a:pathLst>
                <a:path w="3410" h="3064" extrusionOk="0">
                  <a:moveTo>
                    <a:pt x="1708" y="0"/>
                  </a:moveTo>
                  <a:cubicBezTo>
                    <a:pt x="1280" y="0"/>
                    <a:pt x="852" y="174"/>
                    <a:pt x="544" y="519"/>
                  </a:cubicBezTo>
                  <a:cubicBezTo>
                    <a:pt x="0" y="1153"/>
                    <a:pt x="57" y="2116"/>
                    <a:pt x="691" y="2682"/>
                  </a:cubicBezTo>
                  <a:cubicBezTo>
                    <a:pt x="983" y="2937"/>
                    <a:pt x="1344" y="3063"/>
                    <a:pt x="1704" y="3063"/>
                  </a:cubicBezTo>
                  <a:cubicBezTo>
                    <a:pt x="2127" y="3063"/>
                    <a:pt x="2549" y="2889"/>
                    <a:pt x="2855" y="2546"/>
                  </a:cubicBezTo>
                  <a:cubicBezTo>
                    <a:pt x="3410" y="1901"/>
                    <a:pt x="3353" y="938"/>
                    <a:pt x="2719" y="372"/>
                  </a:cubicBezTo>
                  <a:cubicBezTo>
                    <a:pt x="2429" y="123"/>
                    <a:pt x="2069" y="0"/>
                    <a:pt x="1708" y="0"/>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1796034" y="727587"/>
              <a:ext cx="53982" cy="48976"/>
            </a:xfrm>
            <a:custGeom>
              <a:avLst/>
              <a:gdLst/>
              <a:ahLst/>
              <a:cxnLst/>
              <a:rect l="l" t="t" r="r" b="b"/>
              <a:pathLst>
                <a:path w="895" h="812" extrusionOk="0">
                  <a:moveTo>
                    <a:pt x="445" y="1"/>
                  </a:moveTo>
                  <a:cubicBezTo>
                    <a:pt x="332" y="1"/>
                    <a:pt x="221" y="49"/>
                    <a:pt x="147" y="147"/>
                  </a:cubicBezTo>
                  <a:cubicBezTo>
                    <a:pt x="0" y="306"/>
                    <a:pt x="23" y="578"/>
                    <a:pt x="193" y="714"/>
                  </a:cubicBezTo>
                  <a:cubicBezTo>
                    <a:pt x="264" y="779"/>
                    <a:pt x="355" y="811"/>
                    <a:pt x="447" y="811"/>
                  </a:cubicBezTo>
                  <a:cubicBezTo>
                    <a:pt x="561" y="811"/>
                    <a:pt x="678" y="762"/>
                    <a:pt x="759" y="668"/>
                  </a:cubicBezTo>
                  <a:cubicBezTo>
                    <a:pt x="895" y="521"/>
                    <a:pt x="884" y="249"/>
                    <a:pt x="714" y="102"/>
                  </a:cubicBezTo>
                  <a:cubicBezTo>
                    <a:pt x="636" y="35"/>
                    <a:pt x="540" y="1"/>
                    <a:pt x="445" y="1"/>
                  </a:cubicBezTo>
                  <a:close/>
                </a:path>
              </a:pathLst>
            </a:custGeom>
            <a:solidFill>
              <a:srgbClr val="FFFFFF">
                <a:alpha val="24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1631372" y="674027"/>
              <a:ext cx="168098" cy="161765"/>
            </a:xfrm>
            <a:custGeom>
              <a:avLst/>
              <a:gdLst/>
              <a:ahLst/>
              <a:cxnLst/>
              <a:rect l="l" t="t" r="r" b="b"/>
              <a:pathLst>
                <a:path w="2787" h="2682" extrusionOk="0">
                  <a:moveTo>
                    <a:pt x="1397" y="1"/>
                  </a:moveTo>
                  <a:cubicBezTo>
                    <a:pt x="1362" y="1"/>
                    <a:pt x="1327" y="2"/>
                    <a:pt x="1292" y="5"/>
                  </a:cubicBezTo>
                  <a:cubicBezTo>
                    <a:pt x="555" y="61"/>
                    <a:pt x="0" y="718"/>
                    <a:pt x="57" y="1454"/>
                  </a:cubicBezTo>
                  <a:cubicBezTo>
                    <a:pt x="111" y="2155"/>
                    <a:pt x="709" y="2682"/>
                    <a:pt x="1402" y="2682"/>
                  </a:cubicBezTo>
                  <a:cubicBezTo>
                    <a:pt x="1436" y="2682"/>
                    <a:pt x="1472" y="2680"/>
                    <a:pt x="1507" y="2678"/>
                  </a:cubicBezTo>
                  <a:cubicBezTo>
                    <a:pt x="2243" y="2621"/>
                    <a:pt x="2787" y="1975"/>
                    <a:pt x="2730" y="1239"/>
                  </a:cubicBezTo>
                  <a:cubicBezTo>
                    <a:pt x="2687" y="538"/>
                    <a:pt x="2099" y="1"/>
                    <a:pt x="1397" y="1"/>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1664184" y="709674"/>
              <a:ext cx="44452" cy="43246"/>
            </a:xfrm>
            <a:custGeom>
              <a:avLst/>
              <a:gdLst/>
              <a:ahLst/>
              <a:cxnLst/>
              <a:rect l="l" t="t" r="r" b="b"/>
              <a:pathLst>
                <a:path w="737" h="717" extrusionOk="0">
                  <a:moveTo>
                    <a:pt x="377" y="0"/>
                  </a:moveTo>
                  <a:cubicBezTo>
                    <a:pt x="365" y="0"/>
                    <a:pt x="352" y="1"/>
                    <a:pt x="340" y="3"/>
                  </a:cubicBezTo>
                  <a:cubicBezTo>
                    <a:pt x="136" y="25"/>
                    <a:pt x="0" y="195"/>
                    <a:pt x="11" y="388"/>
                  </a:cubicBezTo>
                  <a:cubicBezTo>
                    <a:pt x="22" y="584"/>
                    <a:pt x="180" y="717"/>
                    <a:pt x="373" y="717"/>
                  </a:cubicBezTo>
                  <a:cubicBezTo>
                    <a:pt x="381" y="717"/>
                    <a:pt x="389" y="717"/>
                    <a:pt x="397" y="716"/>
                  </a:cubicBezTo>
                  <a:cubicBezTo>
                    <a:pt x="589" y="705"/>
                    <a:pt x="736" y="535"/>
                    <a:pt x="725" y="331"/>
                  </a:cubicBezTo>
                  <a:cubicBezTo>
                    <a:pt x="704" y="151"/>
                    <a:pt x="554" y="0"/>
                    <a:pt x="377" y="0"/>
                  </a:cubicBezTo>
                  <a:close/>
                </a:path>
              </a:pathLst>
            </a:custGeom>
            <a:solidFill>
              <a:srgbClr val="FFFFFF">
                <a:alpha val="24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7" name="Google Shape;527;p4"/>
          <p:cNvGrpSpPr/>
          <p:nvPr/>
        </p:nvGrpSpPr>
        <p:grpSpPr>
          <a:xfrm rot="1666900">
            <a:off x="-799299" y="3665737"/>
            <a:ext cx="1716870" cy="2521880"/>
            <a:chOff x="2642025" y="641250"/>
            <a:chExt cx="822625" cy="1205350"/>
          </a:xfrm>
        </p:grpSpPr>
        <p:sp>
          <p:nvSpPr>
            <p:cNvPr id="528" name="Google Shape;528;p4"/>
            <p:cNvSpPr/>
            <p:nvPr/>
          </p:nvSpPr>
          <p:spPr>
            <a:xfrm>
              <a:off x="2642025" y="641250"/>
              <a:ext cx="822625" cy="1138075"/>
            </a:xfrm>
            <a:custGeom>
              <a:avLst/>
              <a:gdLst/>
              <a:ahLst/>
              <a:cxnLst/>
              <a:rect l="l" t="t" r="r" b="b"/>
              <a:pathLst>
                <a:path w="32905" h="45523" extrusionOk="0">
                  <a:moveTo>
                    <a:pt x="16458" y="0"/>
                  </a:moveTo>
                  <a:cubicBezTo>
                    <a:pt x="11996" y="0"/>
                    <a:pt x="8348" y="3625"/>
                    <a:pt x="8348" y="8099"/>
                  </a:cubicBezTo>
                  <a:cubicBezTo>
                    <a:pt x="8348" y="11010"/>
                    <a:pt x="9945" y="13671"/>
                    <a:pt x="12392" y="15087"/>
                  </a:cubicBezTo>
                  <a:cubicBezTo>
                    <a:pt x="12267" y="15076"/>
                    <a:pt x="12132" y="15065"/>
                    <a:pt x="12007" y="15031"/>
                  </a:cubicBezTo>
                  <a:cubicBezTo>
                    <a:pt x="11407" y="14906"/>
                    <a:pt x="10365" y="14374"/>
                    <a:pt x="9243" y="13819"/>
                  </a:cubicBezTo>
                  <a:cubicBezTo>
                    <a:pt x="7204" y="12777"/>
                    <a:pt x="4882" y="11621"/>
                    <a:pt x="3048" y="11621"/>
                  </a:cubicBezTo>
                  <a:cubicBezTo>
                    <a:pt x="2175" y="11621"/>
                    <a:pt x="1473" y="11882"/>
                    <a:pt x="952" y="12391"/>
                  </a:cubicBezTo>
                  <a:cubicBezTo>
                    <a:pt x="352" y="12969"/>
                    <a:pt x="46" y="13660"/>
                    <a:pt x="23" y="14453"/>
                  </a:cubicBezTo>
                  <a:cubicBezTo>
                    <a:pt x="1" y="16537"/>
                    <a:pt x="2085" y="18655"/>
                    <a:pt x="3750" y="20377"/>
                  </a:cubicBezTo>
                  <a:cubicBezTo>
                    <a:pt x="3897" y="20513"/>
                    <a:pt x="4022" y="20660"/>
                    <a:pt x="4146" y="20785"/>
                  </a:cubicBezTo>
                  <a:cubicBezTo>
                    <a:pt x="4305" y="20954"/>
                    <a:pt x="4475" y="21113"/>
                    <a:pt x="4645" y="21294"/>
                  </a:cubicBezTo>
                  <a:cubicBezTo>
                    <a:pt x="6593" y="23254"/>
                    <a:pt x="9017" y="25712"/>
                    <a:pt x="7408" y="29687"/>
                  </a:cubicBezTo>
                  <a:cubicBezTo>
                    <a:pt x="6763" y="31250"/>
                    <a:pt x="5777" y="32995"/>
                    <a:pt x="4826" y="34682"/>
                  </a:cubicBezTo>
                  <a:cubicBezTo>
                    <a:pt x="2900" y="38080"/>
                    <a:pt x="1088" y="41286"/>
                    <a:pt x="1802" y="43449"/>
                  </a:cubicBezTo>
                  <a:cubicBezTo>
                    <a:pt x="2051" y="44231"/>
                    <a:pt x="2606" y="44820"/>
                    <a:pt x="3421" y="45194"/>
                  </a:cubicBezTo>
                  <a:cubicBezTo>
                    <a:pt x="3908" y="45409"/>
                    <a:pt x="4407" y="45522"/>
                    <a:pt x="4894" y="45522"/>
                  </a:cubicBezTo>
                  <a:cubicBezTo>
                    <a:pt x="7238" y="45522"/>
                    <a:pt x="8971" y="43166"/>
                    <a:pt x="10829" y="40674"/>
                  </a:cubicBezTo>
                  <a:cubicBezTo>
                    <a:pt x="12585" y="38330"/>
                    <a:pt x="14397" y="35894"/>
                    <a:pt x="16447" y="35894"/>
                  </a:cubicBezTo>
                  <a:cubicBezTo>
                    <a:pt x="18508" y="35894"/>
                    <a:pt x="20321" y="38330"/>
                    <a:pt x="22076" y="40674"/>
                  </a:cubicBezTo>
                  <a:cubicBezTo>
                    <a:pt x="23923" y="43166"/>
                    <a:pt x="25667" y="45522"/>
                    <a:pt x="28000" y="45522"/>
                  </a:cubicBezTo>
                  <a:cubicBezTo>
                    <a:pt x="28499" y="45522"/>
                    <a:pt x="28997" y="45409"/>
                    <a:pt x="29473" y="45194"/>
                  </a:cubicBezTo>
                  <a:cubicBezTo>
                    <a:pt x="30300" y="44820"/>
                    <a:pt x="30855" y="44231"/>
                    <a:pt x="31104" y="43449"/>
                  </a:cubicBezTo>
                  <a:cubicBezTo>
                    <a:pt x="31817" y="41286"/>
                    <a:pt x="30005" y="38080"/>
                    <a:pt x="28080" y="34682"/>
                  </a:cubicBezTo>
                  <a:cubicBezTo>
                    <a:pt x="27117" y="32983"/>
                    <a:pt x="26143" y="31250"/>
                    <a:pt x="25497" y="29687"/>
                  </a:cubicBezTo>
                  <a:cubicBezTo>
                    <a:pt x="23889" y="25712"/>
                    <a:pt x="26313" y="23265"/>
                    <a:pt x="28261" y="21294"/>
                  </a:cubicBezTo>
                  <a:cubicBezTo>
                    <a:pt x="28431" y="21124"/>
                    <a:pt x="28601" y="20954"/>
                    <a:pt x="28759" y="20785"/>
                  </a:cubicBezTo>
                  <a:cubicBezTo>
                    <a:pt x="28884" y="20660"/>
                    <a:pt x="29031" y="20513"/>
                    <a:pt x="29156" y="20377"/>
                  </a:cubicBezTo>
                  <a:cubicBezTo>
                    <a:pt x="30821" y="18655"/>
                    <a:pt x="32905" y="16526"/>
                    <a:pt x="32882" y="14453"/>
                  </a:cubicBezTo>
                  <a:cubicBezTo>
                    <a:pt x="32859" y="13660"/>
                    <a:pt x="32554" y="12969"/>
                    <a:pt x="31953" y="12391"/>
                  </a:cubicBezTo>
                  <a:cubicBezTo>
                    <a:pt x="31432" y="11882"/>
                    <a:pt x="30719" y="11621"/>
                    <a:pt x="29858" y="11621"/>
                  </a:cubicBezTo>
                  <a:cubicBezTo>
                    <a:pt x="28023" y="11621"/>
                    <a:pt x="25712" y="12777"/>
                    <a:pt x="23662" y="13819"/>
                  </a:cubicBezTo>
                  <a:cubicBezTo>
                    <a:pt x="22541" y="14385"/>
                    <a:pt x="21499" y="14906"/>
                    <a:pt x="20898" y="15031"/>
                  </a:cubicBezTo>
                  <a:cubicBezTo>
                    <a:pt x="20774" y="15065"/>
                    <a:pt x="20649" y="15076"/>
                    <a:pt x="20513" y="15087"/>
                  </a:cubicBezTo>
                  <a:cubicBezTo>
                    <a:pt x="22971" y="13660"/>
                    <a:pt x="24557" y="11010"/>
                    <a:pt x="24557" y="8099"/>
                  </a:cubicBezTo>
                  <a:cubicBezTo>
                    <a:pt x="24557" y="3636"/>
                    <a:pt x="20932" y="0"/>
                    <a:pt x="16458" y="0"/>
                  </a:cubicBezTo>
                  <a:close/>
                </a:path>
              </a:pathLst>
            </a:custGeom>
            <a:solidFill>
              <a:srgbClr val="D48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2659025" y="657375"/>
              <a:ext cx="791475" cy="1106375"/>
            </a:xfrm>
            <a:custGeom>
              <a:avLst/>
              <a:gdLst/>
              <a:ahLst/>
              <a:cxnLst/>
              <a:rect l="l" t="t" r="r" b="b"/>
              <a:pathLst>
                <a:path w="31659" h="44255" extrusionOk="0">
                  <a:moveTo>
                    <a:pt x="15756" y="374"/>
                  </a:moveTo>
                  <a:cubicBezTo>
                    <a:pt x="19652" y="374"/>
                    <a:pt x="22812" y="3546"/>
                    <a:pt x="22812" y="7420"/>
                  </a:cubicBezTo>
                  <a:cubicBezTo>
                    <a:pt x="22812" y="10568"/>
                    <a:pt x="20705" y="13355"/>
                    <a:pt x="17681" y="14204"/>
                  </a:cubicBezTo>
                  <a:lnTo>
                    <a:pt x="17375" y="14295"/>
                  </a:lnTo>
                  <a:lnTo>
                    <a:pt x="17568" y="14544"/>
                  </a:lnTo>
                  <a:cubicBezTo>
                    <a:pt x="17930" y="14986"/>
                    <a:pt x="18565" y="15496"/>
                    <a:pt x="19629" y="15496"/>
                  </a:cubicBezTo>
                  <a:cubicBezTo>
                    <a:pt x="19879" y="15496"/>
                    <a:pt x="20150" y="15462"/>
                    <a:pt x="20434" y="15405"/>
                  </a:cubicBezTo>
                  <a:cubicBezTo>
                    <a:pt x="21170" y="15235"/>
                    <a:pt x="22212" y="14714"/>
                    <a:pt x="23446" y="14091"/>
                  </a:cubicBezTo>
                  <a:cubicBezTo>
                    <a:pt x="25383" y="13117"/>
                    <a:pt x="27581" y="12007"/>
                    <a:pt x="29166" y="12007"/>
                  </a:cubicBezTo>
                  <a:cubicBezTo>
                    <a:pt x="29767" y="12007"/>
                    <a:pt x="30220" y="12166"/>
                    <a:pt x="30537" y="12483"/>
                  </a:cubicBezTo>
                  <a:cubicBezTo>
                    <a:pt x="30956" y="12879"/>
                    <a:pt x="31137" y="13298"/>
                    <a:pt x="31149" y="13808"/>
                  </a:cubicBezTo>
                  <a:cubicBezTo>
                    <a:pt x="31171" y="15439"/>
                    <a:pt x="29178" y="17489"/>
                    <a:pt x="27728" y="18973"/>
                  </a:cubicBezTo>
                  <a:lnTo>
                    <a:pt x="27309" y="19392"/>
                  </a:lnTo>
                  <a:lnTo>
                    <a:pt x="26822" y="19879"/>
                  </a:lnTo>
                  <a:cubicBezTo>
                    <a:pt x="24874" y="21839"/>
                    <a:pt x="21951" y="24795"/>
                    <a:pt x="23832" y="29416"/>
                  </a:cubicBezTo>
                  <a:cubicBezTo>
                    <a:pt x="24500" y="31036"/>
                    <a:pt x="25497" y="32825"/>
                    <a:pt x="26482" y="34536"/>
                  </a:cubicBezTo>
                  <a:cubicBezTo>
                    <a:pt x="28204" y="37583"/>
                    <a:pt x="29993" y="40720"/>
                    <a:pt x="29427" y="42453"/>
                  </a:cubicBezTo>
                  <a:cubicBezTo>
                    <a:pt x="29268" y="42963"/>
                    <a:pt x="28906" y="43314"/>
                    <a:pt x="28362" y="43574"/>
                  </a:cubicBezTo>
                  <a:cubicBezTo>
                    <a:pt x="28022" y="43722"/>
                    <a:pt x="27671" y="43812"/>
                    <a:pt x="27332" y="43812"/>
                  </a:cubicBezTo>
                  <a:cubicBezTo>
                    <a:pt x="25519" y="43812"/>
                    <a:pt x="23911" y="41672"/>
                    <a:pt x="22235" y="39395"/>
                  </a:cubicBezTo>
                  <a:cubicBezTo>
                    <a:pt x="20332" y="36835"/>
                    <a:pt x="18349" y="34185"/>
                    <a:pt x="15778" y="34185"/>
                  </a:cubicBezTo>
                  <a:cubicBezTo>
                    <a:pt x="13196" y="34185"/>
                    <a:pt x="11214" y="36846"/>
                    <a:pt x="9288" y="39395"/>
                  </a:cubicBezTo>
                  <a:cubicBezTo>
                    <a:pt x="7589" y="41660"/>
                    <a:pt x="5992" y="43812"/>
                    <a:pt x="4191" y="43812"/>
                  </a:cubicBezTo>
                  <a:cubicBezTo>
                    <a:pt x="3851" y="43812"/>
                    <a:pt x="3500" y="43722"/>
                    <a:pt x="3160" y="43574"/>
                  </a:cubicBezTo>
                  <a:cubicBezTo>
                    <a:pt x="2605" y="43314"/>
                    <a:pt x="2254" y="42951"/>
                    <a:pt x="2096" y="42453"/>
                  </a:cubicBezTo>
                  <a:cubicBezTo>
                    <a:pt x="1529" y="40720"/>
                    <a:pt x="3319" y="37583"/>
                    <a:pt x="5041" y="34536"/>
                  </a:cubicBezTo>
                  <a:cubicBezTo>
                    <a:pt x="6015" y="32814"/>
                    <a:pt x="7023" y="31036"/>
                    <a:pt x="7691" y="29416"/>
                  </a:cubicBezTo>
                  <a:cubicBezTo>
                    <a:pt x="9571" y="24795"/>
                    <a:pt x="6638" y="21839"/>
                    <a:pt x="4701" y="19879"/>
                  </a:cubicBezTo>
                  <a:lnTo>
                    <a:pt x="4202" y="19392"/>
                  </a:lnTo>
                  <a:cubicBezTo>
                    <a:pt x="4067" y="19256"/>
                    <a:pt x="3942" y="19120"/>
                    <a:pt x="3795" y="18973"/>
                  </a:cubicBezTo>
                  <a:cubicBezTo>
                    <a:pt x="2334" y="17489"/>
                    <a:pt x="340" y="15450"/>
                    <a:pt x="374" y="13808"/>
                  </a:cubicBezTo>
                  <a:cubicBezTo>
                    <a:pt x="385" y="13298"/>
                    <a:pt x="578" y="12856"/>
                    <a:pt x="974" y="12483"/>
                  </a:cubicBezTo>
                  <a:cubicBezTo>
                    <a:pt x="1303" y="12166"/>
                    <a:pt x="1756" y="12007"/>
                    <a:pt x="2356" y="12007"/>
                  </a:cubicBezTo>
                  <a:cubicBezTo>
                    <a:pt x="3942" y="12007"/>
                    <a:pt x="6128" y="13117"/>
                    <a:pt x="8076" y="14091"/>
                  </a:cubicBezTo>
                  <a:cubicBezTo>
                    <a:pt x="9299" y="14714"/>
                    <a:pt x="10364" y="15258"/>
                    <a:pt x="11089" y="15405"/>
                  </a:cubicBezTo>
                  <a:cubicBezTo>
                    <a:pt x="11372" y="15462"/>
                    <a:pt x="11644" y="15496"/>
                    <a:pt x="11893" y="15496"/>
                  </a:cubicBezTo>
                  <a:cubicBezTo>
                    <a:pt x="12958" y="15496"/>
                    <a:pt x="13592" y="14986"/>
                    <a:pt x="13943" y="14544"/>
                  </a:cubicBezTo>
                  <a:lnTo>
                    <a:pt x="14147" y="14295"/>
                  </a:lnTo>
                  <a:lnTo>
                    <a:pt x="13830" y="14204"/>
                  </a:lnTo>
                  <a:cubicBezTo>
                    <a:pt x="10817" y="13343"/>
                    <a:pt x="8710" y="10568"/>
                    <a:pt x="8710" y="7420"/>
                  </a:cubicBezTo>
                  <a:cubicBezTo>
                    <a:pt x="8710" y="3535"/>
                    <a:pt x="11882" y="374"/>
                    <a:pt x="15756" y="374"/>
                  </a:cubicBezTo>
                  <a:close/>
                  <a:moveTo>
                    <a:pt x="15835" y="1"/>
                  </a:moveTo>
                  <a:cubicBezTo>
                    <a:pt x="11723" y="1"/>
                    <a:pt x="8371" y="3342"/>
                    <a:pt x="8371" y="7465"/>
                  </a:cubicBezTo>
                  <a:cubicBezTo>
                    <a:pt x="8371" y="10682"/>
                    <a:pt x="10455" y="13536"/>
                    <a:pt x="13468" y="14544"/>
                  </a:cubicBezTo>
                  <a:cubicBezTo>
                    <a:pt x="13151" y="14827"/>
                    <a:pt x="12675" y="15099"/>
                    <a:pt x="11961" y="15099"/>
                  </a:cubicBezTo>
                  <a:cubicBezTo>
                    <a:pt x="11735" y="15099"/>
                    <a:pt x="11508" y="15065"/>
                    <a:pt x="11259" y="15009"/>
                  </a:cubicBezTo>
                  <a:cubicBezTo>
                    <a:pt x="10579" y="14873"/>
                    <a:pt x="9492" y="14318"/>
                    <a:pt x="8337" y="13740"/>
                  </a:cubicBezTo>
                  <a:cubicBezTo>
                    <a:pt x="6355" y="12743"/>
                    <a:pt x="4112" y="11611"/>
                    <a:pt x="2424" y="11611"/>
                  </a:cubicBezTo>
                  <a:cubicBezTo>
                    <a:pt x="1733" y="11611"/>
                    <a:pt x="1178" y="11814"/>
                    <a:pt x="770" y="12211"/>
                  </a:cubicBezTo>
                  <a:cubicBezTo>
                    <a:pt x="283" y="12675"/>
                    <a:pt x="46" y="13208"/>
                    <a:pt x="34" y="13831"/>
                  </a:cubicBezTo>
                  <a:cubicBezTo>
                    <a:pt x="0" y="15643"/>
                    <a:pt x="1982" y="17682"/>
                    <a:pt x="3568" y="19313"/>
                  </a:cubicBezTo>
                  <a:cubicBezTo>
                    <a:pt x="3693" y="19460"/>
                    <a:pt x="3840" y="19596"/>
                    <a:pt x="3965" y="19720"/>
                  </a:cubicBezTo>
                  <a:lnTo>
                    <a:pt x="4463" y="20219"/>
                  </a:lnTo>
                  <a:cubicBezTo>
                    <a:pt x="6422" y="22212"/>
                    <a:pt x="9118" y="24931"/>
                    <a:pt x="7351" y="29291"/>
                  </a:cubicBezTo>
                  <a:cubicBezTo>
                    <a:pt x="6694" y="30900"/>
                    <a:pt x="5686" y="32656"/>
                    <a:pt x="4723" y="34366"/>
                  </a:cubicBezTo>
                  <a:cubicBezTo>
                    <a:pt x="2889" y="37639"/>
                    <a:pt x="1133" y="40720"/>
                    <a:pt x="1756" y="42623"/>
                  </a:cubicBezTo>
                  <a:cubicBezTo>
                    <a:pt x="1948" y="43235"/>
                    <a:pt x="2379" y="43688"/>
                    <a:pt x="3047" y="43982"/>
                  </a:cubicBezTo>
                  <a:cubicBezTo>
                    <a:pt x="3444" y="44163"/>
                    <a:pt x="3851" y="44254"/>
                    <a:pt x="4248" y="44254"/>
                  </a:cubicBezTo>
                  <a:cubicBezTo>
                    <a:pt x="6253" y="44254"/>
                    <a:pt x="7918" y="42023"/>
                    <a:pt x="9673" y="39667"/>
                  </a:cubicBezTo>
                  <a:cubicBezTo>
                    <a:pt x="11508" y="37186"/>
                    <a:pt x="13411" y="34626"/>
                    <a:pt x="15790" y="34626"/>
                  </a:cubicBezTo>
                  <a:cubicBezTo>
                    <a:pt x="18157" y="34626"/>
                    <a:pt x="20060" y="37186"/>
                    <a:pt x="21906" y="39667"/>
                  </a:cubicBezTo>
                  <a:cubicBezTo>
                    <a:pt x="23662" y="42023"/>
                    <a:pt x="25315" y="44254"/>
                    <a:pt x="27332" y="44254"/>
                  </a:cubicBezTo>
                  <a:cubicBezTo>
                    <a:pt x="27728" y="44254"/>
                    <a:pt x="28136" y="44152"/>
                    <a:pt x="28611" y="43982"/>
                  </a:cubicBezTo>
                  <a:cubicBezTo>
                    <a:pt x="29268" y="43688"/>
                    <a:pt x="29710" y="43235"/>
                    <a:pt x="29903" y="42623"/>
                  </a:cubicBezTo>
                  <a:cubicBezTo>
                    <a:pt x="30526" y="40720"/>
                    <a:pt x="28781" y="37639"/>
                    <a:pt x="26935" y="34366"/>
                  </a:cubicBezTo>
                  <a:cubicBezTo>
                    <a:pt x="25972" y="32667"/>
                    <a:pt x="24964" y="30900"/>
                    <a:pt x="24307" y="29291"/>
                  </a:cubicBezTo>
                  <a:cubicBezTo>
                    <a:pt x="22529" y="24931"/>
                    <a:pt x="25236" y="22212"/>
                    <a:pt x="27196" y="20219"/>
                  </a:cubicBezTo>
                  <a:lnTo>
                    <a:pt x="27694" y="19720"/>
                  </a:lnTo>
                  <a:cubicBezTo>
                    <a:pt x="27819" y="19596"/>
                    <a:pt x="27955" y="19460"/>
                    <a:pt x="28090" y="19313"/>
                  </a:cubicBezTo>
                  <a:cubicBezTo>
                    <a:pt x="29676" y="17670"/>
                    <a:pt x="31658" y="15643"/>
                    <a:pt x="31636" y="13831"/>
                  </a:cubicBezTo>
                  <a:cubicBezTo>
                    <a:pt x="31613" y="13208"/>
                    <a:pt x="31375" y="12664"/>
                    <a:pt x="30899" y="12211"/>
                  </a:cubicBezTo>
                  <a:cubicBezTo>
                    <a:pt x="30503" y="11814"/>
                    <a:pt x="29937" y="11611"/>
                    <a:pt x="29234" y="11611"/>
                  </a:cubicBezTo>
                  <a:cubicBezTo>
                    <a:pt x="27535" y="11611"/>
                    <a:pt x="25304" y="12732"/>
                    <a:pt x="23322" y="13740"/>
                  </a:cubicBezTo>
                  <a:cubicBezTo>
                    <a:pt x="22155" y="14318"/>
                    <a:pt x="21079" y="14873"/>
                    <a:pt x="20400" y="15009"/>
                  </a:cubicBezTo>
                  <a:cubicBezTo>
                    <a:pt x="20162" y="15065"/>
                    <a:pt x="19924" y="15099"/>
                    <a:pt x="19697" y="15099"/>
                  </a:cubicBezTo>
                  <a:cubicBezTo>
                    <a:pt x="18984" y="15099"/>
                    <a:pt x="18508" y="14827"/>
                    <a:pt x="18191" y="14544"/>
                  </a:cubicBezTo>
                  <a:cubicBezTo>
                    <a:pt x="21215" y="13536"/>
                    <a:pt x="23288" y="10682"/>
                    <a:pt x="23288" y="7465"/>
                  </a:cubicBezTo>
                  <a:cubicBezTo>
                    <a:pt x="23288" y="3342"/>
                    <a:pt x="19935" y="1"/>
                    <a:pt x="15835" y="1"/>
                  </a:cubicBezTo>
                  <a:close/>
                </a:path>
              </a:pathLst>
            </a:custGeom>
            <a:solidFill>
              <a:srgbClr val="F4A7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3333800" y="956200"/>
              <a:ext cx="105850" cy="113400"/>
            </a:xfrm>
            <a:custGeom>
              <a:avLst/>
              <a:gdLst/>
              <a:ahLst/>
              <a:cxnLst/>
              <a:rect l="l" t="t" r="r" b="b"/>
              <a:pathLst>
                <a:path w="4234" h="4536" extrusionOk="0">
                  <a:moveTo>
                    <a:pt x="516" y="1"/>
                  </a:moveTo>
                  <a:cubicBezTo>
                    <a:pt x="378" y="1"/>
                    <a:pt x="240" y="146"/>
                    <a:pt x="318" y="303"/>
                  </a:cubicBezTo>
                  <a:cubicBezTo>
                    <a:pt x="522" y="666"/>
                    <a:pt x="1" y="1413"/>
                    <a:pt x="658" y="1606"/>
                  </a:cubicBezTo>
                  <a:cubicBezTo>
                    <a:pt x="997" y="1685"/>
                    <a:pt x="1620" y="1572"/>
                    <a:pt x="1473" y="2172"/>
                  </a:cubicBezTo>
                  <a:cubicBezTo>
                    <a:pt x="1417" y="2410"/>
                    <a:pt x="1439" y="2580"/>
                    <a:pt x="1553" y="2795"/>
                  </a:cubicBezTo>
                  <a:cubicBezTo>
                    <a:pt x="1620" y="2931"/>
                    <a:pt x="1870" y="3033"/>
                    <a:pt x="2006" y="3033"/>
                  </a:cubicBezTo>
                  <a:cubicBezTo>
                    <a:pt x="2069" y="3033"/>
                    <a:pt x="2164" y="3023"/>
                    <a:pt x="2262" y="3023"/>
                  </a:cubicBezTo>
                  <a:cubicBezTo>
                    <a:pt x="2481" y="3023"/>
                    <a:pt x="2717" y="3072"/>
                    <a:pt x="2663" y="3384"/>
                  </a:cubicBezTo>
                  <a:cubicBezTo>
                    <a:pt x="2640" y="3497"/>
                    <a:pt x="2572" y="3645"/>
                    <a:pt x="2572" y="3758"/>
                  </a:cubicBezTo>
                  <a:cubicBezTo>
                    <a:pt x="2583" y="4007"/>
                    <a:pt x="2663" y="4154"/>
                    <a:pt x="2855" y="4301"/>
                  </a:cubicBezTo>
                  <a:cubicBezTo>
                    <a:pt x="2952" y="4378"/>
                    <a:pt x="3064" y="4394"/>
                    <a:pt x="3181" y="4394"/>
                  </a:cubicBezTo>
                  <a:cubicBezTo>
                    <a:pt x="3269" y="4394"/>
                    <a:pt x="3358" y="4385"/>
                    <a:pt x="3446" y="4385"/>
                  </a:cubicBezTo>
                  <a:cubicBezTo>
                    <a:pt x="3571" y="4385"/>
                    <a:pt x="3692" y="4404"/>
                    <a:pt x="3795" y="4494"/>
                  </a:cubicBezTo>
                  <a:cubicBezTo>
                    <a:pt x="3833" y="4523"/>
                    <a:pt x="3874" y="4535"/>
                    <a:pt x="3915" y="4535"/>
                  </a:cubicBezTo>
                  <a:cubicBezTo>
                    <a:pt x="4081" y="4535"/>
                    <a:pt x="4233" y="4329"/>
                    <a:pt x="4078" y="4211"/>
                  </a:cubicBezTo>
                  <a:cubicBezTo>
                    <a:pt x="3942" y="4098"/>
                    <a:pt x="3829" y="4007"/>
                    <a:pt x="3648" y="3996"/>
                  </a:cubicBezTo>
                  <a:cubicBezTo>
                    <a:pt x="3588" y="3996"/>
                    <a:pt x="3495" y="4005"/>
                    <a:pt x="3397" y="4005"/>
                  </a:cubicBezTo>
                  <a:cubicBezTo>
                    <a:pt x="3179" y="4005"/>
                    <a:pt x="2940" y="3957"/>
                    <a:pt x="3002" y="3645"/>
                  </a:cubicBezTo>
                  <a:cubicBezTo>
                    <a:pt x="3014" y="3531"/>
                    <a:pt x="3082" y="3384"/>
                    <a:pt x="3082" y="3271"/>
                  </a:cubicBezTo>
                  <a:cubicBezTo>
                    <a:pt x="3041" y="2798"/>
                    <a:pt x="2751" y="2629"/>
                    <a:pt x="2337" y="2629"/>
                  </a:cubicBezTo>
                  <a:cubicBezTo>
                    <a:pt x="2285" y="2629"/>
                    <a:pt x="2231" y="2631"/>
                    <a:pt x="2175" y="2636"/>
                  </a:cubicBezTo>
                  <a:cubicBezTo>
                    <a:pt x="2171" y="2637"/>
                    <a:pt x="2167" y="2637"/>
                    <a:pt x="2163" y="2637"/>
                  </a:cubicBezTo>
                  <a:cubicBezTo>
                    <a:pt x="1719" y="2637"/>
                    <a:pt x="2147" y="1446"/>
                    <a:pt x="1564" y="1289"/>
                  </a:cubicBezTo>
                  <a:cubicBezTo>
                    <a:pt x="1224" y="1209"/>
                    <a:pt x="601" y="1323"/>
                    <a:pt x="760" y="722"/>
                  </a:cubicBezTo>
                  <a:cubicBezTo>
                    <a:pt x="816" y="484"/>
                    <a:pt x="794" y="314"/>
                    <a:pt x="680" y="99"/>
                  </a:cubicBezTo>
                  <a:cubicBezTo>
                    <a:pt x="638" y="29"/>
                    <a:pt x="577" y="1"/>
                    <a:pt x="516"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3285675" y="970775"/>
              <a:ext cx="128425" cy="138425"/>
            </a:xfrm>
            <a:custGeom>
              <a:avLst/>
              <a:gdLst/>
              <a:ahLst/>
              <a:cxnLst/>
              <a:rect l="l" t="t" r="r" b="b"/>
              <a:pathLst>
                <a:path w="5137" h="5537" extrusionOk="0">
                  <a:moveTo>
                    <a:pt x="605" y="1"/>
                  </a:moveTo>
                  <a:cubicBezTo>
                    <a:pt x="449" y="1"/>
                    <a:pt x="288" y="173"/>
                    <a:pt x="397" y="366"/>
                  </a:cubicBezTo>
                  <a:cubicBezTo>
                    <a:pt x="623" y="807"/>
                    <a:pt x="0" y="1725"/>
                    <a:pt x="804" y="1951"/>
                  </a:cubicBezTo>
                  <a:cubicBezTo>
                    <a:pt x="1212" y="2065"/>
                    <a:pt x="1982" y="1929"/>
                    <a:pt x="1790" y="2642"/>
                  </a:cubicBezTo>
                  <a:cubicBezTo>
                    <a:pt x="1722" y="2948"/>
                    <a:pt x="1756" y="3141"/>
                    <a:pt x="1892" y="3401"/>
                  </a:cubicBezTo>
                  <a:cubicBezTo>
                    <a:pt x="1982" y="3571"/>
                    <a:pt x="2266" y="3696"/>
                    <a:pt x="2447" y="3696"/>
                  </a:cubicBezTo>
                  <a:cubicBezTo>
                    <a:pt x="2519" y="3696"/>
                    <a:pt x="2631" y="3684"/>
                    <a:pt x="2749" y="3684"/>
                  </a:cubicBezTo>
                  <a:cubicBezTo>
                    <a:pt x="3015" y="3684"/>
                    <a:pt x="3310" y="3744"/>
                    <a:pt x="3240" y="4138"/>
                  </a:cubicBezTo>
                  <a:cubicBezTo>
                    <a:pt x="3206" y="4273"/>
                    <a:pt x="3126" y="4443"/>
                    <a:pt x="3138" y="4591"/>
                  </a:cubicBezTo>
                  <a:cubicBezTo>
                    <a:pt x="3172" y="4896"/>
                    <a:pt x="3240" y="5066"/>
                    <a:pt x="3478" y="5270"/>
                  </a:cubicBezTo>
                  <a:cubicBezTo>
                    <a:pt x="3594" y="5362"/>
                    <a:pt x="3729" y="5384"/>
                    <a:pt x="3869" y="5384"/>
                  </a:cubicBezTo>
                  <a:cubicBezTo>
                    <a:pt x="3988" y="5384"/>
                    <a:pt x="4112" y="5368"/>
                    <a:pt x="4231" y="5368"/>
                  </a:cubicBezTo>
                  <a:cubicBezTo>
                    <a:pt x="4367" y="5368"/>
                    <a:pt x="4497" y="5388"/>
                    <a:pt x="4610" y="5474"/>
                  </a:cubicBezTo>
                  <a:cubicBezTo>
                    <a:pt x="4662" y="5518"/>
                    <a:pt x="4718" y="5537"/>
                    <a:pt x="4772" y="5537"/>
                  </a:cubicBezTo>
                  <a:cubicBezTo>
                    <a:pt x="4968" y="5537"/>
                    <a:pt x="5136" y="5294"/>
                    <a:pt x="4950" y="5134"/>
                  </a:cubicBezTo>
                  <a:cubicBezTo>
                    <a:pt x="4780" y="5010"/>
                    <a:pt x="4655" y="4885"/>
                    <a:pt x="4429" y="4885"/>
                  </a:cubicBezTo>
                  <a:cubicBezTo>
                    <a:pt x="4353" y="4885"/>
                    <a:pt x="4240" y="4897"/>
                    <a:pt x="4122" y="4897"/>
                  </a:cubicBezTo>
                  <a:cubicBezTo>
                    <a:pt x="3855" y="4897"/>
                    <a:pt x="3565" y="4837"/>
                    <a:pt x="3636" y="4443"/>
                  </a:cubicBezTo>
                  <a:cubicBezTo>
                    <a:pt x="3659" y="4307"/>
                    <a:pt x="3749" y="4138"/>
                    <a:pt x="3738" y="3990"/>
                  </a:cubicBezTo>
                  <a:cubicBezTo>
                    <a:pt x="3686" y="3380"/>
                    <a:pt x="3304" y="3204"/>
                    <a:pt x="2781" y="3204"/>
                  </a:cubicBezTo>
                  <a:cubicBezTo>
                    <a:pt x="2731" y="3204"/>
                    <a:pt x="2680" y="3206"/>
                    <a:pt x="2628" y="3209"/>
                  </a:cubicBezTo>
                  <a:cubicBezTo>
                    <a:pt x="2620" y="3209"/>
                    <a:pt x="2611" y="3210"/>
                    <a:pt x="2603" y="3210"/>
                  </a:cubicBezTo>
                  <a:cubicBezTo>
                    <a:pt x="2077" y="3210"/>
                    <a:pt x="2572" y="1756"/>
                    <a:pt x="1880" y="1566"/>
                  </a:cubicBezTo>
                  <a:cubicBezTo>
                    <a:pt x="1473" y="1453"/>
                    <a:pt x="702" y="1600"/>
                    <a:pt x="884" y="875"/>
                  </a:cubicBezTo>
                  <a:cubicBezTo>
                    <a:pt x="963" y="581"/>
                    <a:pt x="929" y="377"/>
                    <a:pt x="793" y="128"/>
                  </a:cubicBezTo>
                  <a:cubicBezTo>
                    <a:pt x="750" y="38"/>
                    <a:pt x="678" y="1"/>
                    <a:pt x="605"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3325875" y="960000"/>
              <a:ext cx="106000" cy="113125"/>
            </a:xfrm>
            <a:custGeom>
              <a:avLst/>
              <a:gdLst/>
              <a:ahLst/>
              <a:cxnLst/>
              <a:rect l="l" t="t" r="r" b="b"/>
              <a:pathLst>
                <a:path w="4240" h="4525" extrusionOk="0">
                  <a:moveTo>
                    <a:pt x="522" y="1"/>
                  </a:moveTo>
                  <a:cubicBezTo>
                    <a:pt x="385" y="1"/>
                    <a:pt x="243" y="141"/>
                    <a:pt x="329" y="298"/>
                  </a:cubicBezTo>
                  <a:cubicBezTo>
                    <a:pt x="522" y="672"/>
                    <a:pt x="1" y="1420"/>
                    <a:pt x="669" y="1590"/>
                  </a:cubicBezTo>
                  <a:cubicBezTo>
                    <a:pt x="1009" y="1680"/>
                    <a:pt x="1632" y="1567"/>
                    <a:pt x="1473" y="2156"/>
                  </a:cubicBezTo>
                  <a:cubicBezTo>
                    <a:pt x="1416" y="2394"/>
                    <a:pt x="1450" y="2564"/>
                    <a:pt x="1564" y="2779"/>
                  </a:cubicBezTo>
                  <a:cubicBezTo>
                    <a:pt x="1632" y="2926"/>
                    <a:pt x="1870" y="3017"/>
                    <a:pt x="2017" y="3017"/>
                  </a:cubicBezTo>
                  <a:cubicBezTo>
                    <a:pt x="2072" y="3017"/>
                    <a:pt x="2155" y="3009"/>
                    <a:pt x="2245" y="3009"/>
                  </a:cubicBezTo>
                  <a:cubicBezTo>
                    <a:pt x="2468" y="3009"/>
                    <a:pt x="2727" y="3056"/>
                    <a:pt x="2662" y="3379"/>
                  </a:cubicBezTo>
                  <a:cubicBezTo>
                    <a:pt x="2651" y="3493"/>
                    <a:pt x="2583" y="3628"/>
                    <a:pt x="2583" y="3742"/>
                  </a:cubicBezTo>
                  <a:cubicBezTo>
                    <a:pt x="2594" y="4002"/>
                    <a:pt x="2662" y="4138"/>
                    <a:pt x="2866" y="4297"/>
                  </a:cubicBezTo>
                  <a:cubicBezTo>
                    <a:pt x="2958" y="4372"/>
                    <a:pt x="3066" y="4389"/>
                    <a:pt x="3179" y="4389"/>
                  </a:cubicBezTo>
                  <a:cubicBezTo>
                    <a:pt x="3272" y="4389"/>
                    <a:pt x="3369" y="4378"/>
                    <a:pt x="3463" y="4378"/>
                  </a:cubicBezTo>
                  <a:cubicBezTo>
                    <a:pt x="3582" y="4378"/>
                    <a:pt x="3697" y="4396"/>
                    <a:pt x="3795" y="4478"/>
                  </a:cubicBezTo>
                  <a:cubicBezTo>
                    <a:pt x="3837" y="4511"/>
                    <a:pt x="3883" y="4525"/>
                    <a:pt x="3927" y="4525"/>
                  </a:cubicBezTo>
                  <a:cubicBezTo>
                    <a:pt x="4095" y="4525"/>
                    <a:pt x="4240" y="4321"/>
                    <a:pt x="4078" y="4195"/>
                  </a:cubicBezTo>
                  <a:cubicBezTo>
                    <a:pt x="3954" y="4081"/>
                    <a:pt x="3840" y="4002"/>
                    <a:pt x="3659" y="3980"/>
                  </a:cubicBezTo>
                  <a:cubicBezTo>
                    <a:pt x="3596" y="3980"/>
                    <a:pt x="3501" y="3989"/>
                    <a:pt x="3402" y="3989"/>
                  </a:cubicBezTo>
                  <a:cubicBezTo>
                    <a:pt x="3184" y="3989"/>
                    <a:pt x="2947" y="3941"/>
                    <a:pt x="3002" y="3628"/>
                  </a:cubicBezTo>
                  <a:cubicBezTo>
                    <a:pt x="3036" y="3515"/>
                    <a:pt x="3093" y="3379"/>
                    <a:pt x="3093" y="3266"/>
                  </a:cubicBezTo>
                  <a:cubicBezTo>
                    <a:pt x="3052" y="2773"/>
                    <a:pt x="2741" y="2615"/>
                    <a:pt x="2321" y="2615"/>
                  </a:cubicBezTo>
                  <a:cubicBezTo>
                    <a:pt x="2277" y="2615"/>
                    <a:pt x="2232" y="2617"/>
                    <a:pt x="2187" y="2620"/>
                  </a:cubicBezTo>
                  <a:cubicBezTo>
                    <a:pt x="2180" y="2621"/>
                    <a:pt x="2174" y="2621"/>
                    <a:pt x="2168" y="2621"/>
                  </a:cubicBezTo>
                  <a:cubicBezTo>
                    <a:pt x="1723" y="2621"/>
                    <a:pt x="2145" y="1429"/>
                    <a:pt x="1575" y="1284"/>
                  </a:cubicBezTo>
                  <a:cubicBezTo>
                    <a:pt x="1235" y="1193"/>
                    <a:pt x="612" y="1306"/>
                    <a:pt x="771" y="717"/>
                  </a:cubicBezTo>
                  <a:cubicBezTo>
                    <a:pt x="827" y="468"/>
                    <a:pt x="793" y="298"/>
                    <a:pt x="680" y="94"/>
                  </a:cubicBezTo>
                  <a:cubicBezTo>
                    <a:pt x="642" y="28"/>
                    <a:pt x="582" y="1"/>
                    <a:pt x="5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3277450" y="974650"/>
              <a:ext cx="128650" cy="138525"/>
            </a:xfrm>
            <a:custGeom>
              <a:avLst/>
              <a:gdLst/>
              <a:ahLst/>
              <a:cxnLst/>
              <a:rect l="l" t="t" r="r" b="b"/>
              <a:pathLst>
                <a:path w="5146" h="5541" extrusionOk="0">
                  <a:moveTo>
                    <a:pt x="618" y="0"/>
                  </a:moveTo>
                  <a:cubicBezTo>
                    <a:pt x="463" y="0"/>
                    <a:pt x="296" y="174"/>
                    <a:pt x="397" y="369"/>
                  </a:cubicBezTo>
                  <a:cubicBezTo>
                    <a:pt x="624" y="811"/>
                    <a:pt x="1" y="1729"/>
                    <a:pt x="805" y="1955"/>
                  </a:cubicBezTo>
                  <a:cubicBezTo>
                    <a:pt x="1213" y="2068"/>
                    <a:pt x="1983" y="1921"/>
                    <a:pt x="1802" y="2646"/>
                  </a:cubicBezTo>
                  <a:cubicBezTo>
                    <a:pt x="1722" y="2940"/>
                    <a:pt x="1756" y="3144"/>
                    <a:pt x="1892" y="3394"/>
                  </a:cubicBezTo>
                  <a:cubicBezTo>
                    <a:pt x="1983" y="3563"/>
                    <a:pt x="2266" y="3699"/>
                    <a:pt x="2447" y="3699"/>
                  </a:cubicBezTo>
                  <a:cubicBezTo>
                    <a:pt x="2524" y="3699"/>
                    <a:pt x="2646" y="3685"/>
                    <a:pt x="2771" y="3685"/>
                  </a:cubicBezTo>
                  <a:cubicBezTo>
                    <a:pt x="3031" y="3685"/>
                    <a:pt x="3309" y="3747"/>
                    <a:pt x="3240" y="4130"/>
                  </a:cubicBezTo>
                  <a:cubicBezTo>
                    <a:pt x="3218" y="4277"/>
                    <a:pt x="3127" y="4447"/>
                    <a:pt x="3138" y="4583"/>
                  </a:cubicBezTo>
                  <a:cubicBezTo>
                    <a:pt x="3172" y="4900"/>
                    <a:pt x="3240" y="5070"/>
                    <a:pt x="3478" y="5262"/>
                  </a:cubicBezTo>
                  <a:cubicBezTo>
                    <a:pt x="3595" y="5359"/>
                    <a:pt x="3733" y="5381"/>
                    <a:pt x="3875" y="5381"/>
                  </a:cubicBezTo>
                  <a:cubicBezTo>
                    <a:pt x="3994" y="5381"/>
                    <a:pt x="4116" y="5366"/>
                    <a:pt x="4233" y="5366"/>
                  </a:cubicBezTo>
                  <a:cubicBezTo>
                    <a:pt x="4370" y="5366"/>
                    <a:pt x="4501" y="5387"/>
                    <a:pt x="4611" y="5478"/>
                  </a:cubicBezTo>
                  <a:cubicBezTo>
                    <a:pt x="4665" y="5522"/>
                    <a:pt x="4723" y="5541"/>
                    <a:pt x="4779" y="5541"/>
                  </a:cubicBezTo>
                  <a:cubicBezTo>
                    <a:pt x="4980" y="5541"/>
                    <a:pt x="5146" y="5298"/>
                    <a:pt x="4951" y="5138"/>
                  </a:cubicBezTo>
                  <a:cubicBezTo>
                    <a:pt x="4781" y="5013"/>
                    <a:pt x="4656" y="4877"/>
                    <a:pt x="4429" y="4877"/>
                  </a:cubicBezTo>
                  <a:cubicBezTo>
                    <a:pt x="4352" y="4877"/>
                    <a:pt x="4231" y="4892"/>
                    <a:pt x="4106" y="4892"/>
                  </a:cubicBezTo>
                  <a:cubicBezTo>
                    <a:pt x="3845" y="4892"/>
                    <a:pt x="3568" y="4830"/>
                    <a:pt x="3637" y="4447"/>
                  </a:cubicBezTo>
                  <a:cubicBezTo>
                    <a:pt x="3659" y="4300"/>
                    <a:pt x="3750" y="4130"/>
                    <a:pt x="3739" y="3994"/>
                  </a:cubicBezTo>
                  <a:cubicBezTo>
                    <a:pt x="3688" y="3395"/>
                    <a:pt x="3318" y="3205"/>
                    <a:pt x="2809" y="3205"/>
                  </a:cubicBezTo>
                  <a:cubicBezTo>
                    <a:pt x="2751" y="3205"/>
                    <a:pt x="2690" y="3208"/>
                    <a:pt x="2629" y="3212"/>
                  </a:cubicBezTo>
                  <a:cubicBezTo>
                    <a:pt x="2620" y="3213"/>
                    <a:pt x="2612" y="3213"/>
                    <a:pt x="2604" y="3213"/>
                  </a:cubicBezTo>
                  <a:cubicBezTo>
                    <a:pt x="2078" y="3213"/>
                    <a:pt x="2584" y="1748"/>
                    <a:pt x="1881" y="1570"/>
                  </a:cubicBezTo>
                  <a:cubicBezTo>
                    <a:pt x="1473" y="1457"/>
                    <a:pt x="703" y="1604"/>
                    <a:pt x="896" y="879"/>
                  </a:cubicBezTo>
                  <a:cubicBezTo>
                    <a:pt x="964" y="585"/>
                    <a:pt x="930" y="381"/>
                    <a:pt x="794" y="120"/>
                  </a:cubicBezTo>
                  <a:cubicBezTo>
                    <a:pt x="755" y="36"/>
                    <a:pt x="688" y="0"/>
                    <a:pt x="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2687200" y="956200"/>
              <a:ext cx="106075" cy="113400"/>
            </a:xfrm>
            <a:custGeom>
              <a:avLst/>
              <a:gdLst/>
              <a:ahLst/>
              <a:cxnLst/>
              <a:rect l="l" t="t" r="r" b="b"/>
              <a:pathLst>
                <a:path w="4243" h="4536" extrusionOk="0">
                  <a:moveTo>
                    <a:pt x="3727" y="1"/>
                  </a:moveTo>
                  <a:cubicBezTo>
                    <a:pt x="3666" y="1"/>
                    <a:pt x="3604" y="29"/>
                    <a:pt x="3562" y="99"/>
                  </a:cubicBezTo>
                  <a:cubicBezTo>
                    <a:pt x="3449" y="314"/>
                    <a:pt x="3415" y="484"/>
                    <a:pt x="3472" y="722"/>
                  </a:cubicBezTo>
                  <a:cubicBezTo>
                    <a:pt x="3630" y="1323"/>
                    <a:pt x="3007" y="1209"/>
                    <a:pt x="2668" y="1289"/>
                  </a:cubicBezTo>
                  <a:cubicBezTo>
                    <a:pt x="2095" y="1446"/>
                    <a:pt x="2513" y="2637"/>
                    <a:pt x="2069" y="2637"/>
                  </a:cubicBezTo>
                  <a:cubicBezTo>
                    <a:pt x="2065" y="2637"/>
                    <a:pt x="2060" y="2637"/>
                    <a:pt x="2056" y="2636"/>
                  </a:cubicBezTo>
                  <a:cubicBezTo>
                    <a:pt x="2000" y="2631"/>
                    <a:pt x="1947" y="2629"/>
                    <a:pt x="1895" y="2629"/>
                  </a:cubicBezTo>
                  <a:cubicBezTo>
                    <a:pt x="1481" y="2629"/>
                    <a:pt x="1190" y="2798"/>
                    <a:pt x="1150" y="3271"/>
                  </a:cubicBezTo>
                  <a:cubicBezTo>
                    <a:pt x="1150" y="3384"/>
                    <a:pt x="1218" y="3531"/>
                    <a:pt x="1241" y="3645"/>
                  </a:cubicBezTo>
                  <a:cubicBezTo>
                    <a:pt x="1295" y="3957"/>
                    <a:pt x="1059" y="4005"/>
                    <a:pt x="840" y="4005"/>
                  </a:cubicBezTo>
                  <a:cubicBezTo>
                    <a:pt x="742" y="4005"/>
                    <a:pt x="647" y="3996"/>
                    <a:pt x="584" y="3996"/>
                  </a:cubicBezTo>
                  <a:cubicBezTo>
                    <a:pt x="402" y="4007"/>
                    <a:pt x="289" y="4098"/>
                    <a:pt x="164" y="4211"/>
                  </a:cubicBezTo>
                  <a:cubicBezTo>
                    <a:pt x="1" y="4329"/>
                    <a:pt x="151" y="4535"/>
                    <a:pt x="323" y="4535"/>
                  </a:cubicBezTo>
                  <a:cubicBezTo>
                    <a:pt x="364" y="4535"/>
                    <a:pt x="408" y="4523"/>
                    <a:pt x="448" y="4494"/>
                  </a:cubicBezTo>
                  <a:cubicBezTo>
                    <a:pt x="546" y="4404"/>
                    <a:pt x="665" y="4385"/>
                    <a:pt x="788" y="4385"/>
                  </a:cubicBezTo>
                  <a:cubicBezTo>
                    <a:pt x="875" y="4385"/>
                    <a:pt x="964" y="4394"/>
                    <a:pt x="1051" y="4394"/>
                  </a:cubicBezTo>
                  <a:cubicBezTo>
                    <a:pt x="1167" y="4394"/>
                    <a:pt x="1280" y="4378"/>
                    <a:pt x="1376" y="4301"/>
                  </a:cubicBezTo>
                  <a:cubicBezTo>
                    <a:pt x="1580" y="4154"/>
                    <a:pt x="1648" y="4007"/>
                    <a:pt x="1660" y="3758"/>
                  </a:cubicBezTo>
                  <a:cubicBezTo>
                    <a:pt x="1660" y="3645"/>
                    <a:pt x="1592" y="3497"/>
                    <a:pt x="1580" y="3384"/>
                  </a:cubicBezTo>
                  <a:cubicBezTo>
                    <a:pt x="1518" y="3072"/>
                    <a:pt x="1757" y="3023"/>
                    <a:pt x="1975" y="3023"/>
                  </a:cubicBezTo>
                  <a:cubicBezTo>
                    <a:pt x="2073" y="3023"/>
                    <a:pt x="2166" y="3033"/>
                    <a:pt x="2226" y="3033"/>
                  </a:cubicBezTo>
                  <a:cubicBezTo>
                    <a:pt x="2373" y="3033"/>
                    <a:pt x="2611" y="2931"/>
                    <a:pt x="2679" y="2795"/>
                  </a:cubicBezTo>
                  <a:cubicBezTo>
                    <a:pt x="2792" y="2580"/>
                    <a:pt x="2826" y="2410"/>
                    <a:pt x="2770" y="2172"/>
                  </a:cubicBezTo>
                  <a:cubicBezTo>
                    <a:pt x="2611" y="1572"/>
                    <a:pt x="3234" y="1685"/>
                    <a:pt x="3574" y="1606"/>
                  </a:cubicBezTo>
                  <a:cubicBezTo>
                    <a:pt x="4242" y="1413"/>
                    <a:pt x="3721" y="666"/>
                    <a:pt x="3914" y="303"/>
                  </a:cubicBezTo>
                  <a:cubicBezTo>
                    <a:pt x="4000" y="146"/>
                    <a:pt x="3864" y="1"/>
                    <a:pt x="3727"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4"/>
            <p:cNvSpPr/>
            <p:nvPr/>
          </p:nvSpPr>
          <p:spPr>
            <a:xfrm>
              <a:off x="2713050" y="970775"/>
              <a:ext cx="128625" cy="138425"/>
            </a:xfrm>
            <a:custGeom>
              <a:avLst/>
              <a:gdLst/>
              <a:ahLst/>
              <a:cxnLst/>
              <a:rect l="l" t="t" r="r" b="b"/>
              <a:pathLst>
                <a:path w="5145" h="5537" extrusionOk="0">
                  <a:moveTo>
                    <a:pt x="4533" y="1"/>
                  </a:moveTo>
                  <a:cubicBezTo>
                    <a:pt x="4461" y="1"/>
                    <a:pt x="4392" y="38"/>
                    <a:pt x="4352" y="128"/>
                  </a:cubicBezTo>
                  <a:cubicBezTo>
                    <a:pt x="4216" y="377"/>
                    <a:pt x="4182" y="581"/>
                    <a:pt x="4250" y="875"/>
                  </a:cubicBezTo>
                  <a:cubicBezTo>
                    <a:pt x="4443" y="1600"/>
                    <a:pt x="3672" y="1453"/>
                    <a:pt x="3265" y="1566"/>
                  </a:cubicBezTo>
                  <a:cubicBezTo>
                    <a:pt x="2562" y="1756"/>
                    <a:pt x="3068" y="3210"/>
                    <a:pt x="2542" y="3210"/>
                  </a:cubicBezTo>
                  <a:cubicBezTo>
                    <a:pt x="2534" y="3210"/>
                    <a:pt x="2526" y="3209"/>
                    <a:pt x="2517" y="3209"/>
                  </a:cubicBezTo>
                  <a:cubicBezTo>
                    <a:pt x="2465" y="3206"/>
                    <a:pt x="2414" y="3204"/>
                    <a:pt x="2364" y="3204"/>
                  </a:cubicBezTo>
                  <a:cubicBezTo>
                    <a:pt x="1841" y="3204"/>
                    <a:pt x="1459" y="3380"/>
                    <a:pt x="1407" y="3990"/>
                  </a:cubicBezTo>
                  <a:cubicBezTo>
                    <a:pt x="1396" y="4138"/>
                    <a:pt x="1475" y="4307"/>
                    <a:pt x="1509" y="4443"/>
                  </a:cubicBezTo>
                  <a:cubicBezTo>
                    <a:pt x="1580" y="4837"/>
                    <a:pt x="1285" y="4897"/>
                    <a:pt x="1018" y="4897"/>
                  </a:cubicBezTo>
                  <a:cubicBezTo>
                    <a:pt x="901" y="4897"/>
                    <a:pt x="789" y="4885"/>
                    <a:pt x="716" y="4885"/>
                  </a:cubicBezTo>
                  <a:cubicBezTo>
                    <a:pt x="490" y="4885"/>
                    <a:pt x="365" y="5010"/>
                    <a:pt x="195" y="5134"/>
                  </a:cubicBezTo>
                  <a:cubicBezTo>
                    <a:pt x="0" y="5294"/>
                    <a:pt x="166" y="5537"/>
                    <a:pt x="367" y="5537"/>
                  </a:cubicBezTo>
                  <a:cubicBezTo>
                    <a:pt x="423" y="5537"/>
                    <a:pt x="481" y="5518"/>
                    <a:pt x="535" y="5474"/>
                  </a:cubicBezTo>
                  <a:cubicBezTo>
                    <a:pt x="644" y="5388"/>
                    <a:pt x="773" y="5368"/>
                    <a:pt x="909" y="5368"/>
                  </a:cubicBezTo>
                  <a:cubicBezTo>
                    <a:pt x="1029" y="5368"/>
                    <a:pt x="1153" y="5384"/>
                    <a:pt x="1274" y="5384"/>
                  </a:cubicBezTo>
                  <a:cubicBezTo>
                    <a:pt x="1415" y="5384"/>
                    <a:pt x="1551" y="5362"/>
                    <a:pt x="1668" y="5270"/>
                  </a:cubicBezTo>
                  <a:cubicBezTo>
                    <a:pt x="1906" y="5066"/>
                    <a:pt x="1973" y="4896"/>
                    <a:pt x="2007" y="4591"/>
                  </a:cubicBezTo>
                  <a:cubicBezTo>
                    <a:pt x="2019" y="4443"/>
                    <a:pt x="1928" y="4273"/>
                    <a:pt x="1906" y="4138"/>
                  </a:cubicBezTo>
                  <a:cubicBezTo>
                    <a:pt x="1835" y="3744"/>
                    <a:pt x="2130" y="3684"/>
                    <a:pt x="2397" y="3684"/>
                  </a:cubicBezTo>
                  <a:cubicBezTo>
                    <a:pt x="2514" y="3684"/>
                    <a:pt x="2626" y="3696"/>
                    <a:pt x="2698" y="3696"/>
                  </a:cubicBezTo>
                  <a:cubicBezTo>
                    <a:pt x="2880" y="3696"/>
                    <a:pt x="3163" y="3571"/>
                    <a:pt x="3253" y="3401"/>
                  </a:cubicBezTo>
                  <a:cubicBezTo>
                    <a:pt x="3389" y="3141"/>
                    <a:pt x="3423" y="2948"/>
                    <a:pt x="3344" y="2642"/>
                  </a:cubicBezTo>
                  <a:cubicBezTo>
                    <a:pt x="3163" y="1929"/>
                    <a:pt x="3933" y="2065"/>
                    <a:pt x="4341" y="1951"/>
                  </a:cubicBezTo>
                  <a:cubicBezTo>
                    <a:pt x="5145" y="1725"/>
                    <a:pt x="4522" y="807"/>
                    <a:pt x="4749" y="366"/>
                  </a:cubicBezTo>
                  <a:cubicBezTo>
                    <a:pt x="4849" y="173"/>
                    <a:pt x="4686" y="1"/>
                    <a:pt x="4533"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4"/>
            <p:cNvSpPr/>
            <p:nvPr/>
          </p:nvSpPr>
          <p:spPr>
            <a:xfrm>
              <a:off x="2695400" y="960000"/>
              <a:ext cx="105800" cy="113125"/>
            </a:xfrm>
            <a:custGeom>
              <a:avLst/>
              <a:gdLst/>
              <a:ahLst/>
              <a:cxnLst/>
              <a:rect l="l" t="t" r="r" b="b"/>
              <a:pathLst>
                <a:path w="4232" h="4525" extrusionOk="0">
                  <a:moveTo>
                    <a:pt x="3716" y="1"/>
                  </a:moveTo>
                  <a:cubicBezTo>
                    <a:pt x="3654" y="1"/>
                    <a:pt x="3593" y="28"/>
                    <a:pt x="3552" y="94"/>
                  </a:cubicBezTo>
                  <a:cubicBezTo>
                    <a:pt x="3438" y="298"/>
                    <a:pt x="3416" y="468"/>
                    <a:pt x="3472" y="717"/>
                  </a:cubicBezTo>
                  <a:cubicBezTo>
                    <a:pt x="3631" y="1306"/>
                    <a:pt x="3008" y="1193"/>
                    <a:pt x="2668" y="1284"/>
                  </a:cubicBezTo>
                  <a:cubicBezTo>
                    <a:pt x="2087" y="1429"/>
                    <a:pt x="2509" y="2621"/>
                    <a:pt x="2075" y="2621"/>
                  </a:cubicBezTo>
                  <a:cubicBezTo>
                    <a:pt x="2069" y="2621"/>
                    <a:pt x="2063" y="2621"/>
                    <a:pt x="2056" y="2620"/>
                  </a:cubicBezTo>
                  <a:cubicBezTo>
                    <a:pt x="2010" y="2617"/>
                    <a:pt x="1964" y="2615"/>
                    <a:pt x="1920" y="2615"/>
                  </a:cubicBezTo>
                  <a:cubicBezTo>
                    <a:pt x="1493" y="2615"/>
                    <a:pt x="1191" y="2773"/>
                    <a:pt x="1150" y="3266"/>
                  </a:cubicBezTo>
                  <a:cubicBezTo>
                    <a:pt x="1150" y="3379"/>
                    <a:pt x="1218" y="3515"/>
                    <a:pt x="1230" y="3628"/>
                  </a:cubicBezTo>
                  <a:cubicBezTo>
                    <a:pt x="1292" y="3941"/>
                    <a:pt x="1053" y="3989"/>
                    <a:pt x="835" y="3989"/>
                  </a:cubicBezTo>
                  <a:cubicBezTo>
                    <a:pt x="737" y="3989"/>
                    <a:pt x="644" y="3980"/>
                    <a:pt x="584" y="3980"/>
                  </a:cubicBezTo>
                  <a:cubicBezTo>
                    <a:pt x="403" y="4002"/>
                    <a:pt x="290" y="4081"/>
                    <a:pt x="154" y="4195"/>
                  </a:cubicBezTo>
                  <a:cubicBezTo>
                    <a:pt x="1" y="4321"/>
                    <a:pt x="147" y="4525"/>
                    <a:pt x="311" y="4525"/>
                  </a:cubicBezTo>
                  <a:cubicBezTo>
                    <a:pt x="353" y="4525"/>
                    <a:pt x="397" y="4511"/>
                    <a:pt x="437" y="4478"/>
                  </a:cubicBezTo>
                  <a:cubicBezTo>
                    <a:pt x="535" y="4396"/>
                    <a:pt x="650" y="4378"/>
                    <a:pt x="769" y="4378"/>
                  </a:cubicBezTo>
                  <a:cubicBezTo>
                    <a:pt x="864" y="4378"/>
                    <a:pt x="961" y="4389"/>
                    <a:pt x="1056" y="4389"/>
                  </a:cubicBezTo>
                  <a:cubicBezTo>
                    <a:pt x="1171" y="4389"/>
                    <a:pt x="1282" y="4372"/>
                    <a:pt x="1377" y="4297"/>
                  </a:cubicBezTo>
                  <a:cubicBezTo>
                    <a:pt x="1569" y="4138"/>
                    <a:pt x="1649" y="4002"/>
                    <a:pt x="1660" y="3742"/>
                  </a:cubicBezTo>
                  <a:cubicBezTo>
                    <a:pt x="1660" y="3628"/>
                    <a:pt x="1592" y="3493"/>
                    <a:pt x="1569" y="3379"/>
                  </a:cubicBezTo>
                  <a:cubicBezTo>
                    <a:pt x="1513" y="3056"/>
                    <a:pt x="1768" y="3009"/>
                    <a:pt x="1993" y="3009"/>
                  </a:cubicBezTo>
                  <a:cubicBezTo>
                    <a:pt x="2083" y="3009"/>
                    <a:pt x="2168" y="3017"/>
                    <a:pt x="2226" y="3017"/>
                  </a:cubicBezTo>
                  <a:cubicBezTo>
                    <a:pt x="2362" y="3017"/>
                    <a:pt x="2612" y="2926"/>
                    <a:pt x="2679" y="2779"/>
                  </a:cubicBezTo>
                  <a:cubicBezTo>
                    <a:pt x="2793" y="2564"/>
                    <a:pt x="2815" y="2394"/>
                    <a:pt x="2759" y="2156"/>
                  </a:cubicBezTo>
                  <a:cubicBezTo>
                    <a:pt x="2612" y="1567"/>
                    <a:pt x="3234" y="1680"/>
                    <a:pt x="3574" y="1590"/>
                  </a:cubicBezTo>
                  <a:cubicBezTo>
                    <a:pt x="4231" y="1420"/>
                    <a:pt x="3710" y="672"/>
                    <a:pt x="3914" y="298"/>
                  </a:cubicBezTo>
                  <a:cubicBezTo>
                    <a:pt x="3993" y="141"/>
                    <a:pt x="3854" y="1"/>
                    <a:pt x="37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2720900" y="974650"/>
              <a:ext cx="128425" cy="138525"/>
            </a:xfrm>
            <a:custGeom>
              <a:avLst/>
              <a:gdLst/>
              <a:ahLst/>
              <a:cxnLst/>
              <a:rect l="l" t="t" r="r" b="b"/>
              <a:pathLst>
                <a:path w="5137" h="5541" extrusionOk="0">
                  <a:moveTo>
                    <a:pt x="4531" y="0"/>
                  </a:moveTo>
                  <a:cubicBezTo>
                    <a:pt x="4461" y="0"/>
                    <a:pt x="4394" y="36"/>
                    <a:pt x="4355" y="120"/>
                  </a:cubicBezTo>
                  <a:cubicBezTo>
                    <a:pt x="4208" y="381"/>
                    <a:pt x="4185" y="585"/>
                    <a:pt x="4253" y="879"/>
                  </a:cubicBezTo>
                  <a:cubicBezTo>
                    <a:pt x="4435" y="1604"/>
                    <a:pt x="3664" y="1457"/>
                    <a:pt x="3257" y="1570"/>
                  </a:cubicBezTo>
                  <a:cubicBezTo>
                    <a:pt x="2565" y="1748"/>
                    <a:pt x="3060" y="3213"/>
                    <a:pt x="2533" y="3213"/>
                  </a:cubicBezTo>
                  <a:cubicBezTo>
                    <a:pt x="2525" y="3213"/>
                    <a:pt x="2517" y="3213"/>
                    <a:pt x="2509" y="3212"/>
                  </a:cubicBezTo>
                  <a:cubicBezTo>
                    <a:pt x="2448" y="3208"/>
                    <a:pt x="2389" y="3205"/>
                    <a:pt x="2331" y="3205"/>
                  </a:cubicBezTo>
                  <a:cubicBezTo>
                    <a:pt x="1831" y="3205"/>
                    <a:pt x="1461" y="3395"/>
                    <a:pt x="1410" y="3994"/>
                  </a:cubicBezTo>
                  <a:cubicBezTo>
                    <a:pt x="1388" y="4130"/>
                    <a:pt x="1478" y="4300"/>
                    <a:pt x="1501" y="4447"/>
                  </a:cubicBezTo>
                  <a:cubicBezTo>
                    <a:pt x="1570" y="4830"/>
                    <a:pt x="1297" y="4892"/>
                    <a:pt x="1037" y="4892"/>
                  </a:cubicBezTo>
                  <a:cubicBezTo>
                    <a:pt x="911" y="4892"/>
                    <a:pt x="789" y="4877"/>
                    <a:pt x="708" y="4877"/>
                  </a:cubicBezTo>
                  <a:cubicBezTo>
                    <a:pt x="481" y="4877"/>
                    <a:pt x="357" y="5013"/>
                    <a:pt x="187" y="5138"/>
                  </a:cubicBezTo>
                  <a:cubicBezTo>
                    <a:pt x="1" y="5298"/>
                    <a:pt x="169" y="5541"/>
                    <a:pt x="365" y="5541"/>
                  </a:cubicBezTo>
                  <a:cubicBezTo>
                    <a:pt x="419" y="5541"/>
                    <a:pt x="475" y="5522"/>
                    <a:pt x="527" y="5478"/>
                  </a:cubicBezTo>
                  <a:cubicBezTo>
                    <a:pt x="641" y="5387"/>
                    <a:pt x="773" y="5366"/>
                    <a:pt x="910" y="5366"/>
                  </a:cubicBezTo>
                  <a:cubicBezTo>
                    <a:pt x="1027" y="5366"/>
                    <a:pt x="1148" y="5381"/>
                    <a:pt x="1265" y="5381"/>
                  </a:cubicBezTo>
                  <a:cubicBezTo>
                    <a:pt x="1406" y="5381"/>
                    <a:pt x="1542" y="5359"/>
                    <a:pt x="1659" y="5262"/>
                  </a:cubicBezTo>
                  <a:cubicBezTo>
                    <a:pt x="1897" y="5070"/>
                    <a:pt x="1965" y="4900"/>
                    <a:pt x="1999" y="4583"/>
                  </a:cubicBezTo>
                  <a:cubicBezTo>
                    <a:pt x="2011" y="4447"/>
                    <a:pt x="1931" y="4277"/>
                    <a:pt x="1897" y="4130"/>
                  </a:cubicBezTo>
                  <a:cubicBezTo>
                    <a:pt x="1836" y="3747"/>
                    <a:pt x="2111" y="3685"/>
                    <a:pt x="2369" y="3685"/>
                  </a:cubicBezTo>
                  <a:cubicBezTo>
                    <a:pt x="2493" y="3685"/>
                    <a:pt x="2613" y="3699"/>
                    <a:pt x="2690" y="3699"/>
                  </a:cubicBezTo>
                  <a:cubicBezTo>
                    <a:pt x="2871" y="3699"/>
                    <a:pt x="3155" y="3563"/>
                    <a:pt x="3245" y="3394"/>
                  </a:cubicBezTo>
                  <a:cubicBezTo>
                    <a:pt x="3381" y="3144"/>
                    <a:pt x="3415" y="2940"/>
                    <a:pt x="3347" y="2646"/>
                  </a:cubicBezTo>
                  <a:cubicBezTo>
                    <a:pt x="3166" y="1921"/>
                    <a:pt x="3925" y="2068"/>
                    <a:pt x="4333" y="1955"/>
                  </a:cubicBezTo>
                  <a:cubicBezTo>
                    <a:pt x="5137" y="1729"/>
                    <a:pt x="4514" y="811"/>
                    <a:pt x="4752" y="369"/>
                  </a:cubicBezTo>
                  <a:cubicBezTo>
                    <a:pt x="4853" y="174"/>
                    <a:pt x="4686" y="0"/>
                    <a:pt x="4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3263175" y="1633425"/>
              <a:ext cx="120875" cy="92850"/>
            </a:xfrm>
            <a:custGeom>
              <a:avLst/>
              <a:gdLst/>
              <a:ahLst/>
              <a:cxnLst/>
              <a:rect l="l" t="t" r="r" b="b"/>
              <a:pathLst>
                <a:path w="4835" h="3714" extrusionOk="0">
                  <a:moveTo>
                    <a:pt x="3571" y="1"/>
                  </a:moveTo>
                  <a:cubicBezTo>
                    <a:pt x="3378" y="1"/>
                    <a:pt x="3213" y="67"/>
                    <a:pt x="3132" y="319"/>
                  </a:cubicBezTo>
                  <a:cubicBezTo>
                    <a:pt x="3041" y="619"/>
                    <a:pt x="3102" y="1141"/>
                    <a:pt x="2711" y="1141"/>
                  </a:cubicBezTo>
                  <a:cubicBezTo>
                    <a:pt x="2659" y="1141"/>
                    <a:pt x="2600" y="1132"/>
                    <a:pt x="2531" y="1112"/>
                  </a:cubicBezTo>
                  <a:cubicBezTo>
                    <a:pt x="2445" y="1087"/>
                    <a:pt x="2368" y="1076"/>
                    <a:pt x="2294" y="1076"/>
                  </a:cubicBezTo>
                  <a:cubicBezTo>
                    <a:pt x="2164" y="1076"/>
                    <a:pt x="2045" y="1111"/>
                    <a:pt x="1908" y="1168"/>
                  </a:cubicBezTo>
                  <a:cubicBezTo>
                    <a:pt x="1772" y="1248"/>
                    <a:pt x="1659" y="1474"/>
                    <a:pt x="1659" y="1621"/>
                  </a:cubicBezTo>
                  <a:cubicBezTo>
                    <a:pt x="1649" y="1810"/>
                    <a:pt x="1735" y="2277"/>
                    <a:pt x="1374" y="2277"/>
                  </a:cubicBezTo>
                  <a:cubicBezTo>
                    <a:pt x="1344" y="2277"/>
                    <a:pt x="1311" y="2274"/>
                    <a:pt x="1274" y="2267"/>
                  </a:cubicBezTo>
                  <a:cubicBezTo>
                    <a:pt x="1169" y="2236"/>
                    <a:pt x="1045" y="2175"/>
                    <a:pt x="938" y="2175"/>
                  </a:cubicBezTo>
                  <a:cubicBezTo>
                    <a:pt x="929" y="2175"/>
                    <a:pt x="920" y="2176"/>
                    <a:pt x="912" y="2176"/>
                  </a:cubicBezTo>
                  <a:cubicBezTo>
                    <a:pt x="651" y="2188"/>
                    <a:pt x="515" y="2244"/>
                    <a:pt x="345" y="2448"/>
                  </a:cubicBezTo>
                  <a:cubicBezTo>
                    <a:pt x="119" y="2709"/>
                    <a:pt x="357" y="3105"/>
                    <a:pt x="130" y="3366"/>
                  </a:cubicBezTo>
                  <a:cubicBezTo>
                    <a:pt x="0" y="3513"/>
                    <a:pt x="128" y="3713"/>
                    <a:pt x="272" y="3713"/>
                  </a:cubicBezTo>
                  <a:cubicBezTo>
                    <a:pt x="316" y="3713"/>
                    <a:pt x="362" y="3694"/>
                    <a:pt x="402" y="3649"/>
                  </a:cubicBezTo>
                  <a:cubicBezTo>
                    <a:pt x="515" y="3524"/>
                    <a:pt x="606" y="3411"/>
                    <a:pt x="628" y="3219"/>
                  </a:cubicBezTo>
                  <a:cubicBezTo>
                    <a:pt x="639" y="3042"/>
                    <a:pt x="554" y="2572"/>
                    <a:pt x="905" y="2572"/>
                  </a:cubicBezTo>
                  <a:cubicBezTo>
                    <a:pt x="937" y="2572"/>
                    <a:pt x="973" y="2576"/>
                    <a:pt x="1013" y="2584"/>
                  </a:cubicBezTo>
                  <a:cubicBezTo>
                    <a:pt x="1108" y="2616"/>
                    <a:pt x="1241" y="2676"/>
                    <a:pt x="1350" y="2676"/>
                  </a:cubicBezTo>
                  <a:cubicBezTo>
                    <a:pt x="1359" y="2676"/>
                    <a:pt x="1367" y="2676"/>
                    <a:pt x="1376" y="2675"/>
                  </a:cubicBezTo>
                  <a:cubicBezTo>
                    <a:pt x="1908" y="2641"/>
                    <a:pt x="2067" y="2290"/>
                    <a:pt x="2056" y="1791"/>
                  </a:cubicBezTo>
                  <a:cubicBezTo>
                    <a:pt x="2044" y="1327"/>
                    <a:pt x="3245" y="1791"/>
                    <a:pt x="3415" y="1225"/>
                  </a:cubicBezTo>
                  <a:cubicBezTo>
                    <a:pt x="3505" y="925"/>
                    <a:pt x="3445" y="403"/>
                    <a:pt x="3836" y="403"/>
                  </a:cubicBezTo>
                  <a:cubicBezTo>
                    <a:pt x="3887" y="403"/>
                    <a:pt x="3947" y="412"/>
                    <a:pt x="4015" y="432"/>
                  </a:cubicBezTo>
                  <a:cubicBezTo>
                    <a:pt x="4106" y="458"/>
                    <a:pt x="4188" y="471"/>
                    <a:pt x="4266" y="471"/>
                  </a:cubicBezTo>
                  <a:cubicBezTo>
                    <a:pt x="4390" y="471"/>
                    <a:pt x="4506" y="438"/>
                    <a:pt x="4638" y="376"/>
                  </a:cubicBezTo>
                  <a:cubicBezTo>
                    <a:pt x="4834" y="297"/>
                    <a:pt x="4707" y="14"/>
                    <a:pt x="4522" y="14"/>
                  </a:cubicBezTo>
                  <a:cubicBezTo>
                    <a:pt x="4494" y="14"/>
                    <a:pt x="4464" y="21"/>
                    <a:pt x="4434" y="36"/>
                  </a:cubicBezTo>
                  <a:cubicBezTo>
                    <a:pt x="4374" y="68"/>
                    <a:pt x="4303" y="80"/>
                    <a:pt x="4225" y="80"/>
                  </a:cubicBezTo>
                  <a:cubicBezTo>
                    <a:pt x="4024" y="80"/>
                    <a:pt x="3781" y="1"/>
                    <a:pt x="3571"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3224500" y="1585975"/>
              <a:ext cx="146925" cy="113775"/>
            </a:xfrm>
            <a:custGeom>
              <a:avLst/>
              <a:gdLst/>
              <a:ahLst/>
              <a:cxnLst/>
              <a:rect l="l" t="t" r="r" b="b"/>
              <a:pathLst>
                <a:path w="5877" h="4551" extrusionOk="0">
                  <a:moveTo>
                    <a:pt x="4356" y="0"/>
                  </a:moveTo>
                  <a:cubicBezTo>
                    <a:pt x="4118" y="0"/>
                    <a:pt x="3914" y="84"/>
                    <a:pt x="3818" y="405"/>
                  </a:cubicBezTo>
                  <a:cubicBezTo>
                    <a:pt x="3708" y="773"/>
                    <a:pt x="3774" y="1405"/>
                    <a:pt x="3313" y="1405"/>
                  </a:cubicBezTo>
                  <a:cubicBezTo>
                    <a:pt x="3250" y="1405"/>
                    <a:pt x="3177" y="1393"/>
                    <a:pt x="3093" y="1367"/>
                  </a:cubicBezTo>
                  <a:cubicBezTo>
                    <a:pt x="2981" y="1337"/>
                    <a:pt x="2882" y="1322"/>
                    <a:pt x="2787" y="1322"/>
                  </a:cubicBezTo>
                  <a:cubicBezTo>
                    <a:pt x="2633" y="1322"/>
                    <a:pt x="2491" y="1363"/>
                    <a:pt x="2323" y="1447"/>
                  </a:cubicBezTo>
                  <a:cubicBezTo>
                    <a:pt x="2153" y="1526"/>
                    <a:pt x="2017" y="1809"/>
                    <a:pt x="2017" y="1990"/>
                  </a:cubicBezTo>
                  <a:cubicBezTo>
                    <a:pt x="2006" y="2220"/>
                    <a:pt x="2102" y="2785"/>
                    <a:pt x="1675" y="2785"/>
                  </a:cubicBezTo>
                  <a:cubicBezTo>
                    <a:pt x="1638" y="2785"/>
                    <a:pt x="1597" y="2781"/>
                    <a:pt x="1552" y="2772"/>
                  </a:cubicBezTo>
                  <a:cubicBezTo>
                    <a:pt x="1405" y="2749"/>
                    <a:pt x="1247" y="2659"/>
                    <a:pt x="1099" y="2659"/>
                  </a:cubicBezTo>
                  <a:cubicBezTo>
                    <a:pt x="782" y="2670"/>
                    <a:pt x="612" y="2749"/>
                    <a:pt x="397" y="2987"/>
                  </a:cubicBezTo>
                  <a:cubicBezTo>
                    <a:pt x="137" y="3316"/>
                    <a:pt x="420" y="3791"/>
                    <a:pt x="148" y="4120"/>
                  </a:cubicBezTo>
                  <a:cubicBezTo>
                    <a:pt x="1" y="4302"/>
                    <a:pt x="152" y="4550"/>
                    <a:pt x="322" y="4550"/>
                  </a:cubicBezTo>
                  <a:cubicBezTo>
                    <a:pt x="374" y="4550"/>
                    <a:pt x="428" y="4527"/>
                    <a:pt x="476" y="4471"/>
                  </a:cubicBezTo>
                  <a:cubicBezTo>
                    <a:pt x="612" y="4312"/>
                    <a:pt x="726" y="4188"/>
                    <a:pt x="737" y="3961"/>
                  </a:cubicBezTo>
                  <a:cubicBezTo>
                    <a:pt x="758" y="3742"/>
                    <a:pt x="663" y="3167"/>
                    <a:pt x="1092" y="3167"/>
                  </a:cubicBezTo>
                  <a:cubicBezTo>
                    <a:pt x="1128" y="3167"/>
                    <a:pt x="1168" y="3171"/>
                    <a:pt x="1213" y="3180"/>
                  </a:cubicBezTo>
                  <a:cubicBezTo>
                    <a:pt x="1349" y="3214"/>
                    <a:pt x="1507" y="3293"/>
                    <a:pt x="1666" y="3293"/>
                  </a:cubicBezTo>
                  <a:cubicBezTo>
                    <a:pt x="2323" y="3270"/>
                    <a:pt x="2515" y="2829"/>
                    <a:pt x="2481" y="2217"/>
                  </a:cubicBezTo>
                  <a:cubicBezTo>
                    <a:pt x="2470" y="1651"/>
                    <a:pt x="3942" y="2240"/>
                    <a:pt x="4158" y="1526"/>
                  </a:cubicBezTo>
                  <a:cubicBezTo>
                    <a:pt x="4267" y="1167"/>
                    <a:pt x="4192" y="526"/>
                    <a:pt x="4654" y="526"/>
                  </a:cubicBezTo>
                  <a:cubicBezTo>
                    <a:pt x="4716" y="526"/>
                    <a:pt x="4788" y="538"/>
                    <a:pt x="4871" y="563"/>
                  </a:cubicBezTo>
                  <a:cubicBezTo>
                    <a:pt x="4980" y="598"/>
                    <a:pt x="5078" y="614"/>
                    <a:pt x="5174" y="614"/>
                  </a:cubicBezTo>
                  <a:cubicBezTo>
                    <a:pt x="5328" y="614"/>
                    <a:pt x="5474" y="572"/>
                    <a:pt x="5641" y="495"/>
                  </a:cubicBezTo>
                  <a:cubicBezTo>
                    <a:pt x="5876" y="358"/>
                    <a:pt x="5739" y="27"/>
                    <a:pt x="5515" y="27"/>
                  </a:cubicBezTo>
                  <a:cubicBezTo>
                    <a:pt x="5479" y="27"/>
                    <a:pt x="5442" y="35"/>
                    <a:pt x="5403" y="54"/>
                  </a:cubicBezTo>
                  <a:cubicBezTo>
                    <a:pt x="5333" y="87"/>
                    <a:pt x="5252" y="99"/>
                    <a:pt x="5164" y="99"/>
                  </a:cubicBezTo>
                  <a:cubicBezTo>
                    <a:pt x="4916" y="99"/>
                    <a:pt x="4615" y="0"/>
                    <a:pt x="4356" y="0"/>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3259525" y="1625700"/>
              <a:ext cx="120550" cy="92800"/>
            </a:xfrm>
            <a:custGeom>
              <a:avLst/>
              <a:gdLst/>
              <a:ahLst/>
              <a:cxnLst/>
              <a:rect l="l" t="t" r="r" b="b"/>
              <a:pathLst>
                <a:path w="4822" h="3712" extrusionOk="0">
                  <a:moveTo>
                    <a:pt x="3579" y="1"/>
                  </a:moveTo>
                  <a:cubicBezTo>
                    <a:pt x="3384" y="1"/>
                    <a:pt x="3219" y="67"/>
                    <a:pt x="3142" y="322"/>
                  </a:cubicBezTo>
                  <a:cubicBezTo>
                    <a:pt x="3052" y="622"/>
                    <a:pt x="3121" y="1144"/>
                    <a:pt x="2724" y="1144"/>
                  </a:cubicBezTo>
                  <a:cubicBezTo>
                    <a:pt x="2671" y="1144"/>
                    <a:pt x="2611" y="1135"/>
                    <a:pt x="2541" y="1115"/>
                  </a:cubicBezTo>
                  <a:cubicBezTo>
                    <a:pt x="2450" y="1089"/>
                    <a:pt x="2369" y="1076"/>
                    <a:pt x="2291" y="1076"/>
                  </a:cubicBezTo>
                  <a:cubicBezTo>
                    <a:pt x="2166" y="1076"/>
                    <a:pt x="2051" y="1109"/>
                    <a:pt x="1918" y="1172"/>
                  </a:cubicBezTo>
                  <a:cubicBezTo>
                    <a:pt x="1771" y="1240"/>
                    <a:pt x="1669" y="1466"/>
                    <a:pt x="1669" y="1625"/>
                  </a:cubicBezTo>
                  <a:cubicBezTo>
                    <a:pt x="1648" y="1801"/>
                    <a:pt x="1732" y="2272"/>
                    <a:pt x="1390" y="2272"/>
                  </a:cubicBezTo>
                  <a:cubicBezTo>
                    <a:pt x="1358" y="2272"/>
                    <a:pt x="1323" y="2268"/>
                    <a:pt x="1284" y="2259"/>
                  </a:cubicBezTo>
                  <a:cubicBezTo>
                    <a:pt x="1178" y="2238"/>
                    <a:pt x="1043" y="2167"/>
                    <a:pt x="933" y="2167"/>
                  </a:cubicBezTo>
                  <a:cubicBezTo>
                    <a:pt x="925" y="2167"/>
                    <a:pt x="918" y="2168"/>
                    <a:pt x="910" y="2168"/>
                  </a:cubicBezTo>
                  <a:cubicBezTo>
                    <a:pt x="661" y="2191"/>
                    <a:pt x="514" y="2248"/>
                    <a:pt x="344" y="2440"/>
                  </a:cubicBezTo>
                  <a:cubicBezTo>
                    <a:pt x="117" y="2712"/>
                    <a:pt x="355" y="3108"/>
                    <a:pt x="129" y="3358"/>
                  </a:cubicBezTo>
                  <a:cubicBezTo>
                    <a:pt x="0" y="3512"/>
                    <a:pt x="124" y="3711"/>
                    <a:pt x="266" y="3711"/>
                  </a:cubicBezTo>
                  <a:cubicBezTo>
                    <a:pt x="312" y="3711"/>
                    <a:pt x="359" y="3691"/>
                    <a:pt x="401" y="3641"/>
                  </a:cubicBezTo>
                  <a:cubicBezTo>
                    <a:pt x="514" y="3516"/>
                    <a:pt x="616" y="3403"/>
                    <a:pt x="627" y="3222"/>
                  </a:cubicBezTo>
                  <a:cubicBezTo>
                    <a:pt x="637" y="3035"/>
                    <a:pt x="563" y="2575"/>
                    <a:pt x="904" y="2575"/>
                  </a:cubicBezTo>
                  <a:cubicBezTo>
                    <a:pt x="936" y="2575"/>
                    <a:pt x="972" y="2579"/>
                    <a:pt x="1012" y="2587"/>
                  </a:cubicBezTo>
                  <a:cubicBezTo>
                    <a:pt x="1117" y="2608"/>
                    <a:pt x="1241" y="2668"/>
                    <a:pt x="1357" y="2668"/>
                  </a:cubicBezTo>
                  <a:cubicBezTo>
                    <a:pt x="1367" y="2668"/>
                    <a:pt x="1377" y="2668"/>
                    <a:pt x="1386" y="2667"/>
                  </a:cubicBezTo>
                  <a:cubicBezTo>
                    <a:pt x="1918" y="2644"/>
                    <a:pt x="2077" y="2293"/>
                    <a:pt x="2054" y="1795"/>
                  </a:cubicBezTo>
                  <a:cubicBezTo>
                    <a:pt x="2043" y="1319"/>
                    <a:pt x="3244" y="1795"/>
                    <a:pt x="3425" y="1228"/>
                  </a:cubicBezTo>
                  <a:cubicBezTo>
                    <a:pt x="3505" y="928"/>
                    <a:pt x="3452" y="407"/>
                    <a:pt x="3838" y="407"/>
                  </a:cubicBezTo>
                  <a:cubicBezTo>
                    <a:pt x="3888" y="407"/>
                    <a:pt x="3947" y="416"/>
                    <a:pt x="4014" y="435"/>
                  </a:cubicBezTo>
                  <a:cubicBezTo>
                    <a:pt x="4100" y="460"/>
                    <a:pt x="4177" y="471"/>
                    <a:pt x="4251" y="471"/>
                  </a:cubicBezTo>
                  <a:cubicBezTo>
                    <a:pt x="4381" y="471"/>
                    <a:pt x="4500" y="436"/>
                    <a:pt x="4637" y="379"/>
                  </a:cubicBezTo>
                  <a:cubicBezTo>
                    <a:pt x="4822" y="281"/>
                    <a:pt x="4714" y="16"/>
                    <a:pt x="4536" y="16"/>
                  </a:cubicBezTo>
                  <a:cubicBezTo>
                    <a:pt x="4507" y="16"/>
                    <a:pt x="4476" y="23"/>
                    <a:pt x="4444" y="39"/>
                  </a:cubicBezTo>
                  <a:cubicBezTo>
                    <a:pt x="4384" y="68"/>
                    <a:pt x="4314" y="79"/>
                    <a:pt x="4239" y="79"/>
                  </a:cubicBezTo>
                  <a:cubicBezTo>
                    <a:pt x="4035" y="79"/>
                    <a:pt x="3790" y="1"/>
                    <a:pt x="35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3220900" y="1577950"/>
              <a:ext cx="146925" cy="113700"/>
            </a:xfrm>
            <a:custGeom>
              <a:avLst/>
              <a:gdLst/>
              <a:ahLst/>
              <a:cxnLst/>
              <a:rect l="l" t="t" r="r" b="b"/>
              <a:pathLst>
                <a:path w="5877" h="4548" extrusionOk="0">
                  <a:moveTo>
                    <a:pt x="4367" y="0"/>
                  </a:moveTo>
                  <a:cubicBezTo>
                    <a:pt x="4125" y="0"/>
                    <a:pt x="3917" y="84"/>
                    <a:pt x="3814" y="409"/>
                  </a:cubicBezTo>
                  <a:cubicBezTo>
                    <a:pt x="3704" y="769"/>
                    <a:pt x="3780" y="1405"/>
                    <a:pt x="3304" y="1405"/>
                  </a:cubicBezTo>
                  <a:cubicBezTo>
                    <a:pt x="3243" y="1405"/>
                    <a:pt x="3172" y="1395"/>
                    <a:pt x="3090" y="1371"/>
                  </a:cubicBezTo>
                  <a:cubicBezTo>
                    <a:pt x="2977" y="1337"/>
                    <a:pt x="2879" y="1320"/>
                    <a:pt x="2785" y="1320"/>
                  </a:cubicBezTo>
                  <a:cubicBezTo>
                    <a:pt x="2636" y="1320"/>
                    <a:pt x="2498" y="1362"/>
                    <a:pt x="2331" y="1439"/>
                  </a:cubicBezTo>
                  <a:cubicBezTo>
                    <a:pt x="2161" y="1519"/>
                    <a:pt x="2014" y="1802"/>
                    <a:pt x="2014" y="1994"/>
                  </a:cubicBezTo>
                  <a:cubicBezTo>
                    <a:pt x="2003" y="2213"/>
                    <a:pt x="2098" y="2778"/>
                    <a:pt x="1672" y="2778"/>
                  </a:cubicBezTo>
                  <a:cubicBezTo>
                    <a:pt x="1635" y="2778"/>
                    <a:pt x="1594" y="2773"/>
                    <a:pt x="1549" y="2764"/>
                  </a:cubicBezTo>
                  <a:cubicBezTo>
                    <a:pt x="1413" y="2742"/>
                    <a:pt x="1255" y="2651"/>
                    <a:pt x="1096" y="2651"/>
                  </a:cubicBezTo>
                  <a:cubicBezTo>
                    <a:pt x="790" y="2674"/>
                    <a:pt x="620" y="2742"/>
                    <a:pt x="405" y="2980"/>
                  </a:cubicBezTo>
                  <a:cubicBezTo>
                    <a:pt x="133" y="3308"/>
                    <a:pt x="416" y="3784"/>
                    <a:pt x="156" y="4112"/>
                  </a:cubicBezTo>
                  <a:cubicBezTo>
                    <a:pt x="1" y="4294"/>
                    <a:pt x="154" y="4547"/>
                    <a:pt x="322" y="4547"/>
                  </a:cubicBezTo>
                  <a:cubicBezTo>
                    <a:pt x="374" y="4547"/>
                    <a:pt x="427" y="4523"/>
                    <a:pt x="473" y="4463"/>
                  </a:cubicBezTo>
                  <a:cubicBezTo>
                    <a:pt x="620" y="4316"/>
                    <a:pt x="734" y="4180"/>
                    <a:pt x="745" y="3954"/>
                  </a:cubicBezTo>
                  <a:cubicBezTo>
                    <a:pt x="755" y="3735"/>
                    <a:pt x="660" y="3170"/>
                    <a:pt x="1087" y="3170"/>
                  </a:cubicBezTo>
                  <a:cubicBezTo>
                    <a:pt x="1124" y="3170"/>
                    <a:pt x="1164" y="3175"/>
                    <a:pt x="1209" y="3184"/>
                  </a:cubicBezTo>
                  <a:cubicBezTo>
                    <a:pt x="1357" y="3206"/>
                    <a:pt x="1504" y="3297"/>
                    <a:pt x="1662" y="3297"/>
                  </a:cubicBezTo>
                  <a:cubicBezTo>
                    <a:pt x="2331" y="3263"/>
                    <a:pt x="2512" y="2821"/>
                    <a:pt x="2489" y="2221"/>
                  </a:cubicBezTo>
                  <a:cubicBezTo>
                    <a:pt x="2467" y="1654"/>
                    <a:pt x="3939" y="2232"/>
                    <a:pt x="4154" y="1519"/>
                  </a:cubicBezTo>
                  <a:cubicBezTo>
                    <a:pt x="4265" y="1158"/>
                    <a:pt x="4189" y="522"/>
                    <a:pt x="4664" y="522"/>
                  </a:cubicBezTo>
                  <a:cubicBezTo>
                    <a:pt x="4726" y="522"/>
                    <a:pt x="4797" y="532"/>
                    <a:pt x="4879" y="556"/>
                  </a:cubicBezTo>
                  <a:cubicBezTo>
                    <a:pt x="4988" y="591"/>
                    <a:pt x="5087" y="607"/>
                    <a:pt x="5182" y="607"/>
                  </a:cubicBezTo>
                  <a:cubicBezTo>
                    <a:pt x="5334" y="607"/>
                    <a:pt x="5478" y="565"/>
                    <a:pt x="5638" y="488"/>
                  </a:cubicBezTo>
                  <a:cubicBezTo>
                    <a:pt x="5876" y="369"/>
                    <a:pt x="5723" y="24"/>
                    <a:pt x="5499" y="24"/>
                  </a:cubicBezTo>
                  <a:cubicBezTo>
                    <a:pt x="5467" y="24"/>
                    <a:pt x="5434" y="31"/>
                    <a:pt x="5400" y="46"/>
                  </a:cubicBezTo>
                  <a:cubicBezTo>
                    <a:pt x="5328" y="80"/>
                    <a:pt x="5246" y="93"/>
                    <a:pt x="5156" y="93"/>
                  </a:cubicBezTo>
                  <a:cubicBezTo>
                    <a:pt x="4914" y="93"/>
                    <a:pt x="4622" y="0"/>
                    <a:pt x="4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2712075" y="1633425"/>
              <a:ext cx="120400" cy="92850"/>
            </a:xfrm>
            <a:custGeom>
              <a:avLst/>
              <a:gdLst/>
              <a:ahLst/>
              <a:cxnLst/>
              <a:rect l="l" t="t" r="r" b="b"/>
              <a:pathLst>
                <a:path w="4816" h="3714" extrusionOk="0">
                  <a:moveTo>
                    <a:pt x="1253" y="1"/>
                  </a:moveTo>
                  <a:cubicBezTo>
                    <a:pt x="1043" y="1"/>
                    <a:pt x="799" y="80"/>
                    <a:pt x="595" y="80"/>
                  </a:cubicBezTo>
                  <a:cubicBezTo>
                    <a:pt x="516" y="80"/>
                    <a:pt x="444" y="68"/>
                    <a:pt x="381" y="36"/>
                  </a:cubicBezTo>
                  <a:cubicBezTo>
                    <a:pt x="351" y="21"/>
                    <a:pt x="322" y="14"/>
                    <a:pt x="294" y="14"/>
                  </a:cubicBezTo>
                  <a:cubicBezTo>
                    <a:pt x="114" y="14"/>
                    <a:pt x="1" y="297"/>
                    <a:pt x="178" y="376"/>
                  </a:cubicBezTo>
                  <a:cubicBezTo>
                    <a:pt x="303" y="438"/>
                    <a:pt x="416" y="471"/>
                    <a:pt x="542" y="471"/>
                  </a:cubicBezTo>
                  <a:cubicBezTo>
                    <a:pt x="621" y="471"/>
                    <a:pt x="705" y="458"/>
                    <a:pt x="801" y="432"/>
                  </a:cubicBezTo>
                  <a:cubicBezTo>
                    <a:pt x="869" y="412"/>
                    <a:pt x="928" y="403"/>
                    <a:pt x="979" y="403"/>
                  </a:cubicBezTo>
                  <a:cubicBezTo>
                    <a:pt x="1369" y="403"/>
                    <a:pt x="1299" y="925"/>
                    <a:pt x="1389" y="1225"/>
                  </a:cubicBezTo>
                  <a:cubicBezTo>
                    <a:pt x="1571" y="1791"/>
                    <a:pt x="2783" y="1327"/>
                    <a:pt x="2760" y="1791"/>
                  </a:cubicBezTo>
                  <a:cubicBezTo>
                    <a:pt x="2749" y="2290"/>
                    <a:pt x="2907" y="2641"/>
                    <a:pt x="3440" y="2675"/>
                  </a:cubicBezTo>
                  <a:cubicBezTo>
                    <a:pt x="3448" y="2676"/>
                    <a:pt x="3457" y="2676"/>
                    <a:pt x="3466" y="2676"/>
                  </a:cubicBezTo>
                  <a:cubicBezTo>
                    <a:pt x="3575" y="2676"/>
                    <a:pt x="3709" y="2616"/>
                    <a:pt x="3813" y="2584"/>
                  </a:cubicBezTo>
                  <a:cubicBezTo>
                    <a:pt x="3853" y="2576"/>
                    <a:pt x="3888" y="2572"/>
                    <a:pt x="3919" y="2572"/>
                  </a:cubicBezTo>
                  <a:cubicBezTo>
                    <a:pt x="4261" y="2572"/>
                    <a:pt x="4178" y="3042"/>
                    <a:pt x="4199" y="3219"/>
                  </a:cubicBezTo>
                  <a:cubicBezTo>
                    <a:pt x="4210" y="3411"/>
                    <a:pt x="4312" y="3524"/>
                    <a:pt x="4425" y="3649"/>
                  </a:cubicBezTo>
                  <a:cubicBezTo>
                    <a:pt x="4465" y="3694"/>
                    <a:pt x="4510" y="3713"/>
                    <a:pt x="4553" y="3713"/>
                  </a:cubicBezTo>
                  <a:cubicBezTo>
                    <a:pt x="4694" y="3713"/>
                    <a:pt x="4815" y="3513"/>
                    <a:pt x="4686" y="3366"/>
                  </a:cubicBezTo>
                  <a:cubicBezTo>
                    <a:pt x="4459" y="3105"/>
                    <a:pt x="4708" y="2709"/>
                    <a:pt x="4482" y="2448"/>
                  </a:cubicBezTo>
                  <a:cubicBezTo>
                    <a:pt x="4312" y="2244"/>
                    <a:pt x="4165" y="2188"/>
                    <a:pt x="3915" y="2176"/>
                  </a:cubicBezTo>
                  <a:cubicBezTo>
                    <a:pt x="3907" y="2176"/>
                    <a:pt x="3898" y="2175"/>
                    <a:pt x="3889" y="2175"/>
                  </a:cubicBezTo>
                  <a:cubicBezTo>
                    <a:pt x="3780" y="2175"/>
                    <a:pt x="3646" y="2236"/>
                    <a:pt x="3542" y="2267"/>
                  </a:cubicBezTo>
                  <a:cubicBezTo>
                    <a:pt x="3506" y="2274"/>
                    <a:pt x="3473" y="2277"/>
                    <a:pt x="3444" y="2277"/>
                  </a:cubicBezTo>
                  <a:cubicBezTo>
                    <a:pt x="3092" y="2277"/>
                    <a:pt x="3177" y="1810"/>
                    <a:pt x="3156" y="1621"/>
                  </a:cubicBezTo>
                  <a:cubicBezTo>
                    <a:pt x="3156" y="1474"/>
                    <a:pt x="3043" y="1248"/>
                    <a:pt x="2907" y="1168"/>
                  </a:cubicBezTo>
                  <a:cubicBezTo>
                    <a:pt x="2770" y="1111"/>
                    <a:pt x="2651" y="1076"/>
                    <a:pt x="2522" y="1076"/>
                  </a:cubicBezTo>
                  <a:cubicBezTo>
                    <a:pt x="2448" y="1076"/>
                    <a:pt x="2371" y="1087"/>
                    <a:pt x="2284" y="1112"/>
                  </a:cubicBezTo>
                  <a:cubicBezTo>
                    <a:pt x="2217" y="1132"/>
                    <a:pt x="2159" y="1141"/>
                    <a:pt x="2108" y="1141"/>
                  </a:cubicBezTo>
                  <a:cubicBezTo>
                    <a:pt x="1723" y="1141"/>
                    <a:pt x="1774" y="619"/>
                    <a:pt x="1684" y="319"/>
                  </a:cubicBezTo>
                  <a:cubicBezTo>
                    <a:pt x="1607" y="67"/>
                    <a:pt x="1445" y="1"/>
                    <a:pt x="1253"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2724700" y="1585975"/>
              <a:ext cx="146650" cy="113775"/>
            </a:xfrm>
            <a:custGeom>
              <a:avLst/>
              <a:gdLst/>
              <a:ahLst/>
              <a:cxnLst/>
              <a:rect l="l" t="t" r="r" b="b"/>
              <a:pathLst>
                <a:path w="5866" h="4551" extrusionOk="0">
                  <a:moveTo>
                    <a:pt x="1508" y="0"/>
                  </a:moveTo>
                  <a:cubicBezTo>
                    <a:pt x="1249" y="0"/>
                    <a:pt x="951" y="99"/>
                    <a:pt x="704" y="99"/>
                  </a:cubicBezTo>
                  <a:cubicBezTo>
                    <a:pt x="617" y="99"/>
                    <a:pt x="536" y="87"/>
                    <a:pt x="465" y="54"/>
                  </a:cubicBezTo>
                  <a:cubicBezTo>
                    <a:pt x="428" y="35"/>
                    <a:pt x="392" y="27"/>
                    <a:pt x="358" y="27"/>
                  </a:cubicBezTo>
                  <a:cubicBezTo>
                    <a:pt x="141" y="27"/>
                    <a:pt x="1" y="358"/>
                    <a:pt x="216" y="495"/>
                  </a:cubicBezTo>
                  <a:cubicBezTo>
                    <a:pt x="384" y="572"/>
                    <a:pt x="530" y="614"/>
                    <a:pt x="683" y="614"/>
                  </a:cubicBezTo>
                  <a:cubicBezTo>
                    <a:pt x="779" y="614"/>
                    <a:pt x="878" y="598"/>
                    <a:pt x="986" y="563"/>
                  </a:cubicBezTo>
                  <a:cubicBezTo>
                    <a:pt x="1070" y="538"/>
                    <a:pt x="1142" y="526"/>
                    <a:pt x="1204" y="526"/>
                  </a:cubicBezTo>
                  <a:cubicBezTo>
                    <a:pt x="1665" y="526"/>
                    <a:pt x="1592" y="1167"/>
                    <a:pt x="1711" y="1526"/>
                  </a:cubicBezTo>
                  <a:cubicBezTo>
                    <a:pt x="1915" y="2240"/>
                    <a:pt x="3388" y="1651"/>
                    <a:pt x="3376" y="2217"/>
                  </a:cubicBezTo>
                  <a:cubicBezTo>
                    <a:pt x="3354" y="2829"/>
                    <a:pt x="3535" y="3270"/>
                    <a:pt x="4203" y="3293"/>
                  </a:cubicBezTo>
                  <a:cubicBezTo>
                    <a:pt x="4350" y="3293"/>
                    <a:pt x="4509" y="3214"/>
                    <a:pt x="4656" y="3180"/>
                  </a:cubicBezTo>
                  <a:cubicBezTo>
                    <a:pt x="4701" y="3171"/>
                    <a:pt x="4741" y="3167"/>
                    <a:pt x="4777" y="3167"/>
                  </a:cubicBezTo>
                  <a:cubicBezTo>
                    <a:pt x="5206" y="3167"/>
                    <a:pt x="5110" y="3742"/>
                    <a:pt x="5121" y="3961"/>
                  </a:cubicBezTo>
                  <a:cubicBezTo>
                    <a:pt x="5132" y="4188"/>
                    <a:pt x="5245" y="4312"/>
                    <a:pt x="5393" y="4471"/>
                  </a:cubicBezTo>
                  <a:cubicBezTo>
                    <a:pt x="5438" y="4527"/>
                    <a:pt x="5490" y="4550"/>
                    <a:pt x="5542" y="4550"/>
                  </a:cubicBezTo>
                  <a:cubicBezTo>
                    <a:pt x="5710" y="4550"/>
                    <a:pt x="5866" y="4302"/>
                    <a:pt x="5710" y="4120"/>
                  </a:cubicBezTo>
                  <a:cubicBezTo>
                    <a:pt x="5449" y="3791"/>
                    <a:pt x="5732" y="3316"/>
                    <a:pt x="5460" y="2987"/>
                  </a:cubicBezTo>
                  <a:cubicBezTo>
                    <a:pt x="5245" y="2749"/>
                    <a:pt x="5075" y="2670"/>
                    <a:pt x="4770" y="2659"/>
                  </a:cubicBezTo>
                  <a:cubicBezTo>
                    <a:pt x="4611" y="2659"/>
                    <a:pt x="4452" y="2749"/>
                    <a:pt x="4316" y="2772"/>
                  </a:cubicBezTo>
                  <a:cubicBezTo>
                    <a:pt x="4272" y="2781"/>
                    <a:pt x="4231" y="2785"/>
                    <a:pt x="4194" y="2785"/>
                  </a:cubicBezTo>
                  <a:cubicBezTo>
                    <a:pt x="3767" y="2785"/>
                    <a:pt x="3862" y="2220"/>
                    <a:pt x="3841" y="1990"/>
                  </a:cubicBezTo>
                  <a:cubicBezTo>
                    <a:pt x="3841" y="1809"/>
                    <a:pt x="3705" y="1526"/>
                    <a:pt x="3535" y="1447"/>
                  </a:cubicBezTo>
                  <a:cubicBezTo>
                    <a:pt x="3367" y="1363"/>
                    <a:pt x="3229" y="1322"/>
                    <a:pt x="3075" y="1322"/>
                  </a:cubicBezTo>
                  <a:cubicBezTo>
                    <a:pt x="2981" y="1322"/>
                    <a:pt x="2881" y="1337"/>
                    <a:pt x="2765" y="1367"/>
                  </a:cubicBezTo>
                  <a:cubicBezTo>
                    <a:pt x="2680" y="1393"/>
                    <a:pt x="2608" y="1405"/>
                    <a:pt x="2545" y="1405"/>
                  </a:cubicBezTo>
                  <a:cubicBezTo>
                    <a:pt x="2086" y="1405"/>
                    <a:pt x="2161" y="773"/>
                    <a:pt x="2051" y="405"/>
                  </a:cubicBezTo>
                  <a:cubicBezTo>
                    <a:pt x="1950" y="84"/>
                    <a:pt x="1746" y="0"/>
                    <a:pt x="1508" y="0"/>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2715875" y="1625700"/>
              <a:ext cx="120525" cy="92800"/>
            </a:xfrm>
            <a:custGeom>
              <a:avLst/>
              <a:gdLst/>
              <a:ahLst/>
              <a:cxnLst/>
              <a:rect l="l" t="t" r="r" b="b"/>
              <a:pathLst>
                <a:path w="4821" h="3712" extrusionOk="0">
                  <a:moveTo>
                    <a:pt x="1253" y="1"/>
                  </a:moveTo>
                  <a:cubicBezTo>
                    <a:pt x="1042" y="1"/>
                    <a:pt x="797" y="79"/>
                    <a:pt x="593" y="79"/>
                  </a:cubicBezTo>
                  <a:cubicBezTo>
                    <a:pt x="518" y="79"/>
                    <a:pt x="448" y="68"/>
                    <a:pt x="388" y="39"/>
                  </a:cubicBezTo>
                  <a:cubicBezTo>
                    <a:pt x="355" y="23"/>
                    <a:pt x="323" y="16"/>
                    <a:pt x="293" y="16"/>
                  </a:cubicBezTo>
                  <a:cubicBezTo>
                    <a:pt x="107" y="16"/>
                    <a:pt x="1" y="281"/>
                    <a:pt x="195" y="379"/>
                  </a:cubicBezTo>
                  <a:cubicBezTo>
                    <a:pt x="325" y="436"/>
                    <a:pt x="442" y="471"/>
                    <a:pt x="573" y="471"/>
                  </a:cubicBezTo>
                  <a:cubicBezTo>
                    <a:pt x="648" y="471"/>
                    <a:pt x="728" y="460"/>
                    <a:pt x="818" y="435"/>
                  </a:cubicBezTo>
                  <a:cubicBezTo>
                    <a:pt x="886" y="416"/>
                    <a:pt x="944" y="407"/>
                    <a:pt x="994" y="407"/>
                  </a:cubicBezTo>
                  <a:cubicBezTo>
                    <a:pt x="1378" y="407"/>
                    <a:pt x="1317" y="928"/>
                    <a:pt x="1407" y="1228"/>
                  </a:cubicBezTo>
                  <a:cubicBezTo>
                    <a:pt x="1577" y="1795"/>
                    <a:pt x="2778" y="1319"/>
                    <a:pt x="2767" y="1795"/>
                  </a:cubicBezTo>
                  <a:cubicBezTo>
                    <a:pt x="2755" y="2293"/>
                    <a:pt x="2914" y="2644"/>
                    <a:pt x="3446" y="2667"/>
                  </a:cubicBezTo>
                  <a:cubicBezTo>
                    <a:pt x="3455" y="2668"/>
                    <a:pt x="3464" y="2668"/>
                    <a:pt x="3473" y="2668"/>
                  </a:cubicBezTo>
                  <a:cubicBezTo>
                    <a:pt x="3582" y="2668"/>
                    <a:pt x="3715" y="2608"/>
                    <a:pt x="3820" y="2587"/>
                  </a:cubicBezTo>
                  <a:cubicBezTo>
                    <a:pt x="3860" y="2579"/>
                    <a:pt x="3896" y="2575"/>
                    <a:pt x="3928" y="2575"/>
                  </a:cubicBezTo>
                  <a:cubicBezTo>
                    <a:pt x="4268" y="2575"/>
                    <a:pt x="4183" y="3035"/>
                    <a:pt x="4194" y="3222"/>
                  </a:cubicBezTo>
                  <a:cubicBezTo>
                    <a:pt x="4216" y="3403"/>
                    <a:pt x="4307" y="3516"/>
                    <a:pt x="4420" y="3641"/>
                  </a:cubicBezTo>
                  <a:cubicBezTo>
                    <a:pt x="4462" y="3691"/>
                    <a:pt x="4509" y="3711"/>
                    <a:pt x="4555" y="3711"/>
                  </a:cubicBezTo>
                  <a:cubicBezTo>
                    <a:pt x="4697" y="3711"/>
                    <a:pt x="4821" y="3512"/>
                    <a:pt x="4692" y="3358"/>
                  </a:cubicBezTo>
                  <a:cubicBezTo>
                    <a:pt x="4466" y="3108"/>
                    <a:pt x="4703" y="2712"/>
                    <a:pt x="4477" y="2440"/>
                  </a:cubicBezTo>
                  <a:cubicBezTo>
                    <a:pt x="4307" y="2248"/>
                    <a:pt x="4171" y="2191"/>
                    <a:pt x="3911" y="2168"/>
                  </a:cubicBezTo>
                  <a:cubicBezTo>
                    <a:pt x="3903" y="2168"/>
                    <a:pt x="3896" y="2167"/>
                    <a:pt x="3888" y="2167"/>
                  </a:cubicBezTo>
                  <a:cubicBezTo>
                    <a:pt x="3779" y="2167"/>
                    <a:pt x="3654" y="2238"/>
                    <a:pt x="3548" y="2259"/>
                  </a:cubicBezTo>
                  <a:cubicBezTo>
                    <a:pt x="3509" y="2268"/>
                    <a:pt x="3474" y="2272"/>
                    <a:pt x="3442" y="2272"/>
                  </a:cubicBezTo>
                  <a:cubicBezTo>
                    <a:pt x="3098" y="2272"/>
                    <a:pt x="3173" y="1801"/>
                    <a:pt x="3163" y="1625"/>
                  </a:cubicBezTo>
                  <a:cubicBezTo>
                    <a:pt x="3163" y="1466"/>
                    <a:pt x="3050" y="1240"/>
                    <a:pt x="2914" y="1172"/>
                  </a:cubicBezTo>
                  <a:cubicBezTo>
                    <a:pt x="2781" y="1109"/>
                    <a:pt x="2666" y="1076"/>
                    <a:pt x="2541" y="1076"/>
                  </a:cubicBezTo>
                  <a:cubicBezTo>
                    <a:pt x="2464" y="1076"/>
                    <a:pt x="2382" y="1089"/>
                    <a:pt x="2291" y="1115"/>
                  </a:cubicBezTo>
                  <a:cubicBezTo>
                    <a:pt x="2222" y="1135"/>
                    <a:pt x="2163" y="1144"/>
                    <a:pt x="2112" y="1144"/>
                  </a:cubicBezTo>
                  <a:cubicBezTo>
                    <a:pt x="1720" y="1144"/>
                    <a:pt x="1781" y="622"/>
                    <a:pt x="1691" y="322"/>
                  </a:cubicBezTo>
                  <a:cubicBezTo>
                    <a:pt x="1613" y="67"/>
                    <a:pt x="1448" y="1"/>
                    <a:pt x="12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2728100" y="1577950"/>
              <a:ext cx="147000" cy="113700"/>
            </a:xfrm>
            <a:custGeom>
              <a:avLst/>
              <a:gdLst/>
              <a:ahLst/>
              <a:cxnLst/>
              <a:rect l="l" t="t" r="r" b="b"/>
              <a:pathLst>
                <a:path w="5880" h="4548" extrusionOk="0">
                  <a:moveTo>
                    <a:pt x="1515" y="0"/>
                  </a:moveTo>
                  <a:cubicBezTo>
                    <a:pt x="1259" y="0"/>
                    <a:pt x="965" y="93"/>
                    <a:pt x="721" y="93"/>
                  </a:cubicBezTo>
                  <a:cubicBezTo>
                    <a:pt x="631" y="93"/>
                    <a:pt x="549" y="80"/>
                    <a:pt x="477" y="46"/>
                  </a:cubicBezTo>
                  <a:cubicBezTo>
                    <a:pt x="442" y="31"/>
                    <a:pt x="407" y="24"/>
                    <a:pt x="375" y="24"/>
                  </a:cubicBezTo>
                  <a:cubicBezTo>
                    <a:pt x="145" y="24"/>
                    <a:pt x="1" y="369"/>
                    <a:pt x="239" y="488"/>
                  </a:cubicBezTo>
                  <a:cubicBezTo>
                    <a:pt x="406" y="565"/>
                    <a:pt x="552" y="607"/>
                    <a:pt x="706" y="607"/>
                  </a:cubicBezTo>
                  <a:cubicBezTo>
                    <a:pt x="802" y="607"/>
                    <a:pt x="900" y="591"/>
                    <a:pt x="1009" y="556"/>
                  </a:cubicBezTo>
                  <a:cubicBezTo>
                    <a:pt x="1090" y="532"/>
                    <a:pt x="1160" y="522"/>
                    <a:pt x="1220" y="522"/>
                  </a:cubicBezTo>
                  <a:cubicBezTo>
                    <a:pt x="1688" y="522"/>
                    <a:pt x="1612" y="1158"/>
                    <a:pt x="1723" y="1519"/>
                  </a:cubicBezTo>
                  <a:cubicBezTo>
                    <a:pt x="1938" y="2232"/>
                    <a:pt x="3410" y="1654"/>
                    <a:pt x="3399" y="2221"/>
                  </a:cubicBezTo>
                  <a:cubicBezTo>
                    <a:pt x="3365" y="2821"/>
                    <a:pt x="3558" y="3263"/>
                    <a:pt x="4214" y="3297"/>
                  </a:cubicBezTo>
                  <a:cubicBezTo>
                    <a:pt x="4373" y="3297"/>
                    <a:pt x="4532" y="3206"/>
                    <a:pt x="4668" y="3184"/>
                  </a:cubicBezTo>
                  <a:cubicBezTo>
                    <a:pt x="4713" y="3175"/>
                    <a:pt x="4753" y="3170"/>
                    <a:pt x="4790" y="3170"/>
                  </a:cubicBezTo>
                  <a:cubicBezTo>
                    <a:pt x="5217" y="3170"/>
                    <a:pt x="5122" y="3735"/>
                    <a:pt x="5143" y="3954"/>
                  </a:cubicBezTo>
                  <a:cubicBezTo>
                    <a:pt x="5155" y="4180"/>
                    <a:pt x="5268" y="4316"/>
                    <a:pt x="5404" y="4463"/>
                  </a:cubicBezTo>
                  <a:cubicBezTo>
                    <a:pt x="5452" y="4523"/>
                    <a:pt x="5507" y="4547"/>
                    <a:pt x="5560" y="4547"/>
                  </a:cubicBezTo>
                  <a:cubicBezTo>
                    <a:pt x="5730" y="4547"/>
                    <a:pt x="5879" y="4294"/>
                    <a:pt x="5732" y="4112"/>
                  </a:cubicBezTo>
                  <a:cubicBezTo>
                    <a:pt x="5460" y="3784"/>
                    <a:pt x="5744" y="3308"/>
                    <a:pt x="5483" y="2980"/>
                  </a:cubicBezTo>
                  <a:cubicBezTo>
                    <a:pt x="5268" y="2742"/>
                    <a:pt x="5098" y="2674"/>
                    <a:pt x="4781" y="2651"/>
                  </a:cubicBezTo>
                  <a:cubicBezTo>
                    <a:pt x="4634" y="2651"/>
                    <a:pt x="4475" y="2742"/>
                    <a:pt x="4328" y="2764"/>
                  </a:cubicBezTo>
                  <a:cubicBezTo>
                    <a:pt x="4283" y="2773"/>
                    <a:pt x="4242" y="2778"/>
                    <a:pt x="4205" y="2778"/>
                  </a:cubicBezTo>
                  <a:cubicBezTo>
                    <a:pt x="3779" y="2778"/>
                    <a:pt x="3874" y="2213"/>
                    <a:pt x="3863" y="1994"/>
                  </a:cubicBezTo>
                  <a:cubicBezTo>
                    <a:pt x="3863" y="1802"/>
                    <a:pt x="3727" y="1519"/>
                    <a:pt x="3558" y="1439"/>
                  </a:cubicBezTo>
                  <a:cubicBezTo>
                    <a:pt x="3390" y="1362"/>
                    <a:pt x="3248" y="1320"/>
                    <a:pt x="3095" y="1320"/>
                  </a:cubicBezTo>
                  <a:cubicBezTo>
                    <a:pt x="3000" y="1320"/>
                    <a:pt x="2900" y="1337"/>
                    <a:pt x="2787" y="1371"/>
                  </a:cubicBezTo>
                  <a:cubicBezTo>
                    <a:pt x="2707" y="1395"/>
                    <a:pt x="2637" y="1405"/>
                    <a:pt x="2576" y="1405"/>
                  </a:cubicBezTo>
                  <a:cubicBezTo>
                    <a:pt x="2108" y="1405"/>
                    <a:pt x="2183" y="769"/>
                    <a:pt x="2062" y="409"/>
                  </a:cubicBezTo>
                  <a:cubicBezTo>
                    <a:pt x="1965" y="84"/>
                    <a:pt x="1757"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2955200" y="829550"/>
              <a:ext cx="41950" cy="41650"/>
            </a:xfrm>
            <a:custGeom>
              <a:avLst/>
              <a:gdLst/>
              <a:ahLst/>
              <a:cxnLst/>
              <a:rect l="l" t="t" r="r" b="b"/>
              <a:pathLst>
                <a:path w="1678" h="1666" extrusionOk="0">
                  <a:moveTo>
                    <a:pt x="839" y="0"/>
                  </a:moveTo>
                  <a:cubicBezTo>
                    <a:pt x="375" y="0"/>
                    <a:pt x="1" y="385"/>
                    <a:pt x="1" y="838"/>
                  </a:cubicBezTo>
                  <a:cubicBezTo>
                    <a:pt x="1" y="1303"/>
                    <a:pt x="386" y="1665"/>
                    <a:pt x="839" y="1665"/>
                  </a:cubicBezTo>
                  <a:cubicBezTo>
                    <a:pt x="1304" y="1665"/>
                    <a:pt x="1677" y="1292"/>
                    <a:pt x="1677" y="838"/>
                  </a:cubicBezTo>
                  <a:cubicBezTo>
                    <a:pt x="1677" y="374"/>
                    <a:pt x="1304" y="0"/>
                    <a:pt x="839" y="0"/>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3117475" y="829550"/>
              <a:ext cx="41650" cy="41650"/>
            </a:xfrm>
            <a:custGeom>
              <a:avLst/>
              <a:gdLst/>
              <a:ahLst/>
              <a:cxnLst/>
              <a:rect l="l" t="t" r="r" b="b"/>
              <a:pathLst>
                <a:path w="1666" h="1666" extrusionOk="0">
                  <a:moveTo>
                    <a:pt x="838" y="0"/>
                  </a:moveTo>
                  <a:cubicBezTo>
                    <a:pt x="363" y="0"/>
                    <a:pt x="0" y="385"/>
                    <a:pt x="0" y="838"/>
                  </a:cubicBezTo>
                  <a:cubicBezTo>
                    <a:pt x="0" y="1303"/>
                    <a:pt x="385" y="1665"/>
                    <a:pt x="838" y="1665"/>
                  </a:cubicBezTo>
                  <a:cubicBezTo>
                    <a:pt x="1303" y="1665"/>
                    <a:pt x="1665" y="1292"/>
                    <a:pt x="1665" y="838"/>
                  </a:cubicBezTo>
                  <a:cubicBezTo>
                    <a:pt x="1665" y="374"/>
                    <a:pt x="1303" y="0"/>
                    <a:pt x="838" y="0"/>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3016950" y="881075"/>
              <a:ext cx="80425" cy="44500"/>
            </a:xfrm>
            <a:custGeom>
              <a:avLst/>
              <a:gdLst/>
              <a:ahLst/>
              <a:cxnLst/>
              <a:rect l="l" t="t" r="r" b="b"/>
              <a:pathLst>
                <a:path w="3217" h="1780" extrusionOk="0">
                  <a:moveTo>
                    <a:pt x="2877" y="341"/>
                  </a:moveTo>
                  <a:cubicBezTo>
                    <a:pt x="2764" y="986"/>
                    <a:pt x="2277" y="1405"/>
                    <a:pt x="1609" y="1451"/>
                  </a:cubicBezTo>
                  <a:cubicBezTo>
                    <a:pt x="952" y="1405"/>
                    <a:pt x="465" y="986"/>
                    <a:pt x="363" y="341"/>
                  </a:cubicBezTo>
                  <a:close/>
                  <a:moveTo>
                    <a:pt x="170" y="1"/>
                  </a:moveTo>
                  <a:cubicBezTo>
                    <a:pt x="79" y="1"/>
                    <a:pt x="0" y="80"/>
                    <a:pt x="0" y="171"/>
                  </a:cubicBezTo>
                  <a:cubicBezTo>
                    <a:pt x="45" y="1065"/>
                    <a:pt x="668" y="1700"/>
                    <a:pt x="1541" y="1779"/>
                  </a:cubicBezTo>
                  <a:lnTo>
                    <a:pt x="1620" y="1779"/>
                  </a:lnTo>
                  <a:cubicBezTo>
                    <a:pt x="2549" y="1700"/>
                    <a:pt x="3172" y="1065"/>
                    <a:pt x="3217" y="171"/>
                  </a:cubicBezTo>
                  <a:cubicBezTo>
                    <a:pt x="3217" y="91"/>
                    <a:pt x="3126" y="1"/>
                    <a:pt x="3047"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2904250" y="872300"/>
              <a:ext cx="62325" cy="62325"/>
            </a:xfrm>
            <a:custGeom>
              <a:avLst/>
              <a:gdLst/>
              <a:ahLst/>
              <a:cxnLst/>
              <a:rect l="l" t="t" r="r" b="b"/>
              <a:pathLst>
                <a:path w="2493" h="2493" extrusionOk="0">
                  <a:moveTo>
                    <a:pt x="1246" y="1"/>
                  </a:moveTo>
                  <a:cubicBezTo>
                    <a:pt x="555" y="1"/>
                    <a:pt x="0" y="567"/>
                    <a:pt x="0" y="1247"/>
                  </a:cubicBezTo>
                  <a:cubicBezTo>
                    <a:pt x="0" y="1937"/>
                    <a:pt x="566" y="2492"/>
                    <a:pt x="1246" y="2492"/>
                  </a:cubicBezTo>
                  <a:cubicBezTo>
                    <a:pt x="1948" y="2492"/>
                    <a:pt x="2492" y="1926"/>
                    <a:pt x="2492" y="1247"/>
                  </a:cubicBezTo>
                  <a:cubicBezTo>
                    <a:pt x="2492" y="567"/>
                    <a:pt x="1926" y="12"/>
                    <a:pt x="1246"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3148325" y="872300"/>
              <a:ext cx="62325" cy="62325"/>
            </a:xfrm>
            <a:custGeom>
              <a:avLst/>
              <a:gdLst/>
              <a:ahLst/>
              <a:cxnLst/>
              <a:rect l="l" t="t" r="r" b="b"/>
              <a:pathLst>
                <a:path w="2493" h="2493" extrusionOk="0">
                  <a:moveTo>
                    <a:pt x="1247" y="1"/>
                  </a:moveTo>
                  <a:cubicBezTo>
                    <a:pt x="544" y="1"/>
                    <a:pt x="1" y="567"/>
                    <a:pt x="1" y="1247"/>
                  </a:cubicBezTo>
                  <a:cubicBezTo>
                    <a:pt x="1" y="1937"/>
                    <a:pt x="567" y="2492"/>
                    <a:pt x="1247" y="2492"/>
                  </a:cubicBezTo>
                  <a:cubicBezTo>
                    <a:pt x="1938" y="2492"/>
                    <a:pt x="2493" y="1926"/>
                    <a:pt x="2493" y="1247"/>
                  </a:cubicBezTo>
                  <a:cubicBezTo>
                    <a:pt x="2493" y="567"/>
                    <a:pt x="1938" y="12"/>
                    <a:pt x="1247" y="1"/>
                  </a:cubicBezTo>
                  <a:close/>
                </a:path>
              </a:pathLst>
            </a:custGeom>
            <a:solidFill>
              <a:srgbClr val="BA6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4"/>
            <p:cNvSpPr/>
            <p:nvPr/>
          </p:nvSpPr>
          <p:spPr>
            <a:xfrm>
              <a:off x="2951525" y="829550"/>
              <a:ext cx="41650" cy="41650"/>
            </a:xfrm>
            <a:custGeom>
              <a:avLst/>
              <a:gdLst/>
              <a:ahLst/>
              <a:cxnLst/>
              <a:rect l="l" t="t" r="r" b="b"/>
              <a:pathLst>
                <a:path w="1666" h="1666" extrusionOk="0">
                  <a:moveTo>
                    <a:pt x="828" y="0"/>
                  </a:moveTo>
                  <a:cubicBezTo>
                    <a:pt x="363" y="0"/>
                    <a:pt x="1" y="385"/>
                    <a:pt x="1" y="838"/>
                  </a:cubicBezTo>
                  <a:cubicBezTo>
                    <a:pt x="1" y="1303"/>
                    <a:pt x="374" y="1665"/>
                    <a:pt x="828" y="1665"/>
                  </a:cubicBezTo>
                  <a:cubicBezTo>
                    <a:pt x="1303" y="1665"/>
                    <a:pt x="1666" y="1292"/>
                    <a:pt x="1666" y="838"/>
                  </a:cubicBezTo>
                  <a:cubicBezTo>
                    <a:pt x="1666" y="374"/>
                    <a:pt x="1281" y="0"/>
                    <a:pt x="828" y="0"/>
                  </a:cubicBezTo>
                  <a:close/>
                </a:path>
              </a:pathLst>
            </a:custGeom>
            <a:solidFill>
              <a:srgbClr val="5E2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4"/>
            <p:cNvSpPr/>
            <p:nvPr/>
          </p:nvSpPr>
          <p:spPr>
            <a:xfrm>
              <a:off x="3113500" y="829550"/>
              <a:ext cx="41925" cy="41650"/>
            </a:xfrm>
            <a:custGeom>
              <a:avLst/>
              <a:gdLst/>
              <a:ahLst/>
              <a:cxnLst/>
              <a:rect l="l" t="t" r="r" b="b"/>
              <a:pathLst>
                <a:path w="1677" h="1666" extrusionOk="0">
                  <a:moveTo>
                    <a:pt x="839" y="0"/>
                  </a:moveTo>
                  <a:cubicBezTo>
                    <a:pt x="374" y="0"/>
                    <a:pt x="1" y="385"/>
                    <a:pt x="1" y="838"/>
                  </a:cubicBezTo>
                  <a:cubicBezTo>
                    <a:pt x="1" y="1303"/>
                    <a:pt x="386" y="1665"/>
                    <a:pt x="839" y="1665"/>
                  </a:cubicBezTo>
                  <a:cubicBezTo>
                    <a:pt x="1303" y="1665"/>
                    <a:pt x="1677" y="1292"/>
                    <a:pt x="1677" y="838"/>
                  </a:cubicBezTo>
                  <a:cubicBezTo>
                    <a:pt x="1677" y="374"/>
                    <a:pt x="1303" y="0"/>
                    <a:pt x="839" y="0"/>
                  </a:cubicBezTo>
                  <a:close/>
                </a:path>
              </a:pathLst>
            </a:custGeom>
            <a:solidFill>
              <a:srgbClr val="5E2E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3012975" y="881075"/>
              <a:ext cx="80450" cy="44500"/>
            </a:xfrm>
            <a:custGeom>
              <a:avLst/>
              <a:gdLst/>
              <a:ahLst/>
              <a:cxnLst/>
              <a:rect l="l" t="t" r="r" b="b"/>
              <a:pathLst>
                <a:path w="3218" h="1780" extrusionOk="0">
                  <a:moveTo>
                    <a:pt x="2878" y="341"/>
                  </a:moveTo>
                  <a:cubicBezTo>
                    <a:pt x="2764" y="986"/>
                    <a:pt x="2277" y="1405"/>
                    <a:pt x="1620" y="1451"/>
                  </a:cubicBezTo>
                  <a:cubicBezTo>
                    <a:pt x="952" y="1405"/>
                    <a:pt x="465" y="986"/>
                    <a:pt x="374" y="341"/>
                  </a:cubicBezTo>
                  <a:close/>
                  <a:moveTo>
                    <a:pt x="170" y="1"/>
                  </a:moveTo>
                  <a:cubicBezTo>
                    <a:pt x="91" y="1"/>
                    <a:pt x="1" y="80"/>
                    <a:pt x="1" y="171"/>
                  </a:cubicBezTo>
                  <a:cubicBezTo>
                    <a:pt x="46" y="1065"/>
                    <a:pt x="669" y="1700"/>
                    <a:pt x="1564" y="1779"/>
                  </a:cubicBezTo>
                  <a:lnTo>
                    <a:pt x="1643" y="1779"/>
                  </a:lnTo>
                  <a:cubicBezTo>
                    <a:pt x="2549" y="1700"/>
                    <a:pt x="3172" y="1065"/>
                    <a:pt x="3217" y="171"/>
                  </a:cubicBezTo>
                  <a:cubicBezTo>
                    <a:pt x="3217" y="91"/>
                    <a:pt x="3127" y="1"/>
                    <a:pt x="30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2900000" y="872300"/>
              <a:ext cx="62325" cy="62325"/>
            </a:xfrm>
            <a:custGeom>
              <a:avLst/>
              <a:gdLst/>
              <a:ahLst/>
              <a:cxnLst/>
              <a:rect l="l" t="t" r="r" b="b"/>
              <a:pathLst>
                <a:path w="2493" h="2493" extrusionOk="0">
                  <a:moveTo>
                    <a:pt x="1246" y="1"/>
                  </a:moveTo>
                  <a:cubicBezTo>
                    <a:pt x="555" y="1"/>
                    <a:pt x="0" y="567"/>
                    <a:pt x="0" y="1247"/>
                  </a:cubicBezTo>
                  <a:cubicBezTo>
                    <a:pt x="0" y="1937"/>
                    <a:pt x="567" y="2492"/>
                    <a:pt x="1246" y="2492"/>
                  </a:cubicBezTo>
                  <a:cubicBezTo>
                    <a:pt x="1948" y="2492"/>
                    <a:pt x="2492" y="1926"/>
                    <a:pt x="2492" y="1247"/>
                  </a:cubicBezTo>
                  <a:cubicBezTo>
                    <a:pt x="2492" y="567"/>
                    <a:pt x="1948" y="12"/>
                    <a:pt x="1246" y="1"/>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3144375" y="872300"/>
              <a:ext cx="62325" cy="62325"/>
            </a:xfrm>
            <a:custGeom>
              <a:avLst/>
              <a:gdLst/>
              <a:ahLst/>
              <a:cxnLst/>
              <a:rect l="l" t="t" r="r" b="b"/>
              <a:pathLst>
                <a:path w="2493" h="2493" extrusionOk="0">
                  <a:moveTo>
                    <a:pt x="1246" y="1"/>
                  </a:moveTo>
                  <a:cubicBezTo>
                    <a:pt x="555" y="1"/>
                    <a:pt x="0" y="567"/>
                    <a:pt x="0" y="1247"/>
                  </a:cubicBezTo>
                  <a:cubicBezTo>
                    <a:pt x="0" y="1937"/>
                    <a:pt x="567" y="2492"/>
                    <a:pt x="1246" y="2492"/>
                  </a:cubicBezTo>
                  <a:cubicBezTo>
                    <a:pt x="1937" y="2492"/>
                    <a:pt x="2492" y="1926"/>
                    <a:pt x="2492" y="1247"/>
                  </a:cubicBezTo>
                  <a:cubicBezTo>
                    <a:pt x="2492" y="567"/>
                    <a:pt x="1937" y="12"/>
                    <a:pt x="1246" y="1"/>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3055175" y="988975"/>
              <a:ext cx="113000" cy="94275"/>
            </a:xfrm>
            <a:custGeom>
              <a:avLst/>
              <a:gdLst/>
              <a:ahLst/>
              <a:cxnLst/>
              <a:rect l="l" t="t" r="r" b="b"/>
              <a:pathLst>
                <a:path w="4520" h="3771" extrusionOk="0">
                  <a:moveTo>
                    <a:pt x="3572" y="1"/>
                  </a:moveTo>
                  <a:cubicBezTo>
                    <a:pt x="2564" y="1"/>
                    <a:pt x="0" y="1790"/>
                    <a:pt x="0" y="1790"/>
                  </a:cubicBezTo>
                  <a:lnTo>
                    <a:pt x="0" y="2164"/>
                  </a:lnTo>
                  <a:cubicBezTo>
                    <a:pt x="0" y="2164"/>
                    <a:pt x="2486" y="3771"/>
                    <a:pt x="3474" y="3771"/>
                  </a:cubicBezTo>
                  <a:cubicBezTo>
                    <a:pt x="3539" y="3771"/>
                    <a:pt x="3597" y="3764"/>
                    <a:pt x="3647" y="3749"/>
                  </a:cubicBezTo>
                  <a:cubicBezTo>
                    <a:pt x="4474" y="3523"/>
                    <a:pt x="4520" y="533"/>
                    <a:pt x="3840" y="68"/>
                  </a:cubicBezTo>
                  <a:cubicBezTo>
                    <a:pt x="3773" y="22"/>
                    <a:pt x="3682" y="1"/>
                    <a:pt x="3572" y="1"/>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3058275" y="1016675"/>
              <a:ext cx="56675" cy="19325"/>
            </a:xfrm>
            <a:custGeom>
              <a:avLst/>
              <a:gdLst/>
              <a:ahLst/>
              <a:cxnLst/>
              <a:rect l="l" t="t" r="r" b="b"/>
              <a:pathLst>
                <a:path w="2267" h="773" extrusionOk="0">
                  <a:moveTo>
                    <a:pt x="1945" y="0"/>
                  </a:moveTo>
                  <a:cubicBezTo>
                    <a:pt x="1411" y="0"/>
                    <a:pt x="1" y="772"/>
                    <a:pt x="1" y="772"/>
                  </a:cubicBezTo>
                  <a:cubicBezTo>
                    <a:pt x="1" y="772"/>
                    <a:pt x="2266" y="557"/>
                    <a:pt x="2142" y="104"/>
                  </a:cubicBezTo>
                  <a:cubicBezTo>
                    <a:pt x="2123" y="31"/>
                    <a:pt x="2051" y="0"/>
                    <a:pt x="1945" y="0"/>
                  </a:cubicBezTo>
                  <a:close/>
                </a:path>
              </a:pathLst>
            </a:custGeom>
            <a:solidFill>
              <a:srgbClr val="F46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3058275" y="1042700"/>
              <a:ext cx="54025" cy="11400"/>
            </a:xfrm>
            <a:custGeom>
              <a:avLst/>
              <a:gdLst/>
              <a:ahLst/>
              <a:cxnLst/>
              <a:rect l="l" t="t" r="r" b="b"/>
              <a:pathLst>
                <a:path w="2161" h="456" extrusionOk="0">
                  <a:moveTo>
                    <a:pt x="613" y="1"/>
                  </a:moveTo>
                  <a:cubicBezTo>
                    <a:pt x="267" y="1"/>
                    <a:pt x="1" y="15"/>
                    <a:pt x="1" y="15"/>
                  </a:cubicBezTo>
                  <a:cubicBezTo>
                    <a:pt x="1" y="15"/>
                    <a:pt x="1276" y="455"/>
                    <a:pt x="1863" y="455"/>
                  </a:cubicBezTo>
                  <a:cubicBezTo>
                    <a:pt x="2035" y="455"/>
                    <a:pt x="2148" y="418"/>
                    <a:pt x="2153" y="320"/>
                  </a:cubicBezTo>
                  <a:cubicBezTo>
                    <a:pt x="2160" y="48"/>
                    <a:pt x="1251" y="1"/>
                    <a:pt x="613" y="1"/>
                  </a:cubicBezTo>
                  <a:close/>
                </a:path>
              </a:pathLst>
            </a:custGeom>
            <a:solidFill>
              <a:srgbClr val="F46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2937375" y="988975"/>
              <a:ext cx="112725" cy="94275"/>
            </a:xfrm>
            <a:custGeom>
              <a:avLst/>
              <a:gdLst/>
              <a:ahLst/>
              <a:cxnLst/>
              <a:rect l="l" t="t" r="r" b="b"/>
              <a:pathLst>
                <a:path w="4509" h="3771" extrusionOk="0">
                  <a:moveTo>
                    <a:pt x="945" y="1"/>
                  </a:moveTo>
                  <a:cubicBezTo>
                    <a:pt x="836" y="1"/>
                    <a:pt x="746" y="22"/>
                    <a:pt x="680" y="68"/>
                  </a:cubicBezTo>
                  <a:cubicBezTo>
                    <a:pt x="0" y="533"/>
                    <a:pt x="34" y="3523"/>
                    <a:pt x="861" y="3749"/>
                  </a:cubicBezTo>
                  <a:cubicBezTo>
                    <a:pt x="912" y="3764"/>
                    <a:pt x="970" y="3771"/>
                    <a:pt x="1034" y="3771"/>
                  </a:cubicBezTo>
                  <a:cubicBezTo>
                    <a:pt x="2023" y="3771"/>
                    <a:pt x="4508" y="2164"/>
                    <a:pt x="4508" y="2164"/>
                  </a:cubicBezTo>
                  <a:lnTo>
                    <a:pt x="4508" y="1790"/>
                  </a:lnTo>
                  <a:cubicBezTo>
                    <a:pt x="4508" y="1790"/>
                    <a:pt x="1945" y="1"/>
                    <a:pt x="945" y="1"/>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2990325" y="1016675"/>
              <a:ext cx="56650" cy="19325"/>
            </a:xfrm>
            <a:custGeom>
              <a:avLst/>
              <a:gdLst/>
              <a:ahLst/>
              <a:cxnLst/>
              <a:rect l="l" t="t" r="r" b="b"/>
              <a:pathLst>
                <a:path w="2266" h="773" extrusionOk="0">
                  <a:moveTo>
                    <a:pt x="322" y="0"/>
                  </a:moveTo>
                  <a:cubicBezTo>
                    <a:pt x="215" y="0"/>
                    <a:pt x="144" y="31"/>
                    <a:pt x="125" y="104"/>
                  </a:cubicBezTo>
                  <a:cubicBezTo>
                    <a:pt x="0" y="557"/>
                    <a:pt x="2266" y="772"/>
                    <a:pt x="2266" y="772"/>
                  </a:cubicBezTo>
                  <a:cubicBezTo>
                    <a:pt x="2266" y="772"/>
                    <a:pt x="855" y="0"/>
                    <a:pt x="322" y="0"/>
                  </a:cubicBezTo>
                  <a:close/>
                </a:path>
              </a:pathLst>
            </a:custGeom>
            <a:solidFill>
              <a:srgbClr val="F46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2992975" y="1042700"/>
              <a:ext cx="54000" cy="11400"/>
            </a:xfrm>
            <a:custGeom>
              <a:avLst/>
              <a:gdLst/>
              <a:ahLst/>
              <a:cxnLst/>
              <a:rect l="l" t="t" r="r" b="b"/>
              <a:pathLst>
                <a:path w="2160" h="456" extrusionOk="0">
                  <a:moveTo>
                    <a:pt x="1548" y="1"/>
                  </a:moveTo>
                  <a:cubicBezTo>
                    <a:pt x="909" y="1"/>
                    <a:pt x="0" y="48"/>
                    <a:pt x="8" y="320"/>
                  </a:cubicBezTo>
                  <a:cubicBezTo>
                    <a:pt x="15" y="418"/>
                    <a:pt x="130" y="455"/>
                    <a:pt x="302" y="455"/>
                  </a:cubicBezTo>
                  <a:cubicBezTo>
                    <a:pt x="892" y="455"/>
                    <a:pt x="2160" y="15"/>
                    <a:pt x="2160" y="15"/>
                  </a:cubicBezTo>
                  <a:cubicBezTo>
                    <a:pt x="2160" y="15"/>
                    <a:pt x="1893" y="1"/>
                    <a:pt x="1548" y="1"/>
                  </a:cubicBezTo>
                  <a:close/>
                </a:path>
              </a:pathLst>
            </a:custGeom>
            <a:solidFill>
              <a:srgbClr val="F46C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3032800" y="1019550"/>
              <a:ext cx="39675" cy="39675"/>
            </a:xfrm>
            <a:custGeom>
              <a:avLst/>
              <a:gdLst/>
              <a:ahLst/>
              <a:cxnLst/>
              <a:rect l="l" t="t" r="r" b="b"/>
              <a:pathLst>
                <a:path w="1587" h="1587" extrusionOk="0">
                  <a:moveTo>
                    <a:pt x="793" y="0"/>
                  </a:moveTo>
                  <a:cubicBezTo>
                    <a:pt x="352" y="0"/>
                    <a:pt x="0" y="352"/>
                    <a:pt x="0" y="793"/>
                  </a:cubicBezTo>
                  <a:cubicBezTo>
                    <a:pt x="0" y="1235"/>
                    <a:pt x="352" y="1586"/>
                    <a:pt x="793" y="1586"/>
                  </a:cubicBezTo>
                  <a:cubicBezTo>
                    <a:pt x="1235" y="1586"/>
                    <a:pt x="1586" y="1235"/>
                    <a:pt x="1586" y="793"/>
                  </a:cubicBezTo>
                  <a:cubicBezTo>
                    <a:pt x="1586" y="352"/>
                    <a:pt x="1235" y="0"/>
                    <a:pt x="7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3022900" y="1174150"/>
              <a:ext cx="59475" cy="59500"/>
            </a:xfrm>
            <a:custGeom>
              <a:avLst/>
              <a:gdLst/>
              <a:ahLst/>
              <a:cxnLst/>
              <a:rect l="l" t="t" r="r" b="b"/>
              <a:pathLst>
                <a:path w="2379" h="2380" extrusionOk="0">
                  <a:moveTo>
                    <a:pt x="1189" y="1"/>
                  </a:moveTo>
                  <a:cubicBezTo>
                    <a:pt x="521" y="1"/>
                    <a:pt x="0" y="545"/>
                    <a:pt x="0" y="1190"/>
                  </a:cubicBezTo>
                  <a:cubicBezTo>
                    <a:pt x="0" y="1858"/>
                    <a:pt x="544" y="2379"/>
                    <a:pt x="1189" y="2379"/>
                  </a:cubicBezTo>
                  <a:cubicBezTo>
                    <a:pt x="1858" y="2379"/>
                    <a:pt x="2379" y="1847"/>
                    <a:pt x="2379" y="1190"/>
                  </a:cubicBezTo>
                  <a:cubicBezTo>
                    <a:pt x="2379" y="545"/>
                    <a:pt x="1846" y="1"/>
                    <a:pt x="1189" y="1"/>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3032800" y="1188325"/>
              <a:ext cx="15600" cy="15600"/>
            </a:xfrm>
            <a:custGeom>
              <a:avLst/>
              <a:gdLst/>
              <a:ahLst/>
              <a:cxnLst/>
              <a:rect l="l" t="t" r="r" b="b"/>
              <a:pathLst>
                <a:path w="624" h="624" extrusionOk="0">
                  <a:moveTo>
                    <a:pt x="318" y="0"/>
                  </a:moveTo>
                  <a:cubicBezTo>
                    <a:pt x="136" y="0"/>
                    <a:pt x="0" y="147"/>
                    <a:pt x="0" y="317"/>
                  </a:cubicBezTo>
                  <a:cubicBezTo>
                    <a:pt x="0" y="487"/>
                    <a:pt x="136" y="623"/>
                    <a:pt x="318" y="623"/>
                  </a:cubicBezTo>
                  <a:cubicBezTo>
                    <a:pt x="488" y="623"/>
                    <a:pt x="623" y="487"/>
                    <a:pt x="623" y="317"/>
                  </a:cubicBezTo>
                  <a:cubicBezTo>
                    <a:pt x="623" y="136"/>
                    <a:pt x="488" y="0"/>
                    <a:pt x="3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3022900" y="1332450"/>
              <a:ext cx="59475" cy="59500"/>
            </a:xfrm>
            <a:custGeom>
              <a:avLst/>
              <a:gdLst/>
              <a:ahLst/>
              <a:cxnLst/>
              <a:rect l="l" t="t" r="r" b="b"/>
              <a:pathLst>
                <a:path w="2379" h="2380" extrusionOk="0">
                  <a:moveTo>
                    <a:pt x="1189" y="0"/>
                  </a:moveTo>
                  <a:cubicBezTo>
                    <a:pt x="521" y="0"/>
                    <a:pt x="0" y="533"/>
                    <a:pt x="0" y="1190"/>
                  </a:cubicBezTo>
                  <a:cubicBezTo>
                    <a:pt x="0" y="1858"/>
                    <a:pt x="544" y="2379"/>
                    <a:pt x="1189" y="2379"/>
                  </a:cubicBezTo>
                  <a:cubicBezTo>
                    <a:pt x="1858" y="2379"/>
                    <a:pt x="2379" y="1847"/>
                    <a:pt x="2379" y="1190"/>
                  </a:cubicBezTo>
                  <a:cubicBezTo>
                    <a:pt x="2379" y="533"/>
                    <a:pt x="1846" y="0"/>
                    <a:pt x="1189" y="0"/>
                  </a:cubicBez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3032800" y="1346600"/>
              <a:ext cx="15600" cy="15600"/>
            </a:xfrm>
            <a:custGeom>
              <a:avLst/>
              <a:gdLst/>
              <a:ahLst/>
              <a:cxnLst/>
              <a:rect l="l" t="t" r="r" b="b"/>
              <a:pathLst>
                <a:path w="624" h="624" extrusionOk="0">
                  <a:moveTo>
                    <a:pt x="318" y="1"/>
                  </a:moveTo>
                  <a:cubicBezTo>
                    <a:pt x="136" y="1"/>
                    <a:pt x="0" y="148"/>
                    <a:pt x="0" y="318"/>
                  </a:cubicBezTo>
                  <a:cubicBezTo>
                    <a:pt x="0" y="488"/>
                    <a:pt x="136" y="624"/>
                    <a:pt x="318" y="624"/>
                  </a:cubicBezTo>
                  <a:cubicBezTo>
                    <a:pt x="488" y="624"/>
                    <a:pt x="623" y="488"/>
                    <a:pt x="623" y="318"/>
                  </a:cubicBezTo>
                  <a:cubicBezTo>
                    <a:pt x="623" y="148"/>
                    <a:pt x="488" y="1"/>
                    <a:pt x="3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4"/>
            <p:cNvSpPr/>
            <p:nvPr/>
          </p:nvSpPr>
          <p:spPr>
            <a:xfrm>
              <a:off x="2904800" y="799525"/>
              <a:ext cx="9950" cy="9950"/>
            </a:xfrm>
            <a:custGeom>
              <a:avLst/>
              <a:gdLst/>
              <a:ahLst/>
              <a:cxnLst/>
              <a:rect l="l" t="t" r="r" b="b"/>
              <a:pathLst>
                <a:path w="398" h="398" extrusionOk="0">
                  <a:moveTo>
                    <a:pt x="193" y="1"/>
                  </a:moveTo>
                  <a:cubicBezTo>
                    <a:pt x="80" y="1"/>
                    <a:pt x="1" y="80"/>
                    <a:pt x="1" y="193"/>
                  </a:cubicBezTo>
                  <a:cubicBezTo>
                    <a:pt x="1" y="306"/>
                    <a:pt x="80" y="397"/>
                    <a:pt x="193" y="397"/>
                  </a:cubicBezTo>
                  <a:cubicBezTo>
                    <a:pt x="307" y="397"/>
                    <a:pt x="397" y="306"/>
                    <a:pt x="397" y="193"/>
                  </a:cubicBezTo>
                  <a:cubicBezTo>
                    <a:pt x="397" y="80"/>
                    <a:pt x="307" y="1"/>
                    <a:pt x="193"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4"/>
            <p:cNvSpPr/>
            <p:nvPr/>
          </p:nvSpPr>
          <p:spPr>
            <a:xfrm>
              <a:off x="2943025" y="780000"/>
              <a:ext cx="17025" cy="17000"/>
            </a:xfrm>
            <a:custGeom>
              <a:avLst/>
              <a:gdLst/>
              <a:ahLst/>
              <a:cxnLst/>
              <a:rect l="l" t="t" r="r" b="b"/>
              <a:pathLst>
                <a:path w="681" h="680" extrusionOk="0">
                  <a:moveTo>
                    <a:pt x="341" y="0"/>
                  </a:moveTo>
                  <a:cubicBezTo>
                    <a:pt x="148" y="0"/>
                    <a:pt x="1" y="159"/>
                    <a:pt x="1" y="340"/>
                  </a:cubicBezTo>
                  <a:cubicBezTo>
                    <a:pt x="1" y="521"/>
                    <a:pt x="148" y="680"/>
                    <a:pt x="341" y="680"/>
                  </a:cubicBezTo>
                  <a:cubicBezTo>
                    <a:pt x="522" y="680"/>
                    <a:pt x="681" y="521"/>
                    <a:pt x="681" y="340"/>
                  </a:cubicBezTo>
                  <a:cubicBezTo>
                    <a:pt x="681" y="136"/>
                    <a:pt x="533" y="0"/>
                    <a:pt x="341"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2927750" y="754225"/>
              <a:ext cx="8525" cy="8525"/>
            </a:xfrm>
            <a:custGeom>
              <a:avLst/>
              <a:gdLst/>
              <a:ahLst/>
              <a:cxnLst/>
              <a:rect l="l" t="t" r="r" b="b"/>
              <a:pathLst>
                <a:path w="341" h="341" extrusionOk="0">
                  <a:moveTo>
                    <a:pt x="170" y="0"/>
                  </a:moveTo>
                  <a:cubicBezTo>
                    <a:pt x="68" y="0"/>
                    <a:pt x="0" y="68"/>
                    <a:pt x="0" y="170"/>
                  </a:cubicBezTo>
                  <a:cubicBezTo>
                    <a:pt x="0" y="261"/>
                    <a:pt x="68" y="340"/>
                    <a:pt x="170" y="340"/>
                  </a:cubicBezTo>
                  <a:cubicBezTo>
                    <a:pt x="272" y="340"/>
                    <a:pt x="340" y="261"/>
                    <a:pt x="340" y="170"/>
                  </a:cubicBezTo>
                  <a:cubicBezTo>
                    <a:pt x="340" y="68"/>
                    <a:pt x="272" y="0"/>
                    <a:pt x="17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106700" y="748550"/>
              <a:ext cx="9950" cy="9950"/>
            </a:xfrm>
            <a:custGeom>
              <a:avLst/>
              <a:gdLst/>
              <a:ahLst/>
              <a:cxnLst/>
              <a:rect l="l" t="t" r="r" b="b"/>
              <a:pathLst>
                <a:path w="398" h="398" extrusionOk="0">
                  <a:moveTo>
                    <a:pt x="205" y="1"/>
                  </a:moveTo>
                  <a:cubicBezTo>
                    <a:pt x="91" y="1"/>
                    <a:pt x="1" y="80"/>
                    <a:pt x="1" y="193"/>
                  </a:cubicBezTo>
                  <a:cubicBezTo>
                    <a:pt x="1" y="307"/>
                    <a:pt x="91" y="397"/>
                    <a:pt x="205" y="397"/>
                  </a:cubicBezTo>
                  <a:cubicBezTo>
                    <a:pt x="318" y="397"/>
                    <a:pt x="397" y="307"/>
                    <a:pt x="397" y="193"/>
                  </a:cubicBezTo>
                  <a:cubicBezTo>
                    <a:pt x="397" y="80"/>
                    <a:pt x="318" y="1"/>
                    <a:pt x="205"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145500" y="729025"/>
              <a:ext cx="17025" cy="17000"/>
            </a:xfrm>
            <a:custGeom>
              <a:avLst/>
              <a:gdLst/>
              <a:ahLst/>
              <a:cxnLst/>
              <a:rect l="l" t="t" r="r" b="b"/>
              <a:pathLst>
                <a:path w="681" h="680" extrusionOk="0">
                  <a:moveTo>
                    <a:pt x="340" y="0"/>
                  </a:moveTo>
                  <a:cubicBezTo>
                    <a:pt x="148" y="0"/>
                    <a:pt x="0" y="159"/>
                    <a:pt x="0" y="340"/>
                  </a:cubicBezTo>
                  <a:cubicBezTo>
                    <a:pt x="0" y="521"/>
                    <a:pt x="148" y="680"/>
                    <a:pt x="340" y="680"/>
                  </a:cubicBezTo>
                  <a:cubicBezTo>
                    <a:pt x="522" y="680"/>
                    <a:pt x="680" y="521"/>
                    <a:pt x="680" y="340"/>
                  </a:cubicBezTo>
                  <a:cubicBezTo>
                    <a:pt x="680" y="136"/>
                    <a:pt x="522" y="0"/>
                    <a:pt x="34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129650" y="703250"/>
              <a:ext cx="8800" cy="8525"/>
            </a:xfrm>
            <a:custGeom>
              <a:avLst/>
              <a:gdLst/>
              <a:ahLst/>
              <a:cxnLst/>
              <a:rect l="l" t="t" r="r" b="b"/>
              <a:pathLst>
                <a:path w="352" h="341" extrusionOk="0">
                  <a:moveTo>
                    <a:pt x="170" y="1"/>
                  </a:moveTo>
                  <a:cubicBezTo>
                    <a:pt x="79" y="1"/>
                    <a:pt x="0" y="69"/>
                    <a:pt x="0" y="170"/>
                  </a:cubicBezTo>
                  <a:cubicBezTo>
                    <a:pt x="0" y="261"/>
                    <a:pt x="79" y="340"/>
                    <a:pt x="170" y="340"/>
                  </a:cubicBezTo>
                  <a:cubicBezTo>
                    <a:pt x="272" y="340"/>
                    <a:pt x="351" y="261"/>
                    <a:pt x="351" y="170"/>
                  </a:cubicBezTo>
                  <a:cubicBezTo>
                    <a:pt x="351" y="69"/>
                    <a:pt x="272" y="1"/>
                    <a:pt x="170"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072725" y="1130825"/>
              <a:ext cx="9925" cy="9950"/>
            </a:xfrm>
            <a:custGeom>
              <a:avLst/>
              <a:gdLst/>
              <a:ahLst/>
              <a:cxnLst/>
              <a:rect l="l" t="t" r="r" b="b"/>
              <a:pathLst>
                <a:path w="397" h="398" extrusionOk="0">
                  <a:moveTo>
                    <a:pt x="204" y="1"/>
                  </a:moveTo>
                  <a:cubicBezTo>
                    <a:pt x="91" y="1"/>
                    <a:pt x="1" y="80"/>
                    <a:pt x="1" y="193"/>
                  </a:cubicBezTo>
                  <a:cubicBezTo>
                    <a:pt x="1" y="307"/>
                    <a:pt x="91" y="397"/>
                    <a:pt x="204" y="397"/>
                  </a:cubicBezTo>
                  <a:cubicBezTo>
                    <a:pt x="318" y="397"/>
                    <a:pt x="397" y="307"/>
                    <a:pt x="397" y="193"/>
                  </a:cubicBezTo>
                  <a:cubicBezTo>
                    <a:pt x="397" y="80"/>
                    <a:pt x="306" y="1"/>
                    <a:pt x="204"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110950" y="1111300"/>
              <a:ext cx="17025" cy="17000"/>
            </a:xfrm>
            <a:custGeom>
              <a:avLst/>
              <a:gdLst/>
              <a:ahLst/>
              <a:cxnLst/>
              <a:rect l="l" t="t" r="r" b="b"/>
              <a:pathLst>
                <a:path w="681" h="680" extrusionOk="0">
                  <a:moveTo>
                    <a:pt x="340" y="0"/>
                  </a:moveTo>
                  <a:cubicBezTo>
                    <a:pt x="159" y="0"/>
                    <a:pt x="1" y="159"/>
                    <a:pt x="1" y="340"/>
                  </a:cubicBezTo>
                  <a:cubicBezTo>
                    <a:pt x="1" y="521"/>
                    <a:pt x="159" y="680"/>
                    <a:pt x="340" y="680"/>
                  </a:cubicBezTo>
                  <a:cubicBezTo>
                    <a:pt x="533" y="680"/>
                    <a:pt x="680" y="521"/>
                    <a:pt x="680" y="340"/>
                  </a:cubicBezTo>
                  <a:cubicBezTo>
                    <a:pt x="680" y="159"/>
                    <a:pt x="544" y="0"/>
                    <a:pt x="34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3095950" y="1085525"/>
              <a:ext cx="8525" cy="8525"/>
            </a:xfrm>
            <a:custGeom>
              <a:avLst/>
              <a:gdLst/>
              <a:ahLst/>
              <a:cxnLst/>
              <a:rect l="l" t="t" r="r" b="b"/>
              <a:pathLst>
                <a:path w="341" h="341" extrusionOk="0">
                  <a:moveTo>
                    <a:pt x="170" y="1"/>
                  </a:moveTo>
                  <a:cubicBezTo>
                    <a:pt x="68" y="1"/>
                    <a:pt x="0" y="69"/>
                    <a:pt x="0" y="171"/>
                  </a:cubicBezTo>
                  <a:cubicBezTo>
                    <a:pt x="0" y="261"/>
                    <a:pt x="68" y="340"/>
                    <a:pt x="170" y="340"/>
                  </a:cubicBezTo>
                  <a:cubicBezTo>
                    <a:pt x="261" y="340"/>
                    <a:pt x="340" y="261"/>
                    <a:pt x="340" y="171"/>
                  </a:cubicBezTo>
                  <a:cubicBezTo>
                    <a:pt x="340" y="69"/>
                    <a:pt x="261" y="1"/>
                    <a:pt x="170"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3270100" y="1117525"/>
              <a:ext cx="9925" cy="9925"/>
            </a:xfrm>
            <a:custGeom>
              <a:avLst/>
              <a:gdLst/>
              <a:ahLst/>
              <a:cxnLst/>
              <a:rect l="l" t="t" r="r" b="b"/>
              <a:pathLst>
                <a:path w="397" h="397" extrusionOk="0">
                  <a:moveTo>
                    <a:pt x="193" y="1"/>
                  </a:moveTo>
                  <a:cubicBezTo>
                    <a:pt x="80" y="1"/>
                    <a:pt x="0" y="91"/>
                    <a:pt x="0" y="204"/>
                  </a:cubicBezTo>
                  <a:cubicBezTo>
                    <a:pt x="0" y="318"/>
                    <a:pt x="80" y="397"/>
                    <a:pt x="193" y="397"/>
                  </a:cubicBezTo>
                  <a:cubicBezTo>
                    <a:pt x="306" y="397"/>
                    <a:pt x="397" y="318"/>
                    <a:pt x="397" y="204"/>
                  </a:cubicBezTo>
                  <a:cubicBezTo>
                    <a:pt x="397" y="91"/>
                    <a:pt x="306" y="1"/>
                    <a:pt x="193"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308600" y="1098275"/>
              <a:ext cx="17025" cy="17000"/>
            </a:xfrm>
            <a:custGeom>
              <a:avLst/>
              <a:gdLst/>
              <a:ahLst/>
              <a:cxnLst/>
              <a:rect l="l" t="t" r="r" b="b"/>
              <a:pathLst>
                <a:path w="681" h="680" extrusionOk="0">
                  <a:moveTo>
                    <a:pt x="340" y="0"/>
                  </a:moveTo>
                  <a:cubicBezTo>
                    <a:pt x="159" y="0"/>
                    <a:pt x="1" y="148"/>
                    <a:pt x="1" y="340"/>
                  </a:cubicBezTo>
                  <a:cubicBezTo>
                    <a:pt x="1" y="521"/>
                    <a:pt x="159" y="680"/>
                    <a:pt x="340" y="680"/>
                  </a:cubicBezTo>
                  <a:cubicBezTo>
                    <a:pt x="522" y="680"/>
                    <a:pt x="680" y="521"/>
                    <a:pt x="680" y="340"/>
                  </a:cubicBezTo>
                  <a:cubicBezTo>
                    <a:pt x="680" y="148"/>
                    <a:pt x="522" y="0"/>
                    <a:pt x="34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293025" y="1072225"/>
              <a:ext cx="8525" cy="8525"/>
            </a:xfrm>
            <a:custGeom>
              <a:avLst/>
              <a:gdLst/>
              <a:ahLst/>
              <a:cxnLst/>
              <a:rect l="l" t="t" r="r" b="b"/>
              <a:pathLst>
                <a:path w="341" h="341" extrusionOk="0">
                  <a:moveTo>
                    <a:pt x="171" y="0"/>
                  </a:moveTo>
                  <a:cubicBezTo>
                    <a:pt x="69" y="0"/>
                    <a:pt x="1" y="80"/>
                    <a:pt x="1" y="170"/>
                  </a:cubicBezTo>
                  <a:cubicBezTo>
                    <a:pt x="1" y="272"/>
                    <a:pt x="69" y="340"/>
                    <a:pt x="171" y="340"/>
                  </a:cubicBezTo>
                  <a:cubicBezTo>
                    <a:pt x="273" y="340"/>
                    <a:pt x="341" y="272"/>
                    <a:pt x="341" y="170"/>
                  </a:cubicBezTo>
                  <a:cubicBezTo>
                    <a:pt x="341" y="91"/>
                    <a:pt x="273" y="0"/>
                    <a:pt x="171"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3282275" y="1140750"/>
              <a:ext cx="8525" cy="8525"/>
            </a:xfrm>
            <a:custGeom>
              <a:avLst/>
              <a:gdLst/>
              <a:ahLst/>
              <a:cxnLst/>
              <a:rect l="l" t="t" r="r" b="b"/>
              <a:pathLst>
                <a:path w="341" h="341" extrusionOk="0">
                  <a:moveTo>
                    <a:pt x="170" y="0"/>
                  </a:moveTo>
                  <a:cubicBezTo>
                    <a:pt x="68" y="0"/>
                    <a:pt x="0" y="68"/>
                    <a:pt x="0" y="170"/>
                  </a:cubicBezTo>
                  <a:cubicBezTo>
                    <a:pt x="0" y="261"/>
                    <a:pt x="68" y="340"/>
                    <a:pt x="170" y="340"/>
                  </a:cubicBezTo>
                  <a:cubicBezTo>
                    <a:pt x="272" y="340"/>
                    <a:pt x="340" y="261"/>
                    <a:pt x="340" y="170"/>
                  </a:cubicBezTo>
                  <a:cubicBezTo>
                    <a:pt x="340" y="80"/>
                    <a:pt x="272" y="0"/>
                    <a:pt x="17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146925" y="1531500"/>
              <a:ext cx="11350" cy="10225"/>
            </a:xfrm>
            <a:custGeom>
              <a:avLst/>
              <a:gdLst/>
              <a:ahLst/>
              <a:cxnLst/>
              <a:rect l="l" t="t" r="r" b="b"/>
              <a:pathLst>
                <a:path w="454" h="409" extrusionOk="0">
                  <a:moveTo>
                    <a:pt x="211" y="1"/>
                  </a:moveTo>
                  <a:cubicBezTo>
                    <a:pt x="156" y="1"/>
                    <a:pt x="104" y="26"/>
                    <a:pt x="68" y="80"/>
                  </a:cubicBezTo>
                  <a:cubicBezTo>
                    <a:pt x="0" y="171"/>
                    <a:pt x="11" y="296"/>
                    <a:pt x="91" y="364"/>
                  </a:cubicBezTo>
                  <a:cubicBezTo>
                    <a:pt x="131" y="394"/>
                    <a:pt x="178" y="408"/>
                    <a:pt x="223" y="408"/>
                  </a:cubicBezTo>
                  <a:cubicBezTo>
                    <a:pt x="281" y="408"/>
                    <a:pt x="336" y="385"/>
                    <a:pt x="374" y="341"/>
                  </a:cubicBezTo>
                  <a:cubicBezTo>
                    <a:pt x="453" y="250"/>
                    <a:pt x="431" y="126"/>
                    <a:pt x="351" y="58"/>
                  </a:cubicBezTo>
                  <a:cubicBezTo>
                    <a:pt x="309" y="21"/>
                    <a:pt x="259" y="1"/>
                    <a:pt x="211"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3157100" y="1485450"/>
              <a:ext cx="19575" cy="17150"/>
            </a:xfrm>
            <a:custGeom>
              <a:avLst/>
              <a:gdLst/>
              <a:ahLst/>
              <a:cxnLst/>
              <a:rect l="l" t="t" r="r" b="b"/>
              <a:pathLst>
                <a:path w="783" h="686" extrusionOk="0">
                  <a:moveTo>
                    <a:pt x="393" y="1"/>
                  </a:moveTo>
                  <a:cubicBezTo>
                    <a:pt x="294" y="1"/>
                    <a:pt x="195" y="45"/>
                    <a:pt x="125" y="122"/>
                  </a:cubicBezTo>
                  <a:cubicBezTo>
                    <a:pt x="1" y="269"/>
                    <a:pt x="24" y="495"/>
                    <a:pt x="171" y="609"/>
                  </a:cubicBezTo>
                  <a:cubicBezTo>
                    <a:pt x="229" y="662"/>
                    <a:pt x="303" y="686"/>
                    <a:pt x="378" y="686"/>
                  </a:cubicBezTo>
                  <a:cubicBezTo>
                    <a:pt x="479" y="686"/>
                    <a:pt x="581" y="641"/>
                    <a:pt x="647" y="563"/>
                  </a:cubicBezTo>
                  <a:cubicBezTo>
                    <a:pt x="782" y="416"/>
                    <a:pt x="748" y="201"/>
                    <a:pt x="613" y="88"/>
                  </a:cubicBezTo>
                  <a:cubicBezTo>
                    <a:pt x="548" y="28"/>
                    <a:pt x="470" y="1"/>
                    <a:pt x="393"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3126525" y="1485675"/>
              <a:ext cx="9650" cy="8800"/>
            </a:xfrm>
            <a:custGeom>
              <a:avLst/>
              <a:gdLst/>
              <a:ahLst/>
              <a:cxnLst/>
              <a:rect l="l" t="t" r="r" b="b"/>
              <a:pathLst>
                <a:path w="386" h="352" extrusionOk="0">
                  <a:moveTo>
                    <a:pt x="193" y="1"/>
                  </a:moveTo>
                  <a:cubicBezTo>
                    <a:pt x="140" y="1"/>
                    <a:pt x="90" y="27"/>
                    <a:pt x="57" y="79"/>
                  </a:cubicBezTo>
                  <a:cubicBezTo>
                    <a:pt x="1" y="146"/>
                    <a:pt x="23" y="260"/>
                    <a:pt x="91" y="316"/>
                  </a:cubicBezTo>
                  <a:cubicBezTo>
                    <a:pt x="120" y="340"/>
                    <a:pt x="156" y="352"/>
                    <a:pt x="192" y="352"/>
                  </a:cubicBezTo>
                  <a:cubicBezTo>
                    <a:pt x="244" y="352"/>
                    <a:pt x="296" y="329"/>
                    <a:pt x="329" y="282"/>
                  </a:cubicBezTo>
                  <a:cubicBezTo>
                    <a:pt x="386" y="214"/>
                    <a:pt x="374" y="101"/>
                    <a:pt x="306" y="45"/>
                  </a:cubicBezTo>
                  <a:cubicBezTo>
                    <a:pt x="272" y="15"/>
                    <a:pt x="232" y="1"/>
                    <a:pt x="193"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3172675" y="1537350"/>
              <a:ext cx="9650" cy="8700"/>
            </a:xfrm>
            <a:custGeom>
              <a:avLst/>
              <a:gdLst/>
              <a:ahLst/>
              <a:cxnLst/>
              <a:rect l="l" t="t" r="r" b="b"/>
              <a:pathLst>
                <a:path w="386" h="348" extrusionOk="0">
                  <a:moveTo>
                    <a:pt x="186" y="1"/>
                  </a:moveTo>
                  <a:cubicBezTo>
                    <a:pt x="137" y="1"/>
                    <a:pt x="90" y="28"/>
                    <a:pt x="57" y="73"/>
                  </a:cubicBezTo>
                  <a:cubicBezTo>
                    <a:pt x="1" y="141"/>
                    <a:pt x="12" y="254"/>
                    <a:pt x="80" y="311"/>
                  </a:cubicBezTo>
                  <a:cubicBezTo>
                    <a:pt x="114" y="335"/>
                    <a:pt x="155" y="347"/>
                    <a:pt x="195" y="347"/>
                  </a:cubicBezTo>
                  <a:cubicBezTo>
                    <a:pt x="247" y="347"/>
                    <a:pt x="297" y="327"/>
                    <a:pt x="329" y="288"/>
                  </a:cubicBezTo>
                  <a:cubicBezTo>
                    <a:pt x="386" y="220"/>
                    <a:pt x="363" y="107"/>
                    <a:pt x="295" y="50"/>
                  </a:cubicBezTo>
                  <a:cubicBezTo>
                    <a:pt x="261" y="16"/>
                    <a:pt x="223" y="1"/>
                    <a:pt x="186"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2824950" y="1168525"/>
              <a:ext cx="11350" cy="10150"/>
            </a:xfrm>
            <a:custGeom>
              <a:avLst/>
              <a:gdLst/>
              <a:ahLst/>
              <a:cxnLst/>
              <a:rect l="l" t="t" r="r" b="b"/>
              <a:pathLst>
                <a:path w="454" h="406" extrusionOk="0">
                  <a:moveTo>
                    <a:pt x="232" y="1"/>
                  </a:moveTo>
                  <a:cubicBezTo>
                    <a:pt x="174" y="1"/>
                    <a:pt x="114" y="27"/>
                    <a:pt x="69" y="79"/>
                  </a:cubicBezTo>
                  <a:cubicBezTo>
                    <a:pt x="1" y="158"/>
                    <a:pt x="23" y="282"/>
                    <a:pt x="103" y="362"/>
                  </a:cubicBezTo>
                  <a:cubicBezTo>
                    <a:pt x="141" y="391"/>
                    <a:pt x="187" y="405"/>
                    <a:pt x="231" y="405"/>
                  </a:cubicBezTo>
                  <a:cubicBezTo>
                    <a:pt x="290" y="405"/>
                    <a:pt x="347" y="380"/>
                    <a:pt x="386" y="328"/>
                  </a:cubicBezTo>
                  <a:cubicBezTo>
                    <a:pt x="454" y="249"/>
                    <a:pt x="442" y="113"/>
                    <a:pt x="352" y="45"/>
                  </a:cubicBezTo>
                  <a:cubicBezTo>
                    <a:pt x="318" y="16"/>
                    <a:pt x="276" y="1"/>
                    <a:pt x="232"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2835150" y="1122675"/>
              <a:ext cx="19550" cy="17200"/>
            </a:xfrm>
            <a:custGeom>
              <a:avLst/>
              <a:gdLst/>
              <a:ahLst/>
              <a:cxnLst/>
              <a:rect l="l" t="t" r="r" b="b"/>
              <a:pathLst>
                <a:path w="782" h="688" extrusionOk="0">
                  <a:moveTo>
                    <a:pt x="409" y="0"/>
                  </a:moveTo>
                  <a:cubicBezTo>
                    <a:pt x="310" y="0"/>
                    <a:pt x="208" y="45"/>
                    <a:pt x="136" y="123"/>
                  </a:cubicBezTo>
                  <a:cubicBezTo>
                    <a:pt x="0" y="270"/>
                    <a:pt x="34" y="497"/>
                    <a:pt x="182" y="610"/>
                  </a:cubicBezTo>
                  <a:cubicBezTo>
                    <a:pt x="239" y="663"/>
                    <a:pt x="314" y="687"/>
                    <a:pt x="388" y="687"/>
                  </a:cubicBezTo>
                  <a:cubicBezTo>
                    <a:pt x="490" y="687"/>
                    <a:pt x="592" y="643"/>
                    <a:pt x="657" y="565"/>
                  </a:cubicBezTo>
                  <a:cubicBezTo>
                    <a:pt x="782" y="417"/>
                    <a:pt x="759" y="191"/>
                    <a:pt x="612" y="78"/>
                  </a:cubicBezTo>
                  <a:cubicBezTo>
                    <a:pt x="554" y="25"/>
                    <a:pt x="482" y="0"/>
                    <a:pt x="409"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2804850" y="1122925"/>
              <a:ext cx="9650" cy="8550"/>
            </a:xfrm>
            <a:custGeom>
              <a:avLst/>
              <a:gdLst/>
              <a:ahLst/>
              <a:cxnLst/>
              <a:rect l="l" t="t" r="r" b="b"/>
              <a:pathLst>
                <a:path w="386" h="342" extrusionOk="0">
                  <a:moveTo>
                    <a:pt x="187" y="0"/>
                  </a:moveTo>
                  <a:cubicBezTo>
                    <a:pt x="138" y="0"/>
                    <a:pt x="89" y="23"/>
                    <a:pt x="57" y="68"/>
                  </a:cubicBezTo>
                  <a:cubicBezTo>
                    <a:pt x="0" y="136"/>
                    <a:pt x="12" y="249"/>
                    <a:pt x="91" y="306"/>
                  </a:cubicBezTo>
                  <a:cubicBezTo>
                    <a:pt x="120" y="330"/>
                    <a:pt x="158" y="342"/>
                    <a:pt x="196" y="342"/>
                  </a:cubicBezTo>
                  <a:cubicBezTo>
                    <a:pt x="246" y="342"/>
                    <a:pt x="297" y="321"/>
                    <a:pt x="329" y="283"/>
                  </a:cubicBezTo>
                  <a:cubicBezTo>
                    <a:pt x="386" y="215"/>
                    <a:pt x="374" y="102"/>
                    <a:pt x="295" y="45"/>
                  </a:cubicBezTo>
                  <a:cubicBezTo>
                    <a:pt x="265" y="15"/>
                    <a:pt x="226" y="0"/>
                    <a:pt x="187"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2851000" y="1174475"/>
              <a:ext cx="9375" cy="8825"/>
            </a:xfrm>
            <a:custGeom>
              <a:avLst/>
              <a:gdLst/>
              <a:ahLst/>
              <a:cxnLst/>
              <a:rect l="l" t="t" r="r" b="b"/>
              <a:pathLst>
                <a:path w="375" h="353" extrusionOk="0">
                  <a:moveTo>
                    <a:pt x="191" y="1"/>
                  </a:moveTo>
                  <a:cubicBezTo>
                    <a:pt x="141" y="1"/>
                    <a:pt x="90" y="27"/>
                    <a:pt x="57" y="78"/>
                  </a:cubicBezTo>
                  <a:cubicBezTo>
                    <a:pt x="1" y="146"/>
                    <a:pt x="12" y="260"/>
                    <a:pt x="80" y="316"/>
                  </a:cubicBezTo>
                  <a:cubicBezTo>
                    <a:pt x="109" y="341"/>
                    <a:pt x="147" y="353"/>
                    <a:pt x="185" y="353"/>
                  </a:cubicBezTo>
                  <a:cubicBezTo>
                    <a:pt x="235" y="353"/>
                    <a:pt x="286" y="332"/>
                    <a:pt x="318" y="294"/>
                  </a:cubicBezTo>
                  <a:cubicBezTo>
                    <a:pt x="375" y="214"/>
                    <a:pt x="363" y="101"/>
                    <a:pt x="295" y="44"/>
                  </a:cubicBezTo>
                  <a:cubicBezTo>
                    <a:pt x="266" y="15"/>
                    <a:pt x="229" y="1"/>
                    <a:pt x="191"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2798050" y="1549075"/>
              <a:ext cx="9950" cy="9925"/>
            </a:xfrm>
            <a:custGeom>
              <a:avLst/>
              <a:gdLst/>
              <a:ahLst/>
              <a:cxnLst/>
              <a:rect l="l" t="t" r="r" b="b"/>
              <a:pathLst>
                <a:path w="398" h="397" extrusionOk="0">
                  <a:moveTo>
                    <a:pt x="205" y="0"/>
                  </a:moveTo>
                  <a:cubicBezTo>
                    <a:pt x="91" y="0"/>
                    <a:pt x="1" y="91"/>
                    <a:pt x="1" y="204"/>
                  </a:cubicBezTo>
                  <a:cubicBezTo>
                    <a:pt x="1" y="306"/>
                    <a:pt x="91" y="397"/>
                    <a:pt x="205" y="397"/>
                  </a:cubicBezTo>
                  <a:cubicBezTo>
                    <a:pt x="318" y="397"/>
                    <a:pt x="397" y="318"/>
                    <a:pt x="397" y="204"/>
                  </a:cubicBezTo>
                  <a:cubicBezTo>
                    <a:pt x="397" y="91"/>
                    <a:pt x="318" y="0"/>
                    <a:pt x="205"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2836850" y="1529525"/>
              <a:ext cx="17000" cy="17025"/>
            </a:xfrm>
            <a:custGeom>
              <a:avLst/>
              <a:gdLst/>
              <a:ahLst/>
              <a:cxnLst/>
              <a:rect l="l" t="t" r="r" b="b"/>
              <a:pathLst>
                <a:path w="680" h="681" extrusionOk="0">
                  <a:moveTo>
                    <a:pt x="340" y="1"/>
                  </a:moveTo>
                  <a:cubicBezTo>
                    <a:pt x="148" y="1"/>
                    <a:pt x="0" y="159"/>
                    <a:pt x="0" y="341"/>
                  </a:cubicBezTo>
                  <a:cubicBezTo>
                    <a:pt x="0" y="522"/>
                    <a:pt x="148" y="680"/>
                    <a:pt x="340" y="680"/>
                  </a:cubicBezTo>
                  <a:cubicBezTo>
                    <a:pt x="521" y="680"/>
                    <a:pt x="680" y="533"/>
                    <a:pt x="680" y="341"/>
                  </a:cubicBezTo>
                  <a:cubicBezTo>
                    <a:pt x="680" y="159"/>
                    <a:pt x="521" y="1"/>
                    <a:pt x="340"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2821000" y="1503775"/>
              <a:ext cx="8800" cy="8500"/>
            </a:xfrm>
            <a:custGeom>
              <a:avLst/>
              <a:gdLst/>
              <a:ahLst/>
              <a:cxnLst/>
              <a:rect l="l" t="t" r="r" b="b"/>
              <a:pathLst>
                <a:path w="352" h="340" extrusionOk="0">
                  <a:moveTo>
                    <a:pt x="181" y="0"/>
                  </a:moveTo>
                  <a:cubicBezTo>
                    <a:pt x="79" y="0"/>
                    <a:pt x="0" y="68"/>
                    <a:pt x="0" y="170"/>
                  </a:cubicBezTo>
                  <a:cubicBezTo>
                    <a:pt x="0" y="272"/>
                    <a:pt x="79" y="340"/>
                    <a:pt x="181" y="340"/>
                  </a:cubicBezTo>
                  <a:cubicBezTo>
                    <a:pt x="272" y="340"/>
                    <a:pt x="351" y="272"/>
                    <a:pt x="351" y="170"/>
                  </a:cubicBezTo>
                  <a:cubicBezTo>
                    <a:pt x="351" y="91"/>
                    <a:pt x="272" y="0"/>
                    <a:pt x="181"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2923775" y="1297325"/>
              <a:ext cx="9950" cy="9950"/>
            </a:xfrm>
            <a:custGeom>
              <a:avLst/>
              <a:gdLst/>
              <a:ahLst/>
              <a:cxnLst/>
              <a:rect l="l" t="t" r="r" b="b"/>
              <a:pathLst>
                <a:path w="398" h="398" extrusionOk="0">
                  <a:moveTo>
                    <a:pt x="205" y="1"/>
                  </a:moveTo>
                  <a:cubicBezTo>
                    <a:pt x="91" y="1"/>
                    <a:pt x="1" y="92"/>
                    <a:pt x="1" y="205"/>
                  </a:cubicBezTo>
                  <a:cubicBezTo>
                    <a:pt x="1" y="318"/>
                    <a:pt x="91" y="397"/>
                    <a:pt x="205" y="397"/>
                  </a:cubicBezTo>
                  <a:cubicBezTo>
                    <a:pt x="318" y="397"/>
                    <a:pt x="397" y="318"/>
                    <a:pt x="397" y="205"/>
                  </a:cubicBezTo>
                  <a:cubicBezTo>
                    <a:pt x="397" y="92"/>
                    <a:pt x="318" y="1"/>
                    <a:pt x="205"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2962300" y="1278075"/>
              <a:ext cx="17000" cy="17025"/>
            </a:xfrm>
            <a:custGeom>
              <a:avLst/>
              <a:gdLst/>
              <a:ahLst/>
              <a:cxnLst/>
              <a:rect l="l" t="t" r="r" b="b"/>
              <a:pathLst>
                <a:path w="680" h="681" extrusionOk="0">
                  <a:moveTo>
                    <a:pt x="340" y="1"/>
                  </a:moveTo>
                  <a:cubicBezTo>
                    <a:pt x="159" y="1"/>
                    <a:pt x="0" y="148"/>
                    <a:pt x="0" y="341"/>
                  </a:cubicBezTo>
                  <a:cubicBezTo>
                    <a:pt x="0" y="522"/>
                    <a:pt x="159" y="680"/>
                    <a:pt x="340" y="680"/>
                  </a:cubicBezTo>
                  <a:cubicBezTo>
                    <a:pt x="532" y="680"/>
                    <a:pt x="680" y="522"/>
                    <a:pt x="680" y="341"/>
                  </a:cubicBezTo>
                  <a:cubicBezTo>
                    <a:pt x="680" y="148"/>
                    <a:pt x="532" y="1"/>
                    <a:pt x="340" y="1"/>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2946725" y="1252600"/>
              <a:ext cx="8500" cy="8225"/>
            </a:xfrm>
            <a:custGeom>
              <a:avLst/>
              <a:gdLst/>
              <a:ahLst/>
              <a:cxnLst/>
              <a:rect l="l" t="t" r="r" b="b"/>
              <a:pathLst>
                <a:path w="340" h="329" extrusionOk="0">
                  <a:moveTo>
                    <a:pt x="170" y="0"/>
                  </a:moveTo>
                  <a:cubicBezTo>
                    <a:pt x="79" y="0"/>
                    <a:pt x="0" y="68"/>
                    <a:pt x="0" y="170"/>
                  </a:cubicBezTo>
                  <a:cubicBezTo>
                    <a:pt x="0" y="261"/>
                    <a:pt x="79" y="329"/>
                    <a:pt x="170" y="329"/>
                  </a:cubicBezTo>
                  <a:cubicBezTo>
                    <a:pt x="272" y="329"/>
                    <a:pt x="340" y="261"/>
                    <a:pt x="340" y="170"/>
                  </a:cubicBezTo>
                  <a:cubicBezTo>
                    <a:pt x="340" y="68"/>
                    <a:pt x="272" y="0"/>
                    <a:pt x="170" y="0"/>
                  </a:cubicBezTo>
                  <a:close/>
                </a:path>
              </a:pathLst>
            </a:custGeom>
            <a:solidFill>
              <a:srgbClr val="C46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4"/>
            <p:cNvSpPr/>
            <p:nvPr/>
          </p:nvSpPr>
          <p:spPr>
            <a:xfrm>
              <a:off x="2673750" y="1821875"/>
              <a:ext cx="28050" cy="24725"/>
            </a:xfrm>
            <a:custGeom>
              <a:avLst/>
              <a:gdLst/>
              <a:ahLst/>
              <a:cxnLst/>
              <a:rect l="l" t="t" r="r" b="b"/>
              <a:pathLst>
                <a:path w="1122" h="989" extrusionOk="0">
                  <a:moveTo>
                    <a:pt x="559" y="0"/>
                  </a:moveTo>
                  <a:cubicBezTo>
                    <a:pt x="501" y="0"/>
                    <a:pt x="443" y="10"/>
                    <a:pt x="385" y="30"/>
                  </a:cubicBezTo>
                  <a:cubicBezTo>
                    <a:pt x="136" y="132"/>
                    <a:pt x="0" y="415"/>
                    <a:pt x="102" y="676"/>
                  </a:cubicBezTo>
                  <a:cubicBezTo>
                    <a:pt x="182" y="870"/>
                    <a:pt x="371" y="988"/>
                    <a:pt x="569" y="988"/>
                  </a:cubicBezTo>
                  <a:cubicBezTo>
                    <a:pt x="625" y="988"/>
                    <a:pt x="681" y="979"/>
                    <a:pt x="736" y="959"/>
                  </a:cubicBezTo>
                  <a:cubicBezTo>
                    <a:pt x="997" y="857"/>
                    <a:pt x="1122" y="574"/>
                    <a:pt x="1020" y="313"/>
                  </a:cubicBezTo>
                  <a:cubicBezTo>
                    <a:pt x="949" y="119"/>
                    <a:pt x="761" y="0"/>
                    <a:pt x="559"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5" name="Google Shape;595;p4"/>
          <p:cNvGrpSpPr/>
          <p:nvPr/>
        </p:nvGrpSpPr>
        <p:grpSpPr>
          <a:xfrm rot="-784465">
            <a:off x="11212660" y="4996344"/>
            <a:ext cx="1459474" cy="1771801"/>
            <a:chOff x="9529754" y="281869"/>
            <a:chExt cx="890357" cy="1078220"/>
          </a:xfrm>
        </p:grpSpPr>
        <p:grpSp>
          <p:nvGrpSpPr>
            <p:cNvPr id="596" name="Google Shape;596;p4"/>
            <p:cNvGrpSpPr/>
            <p:nvPr/>
          </p:nvGrpSpPr>
          <p:grpSpPr>
            <a:xfrm>
              <a:off x="9704695" y="281869"/>
              <a:ext cx="715417" cy="708993"/>
              <a:chOff x="697225" y="3090625"/>
              <a:chExt cx="348050" cy="344925"/>
            </a:xfrm>
          </p:grpSpPr>
          <p:sp>
            <p:nvSpPr>
              <p:cNvPr id="597" name="Google Shape;597;p4"/>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4"/>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rgbClr val="FFB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4"/>
              <p:cNvSpPr/>
              <p:nvPr/>
            </p:nvSpPr>
            <p:spPr>
              <a:xfrm>
                <a:off x="909900" y="3114525"/>
                <a:ext cx="27775" cy="24725"/>
              </a:xfrm>
              <a:custGeom>
                <a:avLst/>
                <a:gdLst/>
                <a:ahLst/>
                <a:cxnLst/>
                <a:rect l="l" t="t" r="r" b="b"/>
                <a:pathLst>
                  <a:path w="1111" h="989" extrusionOk="0">
                    <a:moveTo>
                      <a:pt x="553" y="1"/>
                    </a:moveTo>
                    <a:cubicBezTo>
                      <a:pt x="495" y="1"/>
                      <a:pt x="434" y="10"/>
                      <a:pt x="374" y="30"/>
                    </a:cubicBezTo>
                    <a:cubicBezTo>
                      <a:pt x="125" y="132"/>
                      <a:pt x="0" y="416"/>
                      <a:pt x="91" y="676"/>
                    </a:cubicBezTo>
                    <a:cubicBezTo>
                      <a:pt x="170" y="870"/>
                      <a:pt x="360" y="989"/>
                      <a:pt x="563" y="989"/>
                    </a:cubicBezTo>
                    <a:cubicBezTo>
                      <a:pt x="620" y="989"/>
                      <a:pt x="679" y="979"/>
                      <a:pt x="736" y="959"/>
                    </a:cubicBezTo>
                    <a:cubicBezTo>
                      <a:pt x="986" y="857"/>
                      <a:pt x="1110" y="574"/>
                      <a:pt x="1020" y="314"/>
                    </a:cubicBezTo>
                    <a:cubicBezTo>
                      <a:pt x="949" y="119"/>
                      <a:pt x="761" y="1"/>
                      <a:pt x="553"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4"/>
              <p:cNvSpPr/>
              <p:nvPr/>
            </p:nvSpPr>
            <p:spPr>
              <a:xfrm>
                <a:off x="984375" y="3313450"/>
                <a:ext cx="28050" cy="24750"/>
              </a:xfrm>
              <a:custGeom>
                <a:avLst/>
                <a:gdLst/>
                <a:ahLst/>
                <a:cxnLst/>
                <a:rect l="l" t="t" r="r" b="b"/>
                <a:pathLst>
                  <a:path w="1122" h="990" extrusionOk="0">
                    <a:moveTo>
                      <a:pt x="572" y="1"/>
                    </a:moveTo>
                    <a:cubicBezTo>
                      <a:pt x="510" y="1"/>
                      <a:pt x="447" y="12"/>
                      <a:pt x="385" y="36"/>
                    </a:cubicBezTo>
                    <a:cubicBezTo>
                      <a:pt x="136" y="138"/>
                      <a:pt x="0" y="421"/>
                      <a:pt x="102" y="670"/>
                    </a:cubicBezTo>
                    <a:cubicBezTo>
                      <a:pt x="180" y="869"/>
                      <a:pt x="364" y="989"/>
                      <a:pt x="557" y="989"/>
                    </a:cubicBezTo>
                    <a:cubicBezTo>
                      <a:pt x="617" y="989"/>
                      <a:pt x="678" y="978"/>
                      <a:pt x="736" y="954"/>
                    </a:cubicBezTo>
                    <a:cubicBezTo>
                      <a:pt x="997" y="852"/>
                      <a:pt x="1121" y="568"/>
                      <a:pt x="1020" y="319"/>
                    </a:cubicBezTo>
                    <a:cubicBezTo>
                      <a:pt x="959" y="120"/>
                      <a:pt x="773" y="1"/>
                      <a:pt x="572"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4"/>
              <p:cNvSpPr/>
              <p:nvPr/>
            </p:nvSpPr>
            <p:spPr>
              <a:xfrm>
                <a:off x="959725" y="3247100"/>
                <a:ext cx="28075" cy="24550"/>
              </a:xfrm>
              <a:custGeom>
                <a:avLst/>
                <a:gdLst/>
                <a:ahLst/>
                <a:cxnLst/>
                <a:rect l="l" t="t" r="r" b="b"/>
                <a:pathLst>
                  <a:path w="1123" h="982" extrusionOk="0">
                    <a:moveTo>
                      <a:pt x="547" y="0"/>
                    </a:moveTo>
                    <a:cubicBezTo>
                      <a:pt x="493" y="0"/>
                      <a:pt x="439" y="9"/>
                      <a:pt x="386" y="28"/>
                    </a:cubicBezTo>
                    <a:cubicBezTo>
                      <a:pt x="125" y="130"/>
                      <a:pt x="1" y="413"/>
                      <a:pt x="103" y="663"/>
                    </a:cubicBezTo>
                    <a:cubicBezTo>
                      <a:pt x="172" y="862"/>
                      <a:pt x="353" y="981"/>
                      <a:pt x="551" y="981"/>
                    </a:cubicBezTo>
                    <a:cubicBezTo>
                      <a:pt x="613" y="981"/>
                      <a:pt x="675" y="970"/>
                      <a:pt x="737" y="946"/>
                    </a:cubicBezTo>
                    <a:cubicBezTo>
                      <a:pt x="986" y="844"/>
                      <a:pt x="1122" y="561"/>
                      <a:pt x="1020" y="311"/>
                    </a:cubicBezTo>
                    <a:cubicBezTo>
                      <a:pt x="940" y="124"/>
                      <a:pt x="747" y="0"/>
                      <a:pt x="547"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4"/>
              <p:cNvSpPr/>
              <p:nvPr/>
            </p:nvSpPr>
            <p:spPr>
              <a:xfrm>
                <a:off x="934800" y="3180725"/>
                <a:ext cx="28075" cy="24650"/>
              </a:xfrm>
              <a:custGeom>
                <a:avLst/>
                <a:gdLst/>
                <a:ahLst/>
                <a:cxnLst/>
                <a:rect l="l" t="t" r="r" b="b"/>
                <a:pathLst>
                  <a:path w="1123" h="986" extrusionOk="0">
                    <a:moveTo>
                      <a:pt x="559" y="0"/>
                    </a:moveTo>
                    <a:cubicBezTo>
                      <a:pt x="502" y="0"/>
                      <a:pt x="443" y="10"/>
                      <a:pt x="386" y="33"/>
                    </a:cubicBezTo>
                    <a:cubicBezTo>
                      <a:pt x="137" y="135"/>
                      <a:pt x="1" y="418"/>
                      <a:pt x="103" y="667"/>
                    </a:cubicBezTo>
                    <a:cubicBezTo>
                      <a:pt x="181" y="866"/>
                      <a:pt x="364" y="986"/>
                      <a:pt x="558" y="986"/>
                    </a:cubicBezTo>
                    <a:cubicBezTo>
                      <a:pt x="618" y="986"/>
                      <a:pt x="678" y="974"/>
                      <a:pt x="737" y="950"/>
                    </a:cubicBezTo>
                    <a:cubicBezTo>
                      <a:pt x="998" y="860"/>
                      <a:pt x="1122" y="577"/>
                      <a:pt x="1020" y="316"/>
                    </a:cubicBezTo>
                    <a:cubicBezTo>
                      <a:pt x="950" y="130"/>
                      <a:pt x="762" y="0"/>
                      <a:pt x="559"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4"/>
              <p:cNvSpPr/>
              <p:nvPr/>
            </p:nvSpPr>
            <p:spPr>
              <a:xfrm>
                <a:off x="938775" y="3292575"/>
                <a:ext cx="28050" cy="24650"/>
              </a:xfrm>
              <a:custGeom>
                <a:avLst/>
                <a:gdLst/>
                <a:ahLst/>
                <a:cxnLst/>
                <a:rect l="l" t="t" r="r" b="b"/>
                <a:pathLst>
                  <a:path w="1122" h="986" extrusionOk="0">
                    <a:moveTo>
                      <a:pt x="564" y="0"/>
                    </a:moveTo>
                    <a:cubicBezTo>
                      <a:pt x="506" y="0"/>
                      <a:pt x="445" y="10"/>
                      <a:pt x="386" y="33"/>
                    </a:cubicBezTo>
                    <a:cubicBezTo>
                      <a:pt x="125" y="135"/>
                      <a:pt x="1" y="418"/>
                      <a:pt x="102" y="667"/>
                    </a:cubicBezTo>
                    <a:cubicBezTo>
                      <a:pt x="180" y="866"/>
                      <a:pt x="364" y="986"/>
                      <a:pt x="557" y="986"/>
                    </a:cubicBezTo>
                    <a:cubicBezTo>
                      <a:pt x="617" y="986"/>
                      <a:pt x="678" y="974"/>
                      <a:pt x="737" y="950"/>
                    </a:cubicBezTo>
                    <a:cubicBezTo>
                      <a:pt x="997" y="860"/>
                      <a:pt x="1122" y="577"/>
                      <a:pt x="1020" y="316"/>
                    </a:cubicBezTo>
                    <a:cubicBezTo>
                      <a:pt x="958" y="131"/>
                      <a:pt x="772" y="0"/>
                      <a:pt x="564"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4"/>
              <p:cNvSpPr/>
              <p:nvPr/>
            </p:nvSpPr>
            <p:spPr>
              <a:xfrm>
                <a:off x="914150" y="3226375"/>
                <a:ext cx="27775" cy="24725"/>
              </a:xfrm>
              <a:custGeom>
                <a:avLst/>
                <a:gdLst/>
                <a:ahLst/>
                <a:cxnLst/>
                <a:rect l="l" t="t" r="r" b="b"/>
                <a:pathLst>
                  <a:path w="1111" h="989" extrusionOk="0">
                    <a:moveTo>
                      <a:pt x="548" y="1"/>
                    </a:moveTo>
                    <a:cubicBezTo>
                      <a:pt x="490" y="1"/>
                      <a:pt x="431" y="10"/>
                      <a:pt x="374" y="30"/>
                    </a:cubicBezTo>
                    <a:cubicBezTo>
                      <a:pt x="125" y="132"/>
                      <a:pt x="0" y="416"/>
                      <a:pt x="91" y="676"/>
                    </a:cubicBezTo>
                    <a:cubicBezTo>
                      <a:pt x="170" y="870"/>
                      <a:pt x="360" y="989"/>
                      <a:pt x="563" y="989"/>
                    </a:cubicBezTo>
                    <a:cubicBezTo>
                      <a:pt x="620" y="989"/>
                      <a:pt x="679" y="979"/>
                      <a:pt x="736" y="959"/>
                    </a:cubicBezTo>
                    <a:cubicBezTo>
                      <a:pt x="986" y="857"/>
                      <a:pt x="1110" y="574"/>
                      <a:pt x="1019" y="314"/>
                    </a:cubicBezTo>
                    <a:cubicBezTo>
                      <a:pt x="940" y="119"/>
                      <a:pt x="751" y="1"/>
                      <a:pt x="548"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4"/>
              <p:cNvSpPr/>
              <p:nvPr/>
            </p:nvSpPr>
            <p:spPr>
              <a:xfrm>
                <a:off x="889225" y="31602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4"/>
              <p:cNvSpPr/>
              <p:nvPr/>
            </p:nvSpPr>
            <p:spPr>
              <a:xfrm>
                <a:off x="843625" y="3139375"/>
                <a:ext cx="28075" cy="24625"/>
              </a:xfrm>
              <a:custGeom>
                <a:avLst/>
                <a:gdLst/>
                <a:ahLst/>
                <a:cxnLst/>
                <a:rect l="l" t="t" r="r" b="b"/>
                <a:pathLst>
                  <a:path w="1123" h="985" extrusionOk="0">
                    <a:moveTo>
                      <a:pt x="553" y="0"/>
                    </a:moveTo>
                    <a:cubicBezTo>
                      <a:pt x="497" y="0"/>
                      <a:pt x="441" y="11"/>
                      <a:pt x="386" y="33"/>
                    </a:cubicBezTo>
                    <a:cubicBezTo>
                      <a:pt x="125" y="135"/>
                      <a:pt x="1" y="418"/>
                      <a:pt x="103" y="667"/>
                    </a:cubicBezTo>
                    <a:cubicBezTo>
                      <a:pt x="173" y="860"/>
                      <a:pt x="357" y="985"/>
                      <a:pt x="558" y="985"/>
                    </a:cubicBezTo>
                    <a:cubicBezTo>
                      <a:pt x="617" y="985"/>
                      <a:pt x="678" y="974"/>
                      <a:pt x="737" y="951"/>
                    </a:cubicBezTo>
                    <a:cubicBezTo>
                      <a:pt x="986" y="849"/>
                      <a:pt x="1122" y="565"/>
                      <a:pt x="1020" y="316"/>
                    </a:cubicBezTo>
                    <a:cubicBezTo>
                      <a:pt x="941" y="131"/>
                      <a:pt x="751" y="0"/>
                      <a:pt x="553"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4"/>
              <p:cNvSpPr/>
              <p:nvPr/>
            </p:nvSpPr>
            <p:spPr>
              <a:xfrm>
                <a:off x="918375" y="3338225"/>
                <a:ext cx="27800" cy="24725"/>
              </a:xfrm>
              <a:custGeom>
                <a:avLst/>
                <a:gdLst/>
                <a:ahLst/>
                <a:cxnLst/>
                <a:rect l="l" t="t" r="r" b="b"/>
                <a:pathLst>
                  <a:path w="1112" h="989" extrusionOk="0">
                    <a:moveTo>
                      <a:pt x="548" y="1"/>
                    </a:moveTo>
                    <a:cubicBezTo>
                      <a:pt x="491" y="1"/>
                      <a:pt x="432" y="10"/>
                      <a:pt x="375" y="30"/>
                    </a:cubicBezTo>
                    <a:cubicBezTo>
                      <a:pt x="126" y="132"/>
                      <a:pt x="1" y="416"/>
                      <a:pt x="92" y="676"/>
                    </a:cubicBezTo>
                    <a:cubicBezTo>
                      <a:pt x="171" y="870"/>
                      <a:pt x="361"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4"/>
              <p:cNvSpPr/>
              <p:nvPr/>
            </p:nvSpPr>
            <p:spPr>
              <a:xfrm>
                <a:off x="893475" y="32721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20"/>
                    </a:cubicBezTo>
                    <a:cubicBezTo>
                      <a:pt x="942" y="121"/>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4"/>
              <p:cNvSpPr/>
              <p:nvPr/>
            </p:nvSpPr>
            <p:spPr>
              <a:xfrm>
                <a:off x="868275" y="3205725"/>
                <a:ext cx="28050" cy="24550"/>
              </a:xfrm>
              <a:custGeom>
                <a:avLst/>
                <a:gdLst/>
                <a:ahLst/>
                <a:cxnLst/>
                <a:rect l="l" t="t" r="r" b="b"/>
                <a:pathLst>
                  <a:path w="1122" h="982" extrusionOk="0">
                    <a:moveTo>
                      <a:pt x="565" y="0"/>
                    </a:moveTo>
                    <a:cubicBezTo>
                      <a:pt x="506" y="0"/>
                      <a:pt x="445" y="10"/>
                      <a:pt x="385" y="30"/>
                    </a:cubicBezTo>
                    <a:cubicBezTo>
                      <a:pt x="136" y="120"/>
                      <a:pt x="0" y="403"/>
                      <a:pt x="102" y="664"/>
                    </a:cubicBezTo>
                    <a:cubicBezTo>
                      <a:pt x="181" y="856"/>
                      <a:pt x="368" y="981"/>
                      <a:pt x="563" y="981"/>
                    </a:cubicBezTo>
                    <a:cubicBezTo>
                      <a:pt x="621" y="981"/>
                      <a:pt x="680" y="970"/>
                      <a:pt x="736" y="947"/>
                    </a:cubicBezTo>
                    <a:cubicBezTo>
                      <a:pt x="997" y="845"/>
                      <a:pt x="1122" y="562"/>
                      <a:pt x="1020" y="313"/>
                    </a:cubicBezTo>
                    <a:cubicBezTo>
                      <a:pt x="958" y="119"/>
                      <a:pt x="772" y="0"/>
                      <a:pt x="565"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4"/>
              <p:cNvSpPr/>
              <p:nvPr/>
            </p:nvSpPr>
            <p:spPr>
              <a:xfrm>
                <a:off x="872525" y="331757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80" y="970"/>
                      <a:pt x="736" y="947"/>
                    </a:cubicBezTo>
                    <a:cubicBezTo>
                      <a:pt x="997" y="845"/>
                      <a:pt x="1121" y="562"/>
                      <a:pt x="1019" y="313"/>
                    </a:cubicBezTo>
                    <a:cubicBezTo>
                      <a:pt x="958" y="119"/>
                      <a:pt x="765" y="0"/>
                      <a:pt x="560"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4"/>
              <p:cNvSpPr/>
              <p:nvPr/>
            </p:nvSpPr>
            <p:spPr>
              <a:xfrm>
                <a:off x="847875" y="3251225"/>
                <a:ext cx="28050" cy="24675"/>
              </a:xfrm>
              <a:custGeom>
                <a:avLst/>
                <a:gdLst/>
                <a:ahLst/>
                <a:cxnLst/>
                <a:rect l="l" t="t" r="r" b="b"/>
                <a:pathLst>
                  <a:path w="1122" h="987" extrusionOk="0">
                    <a:moveTo>
                      <a:pt x="553" y="0"/>
                    </a:moveTo>
                    <a:cubicBezTo>
                      <a:pt x="497" y="0"/>
                      <a:pt x="441" y="11"/>
                      <a:pt x="386" y="33"/>
                    </a:cubicBezTo>
                    <a:cubicBezTo>
                      <a:pt x="125" y="135"/>
                      <a:pt x="1" y="418"/>
                      <a:pt x="103" y="667"/>
                    </a:cubicBezTo>
                    <a:cubicBezTo>
                      <a:pt x="172" y="866"/>
                      <a:pt x="353" y="986"/>
                      <a:pt x="551" y="986"/>
                    </a:cubicBezTo>
                    <a:cubicBezTo>
                      <a:pt x="613" y="986"/>
                      <a:pt x="675" y="975"/>
                      <a:pt x="737" y="951"/>
                    </a:cubicBezTo>
                    <a:cubicBezTo>
                      <a:pt x="986" y="849"/>
                      <a:pt x="1122" y="566"/>
                      <a:pt x="1020" y="316"/>
                    </a:cubicBezTo>
                    <a:cubicBezTo>
                      <a:pt x="941" y="131"/>
                      <a:pt x="751" y="0"/>
                      <a:pt x="553"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4"/>
              <p:cNvSpPr/>
              <p:nvPr/>
            </p:nvSpPr>
            <p:spPr>
              <a:xfrm>
                <a:off x="822950" y="3184925"/>
                <a:ext cx="28075" cy="24700"/>
              </a:xfrm>
              <a:custGeom>
                <a:avLst/>
                <a:gdLst/>
                <a:ahLst/>
                <a:cxnLst/>
                <a:rect l="l" t="t" r="r" b="b"/>
                <a:pathLst>
                  <a:path w="1123" h="988" extrusionOk="0">
                    <a:moveTo>
                      <a:pt x="565" y="1"/>
                    </a:moveTo>
                    <a:cubicBezTo>
                      <a:pt x="506" y="1"/>
                      <a:pt x="445" y="12"/>
                      <a:pt x="386" y="35"/>
                    </a:cubicBezTo>
                    <a:cubicBezTo>
                      <a:pt x="137" y="137"/>
                      <a:pt x="1" y="420"/>
                      <a:pt x="103" y="669"/>
                    </a:cubicBezTo>
                    <a:cubicBezTo>
                      <a:pt x="181" y="868"/>
                      <a:pt x="364" y="988"/>
                      <a:pt x="558" y="988"/>
                    </a:cubicBezTo>
                    <a:cubicBezTo>
                      <a:pt x="618" y="988"/>
                      <a:pt x="678" y="976"/>
                      <a:pt x="737" y="952"/>
                    </a:cubicBezTo>
                    <a:cubicBezTo>
                      <a:pt x="998" y="862"/>
                      <a:pt x="1122" y="578"/>
                      <a:pt x="1020" y="318"/>
                    </a:cubicBezTo>
                    <a:cubicBezTo>
                      <a:pt x="950" y="126"/>
                      <a:pt x="766"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4"/>
              <p:cNvSpPr/>
              <p:nvPr/>
            </p:nvSpPr>
            <p:spPr>
              <a:xfrm>
                <a:off x="777375" y="31645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4"/>
              <p:cNvSpPr/>
              <p:nvPr/>
            </p:nvSpPr>
            <p:spPr>
              <a:xfrm>
                <a:off x="852125" y="3363075"/>
                <a:ext cx="28050" cy="24675"/>
              </a:xfrm>
              <a:custGeom>
                <a:avLst/>
                <a:gdLst/>
                <a:ahLst/>
                <a:cxnLst/>
                <a:rect l="l" t="t" r="r" b="b"/>
                <a:pathLst>
                  <a:path w="1122" h="987" extrusionOk="0">
                    <a:moveTo>
                      <a:pt x="553" y="0"/>
                    </a:moveTo>
                    <a:cubicBezTo>
                      <a:pt x="497" y="0"/>
                      <a:pt x="440" y="11"/>
                      <a:pt x="386" y="33"/>
                    </a:cubicBezTo>
                    <a:cubicBezTo>
                      <a:pt x="125" y="135"/>
                      <a:pt x="1" y="418"/>
                      <a:pt x="102" y="668"/>
                    </a:cubicBezTo>
                    <a:cubicBezTo>
                      <a:pt x="172" y="867"/>
                      <a:pt x="353" y="986"/>
                      <a:pt x="551" y="986"/>
                    </a:cubicBezTo>
                    <a:cubicBezTo>
                      <a:pt x="612" y="986"/>
                      <a:pt x="675" y="975"/>
                      <a:pt x="737" y="951"/>
                    </a:cubicBezTo>
                    <a:cubicBezTo>
                      <a:pt x="986" y="849"/>
                      <a:pt x="1122" y="566"/>
                      <a:pt x="1020" y="316"/>
                    </a:cubicBezTo>
                    <a:cubicBezTo>
                      <a:pt x="940" y="131"/>
                      <a:pt x="751" y="0"/>
                      <a:pt x="553"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4"/>
              <p:cNvSpPr/>
              <p:nvPr/>
            </p:nvSpPr>
            <p:spPr>
              <a:xfrm>
                <a:off x="826925" y="3296775"/>
                <a:ext cx="28050" cy="24700"/>
              </a:xfrm>
              <a:custGeom>
                <a:avLst/>
                <a:gdLst/>
                <a:ahLst/>
                <a:cxnLst/>
                <a:rect l="l" t="t" r="r" b="b"/>
                <a:pathLst>
                  <a:path w="1122" h="988" extrusionOk="0">
                    <a:moveTo>
                      <a:pt x="571" y="1"/>
                    </a:moveTo>
                    <a:cubicBezTo>
                      <a:pt x="510" y="1"/>
                      <a:pt x="448" y="12"/>
                      <a:pt x="386" y="35"/>
                    </a:cubicBezTo>
                    <a:cubicBezTo>
                      <a:pt x="125" y="137"/>
                      <a:pt x="0" y="420"/>
                      <a:pt x="102" y="669"/>
                    </a:cubicBezTo>
                    <a:cubicBezTo>
                      <a:pt x="180" y="868"/>
                      <a:pt x="364" y="988"/>
                      <a:pt x="557" y="988"/>
                    </a:cubicBezTo>
                    <a:cubicBezTo>
                      <a:pt x="617" y="988"/>
                      <a:pt x="678" y="976"/>
                      <a:pt x="737" y="952"/>
                    </a:cubicBezTo>
                    <a:cubicBezTo>
                      <a:pt x="997" y="850"/>
                      <a:pt x="1122" y="567"/>
                      <a:pt x="1020" y="318"/>
                    </a:cubicBezTo>
                    <a:cubicBezTo>
                      <a:pt x="959" y="126"/>
                      <a:pt x="776" y="1"/>
                      <a:pt x="571"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4"/>
              <p:cNvSpPr/>
              <p:nvPr/>
            </p:nvSpPr>
            <p:spPr>
              <a:xfrm>
                <a:off x="802300" y="3230625"/>
                <a:ext cx="27775" cy="24725"/>
              </a:xfrm>
              <a:custGeom>
                <a:avLst/>
                <a:gdLst/>
                <a:ahLst/>
                <a:cxnLst/>
                <a:rect l="l" t="t" r="r" b="b"/>
                <a:pathLst>
                  <a:path w="1111" h="989" extrusionOk="0">
                    <a:moveTo>
                      <a:pt x="547" y="1"/>
                    </a:moveTo>
                    <a:cubicBezTo>
                      <a:pt x="490" y="1"/>
                      <a:pt x="431" y="10"/>
                      <a:pt x="374" y="30"/>
                    </a:cubicBezTo>
                    <a:cubicBezTo>
                      <a:pt x="125" y="132"/>
                      <a:pt x="0" y="415"/>
                      <a:pt x="91" y="676"/>
                    </a:cubicBezTo>
                    <a:cubicBezTo>
                      <a:pt x="170" y="870"/>
                      <a:pt x="360" y="989"/>
                      <a:pt x="563" y="989"/>
                    </a:cubicBezTo>
                    <a:cubicBezTo>
                      <a:pt x="620" y="989"/>
                      <a:pt x="679" y="979"/>
                      <a:pt x="736" y="959"/>
                    </a:cubicBezTo>
                    <a:cubicBezTo>
                      <a:pt x="985" y="857"/>
                      <a:pt x="1110" y="574"/>
                      <a:pt x="1019" y="314"/>
                    </a:cubicBezTo>
                    <a:cubicBezTo>
                      <a:pt x="940" y="119"/>
                      <a:pt x="751" y="1"/>
                      <a:pt x="547"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4"/>
              <p:cNvSpPr/>
              <p:nvPr/>
            </p:nvSpPr>
            <p:spPr>
              <a:xfrm>
                <a:off x="806525" y="3342475"/>
                <a:ext cx="27775" cy="24725"/>
              </a:xfrm>
              <a:custGeom>
                <a:avLst/>
                <a:gdLst/>
                <a:ahLst/>
                <a:cxnLst/>
                <a:rect l="l" t="t" r="r" b="b"/>
                <a:pathLst>
                  <a:path w="1111" h="989" extrusionOk="0">
                    <a:moveTo>
                      <a:pt x="548" y="1"/>
                    </a:moveTo>
                    <a:cubicBezTo>
                      <a:pt x="491" y="1"/>
                      <a:pt x="432" y="10"/>
                      <a:pt x="375" y="30"/>
                    </a:cubicBezTo>
                    <a:cubicBezTo>
                      <a:pt x="126" y="132"/>
                      <a:pt x="1" y="416"/>
                      <a:pt x="92" y="676"/>
                    </a:cubicBezTo>
                    <a:cubicBezTo>
                      <a:pt x="171" y="870"/>
                      <a:pt x="360"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4"/>
              <p:cNvSpPr/>
              <p:nvPr/>
            </p:nvSpPr>
            <p:spPr>
              <a:xfrm>
                <a:off x="781625" y="32763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19"/>
                    </a:cubicBezTo>
                    <a:cubicBezTo>
                      <a:pt x="942" y="120"/>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4"/>
              <p:cNvSpPr/>
              <p:nvPr/>
            </p:nvSpPr>
            <p:spPr>
              <a:xfrm>
                <a:off x="756425" y="3209950"/>
                <a:ext cx="28050" cy="24575"/>
              </a:xfrm>
              <a:custGeom>
                <a:avLst/>
                <a:gdLst/>
                <a:ahLst/>
                <a:cxnLst/>
                <a:rect l="l" t="t" r="r" b="b"/>
                <a:pathLst>
                  <a:path w="1122" h="983" extrusionOk="0">
                    <a:moveTo>
                      <a:pt x="565" y="1"/>
                    </a:moveTo>
                    <a:cubicBezTo>
                      <a:pt x="506" y="1"/>
                      <a:pt x="445" y="10"/>
                      <a:pt x="385" y="30"/>
                    </a:cubicBezTo>
                    <a:cubicBezTo>
                      <a:pt x="136" y="121"/>
                      <a:pt x="0" y="404"/>
                      <a:pt x="102" y="665"/>
                    </a:cubicBezTo>
                    <a:cubicBezTo>
                      <a:pt x="181" y="857"/>
                      <a:pt x="368" y="982"/>
                      <a:pt x="563" y="982"/>
                    </a:cubicBezTo>
                    <a:cubicBezTo>
                      <a:pt x="621" y="982"/>
                      <a:pt x="680" y="971"/>
                      <a:pt x="736" y="948"/>
                    </a:cubicBezTo>
                    <a:cubicBezTo>
                      <a:pt x="997" y="846"/>
                      <a:pt x="1121" y="563"/>
                      <a:pt x="1020" y="314"/>
                    </a:cubicBezTo>
                    <a:cubicBezTo>
                      <a:pt x="958" y="119"/>
                      <a:pt x="772"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4"/>
              <p:cNvSpPr/>
              <p:nvPr/>
            </p:nvSpPr>
            <p:spPr>
              <a:xfrm>
                <a:off x="711100" y="3189175"/>
                <a:ext cx="28075" cy="24700"/>
              </a:xfrm>
              <a:custGeom>
                <a:avLst/>
                <a:gdLst/>
                <a:ahLst/>
                <a:cxnLst/>
                <a:rect l="l" t="t" r="r" b="b"/>
                <a:pathLst>
                  <a:path w="1123" h="988" extrusionOk="0">
                    <a:moveTo>
                      <a:pt x="565" y="1"/>
                    </a:moveTo>
                    <a:cubicBezTo>
                      <a:pt x="506" y="1"/>
                      <a:pt x="445" y="11"/>
                      <a:pt x="386" y="35"/>
                    </a:cubicBezTo>
                    <a:cubicBezTo>
                      <a:pt x="137" y="137"/>
                      <a:pt x="1" y="420"/>
                      <a:pt x="103" y="669"/>
                    </a:cubicBezTo>
                    <a:cubicBezTo>
                      <a:pt x="181" y="868"/>
                      <a:pt x="364" y="988"/>
                      <a:pt x="558" y="988"/>
                    </a:cubicBezTo>
                    <a:cubicBezTo>
                      <a:pt x="617" y="988"/>
                      <a:pt x="678" y="976"/>
                      <a:pt x="737" y="952"/>
                    </a:cubicBezTo>
                    <a:cubicBezTo>
                      <a:pt x="998" y="861"/>
                      <a:pt x="1122" y="578"/>
                      <a:pt x="1020" y="318"/>
                    </a:cubicBezTo>
                    <a:cubicBezTo>
                      <a:pt x="950" y="125"/>
                      <a:pt x="766"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4"/>
              <p:cNvSpPr/>
              <p:nvPr/>
            </p:nvSpPr>
            <p:spPr>
              <a:xfrm>
                <a:off x="785875" y="33882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7" y="988"/>
                      <a:pt x="563" y="988"/>
                    </a:cubicBezTo>
                    <a:cubicBezTo>
                      <a:pt x="621" y="988"/>
                      <a:pt x="680" y="977"/>
                      <a:pt x="736" y="954"/>
                    </a:cubicBezTo>
                    <a:cubicBezTo>
                      <a:pt x="997" y="852"/>
                      <a:pt x="1121" y="569"/>
                      <a:pt x="1019" y="319"/>
                    </a:cubicBezTo>
                    <a:cubicBezTo>
                      <a:pt x="942" y="120"/>
                      <a:pt x="758"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4"/>
              <p:cNvSpPr/>
              <p:nvPr/>
            </p:nvSpPr>
            <p:spPr>
              <a:xfrm>
                <a:off x="760675" y="332182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79" y="970"/>
                      <a:pt x="736" y="947"/>
                    </a:cubicBezTo>
                    <a:cubicBezTo>
                      <a:pt x="997" y="845"/>
                      <a:pt x="1121" y="562"/>
                      <a:pt x="1019" y="313"/>
                    </a:cubicBezTo>
                    <a:cubicBezTo>
                      <a:pt x="958" y="119"/>
                      <a:pt x="765" y="0"/>
                      <a:pt x="560" y="0"/>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4"/>
              <p:cNvSpPr/>
              <p:nvPr/>
            </p:nvSpPr>
            <p:spPr>
              <a:xfrm>
                <a:off x="736025" y="3255400"/>
                <a:ext cx="28050" cy="24750"/>
              </a:xfrm>
              <a:custGeom>
                <a:avLst/>
                <a:gdLst/>
                <a:ahLst/>
                <a:cxnLst/>
                <a:rect l="l" t="t" r="r" b="b"/>
                <a:pathLst>
                  <a:path w="1122" h="990" extrusionOk="0">
                    <a:moveTo>
                      <a:pt x="565" y="1"/>
                    </a:moveTo>
                    <a:cubicBezTo>
                      <a:pt x="505" y="1"/>
                      <a:pt x="445" y="12"/>
                      <a:pt x="386" y="36"/>
                    </a:cubicBezTo>
                    <a:cubicBezTo>
                      <a:pt x="125" y="138"/>
                      <a:pt x="1" y="421"/>
                      <a:pt x="103" y="670"/>
                    </a:cubicBezTo>
                    <a:cubicBezTo>
                      <a:pt x="172" y="869"/>
                      <a:pt x="353" y="989"/>
                      <a:pt x="551" y="989"/>
                    </a:cubicBezTo>
                    <a:cubicBezTo>
                      <a:pt x="613" y="989"/>
                      <a:pt x="675" y="978"/>
                      <a:pt x="737" y="954"/>
                    </a:cubicBezTo>
                    <a:cubicBezTo>
                      <a:pt x="986" y="852"/>
                      <a:pt x="1122" y="568"/>
                      <a:pt x="1020" y="319"/>
                    </a:cubicBezTo>
                    <a:cubicBezTo>
                      <a:pt x="942" y="120"/>
                      <a:pt x="759" y="1"/>
                      <a:pt x="565" y="1"/>
                    </a:cubicBezTo>
                    <a:close/>
                  </a:path>
                </a:pathLst>
              </a:custGeom>
              <a:solidFill>
                <a:srgbClr val="FFD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4"/>
              <p:cNvSpPr/>
              <p:nvPr/>
            </p:nvSpPr>
            <p:spPr>
              <a:xfrm>
                <a:off x="725825" y="3179175"/>
                <a:ext cx="267000" cy="104350"/>
              </a:xfrm>
              <a:custGeom>
                <a:avLst/>
                <a:gdLst/>
                <a:ahLst/>
                <a:cxnLst/>
                <a:rect l="l" t="t" r="r" b="b"/>
                <a:pathLst>
                  <a:path w="10680" h="4174" extrusionOk="0">
                    <a:moveTo>
                      <a:pt x="10433" y="0"/>
                    </a:moveTo>
                    <a:cubicBezTo>
                      <a:pt x="10411" y="0"/>
                      <a:pt x="10388" y="5"/>
                      <a:pt x="10365" y="16"/>
                    </a:cubicBezTo>
                    <a:cubicBezTo>
                      <a:pt x="6978" y="1284"/>
                      <a:pt x="3580" y="2564"/>
                      <a:pt x="193" y="3833"/>
                    </a:cubicBezTo>
                    <a:cubicBezTo>
                      <a:pt x="0" y="3894"/>
                      <a:pt x="90" y="4173"/>
                      <a:pt x="257" y="4173"/>
                    </a:cubicBezTo>
                    <a:cubicBezTo>
                      <a:pt x="277" y="4173"/>
                      <a:pt x="297" y="4169"/>
                      <a:pt x="318" y="4161"/>
                    </a:cubicBezTo>
                    <a:cubicBezTo>
                      <a:pt x="3705" y="2881"/>
                      <a:pt x="7103" y="1613"/>
                      <a:pt x="10489" y="333"/>
                    </a:cubicBezTo>
                    <a:cubicBezTo>
                      <a:pt x="10680" y="273"/>
                      <a:pt x="10596" y="0"/>
                      <a:pt x="10433" y="0"/>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4"/>
              <p:cNvSpPr/>
              <p:nvPr/>
            </p:nvSpPr>
            <p:spPr>
              <a:xfrm>
                <a:off x="853250" y="3121325"/>
                <a:ext cx="104650" cy="258425"/>
              </a:xfrm>
              <a:custGeom>
                <a:avLst/>
                <a:gdLst/>
                <a:ahLst/>
                <a:cxnLst/>
                <a:rect l="l" t="t" r="r" b="b"/>
                <a:pathLst>
                  <a:path w="4186" h="10337" extrusionOk="0">
                    <a:moveTo>
                      <a:pt x="217" y="1"/>
                    </a:moveTo>
                    <a:cubicBezTo>
                      <a:pt x="109" y="1"/>
                      <a:pt x="1" y="103"/>
                      <a:pt x="57" y="245"/>
                    </a:cubicBezTo>
                    <a:cubicBezTo>
                      <a:pt x="1315" y="3575"/>
                      <a:pt x="2561" y="6894"/>
                      <a:pt x="3807" y="10224"/>
                    </a:cubicBezTo>
                    <a:cubicBezTo>
                      <a:pt x="3831" y="10303"/>
                      <a:pt x="3893" y="10336"/>
                      <a:pt x="3956" y="10336"/>
                    </a:cubicBezTo>
                    <a:cubicBezTo>
                      <a:pt x="4067" y="10336"/>
                      <a:pt x="4185" y="10236"/>
                      <a:pt x="4135" y="10100"/>
                    </a:cubicBezTo>
                    <a:cubicBezTo>
                      <a:pt x="2867" y="6770"/>
                      <a:pt x="1621" y="3440"/>
                      <a:pt x="375" y="121"/>
                    </a:cubicBezTo>
                    <a:cubicBezTo>
                      <a:pt x="345" y="37"/>
                      <a:pt x="281" y="1"/>
                      <a:pt x="217" y="1"/>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4"/>
              <p:cNvSpPr/>
              <p:nvPr/>
            </p:nvSpPr>
            <p:spPr>
              <a:xfrm>
                <a:off x="888675" y="3149825"/>
                <a:ext cx="66825" cy="72525"/>
              </a:xfrm>
              <a:custGeom>
                <a:avLst/>
                <a:gdLst/>
                <a:ahLst/>
                <a:cxnLst/>
                <a:rect l="l" t="t" r="r" b="b"/>
                <a:pathLst>
                  <a:path w="2673" h="2901" extrusionOk="0">
                    <a:moveTo>
                      <a:pt x="1083" y="357"/>
                    </a:moveTo>
                    <a:cubicBezTo>
                      <a:pt x="1150" y="357"/>
                      <a:pt x="1223" y="377"/>
                      <a:pt x="1302" y="419"/>
                    </a:cubicBezTo>
                    <a:cubicBezTo>
                      <a:pt x="1875" y="733"/>
                      <a:pt x="919" y="1777"/>
                      <a:pt x="369" y="2306"/>
                    </a:cubicBezTo>
                    <a:lnTo>
                      <a:pt x="369" y="2306"/>
                    </a:lnTo>
                    <a:cubicBezTo>
                      <a:pt x="400" y="1604"/>
                      <a:pt x="547" y="357"/>
                      <a:pt x="1083" y="357"/>
                    </a:cubicBezTo>
                    <a:close/>
                    <a:moveTo>
                      <a:pt x="1052" y="0"/>
                    </a:moveTo>
                    <a:cubicBezTo>
                      <a:pt x="72" y="0"/>
                      <a:pt x="1" y="2031"/>
                      <a:pt x="11" y="2730"/>
                    </a:cubicBezTo>
                    <a:cubicBezTo>
                      <a:pt x="11" y="2803"/>
                      <a:pt x="47" y="2849"/>
                      <a:pt x="97" y="2870"/>
                    </a:cubicBezTo>
                    <a:lnTo>
                      <a:pt x="97" y="2870"/>
                    </a:lnTo>
                    <a:cubicBezTo>
                      <a:pt x="122" y="2889"/>
                      <a:pt x="153" y="2900"/>
                      <a:pt x="185" y="2900"/>
                    </a:cubicBezTo>
                    <a:cubicBezTo>
                      <a:pt x="220" y="2900"/>
                      <a:pt x="258" y="2887"/>
                      <a:pt x="294" y="2855"/>
                    </a:cubicBezTo>
                    <a:cubicBezTo>
                      <a:pt x="759" y="2447"/>
                      <a:pt x="2673" y="635"/>
                      <a:pt x="1438" y="91"/>
                    </a:cubicBezTo>
                    <a:cubicBezTo>
                      <a:pt x="1296" y="29"/>
                      <a:pt x="1167" y="0"/>
                      <a:pt x="1052" y="0"/>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4"/>
              <p:cNvSpPr/>
              <p:nvPr/>
            </p:nvSpPr>
            <p:spPr>
              <a:xfrm>
                <a:off x="888575" y="3214200"/>
                <a:ext cx="85950" cy="45200"/>
              </a:xfrm>
              <a:custGeom>
                <a:avLst/>
                <a:gdLst/>
                <a:ahLst/>
                <a:cxnLst/>
                <a:rect l="l" t="t" r="r" b="b"/>
                <a:pathLst>
                  <a:path w="3438" h="1808" extrusionOk="0">
                    <a:moveTo>
                      <a:pt x="606" y="359"/>
                    </a:moveTo>
                    <a:cubicBezTo>
                      <a:pt x="1375" y="400"/>
                      <a:pt x="2783" y="565"/>
                      <a:pt x="2552" y="1174"/>
                    </a:cubicBezTo>
                    <a:cubicBezTo>
                      <a:pt x="2476" y="1368"/>
                      <a:pt x="2346" y="1447"/>
                      <a:pt x="2186" y="1447"/>
                    </a:cubicBezTo>
                    <a:cubicBezTo>
                      <a:pt x="1725" y="1447"/>
                      <a:pt x="1012" y="789"/>
                      <a:pt x="606" y="359"/>
                    </a:cubicBezTo>
                    <a:close/>
                    <a:moveTo>
                      <a:pt x="207" y="1"/>
                    </a:moveTo>
                    <a:cubicBezTo>
                      <a:pt x="188" y="1"/>
                      <a:pt x="169" y="4"/>
                      <a:pt x="151" y="9"/>
                    </a:cubicBezTo>
                    <a:lnTo>
                      <a:pt x="151" y="9"/>
                    </a:lnTo>
                    <a:cubicBezTo>
                      <a:pt x="97" y="16"/>
                      <a:pt x="60" y="46"/>
                      <a:pt x="42" y="87"/>
                    </a:cubicBezTo>
                    <a:lnTo>
                      <a:pt x="42" y="87"/>
                    </a:lnTo>
                    <a:cubicBezTo>
                      <a:pt x="5" y="140"/>
                      <a:pt x="1" y="212"/>
                      <a:pt x="60" y="280"/>
                    </a:cubicBezTo>
                    <a:cubicBezTo>
                      <a:pt x="438" y="724"/>
                      <a:pt x="1454" y="1808"/>
                      <a:pt x="2210" y="1808"/>
                    </a:cubicBezTo>
                    <a:cubicBezTo>
                      <a:pt x="2475" y="1808"/>
                      <a:pt x="2708" y="1674"/>
                      <a:pt x="2869" y="1333"/>
                    </a:cubicBezTo>
                    <a:cubicBezTo>
                      <a:pt x="3438" y="152"/>
                      <a:pt x="1000" y="16"/>
                      <a:pt x="258" y="8"/>
                    </a:cubicBezTo>
                    <a:lnTo>
                      <a:pt x="258" y="8"/>
                    </a:lnTo>
                    <a:cubicBezTo>
                      <a:pt x="242" y="3"/>
                      <a:pt x="224" y="1"/>
                      <a:pt x="207" y="1"/>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4"/>
              <p:cNvSpPr/>
              <p:nvPr/>
            </p:nvSpPr>
            <p:spPr>
              <a:xfrm>
                <a:off x="831175" y="3214075"/>
                <a:ext cx="66825" cy="72525"/>
              </a:xfrm>
              <a:custGeom>
                <a:avLst/>
                <a:gdLst/>
                <a:ahLst/>
                <a:cxnLst/>
                <a:rect l="l" t="t" r="r" b="b"/>
                <a:pathLst>
                  <a:path w="2673" h="2901" extrusionOk="0">
                    <a:moveTo>
                      <a:pt x="2305" y="595"/>
                    </a:moveTo>
                    <a:lnTo>
                      <a:pt x="2305" y="595"/>
                    </a:lnTo>
                    <a:cubicBezTo>
                      <a:pt x="2273" y="1298"/>
                      <a:pt x="2126" y="2544"/>
                      <a:pt x="1591" y="2544"/>
                    </a:cubicBezTo>
                    <a:cubicBezTo>
                      <a:pt x="1524" y="2544"/>
                      <a:pt x="1451" y="2524"/>
                      <a:pt x="1371" y="2482"/>
                    </a:cubicBezTo>
                    <a:cubicBezTo>
                      <a:pt x="798" y="2168"/>
                      <a:pt x="1754" y="1124"/>
                      <a:pt x="2305" y="595"/>
                    </a:cubicBezTo>
                    <a:close/>
                    <a:moveTo>
                      <a:pt x="2491" y="0"/>
                    </a:moveTo>
                    <a:cubicBezTo>
                      <a:pt x="2455" y="0"/>
                      <a:pt x="2416" y="14"/>
                      <a:pt x="2379" y="47"/>
                    </a:cubicBezTo>
                    <a:cubicBezTo>
                      <a:pt x="1915" y="454"/>
                      <a:pt x="0" y="2267"/>
                      <a:pt x="1235" y="2810"/>
                    </a:cubicBezTo>
                    <a:cubicBezTo>
                      <a:pt x="1377" y="2873"/>
                      <a:pt x="1506" y="2901"/>
                      <a:pt x="1621" y="2901"/>
                    </a:cubicBezTo>
                    <a:cubicBezTo>
                      <a:pt x="2601" y="2901"/>
                      <a:pt x="2672" y="870"/>
                      <a:pt x="2662" y="171"/>
                    </a:cubicBezTo>
                    <a:cubicBezTo>
                      <a:pt x="2662" y="104"/>
                      <a:pt x="2631" y="59"/>
                      <a:pt x="2587" y="36"/>
                    </a:cubicBezTo>
                    <a:lnTo>
                      <a:pt x="2587" y="36"/>
                    </a:lnTo>
                    <a:cubicBezTo>
                      <a:pt x="2560" y="14"/>
                      <a:pt x="2527" y="0"/>
                      <a:pt x="2491" y="0"/>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4"/>
              <p:cNvSpPr/>
              <p:nvPr/>
            </p:nvSpPr>
            <p:spPr>
              <a:xfrm>
                <a:off x="812125" y="3177025"/>
                <a:ext cx="85975" cy="45200"/>
              </a:xfrm>
              <a:custGeom>
                <a:avLst/>
                <a:gdLst/>
                <a:ahLst/>
                <a:cxnLst/>
                <a:rect l="l" t="t" r="r" b="b"/>
                <a:pathLst>
                  <a:path w="3439" h="1808" extrusionOk="0">
                    <a:moveTo>
                      <a:pt x="1253" y="362"/>
                    </a:moveTo>
                    <a:cubicBezTo>
                      <a:pt x="1714" y="362"/>
                      <a:pt x="2427" y="1019"/>
                      <a:pt x="2833" y="1449"/>
                    </a:cubicBezTo>
                    <a:lnTo>
                      <a:pt x="2833" y="1449"/>
                    </a:lnTo>
                    <a:cubicBezTo>
                      <a:pt x="2064" y="1408"/>
                      <a:pt x="656" y="1243"/>
                      <a:pt x="887" y="634"/>
                    </a:cubicBezTo>
                    <a:cubicBezTo>
                      <a:pt x="964" y="440"/>
                      <a:pt x="1093" y="362"/>
                      <a:pt x="1253" y="362"/>
                    </a:cubicBezTo>
                    <a:close/>
                    <a:moveTo>
                      <a:pt x="1225" y="1"/>
                    </a:moveTo>
                    <a:cubicBezTo>
                      <a:pt x="958" y="1"/>
                      <a:pt x="723" y="134"/>
                      <a:pt x="558" y="475"/>
                    </a:cubicBezTo>
                    <a:cubicBezTo>
                      <a:pt x="1" y="1656"/>
                      <a:pt x="2440" y="1792"/>
                      <a:pt x="3181" y="1800"/>
                    </a:cubicBezTo>
                    <a:lnTo>
                      <a:pt x="3181" y="1800"/>
                    </a:lnTo>
                    <a:cubicBezTo>
                      <a:pt x="3198" y="1805"/>
                      <a:pt x="3215" y="1808"/>
                      <a:pt x="3232" y="1808"/>
                    </a:cubicBezTo>
                    <a:cubicBezTo>
                      <a:pt x="3251" y="1808"/>
                      <a:pt x="3270" y="1805"/>
                      <a:pt x="3288" y="1799"/>
                    </a:cubicBezTo>
                    <a:lnTo>
                      <a:pt x="3288" y="1799"/>
                    </a:lnTo>
                    <a:cubicBezTo>
                      <a:pt x="3342" y="1793"/>
                      <a:pt x="3379" y="1762"/>
                      <a:pt x="3398" y="1721"/>
                    </a:cubicBezTo>
                    <a:lnTo>
                      <a:pt x="3398" y="1721"/>
                    </a:lnTo>
                    <a:cubicBezTo>
                      <a:pt x="3434" y="1668"/>
                      <a:pt x="3438" y="1597"/>
                      <a:pt x="3379" y="1529"/>
                    </a:cubicBezTo>
                    <a:cubicBezTo>
                      <a:pt x="3002" y="1084"/>
                      <a:pt x="1985" y="1"/>
                      <a:pt x="1225" y="1"/>
                    </a:cubicBez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0" name="Google Shape;630;p4"/>
            <p:cNvGrpSpPr/>
            <p:nvPr/>
          </p:nvGrpSpPr>
          <p:grpSpPr>
            <a:xfrm>
              <a:off x="9529754" y="631312"/>
              <a:ext cx="723536" cy="728778"/>
              <a:chOff x="725550" y="3326525"/>
              <a:chExt cx="352000" cy="354550"/>
            </a:xfrm>
          </p:grpSpPr>
          <p:sp>
            <p:nvSpPr>
              <p:cNvPr id="631" name="Google Shape;631;p4"/>
              <p:cNvSpPr/>
              <p:nvPr/>
            </p:nvSpPr>
            <p:spPr>
              <a:xfrm>
                <a:off x="725550" y="3326525"/>
                <a:ext cx="352000" cy="354550"/>
              </a:xfrm>
              <a:custGeom>
                <a:avLst/>
                <a:gdLst/>
                <a:ahLst/>
                <a:cxnLst/>
                <a:rect l="l" t="t" r="r" b="b"/>
                <a:pathLst>
                  <a:path w="14080" h="14182" extrusionOk="0">
                    <a:moveTo>
                      <a:pt x="4293" y="0"/>
                    </a:moveTo>
                    <a:lnTo>
                      <a:pt x="1" y="9979"/>
                    </a:lnTo>
                    <a:lnTo>
                      <a:pt x="9798" y="14181"/>
                    </a:lnTo>
                    <a:lnTo>
                      <a:pt x="14080" y="4214"/>
                    </a:lnTo>
                    <a:lnTo>
                      <a:pt x="4293" y="0"/>
                    </a:lnTo>
                    <a:close/>
                  </a:path>
                </a:pathLst>
              </a:custGeom>
              <a:solidFill>
                <a:srgbClr val="C43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4"/>
              <p:cNvSpPr/>
              <p:nvPr/>
            </p:nvSpPr>
            <p:spPr>
              <a:xfrm>
                <a:off x="811475" y="3361250"/>
                <a:ext cx="118150" cy="258325"/>
              </a:xfrm>
              <a:custGeom>
                <a:avLst/>
                <a:gdLst/>
                <a:ahLst/>
                <a:cxnLst/>
                <a:rect l="l" t="t" r="r" b="b"/>
                <a:pathLst>
                  <a:path w="4726" h="10333" extrusionOk="0">
                    <a:moveTo>
                      <a:pt x="4491" y="0"/>
                    </a:moveTo>
                    <a:cubicBezTo>
                      <a:pt x="4430" y="0"/>
                      <a:pt x="4373" y="31"/>
                      <a:pt x="4345" y="106"/>
                    </a:cubicBezTo>
                    <a:lnTo>
                      <a:pt x="52" y="10085"/>
                    </a:lnTo>
                    <a:cubicBezTo>
                      <a:pt x="0" y="10226"/>
                      <a:pt x="118" y="10333"/>
                      <a:pt x="231" y="10333"/>
                    </a:cubicBezTo>
                    <a:cubicBezTo>
                      <a:pt x="291" y="10333"/>
                      <a:pt x="349" y="10303"/>
                      <a:pt x="381" y="10232"/>
                    </a:cubicBezTo>
                    <a:lnTo>
                      <a:pt x="4673" y="242"/>
                    </a:lnTo>
                    <a:cubicBezTo>
                      <a:pt x="4725" y="109"/>
                      <a:pt x="4603" y="0"/>
                      <a:pt x="4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4"/>
              <p:cNvSpPr/>
              <p:nvPr/>
            </p:nvSpPr>
            <p:spPr>
              <a:xfrm>
                <a:off x="787625" y="3413250"/>
                <a:ext cx="257575" cy="114175"/>
              </a:xfrm>
              <a:custGeom>
                <a:avLst/>
                <a:gdLst/>
                <a:ahLst/>
                <a:cxnLst/>
                <a:rect l="l" t="t" r="r" b="b"/>
                <a:pathLst>
                  <a:path w="10303" h="4567" extrusionOk="0">
                    <a:moveTo>
                      <a:pt x="235" y="0"/>
                    </a:moveTo>
                    <a:cubicBezTo>
                      <a:pt x="73" y="0"/>
                      <a:pt x="1" y="260"/>
                      <a:pt x="168" y="348"/>
                    </a:cubicBezTo>
                    <a:cubicBezTo>
                      <a:pt x="3441" y="1753"/>
                      <a:pt x="6703" y="3146"/>
                      <a:pt x="9966" y="4550"/>
                    </a:cubicBezTo>
                    <a:cubicBezTo>
                      <a:pt x="9991" y="4561"/>
                      <a:pt x="10016" y="4566"/>
                      <a:pt x="10039" y="4566"/>
                    </a:cubicBezTo>
                    <a:cubicBezTo>
                      <a:pt x="10211" y="4566"/>
                      <a:pt x="10302" y="4302"/>
                      <a:pt x="10113" y="4222"/>
                    </a:cubicBezTo>
                    <a:cubicBezTo>
                      <a:pt x="6839" y="2829"/>
                      <a:pt x="3589" y="1424"/>
                      <a:pt x="315" y="20"/>
                    </a:cubicBezTo>
                    <a:cubicBezTo>
                      <a:pt x="287" y="6"/>
                      <a:pt x="260" y="0"/>
                      <a:pt x="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4"/>
              <p:cNvSpPr/>
              <p:nvPr/>
            </p:nvSpPr>
            <p:spPr>
              <a:xfrm>
                <a:off x="824950" y="3386825"/>
                <a:ext cx="64250" cy="74550"/>
              </a:xfrm>
              <a:custGeom>
                <a:avLst/>
                <a:gdLst/>
                <a:ahLst/>
                <a:cxnLst/>
                <a:rect l="l" t="t" r="r" b="b"/>
                <a:pathLst>
                  <a:path w="2570" h="2982" extrusionOk="0">
                    <a:moveTo>
                      <a:pt x="1600" y="377"/>
                    </a:moveTo>
                    <a:cubicBezTo>
                      <a:pt x="2111" y="377"/>
                      <a:pt x="2193" y="1637"/>
                      <a:pt x="2195" y="2355"/>
                    </a:cubicBezTo>
                    <a:lnTo>
                      <a:pt x="2195" y="2355"/>
                    </a:lnTo>
                    <a:cubicBezTo>
                      <a:pt x="1642" y="1776"/>
                      <a:pt x="719" y="655"/>
                      <a:pt x="1484" y="397"/>
                    </a:cubicBezTo>
                    <a:cubicBezTo>
                      <a:pt x="1525" y="384"/>
                      <a:pt x="1563" y="377"/>
                      <a:pt x="1600" y="377"/>
                    </a:cubicBezTo>
                    <a:close/>
                    <a:moveTo>
                      <a:pt x="1658" y="1"/>
                    </a:moveTo>
                    <a:cubicBezTo>
                      <a:pt x="1568" y="1"/>
                      <a:pt x="1469" y="22"/>
                      <a:pt x="1359" y="69"/>
                    </a:cubicBezTo>
                    <a:cubicBezTo>
                      <a:pt x="0" y="635"/>
                      <a:pt x="1699" y="2391"/>
                      <a:pt x="2266" y="2934"/>
                    </a:cubicBezTo>
                    <a:cubicBezTo>
                      <a:pt x="2301" y="2967"/>
                      <a:pt x="2338" y="2981"/>
                      <a:pt x="2374" y="2981"/>
                    </a:cubicBezTo>
                    <a:cubicBezTo>
                      <a:pt x="2411" y="2981"/>
                      <a:pt x="2446" y="2967"/>
                      <a:pt x="2475" y="2943"/>
                    </a:cubicBezTo>
                    <a:lnTo>
                      <a:pt x="2475" y="2943"/>
                    </a:lnTo>
                    <a:cubicBezTo>
                      <a:pt x="2514" y="2921"/>
                      <a:pt x="2543" y="2881"/>
                      <a:pt x="2549" y="2821"/>
                    </a:cubicBezTo>
                    <a:cubicBezTo>
                      <a:pt x="2549" y="2821"/>
                      <a:pt x="2549" y="2821"/>
                      <a:pt x="2549" y="2821"/>
                    </a:cubicBezTo>
                    <a:lnTo>
                      <a:pt x="2549" y="2821"/>
                    </a:lnTo>
                    <a:cubicBezTo>
                      <a:pt x="2553" y="2801"/>
                      <a:pt x="2553" y="2781"/>
                      <a:pt x="2551" y="2760"/>
                    </a:cubicBezTo>
                    <a:lnTo>
                      <a:pt x="2551" y="2760"/>
                    </a:lnTo>
                    <a:cubicBezTo>
                      <a:pt x="2569" y="2094"/>
                      <a:pt x="255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4"/>
              <p:cNvSpPr/>
              <p:nvPr/>
            </p:nvSpPr>
            <p:spPr>
              <a:xfrm>
                <a:off x="880175" y="3417750"/>
                <a:ext cx="83300" cy="43825"/>
              </a:xfrm>
              <a:custGeom>
                <a:avLst/>
                <a:gdLst/>
                <a:ahLst/>
                <a:cxnLst/>
                <a:rect l="l" t="t" r="r" b="b"/>
                <a:pathLst>
                  <a:path w="3332" h="1753" extrusionOk="0">
                    <a:moveTo>
                      <a:pt x="2243" y="372"/>
                    </a:moveTo>
                    <a:cubicBezTo>
                      <a:pt x="2377" y="372"/>
                      <a:pt x="2485" y="428"/>
                      <a:pt x="2548" y="565"/>
                    </a:cubicBezTo>
                    <a:cubicBezTo>
                      <a:pt x="2883" y="1279"/>
                      <a:pt x="1491" y="1394"/>
                      <a:pt x="686" y="1394"/>
                    </a:cubicBezTo>
                    <a:cubicBezTo>
                      <a:pt x="668" y="1394"/>
                      <a:pt x="650" y="1394"/>
                      <a:pt x="633" y="1394"/>
                    </a:cubicBezTo>
                    <a:lnTo>
                      <a:pt x="633" y="1394"/>
                    </a:lnTo>
                    <a:cubicBezTo>
                      <a:pt x="1063" y="988"/>
                      <a:pt x="1799" y="372"/>
                      <a:pt x="2243" y="372"/>
                    </a:cubicBezTo>
                    <a:close/>
                    <a:moveTo>
                      <a:pt x="2306" y="0"/>
                    </a:moveTo>
                    <a:cubicBezTo>
                      <a:pt x="1584" y="0"/>
                      <a:pt x="508" y="1015"/>
                      <a:pt x="121" y="1406"/>
                    </a:cubicBezTo>
                    <a:lnTo>
                      <a:pt x="121" y="1406"/>
                    </a:lnTo>
                    <a:cubicBezTo>
                      <a:pt x="94" y="1422"/>
                      <a:pt x="72" y="1445"/>
                      <a:pt x="56" y="1472"/>
                    </a:cubicBezTo>
                    <a:lnTo>
                      <a:pt x="56" y="1472"/>
                    </a:lnTo>
                    <a:cubicBezTo>
                      <a:pt x="0" y="1536"/>
                      <a:pt x="7" y="1604"/>
                      <a:pt x="45" y="1655"/>
                    </a:cubicBezTo>
                    <a:lnTo>
                      <a:pt x="45" y="1655"/>
                    </a:lnTo>
                    <a:cubicBezTo>
                      <a:pt x="67" y="1701"/>
                      <a:pt x="111" y="1736"/>
                      <a:pt x="181" y="1743"/>
                    </a:cubicBezTo>
                    <a:cubicBezTo>
                      <a:pt x="298" y="1748"/>
                      <a:pt x="452" y="1753"/>
                      <a:pt x="627" y="1753"/>
                    </a:cubicBezTo>
                    <a:cubicBezTo>
                      <a:pt x="1627" y="1753"/>
                      <a:pt x="3331" y="1596"/>
                      <a:pt x="2888" y="440"/>
                    </a:cubicBezTo>
                    <a:cubicBezTo>
                      <a:pt x="2767" y="124"/>
                      <a:pt x="2558" y="0"/>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4"/>
              <p:cNvSpPr/>
              <p:nvPr/>
            </p:nvSpPr>
            <p:spPr>
              <a:xfrm>
                <a:off x="879675" y="3452200"/>
                <a:ext cx="64500" cy="74525"/>
              </a:xfrm>
              <a:custGeom>
                <a:avLst/>
                <a:gdLst/>
                <a:ahLst/>
                <a:cxnLst/>
                <a:rect l="l" t="t" r="r" b="b"/>
                <a:pathLst>
                  <a:path w="2580" h="2981" extrusionOk="0">
                    <a:moveTo>
                      <a:pt x="378" y="620"/>
                    </a:moveTo>
                    <a:lnTo>
                      <a:pt x="378" y="620"/>
                    </a:lnTo>
                    <a:cubicBezTo>
                      <a:pt x="928" y="1198"/>
                      <a:pt x="1855" y="2326"/>
                      <a:pt x="1096" y="2585"/>
                    </a:cubicBezTo>
                    <a:cubicBezTo>
                      <a:pt x="1054" y="2598"/>
                      <a:pt x="1015" y="2604"/>
                      <a:pt x="978" y="2604"/>
                    </a:cubicBezTo>
                    <a:cubicBezTo>
                      <a:pt x="459" y="2604"/>
                      <a:pt x="382" y="1337"/>
                      <a:pt x="378" y="620"/>
                    </a:cubicBezTo>
                    <a:close/>
                    <a:moveTo>
                      <a:pt x="206" y="1"/>
                    </a:moveTo>
                    <a:cubicBezTo>
                      <a:pt x="175" y="1"/>
                      <a:pt x="145" y="11"/>
                      <a:pt x="119" y="28"/>
                    </a:cubicBezTo>
                    <a:lnTo>
                      <a:pt x="119" y="28"/>
                    </a:lnTo>
                    <a:cubicBezTo>
                      <a:pt x="71" y="47"/>
                      <a:pt x="35" y="90"/>
                      <a:pt x="31" y="161"/>
                    </a:cubicBezTo>
                    <a:cubicBezTo>
                      <a:pt x="31" y="161"/>
                      <a:pt x="31" y="161"/>
                      <a:pt x="31" y="161"/>
                    </a:cubicBezTo>
                    <a:lnTo>
                      <a:pt x="31" y="161"/>
                    </a:lnTo>
                    <a:cubicBezTo>
                      <a:pt x="28" y="179"/>
                      <a:pt x="27" y="197"/>
                      <a:pt x="29" y="215"/>
                    </a:cubicBezTo>
                    <a:lnTo>
                      <a:pt x="29" y="215"/>
                    </a:lnTo>
                    <a:cubicBezTo>
                      <a:pt x="0" y="867"/>
                      <a:pt x="15" y="2981"/>
                      <a:pt x="920" y="2981"/>
                    </a:cubicBezTo>
                    <a:cubicBezTo>
                      <a:pt x="1011" y="2981"/>
                      <a:pt x="1111" y="2959"/>
                      <a:pt x="1221" y="2913"/>
                    </a:cubicBezTo>
                    <a:cubicBezTo>
                      <a:pt x="2580" y="2347"/>
                      <a:pt x="881" y="591"/>
                      <a:pt x="314" y="47"/>
                    </a:cubicBezTo>
                    <a:cubicBezTo>
                      <a:pt x="279" y="15"/>
                      <a:pt x="242" y="1"/>
                      <a:pt x="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4"/>
              <p:cNvSpPr/>
              <p:nvPr/>
            </p:nvSpPr>
            <p:spPr>
              <a:xfrm>
                <a:off x="805925" y="3452000"/>
                <a:ext cx="83075" cy="44275"/>
              </a:xfrm>
              <a:custGeom>
                <a:avLst/>
                <a:gdLst/>
                <a:ahLst/>
                <a:cxnLst/>
                <a:rect l="l" t="t" r="r" b="b"/>
                <a:pathLst>
                  <a:path w="3323" h="1771" extrusionOk="0">
                    <a:moveTo>
                      <a:pt x="2646" y="358"/>
                    </a:moveTo>
                    <a:cubicBezTo>
                      <a:pt x="2664" y="358"/>
                      <a:pt x="2682" y="359"/>
                      <a:pt x="2700" y="359"/>
                    </a:cubicBezTo>
                    <a:lnTo>
                      <a:pt x="2700" y="359"/>
                    </a:lnTo>
                    <a:cubicBezTo>
                      <a:pt x="2270" y="765"/>
                      <a:pt x="1533" y="1381"/>
                      <a:pt x="1090" y="1381"/>
                    </a:cubicBezTo>
                    <a:cubicBezTo>
                      <a:pt x="955" y="1381"/>
                      <a:pt x="848" y="1324"/>
                      <a:pt x="784" y="1188"/>
                    </a:cubicBezTo>
                    <a:cubicBezTo>
                      <a:pt x="449" y="473"/>
                      <a:pt x="1841" y="358"/>
                      <a:pt x="2646" y="358"/>
                    </a:cubicBezTo>
                    <a:close/>
                    <a:moveTo>
                      <a:pt x="2709" y="0"/>
                    </a:moveTo>
                    <a:cubicBezTo>
                      <a:pt x="1709" y="0"/>
                      <a:pt x="0" y="158"/>
                      <a:pt x="444" y="1335"/>
                    </a:cubicBezTo>
                    <a:cubicBezTo>
                      <a:pt x="565" y="1648"/>
                      <a:pt x="773" y="1770"/>
                      <a:pt x="1024" y="1770"/>
                    </a:cubicBezTo>
                    <a:cubicBezTo>
                      <a:pt x="1782" y="1770"/>
                      <a:pt x="2932" y="654"/>
                      <a:pt x="3264" y="305"/>
                    </a:cubicBezTo>
                    <a:cubicBezTo>
                      <a:pt x="3318" y="243"/>
                      <a:pt x="3322" y="180"/>
                      <a:pt x="3299" y="128"/>
                    </a:cubicBezTo>
                    <a:lnTo>
                      <a:pt x="3299" y="128"/>
                    </a:lnTo>
                    <a:cubicBezTo>
                      <a:pt x="3283" y="68"/>
                      <a:pt x="3236" y="18"/>
                      <a:pt x="3151" y="10"/>
                    </a:cubicBezTo>
                    <a:cubicBezTo>
                      <a:pt x="3035" y="5"/>
                      <a:pt x="2883" y="0"/>
                      <a:pt x="2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38" name="Google Shape;638;p4"/>
          <p:cNvGrpSpPr/>
          <p:nvPr/>
        </p:nvGrpSpPr>
        <p:grpSpPr>
          <a:xfrm>
            <a:off x="-84241" y="6395481"/>
            <a:ext cx="12361023" cy="635568"/>
            <a:chOff x="-63338" y="4415611"/>
            <a:chExt cx="9293759" cy="476676"/>
          </a:xfrm>
        </p:grpSpPr>
        <p:grpSp>
          <p:nvGrpSpPr>
            <p:cNvPr id="639" name="Google Shape;639;p4"/>
            <p:cNvGrpSpPr/>
            <p:nvPr/>
          </p:nvGrpSpPr>
          <p:grpSpPr>
            <a:xfrm>
              <a:off x="-63338" y="4432610"/>
              <a:ext cx="3386121" cy="399505"/>
              <a:chOff x="581300" y="3757663"/>
              <a:chExt cx="696575" cy="73925"/>
            </a:xfrm>
          </p:grpSpPr>
          <p:sp>
            <p:nvSpPr>
              <p:cNvPr id="640" name="Google Shape;640;p4"/>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4"/>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4"/>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4"/>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4"/>
            <p:cNvGrpSpPr/>
            <p:nvPr/>
          </p:nvGrpSpPr>
          <p:grpSpPr>
            <a:xfrm>
              <a:off x="3072586" y="4492781"/>
              <a:ext cx="3386121" cy="399505"/>
              <a:chOff x="581300" y="3757663"/>
              <a:chExt cx="696575" cy="73925"/>
            </a:xfrm>
          </p:grpSpPr>
          <p:sp>
            <p:nvSpPr>
              <p:cNvPr id="645" name="Google Shape;645;p4"/>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4"/>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4"/>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4"/>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9" name="Google Shape;649;p4"/>
            <p:cNvGrpSpPr/>
            <p:nvPr/>
          </p:nvGrpSpPr>
          <p:grpSpPr>
            <a:xfrm>
              <a:off x="5844300" y="4415611"/>
              <a:ext cx="3386121" cy="399505"/>
              <a:chOff x="581300" y="3757663"/>
              <a:chExt cx="696575" cy="73925"/>
            </a:xfrm>
          </p:grpSpPr>
          <p:sp>
            <p:nvSpPr>
              <p:cNvPr id="650" name="Google Shape;650;p4"/>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4"/>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4"/>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4"/>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654" name="Google Shape;654;p4"/>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5" name="Google Shape;655;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AutoNum type="arabicPeriod"/>
              <a:defRPr sz="1596"/>
            </a:lvl1pPr>
            <a:lvl2pPr marL="1216152" lvl="1" indent="-422275" rtl="0">
              <a:lnSpc>
                <a:spcPct val="115000"/>
              </a:lnSpc>
              <a:spcBef>
                <a:spcPts val="0"/>
              </a:spcBef>
              <a:spcAft>
                <a:spcPts val="0"/>
              </a:spcAft>
              <a:buSzPts val="1400"/>
              <a:buAutoNum type="alphaLcPeriod"/>
              <a:defRPr/>
            </a:lvl2pPr>
            <a:lvl3pPr marL="1824228" lvl="2" indent="-422275" rtl="0">
              <a:lnSpc>
                <a:spcPct val="115000"/>
              </a:lnSpc>
              <a:spcBef>
                <a:spcPts val="2128"/>
              </a:spcBef>
              <a:spcAft>
                <a:spcPts val="0"/>
              </a:spcAft>
              <a:buSzPts val="1400"/>
              <a:buAutoNum type="romanLcPeriod"/>
              <a:defRPr/>
            </a:lvl3pPr>
            <a:lvl4pPr marL="2432304" lvl="3" indent="-422275" rtl="0">
              <a:lnSpc>
                <a:spcPct val="115000"/>
              </a:lnSpc>
              <a:spcBef>
                <a:spcPts val="2128"/>
              </a:spcBef>
              <a:spcAft>
                <a:spcPts val="0"/>
              </a:spcAft>
              <a:buSzPts val="1400"/>
              <a:buAutoNum type="arabicPeriod"/>
              <a:defRPr/>
            </a:lvl4pPr>
            <a:lvl5pPr marL="3040380" lvl="4" indent="-422275" rtl="0">
              <a:lnSpc>
                <a:spcPct val="115000"/>
              </a:lnSpc>
              <a:spcBef>
                <a:spcPts val="2128"/>
              </a:spcBef>
              <a:spcAft>
                <a:spcPts val="0"/>
              </a:spcAft>
              <a:buSzPts val="1400"/>
              <a:buAutoNum type="alphaLcPeriod"/>
              <a:defRPr/>
            </a:lvl5pPr>
            <a:lvl6pPr marL="3648456" lvl="5" indent="-422275" rtl="0">
              <a:lnSpc>
                <a:spcPct val="115000"/>
              </a:lnSpc>
              <a:spcBef>
                <a:spcPts val="2128"/>
              </a:spcBef>
              <a:spcAft>
                <a:spcPts val="0"/>
              </a:spcAft>
              <a:buSzPts val="1400"/>
              <a:buAutoNum type="romanLcPeriod"/>
              <a:defRPr/>
            </a:lvl6pPr>
            <a:lvl7pPr marL="4256532" lvl="6" indent="-422275" rtl="0">
              <a:lnSpc>
                <a:spcPct val="115000"/>
              </a:lnSpc>
              <a:spcBef>
                <a:spcPts val="2128"/>
              </a:spcBef>
              <a:spcAft>
                <a:spcPts val="0"/>
              </a:spcAft>
              <a:buSzPts val="1400"/>
              <a:buAutoNum type="arabicPeriod"/>
              <a:defRPr/>
            </a:lvl7pPr>
            <a:lvl8pPr marL="4864608" lvl="7" indent="-422275" rtl="0">
              <a:lnSpc>
                <a:spcPct val="115000"/>
              </a:lnSpc>
              <a:spcBef>
                <a:spcPts val="2128"/>
              </a:spcBef>
              <a:spcAft>
                <a:spcPts val="0"/>
              </a:spcAft>
              <a:buSzPts val="1400"/>
              <a:buAutoNum type="alphaLcPeriod"/>
              <a:defRPr/>
            </a:lvl8pPr>
            <a:lvl9pPr marL="5472684" lvl="8" indent="-422275" rtl="0">
              <a:lnSpc>
                <a:spcPct val="115000"/>
              </a:lnSpc>
              <a:spcBef>
                <a:spcPts val="2128"/>
              </a:spcBef>
              <a:spcAft>
                <a:spcPts val="2128"/>
              </a:spcAft>
              <a:buSzPts val="1400"/>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6"/>
        <p:cNvGrpSpPr/>
        <p:nvPr/>
      </p:nvGrpSpPr>
      <p:grpSpPr>
        <a:xfrm>
          <a:off x="0" y="0"/>
          <a:ext cx="0" cy="0"/>
          <a:chOff x="0" y="0"/>
          <a:chExt cx="0" cy="0"/>
        </a:xfrm>
      </p:grpSpPr>
      <p:sp>
        <p:nvSpPr>
          <p:cNvPr id="657" name="Google Shape;657;p5"/>
          <p:cNvSpPr/>
          <p:nvPr/>
        </p:nvSpPr>
        <p:spPr>
          <a:xfrm rot="10800000" flipH="1">
            <a:off x="-33" y="265133"/>
            <a:ext cx="12161923" cy="138892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8" name="Google Shape;658;p5"/>
          <p:cNvSpPr txBox="1">
            <a:spLocks noGrp="1"/>
          </p:cNvSpPr>
          <p:nvPr>
            <p:ph type="subTitle" idx="1"/>
          </p:nvPr>
        </p:nvSpPr>
        <p:spPr>
          <a:xfrm>
            <a:off x="1571336" y="3070833"/>
            <a:ext cx="3867209"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1pPr>
            <a:lvl2pPr lvl="1"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2pPr>
            <a:lvl3pPr lvl="2"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3pPr>
            <a:lvl4pPr lvl="3"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4pPr>
            <a:lvl5pPr lvl="4"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5pPr>
            <a:lvl6pPr lvl="5"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6pPr>
            <a:lvl7pPr lvl="6"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7pPr>
            <a:lvl8pPr lvl="7" algn="ctr">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8pPr>
            <a:lvl9pPr lvl="8" algn="ctr">
              <a:lnSpc>
                <a:spcPct val="100000"/>
              </a:lnSpc>
              <a:spcBef>
                <a:spcPts val="2128"/>
              </a:spcBef>
              <a:spcAft>
                <a:spcPts val="2128"/>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9pPr>
          </a:lstStyle>
          <a:p>
            <a:endParaRPr/>
          </a:p>
        </p:txBody>
      </p:sp>
      <p:sp>
        <p:nvSpPr>
          <p:cNvPr id="659" name="Google Shape;659;p5"/>
          <p:cNvSpPr txBox="1">
            <a:spLocks noGrp="1"/>
          </p:cNvSpPr>
          <p:nvPr>
            <p:ph type="subTitle" idx="2"/>
          </p:nvPr>
        </p:nvSpPr>
        <p:spPr>
          <a:xfrm>
            <a:off x="6432447" y="3070833"/>
            <a:ext cx="3867209"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1pPr>
            <a:lvl2pPr lvl="1"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2pPr>
            <a:lvl3pPr lvl="2"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3pPr>
            <a:lvl4pPr lvl="3"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4pPr>
            <a:lvl5pPr lvl="4"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5pPr>
            <a:lvl6pPr lvl="5"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6pPr>
            <a:lvl7pPr lvl="6"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7pPr>
            <a:lvl8pPr lvl="7" algn="ctr" rtl="0">
              <a:lnSpc>
                <a:spcPct val="100000"/>
              </a:lnSpc>
              <a:spcBef>
                <a:spcPts val="2128"/>
              </a:spcBef>
              <a:spcAft>
                <a:spcPts val="0"/>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8pPr>
            <a:lvl9pPr lvl="8" algn="ctr" rtl="0">
              <a:lnSpc>
                <a:spcPct val="100000"/>
              </a:lnSpc>
              <a:spcBef>
                <a:spcPts val="2128"/>
              </a:spcBef>
              <a:spcAft>
                <a:spcPts val="2128"/>
              </a:spcAft>
              <a:buClr>
                <a:schemeClr val="accent4"/>
              </a:buClr>
              <a:buSzPts val="2600"/>
              <a:buFont typeface="Mountains of Christmas"/>
              <a:buNone/>
              <a:defRPr sz="3458" b="1">
                <a:solidFill>
                  <a:schemeClr val="accent4"/>
                </a:solidFill>
                <a:latin typeface="Mountains of Christmas"/>
                <a:ea typeface="Mountains of Christmas"/>
                <a:cs typeface="Mountains of Christmas"/>
                <a:sym typeface="Mountains of Christmas"/>
              </a:defRPr>
            </a:lvl9pPr>
          </a:lstStyle>
          <a:p>
            <a:endParaRPr/>
          </a:p>
        </p:txBody>
      </p:sp>
      <p:sp>
        <p:nvSpPr>
          <p:cNvPr id="660" name="Google Shape;660;p5"/>
          <p:cNvSpPr txBox="1">
            <a:spLocks noGrp="1"/>
          </p:cNvSpPr>
          <p:nvPr>
            <p:ph type="subTitle" idx="3"/>
          </p:nvPr>
        </p:nvSpPr>
        <p:spPr>
          <a:xfrm>
            <a:off x="1571336" y="3889533"/>
            <a:ext cx="3867209"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661" name="Google Shape;661;p5"/>
          <p:cNvSpPr txBox="1">
            <a:spLocks noGrp="1"/>
          </p:cNvSpPr>
          <p:nvPr>
            <p:ph type="subTitle" idx="4"/>
          </p:nvPr>
        </p:nvSpPr>
        <p:spPr>
          <a:xfrm>
            <a:off x="6432447" y="3889533"/>
            <a:ext cx="3867209"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662" name="Google Shape;662;p5"/>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63" name="Google Shape;663;p5"/>
          <p:cNvGrpSpPr/>
          <p:nvPr/>
        </p:nvGrpSpPr>
        <p:grpSpPr>
          <a:xfrm>
            <a:off x="-59" y="49"/>
            <a:ext cx="12161948" cy="6857948"/>
            <a:chOff x="-45" y="36"/>
            <a:chExt cx="9144083" cy="5143461"/>
          </a:xfrm>
        </p:grpSpPr>
        <p:sp>
          <p:nvSpPr>
            <p:cNvPr id="664" name="Google Shape;664;p5"/>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5"/>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5"/>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5"/>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5"/>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5"/>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5"/>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5"/>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5"/>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5"/>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5"/>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5"/>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5"/>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5"/>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5"/>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5"/>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5"/>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5"/>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5"/>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5"/>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5"/>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5"/>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5"/>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5"/>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5"/>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5"/>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5"/>
            <p:cNvSpPr/>
            <p:nvPr/>
          </p:nvSpPr>
          <p:spPr>
            <a:xfrm>
              <a:off x="804602" y="14442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5"/>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5"/>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5"/>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5"/>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5"/>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5"/>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5"/>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5"/>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5"/>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5"/>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5"/>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5"/>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5"/>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5"/>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5"/>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5"/>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5"/>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5"/>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5"/>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5"/>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5"/>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5"/>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5"/>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5"/>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5"/>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5"/>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5"/>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5"/>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5"/>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5"/>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5"/>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5"/>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5"/>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5"/>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5"/>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5"/>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5"/>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5"/>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5"/>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5"/>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5"/>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5"/>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5"/>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5"/>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5"/>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5"/>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5"/>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5"/>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5"/>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5"/>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5"/>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5"/>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5"/>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5"/>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5"/>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5"/>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5"/>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5"/>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5"/>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5"/>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5"/>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5"/>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5"/>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5"/>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5"/>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5"/>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3"/>
        <p:cNvGrpSpPr/>
        <p:nvPr/>
      </p:nvGrpSpPr>
      <p:grpSpPr>
        <a:xfrm>
          <a:off x="0" y="0"/>
          <a:ext cx="0" cy="0"/>
          <a:chOff x="0" y="0"/>
          <a:chExt cx="0" cy="0"/>
        </a:xfrm>
      </p:grpSpPr>
      <p:sp>
        <p:nvSpPr>
          <p:cNvPr id="854" name="Google Shape;854;p7"/>
          <p:cNvSpPr txBox="1">
            <a:spLocks noGrp="1"/>
          </p:cNvSpPr>
          <p:nvPr>
            <p:ph type="subTitle" idx="1"/>
          </p:nvPr>
        </p:nvSpPr>
        <p:spPr>
          <a:xfrm>
            <a:off x="957625" y="1616700"/>
            <a:ext cx="3867209" cy="42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855" name="Google Shape;855;p7"/>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6" name="Google Shape;856;p7"/>
          <p:cNvGrpSpPr/>
          <p:nvPr/>
        </p:nvGrpSpPr>
        <p:grpSpPr>
          <a:xfrm>
            <a:off x="-59" y="49"/>
            <a:ext cx="12161948" cy="6857948"/>
            <a:chOff x="-45" y="36"/>
            <a:chExt cx="9144083" cy="5143461"/>
          </a:xfrm>
        </p:grpSpPr>
        <p:sp>
          <p:nvSpPr>
            <p:cNvPr id="857" name="Google Shape;857;p7"/>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7"/>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7"/>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7"/>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7"/>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7"/>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7"/>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7"/>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7"/>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7"/>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7"/>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7"/>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7"/>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7"/>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7"/>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7"/>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7"/>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7"/>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7"/>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7"/>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7"/>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7"/>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7"/>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7"/>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7"/>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7"/>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7"/>
            <p:cNvSpPr/>
            <p:nvPr/>
          </p:nvSpPr>
          <p:spPr>
            <a:xfrm>
              <a:off x="804602" y="14442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7"/>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7"/>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7"/>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7"/>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7"/>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7"/>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7"/>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7"/>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7"/>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7"/>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7"/>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7"/>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7"/>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7"/>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7"/>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7"/>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7"/>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7"/>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7"/>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7"/>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7"/>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7"/>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7"/>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7"/>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7"/>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7"/>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7"/>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7"/>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7"/>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7"/>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7"/>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7"/>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7"/>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7"/>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7"/>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7"/>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7"/>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7"/>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7"/>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7"/>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7"/>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7"/>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7"/>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7"/>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7"/>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7"/>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7"/>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7"/>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7"/>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7"/>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7"/>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7"/>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7"/>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7"/>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7"/>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7"/>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7"/>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7"/>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7"/>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7"/>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7"/>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7"/>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7"/>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7"/>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7"/>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7"/>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60"/>
        <p:cNvGrpSpPr/>
        <p:nvPr/>
      </p:nvGrpSpPr>
      <p:grpSpPr>
        <a:xfrm>
          <a:off x="0" y="0"/>
          <a:ext cx="0" cy="0"/>
          <a:chOff x="0" y="0"/>
          <a:chExt cx="0" cy="0"/>
        </a:xfrm>
      </p:grpSpPr>
      <p:grpSp>
        <p:nvGrpSpPr>
          <p:cNvPr id="1261" name="Google Shape;1261;p9"/>
          <p:cNvGrpSpPr/>
          <p:nvPr/>
        </p:nvGrpSpPr>
        <p:grpSpPr>
          <a:xfrm>
            <a:off x="-45" y="1117733"/>
            <a:ext cx="12161923" cy="2522763"/>
            <a:chOff x="1190200" y="503225"/>
            <a:chExt cx="5212075" cy="1819825"/>
          </a:xfrm>
        </p:grpSpPr>
        <p:sp>
          <p:nvSpPr>
            <p:cNvPr id="1262" name="Google Shape;1262;p9"/>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3" name="Google Shape;1263;p9"/>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64" name="Google Shape;1264;p9"/>
          <p:cNvGrpSpPr/>
          <p:nvPr/>
        </p:nvGrpSpPr>
        <p:grpSpPr>
          <a:xfrm>
            <a:off x="-59" y="49"/>
            <a:ext cx="12161948" cy="6857948"/>
            <a:chOff x="-45" y="36"/>
            <a:chExt cx="9144083" cy="5143461"/>
          </a:xfrm>
        </p:grpSpPr>
        <p:sp>
          <p:nvSpPr>
            <p:cNvPr id="1265" name="Google Shape;1265;p9"/>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9"/>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9"/>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9"/>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9"/>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9"/>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9"/>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9"/>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9"/>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9"/>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9"/>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9"/>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7" name="Google Shape;1277;p9"/>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8" name="Google Shape;1278;p9"/>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9"/>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9"/>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9"/>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2" name="Google Shape;1282;p9"/>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3" name="Google Shape;1283;p9"/>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9"/>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5" name="Google Shape;1285;p9"/>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6" name="Google Shape;1286;p9"/>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9"/>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9"/>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9"/>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0" name="Google Shape;1290;p9"/>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1" name="Google Shape;1291;p9"/>
            <p:cNvSpPr/>
            <p:nvPr/>
          </p:nvSpPr>
          <p:spPr>
            <a:xfrm>
              <a:off x="804602" y="14442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9"/>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9"/>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9"/>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9"/>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9"/>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9"/>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9"/>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9"/>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9"/>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9"/>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9"/>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9"/>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9"/>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9"/>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9"/>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9"/>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9"/>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9"/>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9"/>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9"/>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9"/>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9"/>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9"/>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9"/>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9"/>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9"/>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9"/>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9"/>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9"/>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9"/>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9"/>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9"/>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9"/>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9"/>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9"/>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9"/>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9"/>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9"/>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9"/>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9"/>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9"/>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9"/>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9"/>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9"/>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9"/>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9"/>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9"/>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9"/>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9"/>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9"/>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9"/>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9"/>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9"/>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9"/>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9"/>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9"/>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9"/>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9"/>
            <p:cNvSpPr/>
            <p:nvPr/>
          </p:nvSpPr>
          <p:spPr>
            <a:xfrm rot="10800000" flipH="1">
              <a:off x="1698662" y="43116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9"/>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9"/>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9"/>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9"/>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9"/>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9"/>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9"/>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9"/>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58" name="Google Shape;1358;p9"/>
          <p:cNvSpPr txBox="1">
            <a:spLocks noGrp="1"/>
          </p:cNvSpPr>
          <p:nvPr>
            <p:ph type="title"/>
          </p:nvPr>
        </p:nvSpPr>
        <p:spPr>
          <a:xfrm>
            <a:off x="957625" y="2906167"/>
            <a:ext cx="10246588"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359" name="Google Shape;1359;p9"/>
          <p:cNvSpPr txBox="1">
            <a:spLocks noGrp="1"/>
          </p:cNvSpPr>
          <p:nvPr>
            <p:ph type="title" idx="2" hasCustomPrompt="1"/>
          </p:nvPr>
        </p:nvSpPr>
        <p:spPr>
          <a:xfrm>
            <a:off x="3985516" y="1783767"/>
            <a:ext cx="4190807"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98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1360" name="Google Shape;1360;p9"/>
          <p:cNvSpPr txBox="1">
            <a:spLocks noGrp="1"/>
          </p:cNvSpPr>
          <p:nvPr>
            <p:ph type="subTitle" idx="1"/>
          </p:nvPr>
        </p:nvSpPr>
        <p:spPr>
          <a:xfrm>
            <a:off x="3181343" y="4176233"/>
            <a:ext cx="5799218"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57"/>
        <p:cNvGrpSpPr/>
        <p:nvPr/>
      </p:nvGrpSpPr>
      <p:grpSpPr>
        <a:xfrm>
          <a:off x="0" y="0"/>
          <a:ext cx="0" cy="0"/>
          <a:chOff x="0" y="0"/>
          <a:chExt cx="0" cy="0"/>
        </a:xfrm>
      </p:grpSpPr>
      <p:grpSp>
        <p:nvGrpSpPr>
          <p:cNvPr id="1458" name="Google Shape;1458;p11"/>
          <p:cNvGrpSpPr/>
          <p:nvPr/>
        </p:nvGrpSpPr>
        <p:grpSpPr>
          <a:xfrm>
            <a:off x="-45" y="203333"/>
            <a:ext cx="12161923" cy="2522763"/>
            <a:chOff x="1190200" y="503225"/>
            <a:chExt cx="5212075" cy="1819825"/>
          </a:xfrm>
        </p:grpSpPr>
        <p:sp>
          <p:nvSpPr>
            <p:cNvPr id="1459" name="Google Shape;1459;p11"/>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11"/>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1" name="Google Shape;1461;p11"/>
          <p:cNvGrpSpPr/>
          <p:nvPr/>
        </p:nvGrpSpPr>
        <p:grpSpPr>
          <a:xfrm>
            <a:off x="-59" y="49"/>
            <a:ext cx="12161948" cy="6857948"/>
            <a:chOff x="-45" y="36"/>
            <a:chExt cx="9144083" cy="5143461"/>
          </a:xfrm>
        </p:grpSpPr>
        <p:sp>
          <p:nvSpPr>
            <p:cNvPr id="1462" name="Google Shape;1462;p11"/>
            <p:cNvSpPr/>
            <p:nvPr/>
          </p:nvSpPr>
          <p:spPr>
            <a:xfrm rot="10800000" flipH="1">
              <a:off x="2401974" y="41562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463" name="Google Shape;1463;p11"/>
            <p:cNvGrpSpPr/>
            <p:nvPr/>
          </p:nvGrpSpPr>
          <p:grpSpPr>
            <a:xfrm>
              <a:off x="-45" y="36"/>
              <a:ext cx="9144083" cy="5143461"/>
              <a:chOff x="-45" y="36"/>
              <a:chExt cx="9144083" cy="5143461"/>
            </a:xfrm>
          </p:grpSpPr>
          <p:sp>
            <p:nvSpPr>
              <p:cNvPr id="1464" name="Google Shape;1464;p11"/>
              <p:cNvSpPr/>
              <p:nvPr/>
            </p:nvSpPr>
            <p:spPr>
              <a:xfrm flipH="1">
                <a:off x="7939216" y="1346550"/>
                <a:ext cx="56148" cy="56141"/>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11"/>
              <p:cNvSpPr/>
              <p:nvPr/>
            </p:nvSpPr>
            <p:spPr>
              <a:xfrm flipH="1">
                <a:off x="7627240" y="21300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11"/>
              <p:cNvSpPr/>
              <p:nvPr/>
            </p:nvSpPr>
            <p:spPr>
              <a:xfrm flipH="1">
                <a:off x="7688643" y="880466"/>
                <a:ext cx="41219" cy="41258"/>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11"/>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11"/>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11"/>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11"/>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11"/>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11"/>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11"/>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11"/>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11"/>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11"/>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11"/>
              <p:cNvSpPr/>
              <p:nvPr/>
            </p:nvSpPr>
            <p:spPr>
              <a:xfrm flipH="1">
                <a:off x="6098372" y="925560"/>
                <a:ext cx="41219" cy="41214"/>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11"/>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11"/>
              <p:cNvSpPr/>
              <p:nvPr/>
            </p:nvSpPr>
            <p:spPr>
              <a:xfrm flipH="1">
                <a:off x="4876100" y="657970"/>
                <a:ext cx="55267" cy="56097"/>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11"/>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11"/>
              <p:cNvSpPr/>
              <p:nvPr/>
            </p:nvSpPr>
            <p:spPr>
              <a:xfrm flipH="1">
                <a:off x="55428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11"/>
              <p:cNvSpPr/>
              <p:nvPr/>
            </p:nvSpPr>
            <p:spPr>
              <a:xfrm flipH="1">
                <a:off x="3710895" y="464359"/>
                <a:ext cx="42100" cy="41214"/>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11"/>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11"/>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11"/>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6" name="Google Shape;1486;p11"/>
              <p:cNvSpPr/>
              <p:nvPr/>
            </p:nvSpPr>
            <p:spPr>
              <a:xfrm flipH="1">
                <a:off x="5433350" y="604514"/>
                <a:ext cx="41219" cy="41214"/>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7" name="Google Shape;1487;p11"/>
              <p:cNvSpPr/>
              <p:nvPr/>
            </p:nvSpPr>
            <p:spPr>
              <a:xfrm flipH="1">
                <a:off x="4983859" y="3548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11"/>
              <p:cNvSpPr/>
              <p:nvPr/>
            </p:nvSpPr>
            <p:spPr>
              <a:xfrm flipH="1">
                <a:off x="7542501" y="3186251"/>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11"/>
              <p:cNvSpPr/>
              <p:nvPr/>
            </p:nvSpPr>
            <p:spPr>
              <a:xfrm flipH="1">
                <a:off x="4612388" y="947087"/>
                <a:ext cx="41219" cy="41214"/>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11"/>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11"/>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11"/>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11"/>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11"/>
              <p:cNvSpPr/>
              <p:nvPr/>
            </p:nvSpPr>
            <p:spPr>
              <a:xfrm flipH="1">
                <a:off x="7349583" y="1383321"/>
                <a:ext cx="41219" cy="41214"/>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11"/>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11"/>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11"/>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11"/>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11"/>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11"/>
              <p:cNvSpPr/>
              <p:nvPr/>
            </p:nvSpPr>
            <p:spPr>
              <a:xfrm flipH="1">
                <a:off x="8351906" y="22655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11"/>
              <p:cNvSpPr/>
              <p:nvPr/>
            </p:nvSpPr>
            <p:spPr>
              <a:xfrm>
                <a:off x="1566602" y="14442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11"/>
              <p:cNvSpPr/>
              <p:nvPr/>
            </p:nvSpPr>
            <p:spPr>
              <a:xfrm>
                <a:off x="1144282" y="2061381"/>
                <a:ext cx="42100" cy="41214"/>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11"/>
              <p:cNvSpPr/>
              <p:nvPr/>
            </p:nvSpPr>
            <p:spPr>
              <a:xfrm>
                <a:off x="1795144" y="1032866"/>
                <a:ext cx="41219" cy="41258"/>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11"/>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11"/>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11"/>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11"/>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11"/>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11"/>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11"/>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11"/>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11"/>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11"/>
              <p:cNvSpPr/>
              <p:nvPr/>
            </p:nvSpPr>
            <p:spPr>
              <a:xfrm>
                <a:off x="6758140" y="1128998"/>
                <a:ext cx="41219" cy="41214"/>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11"/>
              <p:cNvSpPr/>
              <p:nvPr/>
            </p:nvSpPr>
            <p:spPr>
              <a:xfrm>
                <a:off x="5937622"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11"/>
              <p:cNvSpPr/>
              <p:nvPr/>
            </p:nvSpPr>
            <p:spPr>
              <a:xfrm>
                <a:off x="4136439" y="734170"/>
                <a:ext cx="55267" cy="56097"/>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11"/>
              <p:cNvSpPr/>
              <p:nvPr/>
            </p:nvSpPr>
            <p:spPr>
              <a:xfrm>
                <a:off x="4690182"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11"/>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11"/>
              <p:cNvSpPr/>
              <p:nvPr/>
            </p:nvSpPr>
            <p:spPr>
              <a:xfrm>
                <a:off x="5086211" y="464359"/>
                <a:ext cx="42100" cy="41214"/>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11"/>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11"/>
              <p:cNvSpPr/>
              <p:nvPr/>
            </p:nvSpPr>
            <p:spPr>
              <a:xfrm>
                <a:off x="2874736" y="8715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11"/>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11"/>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11"/>
              <p:cNvSpPr/>
              <p:nvPr/>
            </p:nvSpPr>
            <p:spPr>
              <a:xfrm>
                <a:off x="3440837" y="833114"/>
                <a:ext cx="41219" cy="41214"/>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4" name="Google Shape;1524;p11"/>
              <p:cNvSpPr/>
              <p:nvPr/>
            </p:nvSpPr>
            <p:spPr>
              <a:xfrm>
                <a:off x="4118047" y="3548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5" name="Google Shape;1525;p11"/>
              <p:cNvSpPr/>
              <p:nvPr/>
            </p:nvSpPr>
            <p:spPr>
              <a:xfrm>
                <a:off x="1954618" y="3472228"/>
                <a:ext cx="42100" cy="41258"/>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11"/>
              <p:cNvSpPr/>
              <p:nvPr/>
            </p:nvSpPr>
            <p:spPr>
              <a:xfrm>
                <a:off x="2232075" y="790628"/>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11"/>
              <p:cNvSpPr/>
              <p:nvPr/>
            </p:nvSpPr>
            <p:spPr>
              <a:xfrm>
                <a:off x="7959105" y="2612401"/>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11"/>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11"/>
              <p:cNvSpPr/>
              <p:nvPr/>
            </p:nvSpPr>
            <p:spPr>
              <a:xfrm>
                <a:off x="1182819" y="2551157"/>
                <a:ext cx="42100" cy="41214"/>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11"/>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11"/>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11"/>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11"/>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11"/>
              <p:cNvSpPr/>
              <p:nvPr/>
            </p:nvSpPr>
            <p:spPr>
              <a:xfrm>
                <a:off x="957651"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11"/>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11"/>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11"/>
              <p:cNvSpPr/>
              <p:nvPr/>
            </p:nvSpPr>
            <p:spPr>
              <a:xfrm>
                <a:off x="1455319"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11"/>
              <p:cNvSpPr/>
              <p:nvPr/>
            </p:nvSpPr>
            <p:spPr>
              <a:xfrm rot="10800000">
                <a:off x="8091603" y="3207442"/>
                <a:ext cx="56148" cy="56141"/>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11"/>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11"/>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11"/>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11"/>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11"/>
              <p:cNvSpPr/>
              <p:nvPr/>
            </p:nvSpPr>
            <p:spPr>
              <a:xfrm rot="10800000">
                <a:off x="7425770" y="44610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4" name="Google Shape;1544;p11"/>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5" name="Google Shape;1545;p11"/>
              <p:cNvSpPr/>
              <p:nvPr/>
            </p:nvSpPr>
            <p:spPr>
              <a:xfrm rot="10800000">
                <a:off x="7690478" y="47939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11"/>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11"/>
              <p:cNvSpPr/>
              <p:nvPr/>
            </p:nvSpPr>
            <p:spPr>
              <a:xfrm rot="10800000">
                <a:off x="6825676" y="38413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11"/>
              <p:cNvSpPr/>
              <p:nvPr/>
            </p:nvSpPr>
            <p:spPr>
              <a:xfrm rot="10800000">
                <a:off x="6849240" y="43664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11"/>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11"/>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11"/>
              <p:cNvSpPr/>
              <p:nvPr/>
            </p:nvSpPr>
            <p:spPr>
              <a:xfrm rot="10800000">
                <a:off x="6301567" y="4532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11"/>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11"/>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11"/>
              <p:cNvSpPr/>
              <p:nvPr/>
            </p:nvSpPr>
            <p:spPr>
              <a:xfrm rot="10800000">
                <a:off x="8228288" y="1992268"/>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11"/>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11"/>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11"/>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11"/>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11"/>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11"/>
              <p:cNvSpPr/>
              <p:nvPr/>
            </p:nvSpPr>
            <p:spPr>
              <a:xfrm rot="10800000">
                <a:off x="7992723" y="38364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11"/>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11"/>
              <p:cNvSpPr/>
              <p:nvPr/>
            </p:nvSpPr>
            <p:spPr>
              <a:xfrm rot="10800000">
                <a:off x="8026044" y="4479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11"/>
              <p:cNvSpPr/>
              <p:nvPr/>
            </p:nvSpPr>
            <p:spPr>
              <a:xfrm rot="10800000" flipH="1">
                <a:off x="1261789" y="360621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11"/>
              <p:cNvSpPr/>
              <p:nvPr/>
            </p:nvSpPr>
            <p:spPr>
              <a:xfrm rot="10800000" flipH="1">
                <a:off x="1144270" y="3040938"/>
                <a:ext cx="42100" cy="41214"/>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11"/>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11"/>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11"/>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8" name="Google Shape;1568;p11"/>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9" name="Google Shape;1569;p11"/>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11"/>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11"/>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11"/>
              <p:cNvSpPr/>
              <p:nvPr/>
            </p:nvSpPr>
            <p:spPr>
              <a:xfrm rot="10800000" flipH="1">
                <a:off x="7476460" y="3996390"/>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11"/>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11"/>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11"/>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11"/>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11"/>
              <p:cNvSpPr/>
              <p:nvPr/>
            </p:nvSpPr>
            <p:spPr>
              <a:xfrm rot="10800000" flipH="1">
                <a:off x="3813234" y="45950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11"/>
              <p:cNvSpPr/>
              <p:nvPr/>
            </p:nvSpPr>
            <p:spPr>
              <a:xfrm rot="10800000" flipH="1">
                <a:off x="2030805" y="1858647"/>
                <a:ext cx="42100" cy="41258"/>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11"/>
              <p:cNvSpPr/>
              <p:nvPr/>
            </p:nvSpPr>
            <p:spPr>
              <a:xfrm rot="10800000" flipH="1">
                <a:off x="1774862" y="41592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11"/>
              <p:cNvSpPr/>
              <p:nvPr/>
            </p:nvSpPr>
            <p:spPr>
              <a:xfrm rot="10800000" flipH="1">
                <a:off x="4607949" y="48701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11"/>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11"/>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11"/>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4" name="Google Shape;1584;p11"/>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5" name="Google Shape;1585;p11"/>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11"/>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87" name="Google Shape;1587;p11"/>
            <p:cNvSpPr/>
            <p:nvPr/>
          </p:nvSpPr>
          <p:spPr>
            <a:xfrm rot="10800000" flipH="1">
              <a:off x="3544974" y="39276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11"/>
            <p:cNvSpPr/>
            <p:nvPr/>
          </p:nvSpPr>
          <p:spPr>
            <a:xfrm rot="10800000">
              <a:off x="5619059" y="4003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11"/>
            <p:cNvSpPr/>
            <p:nvPr/>
          </p:nvSpPr>
          <p:spPr>
            <a:xfrm rot="10800000">
              <a:off x="4244167" y="40748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11"/>
            <p:cNvSpPr/>
            <p:nvPr/>
          </p:nvSpPr>
          <p:spPr>
            <a:xfrm rot="10800000" flipH="1">
              <a:off x="2841662" y="36258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11"/>
            <p:cNvSpPr/>
            <p:nvPr/>
          </p:nvSpPr>
          <p:spPr>
            <a:xfrm rot="10800000" flipH="1">
              <a:off x="5203862" y="37020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11"/>
            <p:cNvSpPr/>
            <p:nvPr/>
          </p:nvSpPr>
          <p:spPr>
            <a:xfrm rot="10800000" flipH="1">
              <a:off x="4441862" y="36258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93" name="Google Shape;1593;p11"/>
          <p:cNvGrpSpPr/>
          <p:nvPr/>
        </p:nvGrpSpPr>
        <p:grpSpPr>
          <a:xfrm flipH="1">
            <a:off x="-185155" y="5588521"/>
            <a:ext cx="7267686" cy="1349808"/>
            <a:chOff x="1971760" y="2938350"/>
            <a:chExt cx="5464283" cy="1164297"/>
          </a:xfrm>
        </p:grpSpPr>
        <p:grpSp>
          <p:nvGrpSpPr>
            <p:cNvPr id="1594" name="Google Shape;1594;p11"/>
            <p:cNvGrpSpPr/>
            <p:nvPr/>
          </p:nvGrpSpPr>
          <p:grpSpPr>
            <a:xfrm>
              <a:off x="1971760" y="2938350"/>
              <a:ext cx="5464283" cy="1164297"/>
              <a:chOff x="581300" y="3757663"/>
              <a:chExt cx="696575" cy="73925"/>
            </a:xfrm>
          </p:grpSpPr>
          <p:sp>
            <p:nvSpPr>
              <p:cNvPr id="1595" name="Google Shape;1595;p11"/>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11"/>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11"/>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11"/>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99" name="Google Shape;1599;p11"/>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0" name="Google Shape;1600;p11"/>
          <p:cNvGrpSpPr/>
          <p:nvPr/>
        </p:nvGrpSpPr>
        <p:grpSpPr>
          <a:xfrm>
            <a:off x="298963" y="3894751"/>
            <a:ext cx="1872883" cy="2530024"/>
            <a:chOff x="6481050" y="2803650"/>
            <a:chExt cx="753100" cy="1033000"/>
          </a:xfrm>
        </p:grpSpPr>
        <p:sp>
          <p:nvSpPr>
            <p:cNvPr id="1601" name="Google Shape;1601;p11"/>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2" name="Google Shape;1602;p11"/>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11"/>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11"/>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11"/>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11"/>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11"/>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11"/>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11"/>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11"/>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11"/>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11"/>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11"/>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11"/>
            <p:cNvSpPr/>
            <p:nvPr/>
          </p:nvSpPr>
          <p:spPr>
            <a:xfrm>
              <a:off x="6756123"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11"/>
            <p:cNvSpPr/>
            <p:nvPr/>
          </p:nvSpPr>
          <p:spPr>
            <a:xfrm>
              <a:off x="6788947" y="3431753"/>
              <a:ext cx="6000" cy="374577"/>
            </a:xfrm>
            <a:custGeom>
              <a:avLst/>
              <a:gdLst/>
              <a:ahLst/>
              <a:cxnLst/>
              <a:rect l="l" t="t" r="r" b="b"/>
              <a:pathLst>
                <a:path w="240" h="15480" extrusionOk="0">
                  <a:moveTo>
                    <a:pt x="1" y="0"/>
                  </a:moveTo>
                  <a:lnTo>
                    <a:pt x="1"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11"/>
            <p:cNvSpPr/>
            <p:nvPr/>
          </p:nvSpPr>
          <p:spPr>
            <a:xfrm>
              <a:off x="6821771" y="3431753"/>
              <a:ext cx="6500" cy="374577"/>
            </a:xfrm>
            <a:custGeom>
              <a:avLst/>
              <a:gdLst/>
              <a:ahLst/>
              <a:cxnLst/>
              <a:rect l="l" t="t" r="r" b="b"/>
              <a:pathLst>
                <a:path w="260" h="15480" extrusionOk="0">
                  <a:moveTo>
                    <a:pt x="1" y="0"/>
                  </a:moveTo>
                  <a:lnTo>
                    <a:pt x="1"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11"/>
            <p:cNvSpPr/>
            <p:nvPr/>
          </p:nvSpPr>
          <p:spPr>
            <a:xfrm>
              <a:off x="6854121" y="3431753"/>
              <a:ext cx="6475" cy="374577"/>
            </a:xfrm>
            <a:custGeom>
              <a:avLst/>
              <a:gdLst/>
              <a:ahLst/>
              <a:cxnLst/>
              <a:rect l="l" t="t" r="r" b="b"/>
              <a:pathLst>
                <a:path w="259"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11"/>
            <p:cNvSpPr/>
            <p:nvPr/>
          </p:nvSpPr>
          <p:spPr>
            <a:xfrm>
              <a:off x="6887445" y="3431753"/>
              <a:ext cx="5975" cy="374577"/>
            </a:xfrm>
            <a:custGeom>
              <a:avLst/>
              <a:gdLst/>
              <a:ahLst/>
              <a:cxnLst/>
              <a:rect l="l" t="t" r="r" b="b"/>
              <a:pathLst>
                <a:path w="239"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11"/>
            <p:cNvSpPr/>
            <p:nvPr/>
          </p:nvSpPr>
          <p:spPr>
            <a:xfrm>
              <a:off x="6920269" y="3431753"/>
              <a:ext cx="6000" cy="374577"/>
            </a:xfrm>
            <a:custGeom>
              <a:avLst/>
              <a:gdLst/>
              <a:ahLst/>
              <a:cxnLst/>
              <a:rect l="l" t="t" r="r" b="b"/>
              <a:pathLst>
                <a:path w="240" h="15480" extrusionOk="0">
                  <a:moveTo>
                    <a:pt x="0" y="0"/>
                  </a:moveTo>
                  <a:lnTo>
                    <a:pt x="0" y="15479"/>
                  </a:lnTo>
                  <a:lnTo>
                    <a:pt x="239" y="15479"/>
                  </a:lnTo>
                  <a:lnTo>
                    <a:pt x="23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11"/>
            <p:cNvSpPr/>
            <p:nvPr/>
          </p:nvSpPr>
          <p:spPr>
            <a:xfrm>
              <a:off x="6953094" y="3431753"/>
              <a:ext cx="6500" cy="374577"/>
            </a:xfrm>
            <a:custGeom>
              <a:avLst/>
              <a:gdLst/>
              <a:ahLst/>
              <a:cxnLst/>
              <a:rect l="l" t="t" r="r" b="b"/>
              <a:pathLst>
                <a:path w="260" h="15480" extrusionOk="0">
                  <a:moveTo>
                    <a:pt x="0" y="0"/>
                  </a:moveTo>
                  <a:lnTo>
                    <a:pt x="0" y="15479"/>
                  </a:lnTo>
                  <a:lnTo>
                    <a:pt x="259" y="15479"/>
                  </a:lnTo>
                  <a:lnTo>
                    <a:pt x="259" y="0"/>
                  </a:lnTo>
                  <a:close/>
                </a:path>
              </a:pathLst>
            </a:custGeom>
            <a:solidFill>
              <a:srgbClr val="3D3D3D">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11"/>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11"/>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11"/>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11"/>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5" name="Google Shape;1625;p11"/>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6" name="Google Shape;1626;p11"/>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11"/>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11"/>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11"/>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11"/>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11"/>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11"/>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11"/>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11"/>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11"/>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11"/>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11"/>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11"/>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11"/>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11"/>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11"/>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11"/>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11"/>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11"/>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11"/>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11"/>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11"/>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11"/>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11"/>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11"/>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11"/>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11"/>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11"/>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11"/>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11"/>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11"/>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11"/>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FFFFF">
                <a:alpha val="54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11"/>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11"/>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11"/>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61" name="Google Shape;1661;p11"/>
          <p:cNvGrpSpPr/>
          <p:nvPr/>
        </p:nvGrpSpPr>
        <p:grpSpPr>
          <a:xfrm flipH="1">
            <a:off x="9334067" y="1402295"/>
            <a:ext cx="3525462" cy="4860015"/>
            <a:chOff x="3914675" y="3690400"/>
            <a:chExt cx="1165225" cy="1563242"/>
          </a:xfrm>
        </p:grpSpPr>
        <p:sp>
          <p:nvSpPr>
            <p:cNvPr id="1662" name="Google Shape;1662;p11"/>
            <p:cNvSpPr/>
            <p:nvPr/>
          </p:nvSpPr>
          <p:spPr>
            <a:xfrm>
              <a:off x="4037300" y="4026150"/>
              <a:ext cx="946600" cy="1017700"/>
            </a:xfrm>
            <a:custGeom>
              <a:avLst/>
              <a:gdLst/>
              <a:ahLst/>
              <a:cxnLst/>
              <a:rect l="l" t="t" r="r" b="b"/>
              <a:pathLst>
                <a:path w="37864" h="40708" extrusionOk="0">
                  <a:moveTo>
                    <a:pt x="18405" y="0"/>
                  </a:moveTo>
                  <a:lnTo>
                    <a:pt x="1" y="40708"/>
                  </a:lnTo>
                  <a:lnTo>
                    <a:pt x="37863" y="40708"/>
                  </a:lnTo>
                  <a:lnTo>
                    <a:pt x="18405" y="0"/>
                  </a:lnTo>
                  <a:close/>
                </a:path>
              </a:pathLst>
            </a:custGeom>
            <a:solidFill>
              <a:srgbClr val="2EA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11"/>
            <p:cNvSpPr/>
            <p:nvPr/>
          </p:nvSpPr>
          <p:spPr>
            <a:xfrm>
              <a:off x="4114400" y="3911750"/>
              <a:ext cx="791900" cy="777450"/>
            </a:xfrm>
            <a:custGeom>
              <a:avLst/>
              <a:gdLst/>
              <a:ahLst/>
              <a:cxnLst/>
              <a:rect l="l" t="t" r="r" b="b"/>
              <a:pathLst>
                <a:path w="31676" h="31098" extrusionOk="0">
                  <a:moveTo>
                    <a:pt x="15420" y="0"/>
                  </a:moveTo>
                  <a:lnTo>
                    <a:pt x="1" y="31098"/>
                  </a:lnTo>
                  <a:lnTo>
                    <a:pt x="31675" y="31098"/>
                  </a:lnTo>
                  <a:lnTo>
                    <a:pt x="15420" y="0"/>
                  </a:lnTo>
                  <a:close/>
                </a:path>
              </a:pathLst>
            </a:custGeom>
            <a:solidFill>
              <a:srgbClr val="42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11"/>
            <p:cNvSpPr/>
            <p:nvPr/>
          </p:nvSpPr>
          <p:spPr>
            <a:xfrm>
              <a:off x="4289000" y="3789875"/>
              <a:ext cx="443200" cy="435250"/>
            </a:xfrm>
            <a:custGeom>
              <a:avLst/>
              <a:gdLst/>
              <a:ahLst/>
              <a:cxnLst/>
              <a:rect l="l" t="t" r="r" b="b"/>
              <a:pathLst>
                <a:path w="17728" h="17410" extrusionOk="0">
                  <a:moveTo>
                    <a:pt x="8595" y="0"/>
                  </a:moveTo>
                  <a:lnTo>
                    <a:pt x="0" y="17410"/>
                  </a:lnTo>
                  <a:lnTo>
                    <a:pt x="17728" y="17410"/>
                  </a:lnTo>
                  <a:lnTo>
                    <a:pt x="8595" y="0"/>
                  </a:lnTo>
                  <a:close/>
                </a:path>
              </a:pathLst>
            </a:custGeom>
            <a:solidFill>
              <a:srgbClr val="60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11"/>
            <p:cNvSpPr/>
            <p:nvPr/>
          </p:nvSpPr>
          <p:spPr>
            <a:xfrm>
              <a:off x="4442703" y="5043834"/>
              <a:ext cx="105943" cy="209808"/>
            </a:xfrm>
            <a:custGeom>
              <a:avLst/>
              <a:gdLst/>
              <a:ahLst/>
              <a:cxnLst/>
              <a:rect l="l" t="t" r="r" b="b"/>
              <a:pathLst>
                <a:path w="3025" h="3384" extrusionOk="0">
                  <a:moveTo>
                    <a:pt x="1" y="1"/>
                  </a:moveTo>
                  <a:lnTo>
                    <a:pt x="1" y="3383"/>
                  </a:lnTo>
                  <a:lnTo>
                    <a:pt x="3025" y="3383"/>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11"/>
            <p:cNvSpPr/>
            <p:nvPr/>
          </p:nvSpPr>
          <p:spPr>
            <a:xfrm>
              <a:off x="4436225" y="3690400"/>
              <a:ext cx="148750" cy="141775"/>
            </a:xfrm>
            <a:custGeom>
              <a:avLst/>
              <a:gdLst/>
              <a:ahLst/>
              <a:cxnLst/>
              <a:rect l="l" t="t" r="r" b="b"/>
              <a:pathLst>
                <a:path w="5950" h="5671" extrusionOk="0">
                  <a:moveTo>
                    <a:pt x="2965" y="0"/>
                  </a:moveTo>
                  <a:lnTo>
                    <a:pt x="2050" y="1870"/>
                  </a:lnTo>
                  <a:lnTo>
                    <a:pt x="0" y="2169"/>
                  </a:lnTo>
                  <a:lnTo>
                    <a:pt x="1493" y="3621"/>
                  </a:lnTo>
                  <a:lnTo>
                    <a:pt x="1154" y="5671"/>
                  </a:lnTo>
                  <a:lnTo>
                    <a:pt x="2965" y="4696"/>
                  </a:lnTo>
                  <a:lnTo>
                    <a:pt x="4795" y="5671"/>
                  </a:lnTo>
                  <a:lnTo>
                    <a:pt x="4457" y="3621"/>
                  </a:lnTo>
                  <a:lnTo>
                    <a:pt x="5949" y="2169"/>
                  </a:lnTo>
                  <a:lnTo>
                    <a:pt x="3880" y="1870"/>
                  </a:lnTo>
                  <a:lnTo>
                    <a:pt x="29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11"/>
            <p:cNvSpPr/>
            <p:nvPr/>
          </p:nvSpPr>
          <p:spPr>
            <a:xfrm>
              <a:off x="4326825" y="4014375"/>
              <a:ext cx="317850" cy="116525"/>
            </a:xfrm>
            <a:custGeom>
              <a:avLst/>
              <a:gdLst/>
              <a:ahLst/>
              <a:cxnLst/>
              <a:rect l="l" t="t" r="r" b="b"/>
              <a:pathLst>
                <a:path w="12714" h="4661" extrusionOk="0">
                  <a:moveTo>
                    <a:pt x="12048" y="0"/>
                  </a:moveTo>
                  <a:cubicBezTo>
                    <a:pt x="11941" y="0"/>
                    <a:pt x="11832" y="45"/>
                    <a:pt x="11738" y="153"/>
                  </a:cubicBezTo>
                  <a:cubicBezTo>
                    <a:pt x="9312" y="2665"/>
                    <a:pt x="5648" y="3744"/>
                    <a:pt x="2154" y="3744"/>
                  </a:cubicBezTo>
                  <a:cubicBezTo>
                    <a:pt x="1636" y="3744"/>
                    <a:pt x="1122" y="3721"/>
                    <a:pt x="616" y="3674"/>
                  </a:cubicBezTo>
                  <a:cubicBezTo>
                    <a:pt x="591" y="3671"/>
                    <a:pt x="568" y="3670"/>
                    <a:pt x="545" y="3670"/>
                  </a:cubicBezTo>
                  <a:cubicBezTo>
                    <a:pt x="0" y="3670"/>
                    <a:pt x="23" y="4551"/>
                    <a:pt x="596" y="4590"/>
                  </a:cubicBezTo>
                  <a:cubicBezTo>
                    <a:pt x="1113" y="4637"/>
                    <a:pt x="1638" y="4661"/>
                    <a:pt x="2166" y="4661"/>
                  </a:cubicBezTo>
                  <a:cubicBezTo>
                    <a:pt x="5890" y="4661"/>
                    <a:pt x="9799" y="3473"/>
                    <a:pt x="12395" y="789"/>
                  </a:cubicBezTo>
                  <a:cubicBezTo>
                    <a:pt x="12714" y="470"/>
                    <a:pt x="12394" y="0"/>
                    <a:pt x="120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11"/>
            <p:cNvSpPr/>
            <p:nvPr/>
          </p:nvSpPr>
          <p:spPr>
            <a:xfrm>
              <a:off x="4152475" y="4406350"/>
              <a:ext cx="628925" cy="191900"/>
            </a:xfrm>
            <a:custGeom>
              <a:avLst/>
              <a:gdLst/>
              <a:ahLst/>
              <a:cxnLst/>
              <a:rect l="l" t="t" r="r" b="b"/>
              <a:pathLst>
                <a:path w="25157" h="7676" extrusionOk="0">
                  <a:moveTo>
                    <a:pt x="24465" y="1"/>
                  </a:moveTo>
                  <a:cubicBezTo>
                    <a:pt x="24362" y="1"/>
                    <a:pt x="24256" y="39"/>
                    <a:pt x="24164" y="132"/>
                  </a:cubicBezTo>
                  <a:cubicBezTo>
                    <a:pt x="19231" y="4643"/>
                    <a:pt x="12101" y="6785"/>
                    <a:pt x="5322" y="6785"/>
                  </a:cubicBezTo>
                  <a:cubicBezTo>
                    <a:pt x="3789" y="6785"/>
                    <a:pt x="2273" y="6676"/>
                    <a:pt x="805" y="6459"/>
                  </a:cubicBezTo>
                  <a:cubicBezTo>
                    <a:pt x="774" y="6454"/>
                    <a:pt x="744" y="6451"/>
                    <a:pt x="714" y="6451"/>
                  </a:cubicBezTo>
                  <a:cubicBezTo>
                    <a:pt x="186" y="6451"/>
                    <a:pt x="0" y="7259"/>
                    <a:pt x="547" y="7335"/>
                  </a:cubicBezTo>
                  <a:cubicBezTo>
                    <a:pt x="2107" y="7561"/>
                    <a:pt x="3710" y="7676"/>
                    <a:pt x="5326" y="7676"/>
                  </a:cubicBezTo>
                  <a:cubicBezTo>
                    <a:pt x="12382" y="7676"/>
                    <a:pt x="19684" y="5484"/>
                    <a:pt x="24800" y="789"/>
                  </a:cubicBezTo>
                  <a:cubicBezTo>
                    <a:pt x="25156" y="479"/>
                    <a:pt x="24826" y="1"/>
                    <a:pt x="24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11"/>
            <p:cNvSpPr/>
            <p:nvPr/>
          </p:nvSpPr>
          <p:spPr>
            <a:xfrm>
              <a:off x="4124350" y="4860125"/>
              <a:ext cx="794875" cy="195675"/>
            </a:xfrm>
            <a:custGeom>
              <a:avLst/>
              <a:gdLst/>
              <a:ahLst/>
              <a:cxnLst/>
              <a:rect l="l" t="t" r="r" b="b"/>
              <a:pathLst>
                <a:path w="31795" h="7827" extrusionOk="0">
                  <a:moveTo>
                    <a:pt x="31111" y="1"/>
                  </a:moveTo>
                  <a:cubicBezTo>
                    <a:pt x="31037" y="1"/>
                    <a:pt x="30959" y="21"/>
                    <a:pt x="30879" y="67"/>
                  </a:cubicBezTo>
                  <a:cubicBezTo>
                    <a:pt x="25328" y="3250"/>
                    <a:pt x="18564" y="4444"/>
                    <a:pt x="12336" y="5459"/>
                  </a:cubicBezTo>
                  <a:cubicBezTo>
                    <a:pt x="8456" y="6115"/>
                    <a:pt x="4517" y="6613"/>
                    <a:pt x="597" y="6911"/>
                  </a:cubicBezTo>
                  <a:cubicBezTo>
                    <a:pt x="7" y="6931"/>
                    <a:pt x="1" y="7827"/>
                    <a:pt x="578" y="7827"/>
                  </a:cubicBezTo>
                  <a:cubicBezTo>
                    <a:pt x="585" y="7827"/>
                    <a:pt x="591" y="7827"/>
                    <a:pt x="597" y="7826"/>
                  </a:cubicBezTo>
                  <a:cubicBezTo>
                    <a:pt x="4596" y="7528"/>
                    <a:pt x="8596" y="7011"/>
                    <a:pt x="12575" y="6354"/>
                  </a:cubicBezTo>
                  <a:cubicBezTo>
                    <a:pt x="18902" y="5339"/>
                    <a:pt x="25726" y="4106"/>
                    <a:pt x="31357" y="863"/>
                  </a:cubicBezTo>
                  <a:cubicBezTo>
                    <a:pt x="31795" y="610"/>
                    <a:pt x="31520" y="1"/>
                    <a:pt x="311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11"/>
            <p:cNvSpPr/>
            <p:nvPr/>
          </p:nvSpPr>
          <p:spPr>
            <a:xfrm>
              <a:off x="4442700" y="3958500"/>
              <a:ext cx="83075" cy="83075"/>
            </a:xfrm>
            <a:custGeom>
              <a:avLst/>
              <a:gdLst/>
              <a:ahLst/>
              <a:cxnLst/>
              <a:rect l="l" t="t" r="r" b="b"/>
              <a:pathLst>
                <a:path w="3323" h="3323" extrusionOk="0">
                  <a:moveTo>
                    <a:pt x="1651" y="0"/>
                  </a:moveTo>
                  <a:cubicBezTo>
                    <a:pt x="736" y="0"/>
                    <a:pt x="0" y="736"/>
                    <a:pt x="0" y="1672"/>
                  </a:cubicBezTo>
                  <a:cubicBezTo>
                    <a:pt x="0" y="2587"/>
                    <a:pt x="736" y="3323"/>
                    <a:pt x="1651" y="3323"/>
                  </a:cubicBezTo>
                  <a:cubicBezTo>
                    <a:pt x="2587" y="3323"/>
                    <a:pt x="3323" y="2587"/>
                    <a:pt x="3323" y="1672"/>
                  </a:cubicBezTo>
                  <a:cubicBezTo>
                    <a:pt x="3323" y="736"/>
                    <a:pt x="2587" y="0"/>
                    <a:pt x="165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11"/>
            <p:cNvSpPr/>
            <p:nvPr/>
          </p:nvSpPr>
          <p:spPr>
            <a:xfrm>
              <a:off x="4578475" y="4143525"/>
              <a:ext cx="61200" cy="61200"/>
            </a:xfrm>
            <a:custGeom>
              <a:avLst/>
              <a:gdLst/>
              <a:ahLst/>
              <a:cxnLst/>
              <a:rect l="l" t="t" r="r" b="b"/>
              <a:pathLst>
                <a:path w="2448" h="2448" extrusionOk="0">
                  <a:moveTo>
                    <a:pt x="1234" y="1"/>
                  </a:moveTo>
                  <a:cubicBezTo>
                    <a:pt x="558" y="1"/>
                    <a:pt x="1" y="558"/>
                    <a:pt x="1" y="1234"/>
                  </a:cubicBezTo>
                  <a:cubicBezTo>
                    <a:pt x="1" y="1891"/>
                    <a:pt x="558" y="2448"/>
                    <a:pt x="1234" y="2448"/>
                  </a:cubicBezTo>
                  <a:cubicBezTo>
                    <a:pt x="1891" y="2448"/>
                    <a:pt x="2448" y="1891"/>
                    <a:pt x="2448" y="1234"/>
                  </a:cubicBezTo>
                  <a:cubicBezTo>
                    <a:pt x="2448" y="558"/>
                    <a:pt x="1891" y="1"/>
                    <a:pt x="1234" y="1"/>
                  </a:cubicBezTo>
                  <a:close/>
                </a:path>
              </a:pathLst>
            </a:custGeom>
            <a:solidFill>
              <a:srgbClr val="C5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11"/>
            <p:cNvSpPr/>
            <p:nvPr/>
          </p:nvSpPr>
          <p:spPr>
            <a:xfrm>
              <a:off x="4373550" y="4269875"/>
              <a:ext cx="60700" cy="60700"/>
            </a:xfrm>
            <a:custGeom>
              <a:avLst/>
              <a:gdLst/>
              <a:ahLst/>
              <a:cxnLst/>
              <a:rect l="l" t="t" r="r" b="b"/>
              <a:pathLst>
                <a:path w="2428" h="2428" extrusionOk="0">
                  <a:moveTo>
                    <a:pt x="1214" y="0"/>
                  </a:moveTo>
                  <a:cubicBezTo>
                    <a:pt x="538" y="0"/>
                    <a:pt x="0" y="537"/>
                    <a:pt x="0" y="1214"/>
                  </a:cubicBezTo>
                  <a:cubicBezTo>
                    <a:pt x="0" y="1890"/>
                    <a:pt x="538" y="2428"/>
                    <a:pt x="1214" y="2428"/>
                  </a:cubicBezTo>
                  <a:cubicBezTo>
                    <a:pt x="1891" y="2428"/>
                    <a:pt x="2428" y="1890"/>
                    <a:pt x="2428" y="1214"/>
                  </a:cubicBezTo>
                  <a:cubicBezTo>
                    <a:pt x="2428" y="557"/>
                    <a:pt x="1891" y="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11"/>
            <p:cNvSpPr/>
            <p:nvPr/>
          </p:nvSpPr>
          <p:spPr>
            <a:xfrm>
              <a:off x="4543175" y="4314625"/>
              <a:ext cx="83575" cy="83600"/>
            </a:xfrm>
            <a:custGeom>
              <a:avLst/>
              <a:gdLst/>
              <a:ahLst/>
              <a:cxnLst/>
              <a:rect l="l" t="t" r="r" b="b"/>
              <a:pathLst>
                <a:path w="3343" h="3344" extrusionOk="0">
                  <a:moveTo>
                    <a:pt x="1671" y="1"/>
                  </a:moveTo>
                  <a:cubicBezTo>
                    <a:pt x="736" y="1"/>
                    <a:pt x="0" y="737"/>
                    <a:pt x="0" y="1672"/>
                  </a:cubicBezTo>
                  <a:cubicBezTo>
                    <a:pt x="0" y="2587"/>
                    <a:pt x="736" y="3344"/>
                    <a:pt x="1671" y="3344"/>
                  </a:cubicBezTo>
                  <a:cubicBezTo>
                    <a:pt x="2587" y="3344"/>
                    <a:pt x="3343" y="2587"/>
                    <a:pt x="3343" y="1672"/>
                  </a:cubicBezTo>
                  <a:cubicBezTo>
                    <a:pt x="3343" y="717"/>
                    <a:pt x="2587" y="1"/>
                    <a:pt x="1671"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11"/>
            <p:cNvSpPr/>
            <p:nvPr/>
          </p:nvSpPr>
          <p:spPr>
            <a:xfrm>
              <a:off x="4329775" y="4431525"/>
              <a:ext cx="61200" cy="60700"/>
            </a:xfrm>
            <a:custGeom>
              <a:avLst/>
              <a:gdLst/>
              <a:ahLst/>
              <a:cxnLst/>
              <a:rect l="l" t="t" r="r" b="b"/>
              <a:pathLst>
                <a:path w="2448" h="2428" extrusionOk="0">
                  <a:moveTo>
                    <a:pt x="1234" y="1"/>
                  </a:moveTo>
                  <a:cubicBezTo>
                    <a:pt x="558" y="1"/>
                    <a:pt x="1" y="538"/>
                    <a:pt x="1" y="1214"/>
                  </a:cubicBezTo>
                  <a:cubicBezTo>
                    <a:pt x="1" y="1891"/>
                    <a:pt x="558" y="2428"/>
                    <a:pt x="1234" y="2428"/>
                  </a:cubicBezTo>
                  <a:cubicBezTo>
                    <a:pt x="1891" y="2428"/>
                    <a:pt x="2448" y="1891"/>
                    <a:pt x="2448" y="1214"/>
                  </a:cubicBezTo>
                  <a:cubicBezTo>
                    <a:pt x="2448" y="558"/>
                    <a:pt x="1931" y="20"/>
                    <a:pt x="1234" y="1"/>
                  </a:cubicBezTo>
                  <a:close/>
                </a:path>
              </a:pathLst>
            </a:custGeom>
            <a:solidFill>
              <a:srgbClr val="C9C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11"/>
            <p:cNvSpPr/>
            <p:nvPr/>
          </p:nvSpPr>
          <p:spPr>
            <a:xfrm>
              <a:off x="4715275" y="4534975"/>
              <a:ext cx="61200" cy="60725"/>
            </a:xfrm>
            <a:custGeom>
              <a:avLst/>
              <a:gdLst/>
              <a:ahLst/>
              <a:cxnLst/>
              <a:rect l="l" t="t" r="r" b="b"/>
              <a:pathLst>
                <a:path w="2448" h="2429" extrusionOk="0">
                  <a:moveTo>
                    <a:pt x="1234" y="1"/>
                  </a:moveTo>
                  <a:cubicBezTo>
                    <a:pt x="557" y="1"/>
                    <a:pt x="0" y="538"/>
                    <a:pt x="0" y="1215"/>
                  </a:cubicBezTo>
                  <a:cubicBezTo>
                    <a:pt x="0" y="1871"/>
                    <a:pt x="557" y="2428"/>
                    <a:pt x="1234" y="2428"/>
                  </a:cubicBezTo>
                  <a:cubicBezTo>
                    <a:pt x="1890" y="2428"/>
                    <a:pt x="2447" y="1891"/>
                    <a:pt x="2447" y="1215"/>
                  </a:cubicBezTo>
                  <a:cubicBezTo>
                    <a:pt x="2447" y="538"/>
                    <a:pt x="1890" y="1"/>
                    <a:pt x="1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11"/>
            <p:cNvSpPr/>
            <p:nvPr/>
          </p:nvSpPr>
          <p:spPr>
            <a:xfrm>
              <a:off x="4289000" y="4678250"/>
              <a:ext cx="83075" cy="83575"/>
            </a:xfrm>
            <a:custGeom>
              <a:avLst/>
              <a:gdLst/>
              <a:ahLst/>
              <a:cxnLst/>
              <a:rect l="l" t="t" r="r" b="b"/>
              <a:pathLst>
                <a:path w="3323" h="3343" extrusionOk="0">
                  <a:moveTo>
                    <a:pt x="1671" y="0"/>
                  </a:moveTo>
                  <a:cubicBezTo>
                    <a:pt x="736" y="0"/>
                    <a:pt x="0" y="756"/>
                    <a:pt x="0" y="1671"/>
                  </a:cubicBezTo>
                  <a:cubicBezTo>
                    <a:pt x="0" y="2587"/>
                    <a:pt x="736" y="3343"/>
                    <a:pt x="1671" y="3343"/>
                  </a:cubicBezTo>
                  <a:cubicBezTo>
                    <a:pt x="2587" y="3343"/>
                    <a:pt x="3323" y="2587"/>
                    <a:pt x="3323" y="1671"/>
                  </a:cubicBezTo>
                  <a:cubicBezTo>
                    <a:pt x="3323" y="756"/>
                    <a:pt x="2587" y="0"/>
                    <a:pt x="167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11"/>
            <p:cNvSpPr/>
            <p:nvPr/>
          </p:nvSpPr>
          <p:spPr>
            <a:xfrm>
              <a:off x="4578475" y="4635475"/>
              <a:ext cx="61200" cy="61200"/>
            </a:xfrm>
            <a:custGeom>
              <a:avLst/>
              <a:gdLst/>
              <a:ahLst/>
              <a:cxnLst/>
              <a:rect l="l" t="t" r="r" b="b"/>
              <a:pathLst>
                <a:path w="2448" h="2448" extrusionOk="0">
                  <a:moveTo>
                    <a:pt x="1234" y="0"/>
                  </a:moveTo>
                  <a:cubicBezTo>
                    <a:pt x="558" y="0"/>
                    <a:pt x="1" y="557"/>
                    <a:pt x="1" y="1214"/>
                  </a:cubicBezTo>
                  <a:cubicBezTo>
                    <a:pt x="1" y="1890"/>
                    <a:pt x="558" y="2447"/>
                    <a:pt x="1234" y="2447"/>
                  </a:cubicBezTo>
                  <a:cubicBezTo>
                    <a:pt x="1891" y="2447"/>
                    <a:pt x="2448" y="1890"/>
                    <a:pt x="2448" y="1214"/>
                  </a:cubicBezTo>
                  <a:cubicBezTo>
                    <a:pt x="2448" y="557"/>
                    <a:pt x="1891" y="0"/>
                    <a:pt x="123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11"/>
            <p:cNvSpPr/>
            <p:nvPr/>
          </p:nvSpPr>
          <p:spPr>
            <a:xfrm>
              <a:off x="4433725" y="4821500"/>
              <a:ext cx="61225" cy="60700"/>
            </a:xfrm>
            <a:custGeom>
              <a:avLst/>
              <a:gdLst/>
              <a:ahLst/>
              <a:cxnLst/>
              <a:rect l="l" t="t" r="r" b="b"/>
              <a:pathLst>
                <a:path w="2449" h="2428" extrusionOk="0">
                  <a:moveTo>
                    <a:pt x="1215" y="0"/>
                  </a:moveTo>
                  <a:cubicBezTo>
                    <a:pt x="558" y="0"/>
                    <a:pt x="1" y="537"/>
                    <a:pt x="1" y="1214"/>
                  </a:cubicBezTo>
                  <a:cubicBezTo>
                    <a:pt x="1" y="1890"/>
                    <a:pt x="558" y="2428"/>
                    <a:pt x="1215" y="2428"/>
                  </a:cubicBezTo>
                  <a:cubicBezTo>
                    <a:pt x="1891" y="2428"/>
                    <a:pt x="2448" y="1890"/>
                    <a:pt x="2448" y="1214"/>
                  </a:cubicBezTo>
                  <a:cubicBezTo>
                    <a:pt x="2448" y="537"/>
                    <a:pt x="1911"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11"/>
            <p:cNvSpPr/>
            <p:nvPr/>
          </p:nvSpPr>
          <p:spPr>
            <a:xfrm>
              <a:off x="4692875" y="4754350"/>
              <a:ext cx="83600" cy="83075"/>
            </a:xfrm>
            <a:custGeom>
              <a:avLst/>
              <a:gdLst/>
              <a:ahLst/>
              <a:cxnLst/>
              <a:rect l="l" t="t" r="r" b="b"/>
              <a:pathLst>
                <a:path w="3344" h="3323" extrusionOk="0">
                  <a:moveTo>
                    <a:pt x="1672" y="0"/>
                  </a:moveTo>
                  <a:cubicBezTo>
                    <a:pt x="757" y="0"/>
                    <a:pt x="1" y="736"/>
                    <a:pt x="1" y="1671"/>
                  </a:cubicBezTo>
                  <a:cubicBezTo>
                    <a:pt x="1" y="2587"/>
                    <a:pt x="757" y="3323"/>
                    <a:pt x="1672" y="3323"/>
                  </a:cubicBezTo>
                  <a:cubicBezTo>
                    <a:pt x="2587" y="3323"/>
                    <a:pt x="3343" y="2587"/>
                    <a:pt x="3343" y="1671"/>
                  </a:cubicBezTo>
                  <a:cubicBezTo>
                    <a:pt x="3343" y="736"/>
                    <a:pt x="2587" y="0"/>
                    <a:pt x="167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11"/>
            <p:cNvSpPr/>
            <p:nvPr/>
          </p:nvSpPr>
          <p:spPr>
            <a:xfrm>
              <a:off x="4214875" y="4873725"/>
              <a:ext cx="61200" cy="60700"/>
            </a:xfrm>
            <a:custGeom>
              <a:avLst/>
              <a:gdLst/>
              <a:ahLst/>
              <a:cxnLst/>
              <a:rect l="l" t="t" r="r" b="b"/>
              <a:pathLst>
                <a:path w="2448" h="2428" extrusionOk="0">
                  <a:moveTo>
                    <a:pt x="1214" y="0"/>
                  </a:moveTo>
                  <a:cubicBezTo>
                    <a:pt x="558" y="0"/>
                    <a:pt x="1" y="537"/>
                    <a:pt x="1" y="1214"/>
                  </a:cubicBezTo>
                  <a:cubicBezTo>
                    <a:pt x="1" y="1890"/>
                    <a:pt x="538" y="2428"/>
                    <a:pt x="1214" y="2428"/>
                  </a:cubicBezTo>
                  <a:cubicBezTo>
                    <a:pt x="1891" y="2428"/>
                    <a:pt x="2448" y="1890"/>
                    <a:pt x="2448" y="1214"/>
                  </a:cubicBezTo>
                  <a:cubicBezTo>
                    <a:pt x="2448" y="537"/>
                    <a:pt x="1891" y="20"/>
                    <a:pt x="121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11"/>
            <p:cNvSpPr/>
            <p:nvPr/>
          </p:nvSpPr>
          <p:spPr>
            <a:xfrm>
              <a:off x="4852050" y="4948325"/>
              <a:ext cx="61200" cy="60725"/>
            </a:xfrm>
            <a:custGeom>
              <a:avLst/>
              <a:gdLst/>
              <a:ahLst/>
              <a:cxnLst/>
              <a:rect l="l" t="t" r="r" b="b"/>
              <a:pathLst>
                <a:path w="2448" h="2429" extrusionOk="0">
                  <a:moveTo>
                    <a:pt x="1234" y="1"/>
                  </a:moveTo>
                  <a:cubicBezTo>
                    <a:pt x="558" y="1"/>
                    <a:pt x="1" y="538"/>
                    <a:pt x="1" y="1214"/>
                  </a:cubicBezTo>
                  <a:cubicBezTo>
                    <a:pt x="1" y="1891"/>
                    <a:pt x="558" y="2428"/>
                    <a:pt x="1234" y="2428"/>
                  </a:cubicBezTo>
                  <a:cubicBezTo>
                    <a:pt x="1891" y="2428"/>
                    <a:pt x="2448" y="1891"/>
                    <a:pt x="2448" y="1214"/>
                  </a:cubicBezTo>
                  <a:cubicBezTo>
                    <a:pt x="2448" y="538"/>
                    <a:pt x="1891" y="1"/>
                    <a:pt x="1234" y="1"/>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11"/>
            <p:cNvSpPr/>
            <p:nvPr/>
          </p:nvSpPr>
          <p:spPr>
            <a:xfrm>
              <a:off x="4479000" y="4158450"/>
              <a:ext cx="31850" cy="31350"/>
            </a:xfrm>
            <a:custGeom>
              <a:avLst/>
              <a:gdLst/>
              <a:ahLst/>
              <a:cxnLst/>
              <a:rect l="l" t="t" r="r" b="b"/>
              <a:pathLst>
                <a:path w="1274" h="1254" extrusionOk="0">
                  <a:moveTo>
                    <a:pt x="637" y="1"/>
                  </a:moveTo>
                  <a:lnTo>
                    <a:pt x="438" y="398"/>
                  </a:lnTo>
                  <a:lnTo>
                    <a:pt x="0" y="637"/>
                  </a:lnTo>
                  <a:lnTo>
                    <a:pt x="438" y="856"/>
                  </a:lnTo>
                  <a:lnTo>
                    <a:pt x="637" y="1254"/>
                  </a:lnTo>
                  <a:lnTo>
                    <a:pt x="856" y="856"/>
                  </a:lnTo>
                  <a:lnTo>
                    <a:pt x="1274" y="637"/>
                  </a:lnTo>
                  <a:lnTo>
                    <a:pt x="856" y="398"/>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11"/>
            <p:cNvSpPr/>
            <p:nvPr/>
          </p:nvSpPr>
          <p:spPr>
            <a:xfrm>
              <a:off x="4470050" y="3878900"/>
              <a:ext cx="50250" cy="48275"/>
            </a:xfrm>
            <a:custGeom>
              <a:avLst/>
              <a:gdLst/>
              <a:ahLst/>
              <a:cxnLst/>
              <a:rect l="l" t="t" r="r" b="b"/>
              <a:pathLst>
                <a:path w="2010" h="1931" extrusionOk="0">
                  <a:moveTo>
                    <a:pt x="995" y="1"/>
                  </a:moveTo>
                  <a:lnTo>
                    <a:pt x="657" y="618"/>
                  </a:lnTo>
                  <a:lnTo>
                    <a:pt x="0" y="976"/>
                  </a:lnTo>
                  <a:lnTo>
                    <a:pt x="657" y="1314"/>
                  </a:lnTo>
                  <a:lnTo>
                    <a:pt x="995" y="1931"/>
                  </a:lnTo>
                  <a:lnTo>
                    <a:pt x="1333" y="1314"/>
                  </a:lnTo>
                  <a:lnTo>
                    <a:pt x="2010" y="976"/>
                  </a:lnTo>
                  <a:lnTo>
                    <a:pt x="1333" y="618"/>
                  </a:lnTo>
                  <a:lnTo>
                    <a:pt x="995"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11"/>
            <p:cNvSpPr/>
            <p:nvPr/>
          </p:nvSpPr>
          <p:spPr>
            <a:xfrm>
              <a:off x="4460100" y="4356425"/>
              <a:ext cx="50250" cy="48275"/>
            </a:xfrm>
            <a:custGeom>
              <a:avLst/>
              <a:gdLst/>
              <a:ahLst/>
              <a:cxnLst/>
              <a:rect l="l" t="t" r="r" b="b"/>
              <a:pathLst>
                <a:path w="2010" h="1931" extrusionOk="0">
                  <a:moveTo>
                    <a:pt x="1015" y="0"/>
                  </a:moveTo>
                  <a:lnTo>
                    <a:pt x="657" y="617"/>
                  </a:lnTo>
                  <a:lnTo>
                    <a:pt x="0" y="975"/>
                  </a:lnTo>
                  <a:lnTo>
                    <a:pt x="657" y="1293"/>
                  </a:lnTo>
                  <a:lnTo>
                    <a:pt x="1015" y="1930"/>
                  </a:lnTo>
                  <a:lnTo>
                    <a:pt x="1333" y="1293"/>
                  </a:lnTo>
                  <a:lnTo>
                    <a:pt x="2010" y="975"/>
                  </a:lnTo>
                  <a:lnTo>
                    <a:pt x="1333" y="61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11"/>
            <p:cNvSpPr/>
            <p:nvPr/>
          </p:nvSpPr>
          <p:spPr>
            <a:xfrm>
              <a:off x="4251675" y="4515100"/>
              <a:ext cx="31875" cy="30850"/>
            </a:xfrm>
            <a:custGeom>
              <a:avLst/>
              <a:gdLst/>
              <a:ahLst/>
              <a:cxnLst/>
              <a:rect l="l" t="t" r="r" b="b"/>
              <a:pathLst>
                <a:path w="1275" h="1234" extrusionOk="0">
                  <a:moveTo>
                    <a:pt x="618" y="0"/>
                  </a:moveTo>
                  <a:lnTo>
                    <a:pt x="419" y="398"/>
                  </a:lnTo>
                  <a:lnTo>
                    <a:pt x="1" y="617"/>
                  </a:lnTo>
                  <a:lnTo>
                    <a:pt x="419" y="816"/>
                  </a:lnTo>
                  <a:lnTo>
                    <a:pt x="618" y="1234"/>
                  </a:lnTo>
                  <a:lnTo>
                    <a:pt x="837" y="816"/>
                  </a:lnTo>
                  <a:lnTo>
                    <a:pt x="1274" y="617"/>
                  </a:lnTo>
                  <a:lnTo>
                    <a:pt x="837" y="398"/>
                  </a:lnTo>
                  <a:lnTo>
                    <a:pt x="618"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6" name="Google Shape;1686;p11"/>
            <p:cNvSpPr/>
            <p:nvPr/>
          </p:nvSpPr>
          <p:spPr>
            <a:xfrm>
              <a:off x="4432750" y="4625525"/>
              <a:ext cx="31350" cy="31350"/>
            </a:xfrm>
            <a:custGeom>
              <a:avLst/>
              <a:gdLst/>
              <a:ahLst/>
              <a:cxnLst/>
              <a:rect l="l" t="t" r="r" b="b"/>
              <a:pathLst>
                <a:path w="1254" h="1254" extrusionOk="0">
                  <a:moveTo>
                    <a:pt x="617" y="0"/>
                  </a:moveTo>
                  <a:lnTo>
                    <a:pt x="418" y="398"/>
                  </a:lnTo>
                  <a:lnTo>
                    <a:pt x="0" y="617"/>
                  </a:lnTo>
                  <a:lnTo>
                    <a:pt x="418" y="856"/>
                  </a:lnTo>
                  <a:lnTo>
                    <a:pt x="617" y="1254"/>
                  </a:lnTo>
                  <a:lnTo>
                    <a:pt x="836" y="856"/>
                  </a:lnTo>
                  <a:lnTo>
                    <a:pt x="1254" y="617"/>
                  </a:lnTo>
                  <a:lnTo>
                    <a:pt x="836" y="398"/>
                  </a:lnTo>
                  <a:lnTo>
                    <a:pt x="61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7" name="Google Shape;1687;p11"/>
            <p:cNvSpPr/>
            <p:nvPr/>
          </p:nvSpPr>
          <p:spPr>
            <a:xfrm>
              <a:off x="4799825" y="4610100"/>
              <a:ext cx="31850" cy="30850"/>
            </a:xfrm>
            <a:custGeom>
              <a:avLst/>
              <a:gdLst/>
              <a:ahLst/>
              <a:cxnLst/>
              <a:rect l="l" t="t" r="r" b="b"/>
              <a:pathLst>
                <a:path w="1274" h="1234" extrusionOk="0">
                  <a:moveTo>
                    <a:pt x="657" y="0"/>
                  </a:moveTo>
                  <a:lnTo>
                    <a:pt x="438" y="398"/>
                  </a:lnTo>
                  <a:lnTo>
                    <a:pt x="1" y="617"/>
                  </a:lnTo>
                  <a:lnTo>
                    <a:pt x="438" y="836"/>
                  </a:lnTo>
                  <a:lnTo>
                    <a:pt x="657" y="1234"/>
                  </a:lnTo>
                  <a:lnTo>
                    <a:pt x="856" y="836"/>
                  </a:lnTo>
                  <a:lnTo>
                    <a:pt x="1274" y="617"/>
                  </a:lnTo>
                  <a:lnTo>
                    <a:pt x="856" y="398"/>
                  </a:lnTo>
                  <a:lnTo>
                    <a:pt x="65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11"/>
            <p:cNvSpPr/>
            <p:nvPr/>
          </p:nvSpPr>
          <p:spPr>
            <a:xfrm>
              <a:off x="4563550" y="4769750"/>
              <a:ext cx="31875" cy="30375"/>
            </a:xfrm>
            <a:custGeom>
              <a:avLst/>
              <a:gdLst/>
              <a:ahLst/>
              <a:cxnLst/>
              <a:rect l="l" t="t" r="r" b="b"/>
              <a:pathLst>
                <a:path w="1275" h="1215" extrusionOk="0">
                  <a:moveTo>
                    <a:pt x="657" y="1"/>
                  </a:moveTo>
                  <a:lnTo>
                    <a:pt x="439" y="399"/>
                  </a:lnTo>
                  <a:lnTo>
                    <a:pt x="1" y="618"/>
                  </a:lnTo>
                  <a:lnTo>
                    <a:pt x="439" y="817"/>
                  </a:lnTo>
                  <a:lnTo>
                    <a:pt x="657" y="1215"/>
                  </a:lnTo>
                  <a:lnTo>
                    <a:pt x="856" y="817"/>
                  </a:lnTo>
                  <a:lnTo>
                    <a:pt x="1274" y="618"/>
                  </a:lnTo>
                  <a:lnTo>
                    <a:pt x="85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11"/>
            <p:cNvSpPr/>
            <p:nvPr/>
          </p:nvSpPr>
          <p:spPr>
            <a:xfrm>
              <a:off x="4203425" y="4764800"/>
              <a:ext cx="49775" cy="48750"/>
            </a:xfrm>
            <a:custGeom>
              <a:avLst/>
              <a:gdLst/>
              <a:ahLst/>
              <a:cxnLst/>
              <a:rect l="l" t="t" r="r" b="b"/>
              <a:pathLst>
                <a:path w="1991" h="1950" extrusionOk="0">
                  <a:moveTo>
                    <a:pt x="996" y="0"/>
                  </a:moveTo>
                  <a:lnTo>
                    <a:pt x="658" y="617"/>
                  </a:lnTo>
                  <a:lnTo>
                    <a:pt x="1" y="975"/>
                  </a:lnTo>
                  <a:lnTo>
                    <a:pt x="658" y="1313"/>
                  </a:lnTo>
                  <a:lnTo>
                    <a:pt x="996" y="1950"/>
                  </a:lnTo>
                  <a:lnTo>
                    <a:pt x="1354" y="1313"/>
                  </a:lnTo>
                  <a:lnTo>
                    <a:pt x="1991" y="975"/>
                  </a:lnTo>
                  <a:lnTo>
                    <a:pt x="1354" y="617"/>
                  </a:lnTo>
                  <a:lnTo>
                    <a:pt x="996"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11"/>
            <p:cNvSpPr/>
            <p:nvPr/>
          </p:nvSpPr>
          <p:spPr>
            <a:xfrm>
              <a:off x="4330775" y="4932900"/>
              <a:ext cx="32350" cy="30875"/>
            </a:xfrm>
            <a:custGeom>
              <a:avLst/>
              <a:gdLst/>
              <a:ahLst/>
              <a:cxnLst/>
              <a:rect l="l" t="t" r="r" b="b"/>
              <a:pathLst>
                <a:path w="1294" h="1235" extrusionOk="0">
                  <a:moveTo>
                    <a:pt x="637" y="1"/>
                  </a:moveTo>
                  <a:lnTo>
                    <a:pt x="418" y="419"/>
                  </a:lnTo>
                  <a:lnTo>
                    <a:pt x="0" y="618"/>
                  </a:lnTo>
                  <a:lnTo>
                    <a:pt x="418" y="837"/>
                  </a:lnTo>
                  <a:lnTo>
                    <a:pt x="637" y="1235"/>
                  </a:lnTo>
                  <a:lnTo>
                    <a:pt x="856" y="837"/>
                  </a:lnTo>
                  <a:lnTo>
                    <a:pt x="1294" y="618"/>
                  </a:lnTo>
                  <a:lnTo>
                    <a:pt x="856" y="419"/>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11"/>
            <p:cNvSpPr/>
            <p:nvPr/>
          </p:nvSpPr>
          <p:spPr>
            <a:xfrm>
              <a:off x="4626725" y="4879700"/>
              <a:ext cx="50275" cy="48750"/>
            </a:xfrm>
            <a:custGeom>
              <a:avLst/>
              <a:gdLst/>
              <a:ahLst/>
              <a:cxnLst/>
              <a:rect l="l" t="t" r="r" b="b"/>
              <a:pathLst>
                <a:path w="2011" h="1950" extrusionOk="0">
                  <a:moveTo>
                    <a:pt x="1015" y="0"/>
                  </a:moveTo>
                  <a:lnTo>
                    <a:pt x="657" y="657"/>
                  </a:lnTo>
                  <a:lnTo>
                    <a:pt x="1" y="975"/>
                  </a:lnTo>
                  <a:lnTo>
                    <a:pt x="657" y="1333"/>
                  </a:lnTo>
                  <a:lnTo>
                    <a:pt x="1015" y="1950"/>
                  </a:lnTo>
                  <a:lnTo>
                    <a:pt x="1334" y="1333"/>
                  </a:lnTo>
                  <a:lnTo>
                    <a:pt x="2010" y="975"/>
                  </a:lnTo>
                  <a:lnTo>
                    <a:pt x="1334" y="65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11"/>
            <p:cNvSpPr/>
            <p:nvPr/>
          </p:nvSpPr>
          <p:spPr>
            <a:xfrm>
              <a:off x="4660550" y="4416600"/>
              <a:ext cx="32350" cy="30375"/>
            </a:xfrm>
            <a:custGeom>
              <a:avLst/>
              <a:gdLst/>
              <a:ahLst/>
              <a:cxnLst/>
              <a:rect l="l" t="t" r="r" b="b"/>
              <a:pathLst>
                <a:path w="1294" h="1215" extrusionOk="0">
                  <a:moveTo>
                    <a:pt x="657" y="1"/>
                  </a:moveTo>
                  <a:lnTo>
                    <a:pt x="438" y="399"/>
                  </a:lnTo>
                  <a:lnTo>
                    <a:pt x="1" y="617"/>
                  </a:lnTo>
                  <a:lnTo>
                    <a:pt x="438" y="816"/>
                  </a:lnTo>
                  <a:lnTo>
                    <a:pt x="657" y="1214"/>
                  </a:lnTo>
                  <a:lnTo>
                    <a:pt x="876" y="816"/>
                  </a:lnTo>
                  <a:lnTo>
                    <a:pt x="1294" y="617"/>
                  </a:lnTo>
                  <a:lnTo>
                    <a:pt x="87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11"/>
            <p:cNvSpPr/>
            <p:nvPr/>
          </p:nvSpPr>
          <p:spPr>
            <a:xfrm>
              <a:off x="4224375" y="4180525"/>
              <a:ext cx="576975" cy="75250"/>
            </a:xfrm>
            <a:custGeom>
              <a:avLst/>
              <a:gdLst/>
              <a:ahLst/>
              <a:cxnLst/>
              <a:rect l="l" t="t" r="r" b="b"/>
              <a:pathLst>
                <a:path w="23079" h="3010" extrusionOk="0">
                  <a:moveTo>
                    <a:pt x="16407" y="0"/>
                  </a:moveTo>
                  <a:cubicBezTo>
                    <a:pt x="14915" y="0"/>
                    <a:pt x="13330" y="154"/>
                    <a:pt x="12215" y="431"/>
                  </a:cubicBezTo>
                  <a:cubicBezTo>
                    <a:pt x="10986" y="743"/>
                    <a:pt x="9932" y="957"/>
                    <a:pt x="8844" y="957"/>
                  </a:cubicBezTo>
                  <a:cubicBezTo>
                    <a:pt x="7925" y="957"/>
                    <a:pt x="6981" y="804"/>
                    <a:pt x="5888" y="431"/>
                  </a:cubicBezTo>
                  <a:cubicBezTo>
                    <a:pt x="5092" y="165"/>
                    <a:pt x="4385" y="77"/>
                    <a:pt x="3795" y="77"/>
                  </a:cubicBezTo>
                  <a:cubicBezTo>
                    <a:pt x="2616" y="77"/>
                    <a:pt x="1909" y="431"/>
                    <a:pt x="1909" y="431"/>
                  </a:cubicBezTo>
                  <a:cubicBezTo>
                    <a:pt x="0" y="2298"/>
                    <a:pt x="3360" y="3009"/>
                    <a:pt x="6848" y="3009"/>
                  </a:cubicBezTo>
                  <a:cubicBezTo>
                    <a:pt x="8415" y="3009"/>
                    <a:pt x="10007" y="2866"/>
                    <a:pt x="11160" y="2619"/>
                  </a:cubicBezTo>
                  <a:cubicBezTo>
                    <a:pt x="12163" y="2417"/>
                    <a:pt x="13186" y="2347"/>
                    <a:pt x="14185" y="2347"/>
                  </a:cubicBezTo>
                  <a:cubicBezTo>
                    <a:pt x="16390" y="2347"/>
                    <a:pt x="18484" y="2686"/>
                    <a:pt x="20006" y="2686"/>
                  </a:cubicBezTo>
                  <a:cubicBezTo>
                    <a:pt x="20368" y="2686"/>
                    <a:pt x="20698" y="2667"/>
                    <a:pt x="20989" y="2619"/>
                  </a:cubicBezTo>
                  <a:cubicBezTo>
                    <a:pt x="23078" y="2301"/>
                    <a:pt x="21506" y="1227"/>
                    <a:pt x="20074" y="510"/>
                  </a:cubicBezTo>
                  <a:cubicBezTo>
                    <a:pt x="19342" y="159"/>
                    <a:pt x="17923" y="0"/>
                    <a:pt x="16407"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11"/>
            <p:cNvSpPr/>
            <p:nvPr/>
          </p:nvSpPr>
          <p:spPr>
            <a:xfrm>
              <a:off x="4289000" y="4189800"/>
              <a:ext cx="77125" cy="20900"/>
            </a:xfrm>
            <a:custGeom>
              <a:avLst/>
              <a:gdLst/>
              <a:ahLst/>
              <a:cxnLst/>
              <a:rect l="l" t="t" r="r" b="b"/>
              <a:pathLst>
                <a:path w="3085" h="836" extrusionOk="0">
                  <a:moveTo>
                    <a:pt x="1512" y="0"/>
                  </a:moveTo>
                  <a:cubicBezTo>
                    <a:pt x="1413" y="0"/>
                    <a:pt x="1293" y="20"/>
                    <a:pt x="1194" y="40"/>
                  </a:cubicBezTo>
                  <a:cubicBezTo>
                    <a:pt x="1074" y="60"/>
                    <a:pt x="975" y="119"/>
                    <a:pt x="876" y="139"/>
                  </a:cubicBezTo>
                  <a:cubicBezTo>
                    <a:pt x="677" y="219"/>
                    <a:pt x="498" y="318"/>
                    <a:pt x="378" y="418"/>
                  </a:cubicBezTo>
                  <a:cubicBezTo>
                    <a:pt x="100" y="617"/>
                    <a:pt x="0" y="836"/>
                    <a:pt x="0" y="836"/>
                  </a:cubicBezTo>
                  <a:cubicBezTo>
                    <a:pt x="0" y="836"/>
                    <a:pt x="199" y="816"/>
                    <a:pt x="517" y="716"/>
                  </a:cubicBezTo>
                  <a:cubicBezTo>
                    <a:pt x="816" y="657"/>
                    <a:pt x="1194" y="617"/>
                    <a:pt x="1532" y="597"/>
                  </a:cubicBezTo>
                  <a:lnTo>
                    <a:pt x="2089" y="597"/>
                  </a:lnTo>
                  <a:cubicBezTo>
                    <a:pt x="2109" y="584"/>
                    <a:pt x="2133" y="579"/>
                    <a:pt x="2160" y="579"/>
                  </a:cubicBezTo>
                  <a:cubicBezTo>
                    <a:pt x="2213" y="579"/>
                    <a:pt x="2275" y="597"/>
                    <a:pt x="2328" y="597"/>
                  </a:cubicBezTo>
                  <a:cubicBezTo>
                    <a:pt x="2408" y="597"/>
                    <a:pt x="2487" y="617"/>
                    <a:pt x="2547" y="617"/>
                  </a:cubicBezTo>
                  <a:cubicBezTo>
                    <a:pt x="2626" y="637"/>
                    <a:pt x="2706" y="637"/>
                    <a:pt x="2746" y="637"/>
                  </a:cubicBezTo>
                  <a:cubicBezTo>
                    <a:pt x="2825" y="657"/>
                    <a:pt x="2885" y="657"/>
                    <a:pt x="2925" y="657"/>
                  </a:cubicBezTo>
                  <a:lnTo>
                    <a:pt x="3084" y="657"/>
                  </a:lnTo>
                  <a:cubicBezTo>
                    <a:pt x="3084" y="657"/>
                    <a:pt x="3044" y="617"/>
                    <a:pt x="2985" y="537"/>
                  </a:cubicBezTo>
                  <a:cubicBezTo>
                    <a:pt x="2925" y="458"/>
                    <a:pt x="2825" y="338"/>
                    <a:pt x="2686" y="259"/>
                  </a:cubicBezTo>
                  <a:cubicBezTo>
                    <a:pt x="2626" y="239"/>
                    <a:pt x="2547" y="159"/>
                    <a:pt x="2447" y="139"/>
                  </a:cubicBezTo>
                  <a:cubicBezTo>
                    <a:pt x="2388" y="119"/>
                    <a:pt x="2288" y="60"/>
                    <a:pt x="2189" y="40"/>
                  </a:cubicBezTo>
                  <a:cubicBezTo>
                    <a:pt x="2089" y="40"/>
                    <a:pt x="1950" y="0"/>
                    <a:pt x="1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11"/>
            <p:cNvSpPr/>
            <p:nvPr/>
          </p:nvSpPr>
          <p:spPr>
            <a:xfrm>
              <a:off x="4625725" y="4197250"/>
              <a:ext cx="118925" cy="26375"/>
            </a:xfrm>
            <a:custGeom>
              <a:avLst/>
              <a:gdLst/>
              <a:ahLst/>
              <a:cxnLst/>
              <a:rect l="l" t="t" r="r" b="b"/>
              <a:pathLst>
                <a:path w="4757" h="1055" extrusionOk="0">
                  <a:moveTo>
                    <a:pt x="1931" y="0"/>
                  </a:moveTo>
                  <a:cubicBezTo>
                    <a:pt x="1752" y="0"/>
                    <a:pt x="1573" y="20"/>
                    <a:pt x="1433" y="20"/>
                  </a:cubicBezTo>
                  <a:cubicBezTo>
                    <a:pt x="1095" y="40"/>
                    <a:pt x="837" y="120"/>
                    <a:pt x="638" y="199"/>
                  </a:cubicBezTo>
                  <a:cubicBezTo>
                    <a:pt x="180" y="339"/>
                    <a:pt x="1" y="538"/>
                    <a:pt x="1" y="538"/>
                  </a:cubicBezTo>
                  <a:cubicBezTo>
                    <a:pt x="1" y="538"/>
                    <a:pt x="192" y="563"/>
                    <a:pt x="564" y="563"/>
                  </a:cubicBezTo>
                  <a:cubicBezTo>
                    <a:pt x="657" y="563"/>
                    <a:pt x="761" y="562"/>
                    <a:pt x="876" y="558"/>
                  </a:cubicBezTo>
                  <a:cubicBezTo>
                    <a:pt x="1334" y="558"/>
                    <a:pt x="1891" y="597"/>
                    <a:pt x="2448" y="657"/>
                  </a:cubicBezTo>
                  <a:cubicBezTo>
                    <a:pt x="2567" y="657"/>
                    <a:pt x="2727" y="697"/>
                    <a:pt x="2846" y="717"/>
                  </a:cubicBezTo>
                  <a:cubicBezTo>
                    <a:pt x="2965" y="717"/>
                    <a:pt x="3125" y="737"/>
                    <a:pt x="3244" y="756"/>
                  </a:cubicBezTo>
                  <a:lnTo>
                    <a:pt x="3622" y="836"/>
                  </a:lnTo>
                  <a:cubicBezTo>
                    <a:pt x="3741" y="856"/>
                    <a:pt x="3841" y="896"/>
                    <a:pt x="3960" y="916"/>
                  </a:cubicBezTo>
                  <a:cubicBezTo>
                    <a:pt x="4080" y="936"/>
                    <a:pt x="4179" y="936"/>
                    <a:pt x="4279" y="955"/>
                  </a:cubicBezTo>
                  <a:cubicBezTo>
                    <a:pt x="4378" y="995"/>
                    <a:pt x="4458" y="995"/>
                    <a:pt x="4537" y="1015"/>
                  </a:cubicBezTo>
                  <a:cubicBezTo>
                    <a:pt x="4657" y="1055"/>
                    <a:pt x="4756" y="1055"/>
                    <a:pt x="4756" y="1055"/>
                  </a:cubicBezTo>
                  <a:cubicBezTo>
                    <a:pt x="4756" y="1055"/>
                    <a:pt x="4736" y="1015"/>
                    <a:pt x="4637" y="916"/>
                  </a:cubicBezTo>
                  <a:cubicBezTo>
                    <a:pt x="4557" y="836"/>
                    <a:pt x="4418" y="717"/>
                    <a:pt x="4219" y="597"/>
                  </a:cubicBezTo>
                  <a:cubicBezTo>
                    <a:pt x="4119" y="518"/>
                    <a:pt x="3980" y="438"/>
                    <a:pt x="3861" y="398"/>
                  </a:cubicBezTo>
                  <a:cubicBezTo>
                    <a:pt x="3741" y="339"/>
                    <a:pt x="3582" y="259"/>
                    <a:pt x="3443" y="219"/>
                  </a:cubicBezTo>
                  <a:cubicBezTo>
                    <a:pt x="3284" y="199"/>
                    <a:pt x="3144" y="120"/>
                    <a:pt x="2965" y="100"/>
                  </a:cubicBezTo>
                  <a:lnTo>
                    <a:pt x="2448" y="20"/>
                  </a:lnTo>
                  <a:cubicBezTo>
                    <a:pt x="2269" y="0"/>
                    <a:pt x="2090" y="0"/>
                    <a:pt x="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11"/>
            <p:cNvSpPr/>
            <p:nvPr/>
          </p:nvSpPr>
          <p:spPr>
            <a:xfrm>
              <a:off x="4041125" y="4626075"/>
              <a:ext cx="921375" cy="107450"/>
            </a:xfrm>
            <a:custGeom>
              <a:avLst/>
              <a:gdLst/>
              <a:ahLst/>
              <a:cxnLst/>
              <a:rect l="l" t="t" r="r" b="b"/>
              <a:pathLst>
                <a:path w="36855" h="4298" extrusionOk="0">
                  <a:moveTo>
                    <a:pt x="26146" y="0"/>
                  </a:moveTo>
                  <a:cubicBezTo>
                    <a:pt x="23785" y="0"/>
                    <a:pt x="21276" y="224"/>
                    <a:pt x="19485" y="635"/>
                  </a:cubicBezTo>
                  <a:cubicBezTo>
                    <a:pt x="17530" y="1075"/>
                    <a:pt x="15853" y="1371"/>
                    <a:pt x="14125" y="1371"/>
                  </a:cubicBezTo>
                  <a:cubicBezTo>
                    <a:pt x="12654" y="1371"/>
                    <a:pt x="11146" y="1156"/>
                    <a:pt x="9398" y="635"/>
                  </a:cubicBezTo>
                  <a:cubicBezTo>
                    <a:pt x="8124" y="250"/>
                    <a:pt x="6995" y="122"/>
                    <a:pt x="6054" y="122"/>
                  </a:cubicBezTo>
                  <a:cubicBezTo>
                    <a:pt x="4174" y="122"/>
                    <a:pt x="3051" y="635"/>
                    <a:pt x="3051" y="635"/>
                  </a:cubicBezTo>
                  <a:cubicBezTo>
                    <a:pt x="1" y="3284"/>
                    <a:pt x="5433" y="4297"/>
                    <a:pt x="11026" y="4297"/>
                  </a:cubicBezTo>
                  <a:cubicBezTo>
                    <a:pt x="13496" y="4297"/>
                    <a:pt x="15998" y="4100"/>
                    <a:pt x="17814" y="3758"/>
                  </a:cubicBezTo>
                  <a:cubicBezTo>
                    <a:pt x="19422" y="3464"/>
                    <a:pt x="21065" y="3362"/>
                    <a:pt x="22671" y="3362"/>
                  </a:cubicBezTo>
                  <a:cubicBezTo>
                    <a:pt x="26201" y="3362"/>
                    <a:pt x="29557" y="3851"/>
                    <a:pt x="31987" y="3851"/>
                  </a:cubicBezTo>
                  <a:cubicBezTo>
                    <a:pt x="32556" y="3851"/>
                    <a:pt x="33074" y="3825"/>
                    <a:pt x="33532" y="3758"/>
                  </a:cubicBezTo>
                  <a:cubicBezTo>
                    <a:pt x="36855" y="3321"/>
                    <a:pt x="34368" y="1769"/>
                    <a:pt x="32040" y="754"/>
                  </a:cubicBezTo>
                  <a:cubicBezTo>
                    <a:pt x="30867" y="238"/>
                    <a:pt x="28585" y="0"/>
                    <a:pt x="26146"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11"/>
            <p:cNvSpPr/>
            <p:nvPr/>
          </p:nvSpPr>
          <p:spPr>
            <a:xfrm>
              <a:off x="4144250" y="4639725"/>
              <a:ext cx="124375" cy="30075"/>
            </a:xfrm>
            <a:custGeom>
              <a:avLst/>
              <a:gdLst/>
              <a:ahLst/>
              <a:cxnLst/>
              <a:rect l="l" t="t" r="r" b="b"/>
              <a:pathLst>
                <a:path w="4975" h="1203" extrusionOk="0">
                  <a:moveTo>
                    <a:pt x="2589" y="1"/>
                  </a:moveTo>
                  <a:cubicBezTo>
                    <a:pt x="2534" y="1"/>
                    <a:pt x="2480" y="3"/>
                    <a:pt x="2428" y="9"/>
                  </a:cubicBezTo>
                  <a:cubicBezTo>
                    <a:pt x="2229" y="29"/>
                    <a:pt x="2050" y="29"/>
                    <a:pt x="1890" y="89"/>
                  </a:cubicBezTo>
                  <a:cubicBezTo>
                    <a:pt x="1711" y="109"/>
                    <a:pt x="1532" y="148"/>
                    <a:pt x="1393" y="208"/>
                  </a:cubicBezTo>
                  <a:cubicBezTo>
                    <a:pt x="1055" y="308"/>
                    <a:pt x="796" y="447"/>
                    <a:pt x="597" y="606"/>
                  </a:cubicBezTo>
                  <a:cubicBezTo>
                    <a:pt x="140" y="904"/>
                    <a:pt x="0" y="1203"/>
                    <a:pt x="0" y="1203"/>
                  </a:cubicBezTo>
                  <a:cubicBezTo>
                    <a:pt x="0" y="1203"/>
                    <a:pt x="319" y="1143"/>
                    <a:pt x="856" y="1123"/>
                  </a:cubicBezTo>
                  <a:cubicBezTo>
                    <a:pt x="1333" y="1044"/>
                    <a:pt x="1930" y="984"/>
                    <a:pt x="2507" y="944"/>
                  </a:cubicBezTo>
                  <a:cubicBezTo>
                    <a:pt x="2627" y="924"/>
                    <a:pt x="2786" y="924"/>
                    <a:pt x="2925" y="924"/>
                  </a:cubicBezTo>
                  <a:lnTo>
                    <a:pt x="3343" y="924"/>
                  </a:lnTo>
                  <a:cubicBezTo>
                    <a:pt x="3482" y="924"/>
                    <a:pt x="3621" y="944"/>
                    <a:pt x="3741" y="944"/>
                  </a:cubicBezTo>
                  <a:cubicBezTo>
                    <a:pt x="3880" y="944"/>
                    <a:pt x="3999" y="984"/>
                    <a:pt x="4119" y="984"/>
                  </a:cubicBezTo>
                  <a:cubicBezTo>
                    <a:pt x="4169" y="994"/>
                    <a:pt x="4223" y="994"/>
                    <a:pt x="4278" y="994"/>
                  </a:cubicBezTo>
                  <a:cubicBezTo>
                    <a:pt x="4333" y="994"/>
                    <a:pt x="4387" y="994"/>
                    <a:pt x="4437" y="1004"/>
                  </a:cubicBezTo>
                  <a:cubicBezTo>
                    <a:pt x="4537" y="1024"/>
                    <a:pt x="4636" y="1024"/>
                    <a:pt x="4716" y="1024"/>
                  </a:cubicBezTo>
                  <a:lnTo>
                    <a:pt x="4974" y="1024"/>
                  </a:lnTo>
                  <a:cubicBezTo>
                    <a:pt x="4974" y="1024"/>
                    <a:pt x="4915" y="944"/>
                    <a:pt x="4815" y="845"/>
                  </a:cubicBezTo>
                  <a:cubicBezTo>
                    <a:pt x="4696" y="745"/>
                    <a:pt x="4537" y="606"/>
                    <a:pt x="4318" y="487"/>
                  </a:cubicBezTo>
                  <a:cubicBezTo>
                    <a:pt x="4218" y="407"/>
                    <a:pt x="4099" y="327"/>
                    <a:pt x="3940" y="288"/>
                  </a:cubicBezTo>
                  <a:cubicBezTo>
                    <a:pt x="3820" y="228"/>
                    <a:pt x="3681" y="148"/>
                    <a:pt x="3502" y="128"/>
                  </a:cubicBezTo>
                  <a:cubicBezTo>
                    <a:pt x="3323" y="89"/>
                    <a:pt x="3144" y="29"/>
                    <a:pt x="2985" y="29"/>
                  </a:cubicBezTo>
                  <a:cubicBezTo>
                    <a:pt x="2858" y="15"/>
                    <a:pt x="2722" y="1"/>
                    <a:pt x="2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11"/>
            <p:cNvSpPr/>
            <p:nvPr/>
          </p:nvSpPr>
          <p:spPr>
            <a:xfrm>
              <a:off x="4682925" y="4650675"/>
              <a:ext cx="188550" cy="39525"/>
            </a:xfrm>
            <a:custGeom>
              <a:avLst/>
              <a:gdLst/>
              <a:ahLst/>
              <a:cxnLst/>
              <a:rect l="l" t="t" r="r" b="b"/>
              <a:pathLst>
                <a:path w="7542" h="1581" extrusionOk="0">
                  <a:moveTo>
                    <a:pt x="2829" y="1"/>
                  </a:moveTo>
                  <a:cubicBezTo>
                    <a:pt x="2637" y="1"/>
                    <a:pt x="2458" y="19"/>
                    <a:pt x="2269" y="49"/>
                  </a:cubicBezTo>
                  <a:cubicBezTo>
                    <a:pt x="1772" y="88"/>
                    <a:pt x="1354" y="168"/>
                    <a:pt x="996" y="287"/>
                  </a:cubicBezTo>
                  <a:cubicBezTo>
                    <a:pt x="299" y="486"/>
                    <a:pt x="1" y="765"/>
                    <a:pt x="1" y="765"/>
                  </a:cubicBezTo>
                  <a:cubicBezTo>
                    <a:pt x="1" y="765"/>
                    <a:pt x="538" y="785"/>
                    <a:pt x="1274" y="864"/>
                  </a:cubicBezTo>
                  <a:cubicBezTo>
                    <a:pt x="2030" y="884"/>
                    <a:pt x="2926" y="904"/>
                    <a:pt x="3781" y="1004"/>
                  </a:cubicBezTo>
                  <a:cubicBezTo>
                    <a:pt x="4020" y="1043"/>
                    <a:pt x="4219" y="1063"/>
                    <a:pt x="4438" y="1083"/>
                  </a:cubicBezTo>
                  <a:cubicBezTo>
                    <a:pt x="4657" y="1103"/>
                    <a:pt x="4856" y="1163"/>
                    <a:pt x="5074" y="1183"/>
                  </a:cubicBezTo>
                  <a:cubicBezTo>
                    <a:pt x="5313" y="1203"/>
                    <a:pt x="5512" y="1262"/>
                    <a:pt x="5711" y="1282"/>
                  </a:cubicBezTo>
                  <a:cubicBezTo>
                    <a:pt x="5910" y="1302"/>
                    <a:pt x="6109" y="1362"/>
                    <a:pt x="6268" y="1382"/>
                  </a:cubicBezTo>
                  <a:cubicBezTo>
                    <a:pt x="6447" y="1402"/>
                    <a:pt x="6626" y="1441"/>
                    <a:pt x="6766" y="1461"/>
                  </a:cubicBezTo>
                  <a:cubicBezTo>
                    <a:pt x="6925" y="1481"/>
                    <a:pt x="7044" y="1501"/>
                    <a:pt x="7164" y="1541"/>
                  </a:cubicBezTo>
                  <a:cubicBezTo>
                    <a:pt x="7402" y="1561"/>
                    <a:pt x="7542" y="1581"/>
                    <a:pt x="7542" y="1581"/>
                  </a:cubicBezTo>
                  <a:cubicBezTo>
                    <a:pt x="7542" y="1581"/>
                    <a:pt x="7502" y="1501"/>
                    <a:pt x="7343" y="1382"/>
                  </a:cubicBezTo>
                  <a:cubicBezTo>
                    <a:pt x="7223" y="1262"/>
                    <a:pt x="7004" y="1083"/>
                    <a:pt x="6666" y="904"/>
                  </a:cubicBezTo>
                  <a:cubicBezTo>
                    <a:pt x="6507" y="805"/>
                    <a:pt x="6328" y="705"/>
                    <a:pt x="6129" y="645"/>
                  </a:cubicBezTo>
                  <a:cubicBezTo>
                    <a:pt x="5890" y="566"/>
                    <a:pt x="5711" y="466"/>
                    <a:pt x="5453" y="387"/>
                  </a:cubicBezTo>
                  <a:cubicBezTo>
                    <a:pt x="5214" y="307"/>
                    <a:pt x="4955" y="248"/>
                    <a:pt x="4677" y="188"/>
                  </a:cubicBezTo>
                  <a:cubicBezTo>
                    <a:pt x="4418" y="148"/>
                    <a:pt x="4139" y="88"/>
                    <a:pt x="3861" y="68"/>
                  </a:cubicBezTo>
                  <a:cubicBezTo>
                    <a:pt x="3582" y="49"/>
                    <a:pt x="3324" y="9"/>
                    <a:pt x="3045" y="9"/>
                  </a:cubicBezTo>
                  <a:cubicBezTo>
                    <a:pt x="2970" y="3"/>
                    <a:pt x="2899" y="1"/>
                    <a:pt x="2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11"/>
            <p:cNvSpPr/>
            <p:nvPr/>
          </p:nvSpPr>
          <p:spPr>
            <a:xfrm>
              <a:off x="3914675" y="4965975"/>
              <a:ext cx="1165225" cy="115625"/>
            </a:xfrm>
            <a:custGeom>
              <a:avLst/>
              <a:gdLst/>
              <a:ahLst/>
              <a:cxnLst/>
              <a:rect l="l" t="t" r="r" b="b"/>
              <a:pathLst>
                <a:path w="46609" h="4625" extrusionOk="0">
                  <a:moveTo>
                    <a:pt x="33129" y="1"/>
                  </a:moveTo>
                  <a:cubicBezTo>
                    <a:pt x="30124" y="1"/>
                    <a:pt x="26928" y="244"/>
                    <a:pt x="24663" y="687"/>
                  </a:cubicBezTo>
                  <a:cubicBezTo>
                    <a:pt x="22205" y="1168"/>
                    <a:pt x="20091" y="1483"/>
                    <a:pt x="17918" y="1483"/>
                  </a:cubicBezTo>
                  <a:cubicBezTo>
                    <a:pt x="16045" y="1483"/>
                    <a:pt x="14129" y="1249"/>
                    <a:pt x="11909" y="687"/>
                  </a:cubicBezTo>
                  <a:cubicBezTo>
                    <a:pt x="10297" y="283"/>
                    <a:pt x="8867" y="148"/>
                    <a:pt x="7676" y="148"/>
                  </a:cubicBezTo>
                  <a:cubicBezTo>
                    <a:pt x="5295" y="148"/>
                    <a:pt x="3871" y="687"/>
                    <a:pt x="3871" y="687"/>
                  </a:cubicBezTo>
                  <a:cubicBezTo>
                    <a:pt x="1" y="3535"/>
                    <a:pt x="6895" y="4625"/>
                    <a:pt x="13986" y="4625"/>
                  </a:cubicBezTo>
                  <a:cubicBezTo>
                    <a:pt x="17103" y="4625"/>
                    <a:pt x="20257" y="4414"/>
                    <a:pt x="22554" y="4050"/>
                  </a:cubicBezTo>
                  <a:cubicBezTo>
                    <a:pt x="24604" y="3725"/>
                    <a:pt x="26700" y="3614"/>
                    <a:pt x="28749" y="3614"/>
                  </a:cubicBezTo>
                  <a:cubicBezTo>
                    <a:pt x="33221" y="3614"/>
                    <a:pt x="37471" y="4144"/>
                    <a:pt x="40537" y="4144"/>
                  </a:cubicBezTo>
                  <a:cubicBezTo>
                    <a:pt x="41233" y="4144"/>
                    <a:pt x="41867" y="4117"/>
                    <a:pt x="42430" y="4050"/>
                  </a:cubicBezTo>
                  <a:cubicBezTo>
                    <a:pt x="46608" y="3553"/>
                    <a:pt x="43445" y="1901"/>
                    <a:pt x="40540" y="807"/>
                  </a:cubicBezTo>
                  <a:cubicBezTo>
                    <a:pt x="39063" y="254"/>
                    <a:pt x="36195" y="1"/>
                    <a:pt x="33129"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11"/>
            <p:cNvSpPr/>
            <p:nvPr/>
          </p:nvSpPr>
          <p:spPr>
            <a:xfrm>
              <a:off x="4045250" y="4979750"/>
              <a:ext cx="155725" cy="33275"/>
            </a:xfrm>
            <a:custGeom>
              <a:avLst/>
              <a:gdLst/>
              <a:ahLst/>
              <a:cxnLst/>
              <a:rect l="l" t="t" r="r" b="b"/>
              <a:pathLst>
                <a:path w="6229" h="1331" extrusionOk="0">
                  <a:moveTo>
                    <a:pt x="3243" y="0"/>
                  </a:moveTo>
                  <a:cubicBezTo>
                    <a:pt x="3171" y="0"/>
                    <a:pt x="3099" y="5"/>
                    <a:pt x="3025" y="17"/>
                  </a:cubicBezTo>
                  <a:cubicBezTo>
                    <a:pt x="2806" y="37"/>
                    <a:pt x="2587" y="37"/>
                    <a:pt x="2349" y="77"/>
                  </a:cubicBezTo>
                  <a:cubicBezTo>
                    <a:pt x="2130" y="117"/>
                    <a:pt x="1931" y="176"/>
                    <a:pt x="1732" y="236"/>
                  </a:cubicBezTo>
                  <a:cubicBezTo>
                    <a:pt x="1334" y="355"/>
                    <a:pt x="996" y="495"/>
                    <a:pt x="737" y="674"/>
                  </a:cubicBezTo>
                  <a:cubicBezTo>
                    <a:pt x="200" y="1012"/>
                    <a:pt x="1" y="1330"/>
                    <a:pt x="1" y="1330"/>
                  </a:cubicBezTo>
                  <a:cubicBezTo>
                    <a:pt x="1" y="1330"/>
                    <a:pt x="399" y="1271"/>
                    <a:pt x="1036" y="1171"/>
                  </a:cubicBezTo>
                  <a:cubicBezTo>
                    <a:pt x="1632" y="1111"/>
                    <a:pt x="2388" y="1032"/>
                    <a:pt x="3105" y="1012"/>
                  </a:cubicBezTo>
                  <a:cubicBezTo>
                    <a:pt x="3284" y="972"/>
                    <a:pt x="3483" y="972"/>
                    <a:pt x="3642" y="972"/>
                  </a:cubicBezTo>
                  <a:lnTo>
                    <a:pt x="4179" y="972"/>
                  </a:lnTo>
                  <a:cubicBezTo>
                    <a:pt x="4378" y="972"/>
                    <a:pt x="4517" y="1012"/>
                    <a:pt x="4696" y="1012"/>
                  </a:cubicBezTo>
                  <a:cubicBezTo>
                    <a:pt x="4876" y="1012"/>
                    <a:pt x="5015" y="1032"/>
                    <a:pt x="5174" y="1032"/>
                  </a:cubicBezTo>
                  <a:cubicBezTo>
                    <a:pt x="5244" y="1042"/>
                    <a:pt x="5318" y="1042"/>
                    <a:pt x="5390" y="1042"/>
                  </a:cubicBezTo>
                  <a:cubicBezTo>
                    <a:pt x="5462" y="1042"/>
                    <a:pt x="5532" y="1042"/>
                    <a:pt x="5592" y="1052"/>
                  </a:cubicBezTo>
                  <a:cubicBezTo>
                    <a:pt x="5711" y="1072"/>
                    <a:pt x="5811" y="1072"/>
                    <a:pt x="5910" y="1072"/>
                  </a:cubicBezTo>
                  <a:lnTo>
                    <a:pt x="6228" y="1072"/>
                  </a:lnTo>
                  <a:cubicBezTo>
                    <a:pt x="6228" y="1072"/>
                    <a:pt x="6169" y="1012"/>
                    <a:pt x="6030" y="912"/>
                  </a:cubicBezTo>
                  <a:cubicBezTo>
                    <a:pt x="5890" y="813"/>
                    <a:pt x="5711" y="634"/>
                    <a:pt x="5413" y="514"/>
                  </a:cubicBezTo>
                  <a:cubicBezTo>
                    <a:pt x="5273" y="435"/>
                    <a:pt x="5114" y="355"/>
                    <a:pt x="4935" y="316"/>
                  </a:cubicBezTo>
                  <a:cubicBezTo>
                    <a:pt x="4776" y="236"/>
                    <a:pt x="4577" y="156"/>
                    <a:pt x="4378" y="136"/>
                  </a:cubicBezTo>
                  <a:cubicBezTo>
                    <a:pt x="4179" y="77"/>
                    <a:pt x="3940" y="37"/>
                    <a:pt x="3722" y="37"/>
                  </a:cubicBezTo>
                  <a:cubicBezTo>
                    <a:pt x="3557" y="23"/>
                    <a:pt x="3402" y="0"/>
                    <a:pt x="3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11"/>
            <p:cNvSpPr/>
            <p:nvPr/>
          </p:nvSpPr>
          <p:spPr>
            <a:xfrm>
              <a:off x="4726700" y="4991900"/>
              <a:ext cx="238775" cy="41500"/>
            </a:xfrm>
            <a:custGeom>
              <a:avLst/>
              <a:gdLst/>
              <a:ahLst/>
              <a:cxnLst/>
              <a:rect l="l" t="t" r="r" b="b"/>
              <a:pathLst>
                <a:path w="9551" h="1660" extrusionOk="0">
                  <a:moveTo>
                    <a:pt x="3549" y="1"/>
                  </a:moveTo>
                  <a:cubicBezTo>
                    <a:pt x="3303" y="1"/>
                    <a:pt x="3059" y="19"/>
                    <a:pt x="2826" y="48"/>
                  </a:cubicBezTo>
                  <a:cubicBezTo>
                    <a:pt x="2209" y="88"/>
                    <a:pt x="1672" y="188"/>
                    <a:pt x="1234" y="327"/>
                  </a:cubicBezTo>
                  <a:cubicBezTo>
                    <a:pt x="379" y="546"/>
                    <a:pt x="1" y="844"/>
                    <a:pt x="1" y="844"/>
                  </a:cubicBezTo>
                  <a:cubicBezTo>
                    <a:pt x="1" y="844"/>
                    <a:pt x="637" y="864"/>
                    <a:pt x="1632" y="884"/>
                  </a:cubicBezTo>
                  <a:cubicBezTo>
                    <a:pt x="2587" y="924"/>
                    <a:pt x="3702" y="964"/>
                    <a:pt x="4816" y="1063"/>
                  </a:cubicBezTo>
                  <a:cubicBezTo>
                    <a:pt x="5094" y="1063"/>
                    <a:pt x="5373" y="1123"/>
                    <a:pt x="5651" y="1143"/>
                  </a:cubicBezTo>
                  <a:cubicBezTo>
                    <a:pt x="5950" y="1163"/>
                    <a:pt x="6189" y="1222"/>
                    <a:pt x="6467" y="1242"/>
                  </a:cubicBezTo>
                  <a:cubicBezTo>
                    <a:pt x="6746" y="1262"/>
                    <a:pt x="6984" y="1322"/>
                    <a:pt x="7243" y="1342"/>
                  </a:cubicBezTo>
                  <a:cubicBezTo>
                    <a:pt x="7482" y="1362"/>
                    <a:pt x="7740" y="1421"/>
                    <a:pt x="7959" y="1441"/>
                  </a:cubicBezTo>
                  <a:cubicBezTo>
                    <a:pt x="8158" y="1481"/>
                    <a:pt x="8397" y="1501"/>
                    <a:pt x="8576" y="1541"/>
                  </a:cubicBezTo>
                  <a:cubicBezTo>
                    <a:pt x="8755" y="1560"/>
                    <a:pt x="8934" y="1580"/>
                    <a:pt x="9073" y="1600"/>
                  </a:cubicBezTo>
                  <a:cubicBezTo>
                    <a:pt x="9372" y="1640"/>
                    <a:pt x="9551" y="1660"/>
                    <a:pt x="9551" y="1660"/>
                  </a:cubicBezTo>
                  <a:cubicBezTo>
                    <a:pt x="9551" y="1660"/>
                    <a:pt x="9452" y="1560"/>
                    <a:pt x="9272" y="1441"/>
                  </a:cubicBezTo>
                  <a:cubicBezTo>
                    <a:pt x="9073" y="1322"/>
                    <a:pt x="8835" y="1123"/>
                    <a:pt x="8397" y="944"/>
                  </a:cubicBezTo>
                  <a:cubicBezTo>
                    <a:pt x="8198" y="844"/>
                    <a:pt x="7999" y="705"/>
                    <a:pt x="7740" y="645"/>
                  </a:cubicBezTo>
                  <a:cubicBezTo>
                    <a:pt x="7462" y="566"/>
                    <a:pt x="7183" y="466"/>
                    <a:pt x="6885" y="387"/>
                  </a:cubicBezTo>
                  <a:cubicBezTo>
                    <a:pt x="6567" y="327"/>
                    <a:pt x="6268" y="247"/>
                    <a:pt x="5910" y="188"/>
                  </a:cubicBezTo>
                  <a:cubicBezTo>
                    <a:pt x="5572" y="148"/>
                    <a:pt x="5214" y="88"/>
                    <a:pt x="4875" y="68"/>
                  </a:cubicBezTo>
                  <a:cubicBezTo>
                    <a:pt x="4517" y="48"/>
                    <a:pt x="4179" y="9"/>
                    <a:pt x="3821" y="9"/>
                  </a:cubicBezTo>
                  <a:cubicBezTo>
                    <a:pt x="3730" y="3"/>
                    <a:pt x="3640" y="1"/>
                    <a:pt x="3549"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02" name="Google Shape;1702;p11"/>
          <p:cNvGrpSpPr/>
          <p:nvPr/>
        </p:nvGrpSpPr>
        <p:grpSpPr>
          <a:xfrm flipH="1">
            <a:off x="5335188" y="5588521"/>
            <a:ext cx="7267686" cy="1349808"/>
            <a:chOff x="1971760" y="2938350"/>
            <a:chExt cx="5464283" cy="1164297"/>
          </a:xfrm>
        </p:grpSpPr>
        <p:grpSp>
          <p:nvGrpSpPr>
            <p:cNvPr id="1703" name="Google Shape;1703;p11"/>
            <p:cNvGrpSpPr/>
            <p:nvPr/>
          </p:nvGrpSpPr>
          <p:grpSpPr>
            <a:xfrm>
              <a:off x="1971760" y="2938350"/>
              <a:ext cx="5464283" cy="1164297"/>
              <a:chOff x="581300" y="3757663"/>
              <a:chExt cx="696575" cy="73925"/>
            </a:xfrm>
          </p:grpSpPr>
          <p:sp>
            <p:nvSpPr>
              <p:cNvPr id="1704" name="Google Shape;1704;p11"/>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11"/>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11"/>
              <p:cNvSpPr/>
              <p:nvPr/>
            </p:nvSpPr>
            <p:spPr>
              <a:xfrm>
                <a:off x="1198572" y="3779705"/>
                <a:ext cx="50359" cy="26621"/>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11"/>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08" name="Google Shape;1708;p11"/>
            <p:cNvSpPr/>
            <p:nvPr/>
          </p:nvSpPr>
          <p:spPr>
            <a:xfrm>
              <a:off x="4008225" y="3770850"/>
              <a:ext cx="3282000" cy="3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09" name="Google Shape;1709;p11"/>
          <p:cNvGrpSpPr/>
          <p:nvPr/>
        </p:nvGrpSpPr>
        <p:grpSpPr>
          <a:xfrm>
            <a:off x="1948461" y="5168416"/>
            <a:ext cx="1068172" cy="1550873"/>
            <a:chOff x="6245611" y="2710211"/>
            <a:chExt cx="803116" cy="1163155"/>
          </a:xfrm>
        </p:grpSpPr>
        <p:grpSp>
          <p:nvGrpSpPr>
            <p:cNvPr id="1710" name="Google Shape;1710;p11"/>
            <p:cNvGrpSpPr/>
            <p:nvPr/>
          </p:nvGrpSpPr>
          <p:grpSpPr>
            <a:xfrm rot="1825683" flipH="1">
              <a:off x="6480878" y="2724227"/>
              <a:ext cx="332583" cy="1019612"/>
              <a:chOff x="2528488" y="4261038"/>
              <a:chExt cx="131675" cy="403675"/>
            </a:xfrm>
          </p:grpSpPr>
          <p:sp>
            <p:nvSpPr>
              <p:cNvPr id="1711" name="Google Shape;1711;p11"/>
              <p:cNvSpPr/>
              <p:nvPr/>
            </p:nvSpPr>
            <p:spPr>
              <a:xfrm>
                <a:off x="2528488" y="4261038"/>
                <a:ext cx="131675" cy="403675"/>
              </a:xfrm>
              <a:custGeom>
                <a:avLst/>
                <a:gdLst/>
                <a:ahLst/>
                <a:cxnLst/>
                <a:rect l="l" t="t" r="r" b="b"/>
                <a:pathLst>
                  <a:path w="5267" h="16147" extrusionOk="0">
                    <a:moveTo>
                      <a:pt x="2610" y="0"/>
                    </a:moveTo>
                    <a:cubicBezTo>
                      <a:pt x="2455" y="0"/>
                      <a:pt x="2298" y="16"/>
                      <a:pt x="2141" y="47"/>
                    </a:cubicBezTo>
                    <a:cubicBezTo>
                      <a:pt x="555" y="376"/>
                      <a:pt x="57" y="2346"/>
                      <a:pt x="11" y="3728"/>
                    </a:cubicBezTo>
                    <a:cubicBezTo>
                      <a:pt x="0" y="4062"/>
                      <a:pt x="236" y="4219"/>
                      <a:pt x="488" y="4219"/>
                    </a:cubicBezTo>
                    <a:cubicBezTo>
                      <a:pt x="766" y="4219"/>
                      <a:pt x="1064" y="4028"/>
                      <a:pt x="1076" y="3672"/>
                    </a:cubicBezTo>
                    <a:cubicBezTo>
                      <a:pt x="1108" y="2853"/>
                      <a:pt x="1419" y="1088"/>
                      <a:pt x="2636" y="1088"/>
                    </a:cubicBezTo>
                    <a:cubicBezTo>
                      <a:pt x="2716" y="1088"/>
                      <a:pt x="2800" y="1096"/>
                      <a:pt x="2888" y="1112"/>
                    </a:cubicBezTo>
                    <a:cubicBezTo>
                      <a:pt x="3160" y="1157"/>
                      <a:pt x="3409" y="1293"/>
                      <a:pt x="3557" y="1463"/>
                    </a:cubicBezTo>
                    <a:cubicBezTo>
                      <a:pt x="3794" y="1769"/>
                      <a:pt x="3885" y="2131"/>
                      <a:pt x="3919" y="2528"/>
                    </a:cubicBezTo>
                    <a:cubicBezTo>
                      <a:pt x="4089" y="4045"/>
                      <a:pt x="3658" y="5654"/>
                      <a:pt x="3285" y="7115"/>
                    </a:cubicBezTo>
                    <a:cubicBezTo>
                      <a:pt x="2582" y="9924"/>
                      <a:pt x="1620" y="12654"/>
                      <a:pt x="634" y="15361"/>
                    </a:cubicBezTo>
                    <a:cubicBezTo>
                      <a:pt x="483" y="15784"/>
                      <a:pt x="851" y="16146"/>
                      <a:pt x="1183" y="16146"/>
                    </a:cubicBezTo>
                    <a:cubicBezTo>
                      <a:pt x="1349" y="16146"/>
                      <a:pt x="1506" y="16055"/>
                      <a:pt x="1586" y="15836"/>
                    </a:cubicBezTo>
                    <a:cubicBezTo>
                      <a:pt x="2696" y="12790"/>
                      <a:pt x="3783" y="9709"/>
                      <a:pt x="4519" y="6549"/>
                    </a:cubicBezTo>
                    <a:cubicBezTo>
                      <a:pt x="4870" y="5019"/>
                      <a:pt x="5267" y="3241"/>
                      <a:pt x="4825" y="1678"/>
                    </a:cubicBezTo>
                    <a:cubicBezTo>
                      <a:pt x="4550" y="656"/>
                      <a:pt x="3626" y="0"/>
                      <a:pt x="2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11"/>
              <p:cNvSpPr/>
              <p:nvPr/>
            </p:nvSpPr>
            <p:spPr>
              <a:xfrm>
                <a:off x="2626163" y="4342613"/>
                <a:ext cx="28050" cy="19850"/>
              </a:xfrm>
              <a:custGeom>
                <a:avLst/>
                <a:gdLst/>
                <a:ahLst/>
                <a:cxnLst/>
                <a:rect l="l" t="t" r="r" b="b"/>
                <a:pathLst>
                  <a:path w="1122" h="794" extrusionOk="0">
                    <a:moveTo>
                      <a:pt x="1122" y="1"/>
                    </a:moveTo>
                    <a:lnTo>
                      <a:pt x="57" y="91"/>
                    </a:lnTo>
                    <a:cubicBezTo>
                      <a:pt x="46" y="318"/>
                      <a:pt x="35" y="556"/>
                      <a:pt x="1" y="794"/>
                    </a:cubicBezTo>
                    <a:lnTo>
                      <a:pt x="1077" y="714"/>
                    </a:lnTo>
                    <a:cubicBezTo>
                      <a:pt x="1111" y="465"/>
                      <a:pt x="1111" y="227"/>
                      <a:pt x="1122" y="1"/>
                    </a:cubicBez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11"/>
              <p:cNvSpPr/>
              <p:nvPr/>
            </p:nvSpPr>
            <p:spPr>
              <a:xfrm>
                <a:off x="2528488" y="4350538"/>
                <a:ext cx="26900" cy="16450"/>
              </a:xfrm>
              <a:custGeom>
                <a:avLst/>
                <a:gdLst/>
                <a:ahLst/>
                <a:cxnLst/>
                <a:rect l="l" t="t" r="r" b="b"/>
                <a:pathLst>
                  <a:path w="1076" h="658" extrusionOk="0">
                    <a:moveTo>
                      <a:pt x="1076" y="1"/>
                    </a:moveTo>
                    <a:lnTo>
                      <a:pt x="11" y="80"/>
                    </a:lnTo>
                    <a:lnTo>
                      <a:pt x="11" y="182"/>
                    </a:lnTo>
                    <a:cubicBezTo>
                      <a:pt x="1" y="504"/>
                      <a:pt x="233" y="658"/>
                      <a:pt x="484" y="658"/>
                    </a:cubicBezTo>
                    <a:cubicBezTo>
                      <a:pt x="763" y="658"/>
                      <a:pt x="1064" y="467"/>
                      <a:pt x="1076" y="103"/>
                    </a:cubicBezTo>
                    <a:lnTo>
                      <a:pt x="1076" y="1"/>
                    </a:ln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11"/>
              <p:cNvSpPr/>
              <p:nvPr/>
            </p:nvSpPr>
            <p:spPr>
              <a:xfrm>
                <a:off x="2612013" y="4412563"/>
                <a:ext cx="32300" cy="20425"/>
              </a:xfrm>
              <a:custGeom>
                <a:avLst/>
                <a:gdLst/>
                <a:ahLst/>
                <a:cxnLst/>
                <a:rect l="l" t="t" r="r" b="b"/>
                <a:pathLst>
                  <a:path w="1292" h="817" extrusionOk="0">
                    <a:moveTo>
                      <a:pt x="1292" y="1"/>
                    </a:moveTo>
                    <a:lnTo>
                      <a:pt x="182" y="91"/>
                    </a:lnTo>
                    <a:cubicBezTo>
                      <a:pt x="125" y="329"/>
                      <a:pt x="68" y="567"/>
                      <a:pt x="0" y="816"/>
                    </a:cubicBezTo>
                    <a:lnTo>
                      <a:pt x="1122" y="725"/>
                    </a:lnTo>
                    <a:cubicBezTo>
                      <a:pt x="1133" y="646"/>
                      <a:pt x="1167" y="578"/>
                      <a:pt x="1178" y="488"/>
                    </a:cubicBezTo>
                    <a:cubicBezTo>
                      <a:pt x="1224" y="329"/>
                      <a:pt x="1246" y="159"/>
                      <a:pt x="1292" y="1"/>
                    </a:cubicBez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11"/>
              <p:cNvSpPr/>
              <p:nvPr/>
            </p:nvSpPr>
            <p:spPr>
              <a:xfrm>
                <a:off x="2569813" y="4552163"/>
                <a:ext cx="34850" cy="20425"/>
              </a:xfrm>
              <a:custGeom>
                <a:avLst/>
                <a:gdLst/>
                <a:ahLst/>
                <a:cxnLst/>
                <a:rect l="l" t="t" r="r" b="b"/>
                <a:pathLst>
                  <a:path w="1394" h="817" extrusionOk="0">
                    <a:moveTo>
                      <a:pt x="1394" y="1"/>
                    </a:moveTo>
                    <a:lnTo>
                      <a:pt x="250" y="80"/>
                    </a:lnTo>
                    <a:cubicBezTo>
                      <a:pt x="159" y="329"/>
                      <a:pt x="80" y="567"/>
                      <a:pt x="1" y="816"/>
                    </a:cubicBezTo>
                    <a:lnTo>
                      <a:pt x="1156" y="737"/>
                    </a:lnTo>
                    <a:cubicBezTo>
                      <a:pt x="1235" y="499"/>
                      <a:pt x="1326" y="250"/>
                      <a:pt x="1394" y="1"/>
                    </a:cubicBez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11"/>
              <p:cNvSpPr/>
              <p:nvPr/>
            </p:nvSpPr>
            <p:spPr>
              <a:xfrm>
                <a:off x="2539513" y="4276088"/>
                <a:ext cx="105375" cy="25225"/>
              </a:xfrm>
              <a:custGeom>
                <a:avLst/>
                <a:gdLst/>
                <a:ahLst/>
                <a:cxnLst/>
                <a:rect l="l" t="t" r="r" b="b"/>
                <a:pathLst>
                  <a:path w="4215" h="1009" extrusionOk="0">
                    <a:moveTo>
                      <a:pt x="3693" y="0"/>
                    </a:moveTo>
                    <a:lnTo>
                      <a:pt x="442" y="249"/>
                    </a:lnTo>
                    <a:cubicBezTo>
                      <a:pt x="273" y="476"/>
                      <a:pt x="114" y="725"/>
                      <a:pt x="1" y="1008"/>
                    </a:cubicBezTo>
                    <a:lnTo>
                      <a:pt x="1326" y="895"/>
                    </a:lnTo>
                    <a:cubicBezTo>
                      <a:pt x="1553" y="649"/>
                      <a:pt x="1850" y="490"/>
                      <a:pt x="2219" y="490"/>
                    </a:cubicBezTo>
                    <a:cubicBezTo>
                      <a:pt x="2292" y="490"/>
                      <a:pt x="2368" y="497"/>
                      <a:pt x="2447" y="510"/>
                    </a:cubicBezTo>
                    <a:cubicBezTo>
                      <a:pt x="2662" y="555"/>
                      <a:pt x="2855" y="634"/>
                      <a:pt x="3002" y="759"/>
                    </a:cubicBezTo>
                    <a:lnTo>
                      <a:pt x="4214" y="668"/>
                    </a:lnTo>
                    <a:cubicBezTo>
                      <a:pt x="4090" y="408"/>
                      <a:pt x="3908" y="181"/>
                      <a:pt x="3693" y="0"/>
                    </a:cubicBez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11"/>
              <p:cNvSpPr/>
              <p:nvPr/>
            </p:nvSpPr>
            <p:spPr>
              <a:xfrm>
                <a:off x="2593038" y="4482513"/>
                <a:ext cx="33425" cy="20125"/>
              </a:xfrm>
              <a:custGeom>
                <a:avLst/>
                <a:gdLst/>
                <a:ahLst/>
                <a:cxnLst/>
                <a:rect l="l" t="t" r="r" b="b"/>
                <a:pathLst>
                  <a:path w="1337" h="805" extrusionOk="0">
                    <a:moveTo>
                      <a:pt x="1337" y="0"/>
                    </a:moveTo>
                    <a:lnTo>
                      <a:pt x="204" y="80"/>
                    </a:lnTo>
                    <a:lnTo>
                      <a:pt x="0" y="804"/>
                    </a:lnTo>
                    <a:lnTo>
                      <a:pt x="1133" y="725"/>
                    </a:lnTo>
                    <a:lnTo>
                      <a:pt x="1337" y="0"/>
                    </a:lnTo>
                    <a:close/>
                  </a:path>
                </a:pathLst>
              </a:custGeom>
              <a:solidFill>
                <a:srgbClr val="3D3D3D">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18" name="Google Shape;1718;p11"/>
            <p:cNvSpPr/>
            <p:nvPr/>
          </p:nvSpPr>
          <p:spPr>
            <a:xfrm rot="598604">
              <a:off x="6372951" y="3668955"/>
              <a:ext cx="311831" cy="178751"/>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19" name="Google Shape;1719;p11"/>
          <p:cNvSpPr txBox="1">
            <a:spLocks noGrp="1"/>
          </p:cNvSpPr>
          <p:nvPr>
            <p:ph type="subTitle" idx="1"/>
          </p:nvPr>
        </p:nvSpPr>
        <p:spPr>
          <a:xfrm>
            <a:off x="2479484" y="3877600"/>
            <a:ext cx="6797542" cy="6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algn="ctr" rtl="0">
              <a:lnSpc>
                <a:spcPct val="100000"/>
              </a:lnSpc>
              <a:spcBef>
                <a:spcPts val="2128"/>
              </a:spcBef>
              <a:spcAft>
                <a:spcPts val="0"/>
              </a:spcAft>
              <a:buSzPts val="1600"/>
              <a:buNone/>
              <a:defRPr sz="2128"/>
            </a:lvl2pPr>
            <a:lvl3pPr lvl="2" algn="ctr" rtl="0">
              <a:lnSpc>
                <a:spcPct val="100000"/>
              </a:lnSpc>
              <a:spcBef>
                <a:spcPts val="2128"/>
              </a:spcBef>
              <a:spcAft>
                <a:spcPts val="0"/>
              </a:spcAft>
              <a:buSzPts val="1600"/>
              <a:buNone/>
              <a:defRPr sz="2128"/>
            </a:lvl3pPr>
            <a:lvl4pPr lvl="3" algn="ctr" rtl="0">
              <a:lnSpc>
                <a:spcPct val="100000"/>
              </a:lnSpc>
              <a:spcBef>
                <a:spcPts val="2128"/>
              </a:spcBef>
              <a:spcAft>
                <a:spcPts val="0"/>
              </a:spcAft>
              <a:buSzPts val="1600"/>
              <a:buNone/>
              <a:defRPr sz="2128"/>
            </a:lvl4pPr>
            <a:lvl5pPr lvl="4" algn="ctr" rtl="0">
              <a:lnSpc>
                <a:spcPct val="100000"/>
              </a:lnSpc>
              <a:spcBef>
                <a:spcPts val="2128"/>
              </a:spcBef>
              <a:spcAft>
                <a:spcPts val="0"/>
              </a:spcAft>
              <a:buSzPts val="1600"/>
              <a:buNone/>
              <a:defRPr sz="2128"/>
            </a:lvl5pPr>
            <a:lvl6pPr lvl="5" algn="ctr" rtl="0">
              <a:lnSpc>
                <a:spcPct val="100000"/>
              </a:lnSpc>
              <a:spcBef>
                <a:spcPts val="2128"/>
              </a:spcBef>
              <a:spcAft>
                <a:spcPts val="0"/>
              </a:spcAft>
              <a:buSzPts val="1600"/>
              <a:buNone/>
              <a:defRPr sz="2128"/>
            </a:lvl6pPr>
            <a:lvl7pPr lvl="6" algn="ctr" rtl="0">
              <a:lnSpc>
                <a:spcPct val="100000"/>
              </a:lnSpc>
              <a:spcBef>
                <a:spcPts val="2128"/>
              </a:spcBef>
              <a:spcAft>
                <a:spcPts val="0"/>
              </a:spcAft>
              <a:buSzPts val="1600"/>
              <a:buNone/>
              <a:defRPr sz="2128"/>
            </a:lvl7pPr>
            <a:lvl8pPr lvl="7" algn="ctr" rtl="0">
              <a:lnSpc>
                <a:spcPct val="100000"/>
              </a:lnSpc>
              <a:spcBef>
                <a:spcPts val="2128"/>
              </a:spcBef>
              <a:spcAft>
                <a:spcPts val="0"/>
              </a:spcAft>
              <a:buSzPts val="1600"/>
              <a:buNone/>
              <a:defRPr sz="2128"/>
            </a:lvl8pPr>
            <a:lvl9pPr lvl="8" algn="ctr" rtl="0">
              <a:lnSpc>
                <a:spcPct val="100000"/>
              </a:lnSpc>
              <a:spcBef>
                <a:spcPts val="2128"/>
              </a:spcBef>
              <a:spcAft>
                <a:spcPts val="2128"/>
              </a:spcAft>
              <a:buSzPts val="1600"/>
              <a:buNone/>
              <a:defRPr sz="2128"/>
            </a:lvl9pPr>
          </a:lstStyle>
          <a:p>
            <a:endParaRPr/>
          </a:p>
        </p:txBody>
      </p:sp>
      <p:sp>
        <p:nvSpPr>
          <p:cNvPr id="1720" name="Google Shape;1720;p11"/>
          <p:cNvSpPr txBox="1">
            <a:spLocks noGrp="1"/>
          </p:cNvSpPr>
          <p:nvPr>
            <p:ph type="title" hasCustomPrompt="1"/>
          </p:nvPr>
        </p:nvSpPr>
        <p:spPr>
          <a:xfrm>
            <a:off x="1505067" y="2118567"/>
            <a:ext cx="8746309" cy="17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9600"/>
              <a:buNone/>
              <a:defRPr sz="10640"/>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931"/>
        <p:cNvGrpSpPr/>
        <p:nvPr/>
      </p:nvGrpSpPr>
      <p:grpSpPr>
        <a:xfrm>
          <a:off x="0" y="0"/>
          <a:ext cx="0" cy="0"/>
          <a:chOff x="0" y="0"/>
          <a:chExt cx="0" cy="0"/>
        </a:xfrm>
      </p:grpSpPr>
      <p:sp>
        <p:nvSpPr>
          <p:cNvPr id="1932" name="Google Shape;1932;p14"/>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33" name="Google Shape;1933;p14"/>
          <p:cNvSpPr/>
          <p:nvPr/>
        </p:nvSpPr>
        <p:spPr>
          <a:xfrm rot="10800000" flipH="1">
            <a:off x="1853885" y="4326521"/>
            <a:ext cx="54823" cy="54952"/>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4" name="Google Shape;1934;p14"/>
          <p:cNvSpPr/>
          <p:nvPr/>
        </p:nvSpPr>
        <p:spPr>
          <a:xfrm rot="10800000" flipH="1">
            <a:off x="2749605" y="4651867"/>
            <a:ext cx="54823" cy="54952"/>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35" name="Google Shape;1935;p14"/>
          <p:cNvGrpSpPr/>
          <p:nvPr/>
        </p:nvGrpSpPr>
        <p:grpSpPr>
          <a:xfrm>
            <a:off x="-59" y="49"/>
            <a:ext cx="12161948" cy="6857948"/>
            <a:chOff x="-45" y="36"/>
            <a:chExt cx="9144083" cy="5143461"/>
          </a:xfrm>
        </p:grpSpPr>
        <p:sp>
          <p:nvSpPr>
            <p:cNvPr id="1936" name="Google Shape;1936;p14"/>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14"/>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14"/>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9" name="Google Shape;1939;p14"/>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0" name="Google Shape;1940;p14"/>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14"/>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14"/>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14"/>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14"/>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14"/>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14"/>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14"/>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14"/>
            <p:cNvSpPr/>
            <p:nvPr/>
          </p:nvSpPr>
          <p:spPr>
            <a:xfrm flipH="1">
              <a:off x="56952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14"/>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14"/>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14"/>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14"/>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14"/>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14"/>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14"/>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14"/>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14"/>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14"/>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14"/>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14"/>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14"/>
            <p:cNvSpPr/>
            <p:nvPr/>
          </p:nvSpPr>
          <p:spPr>
            <a:xfrm flipH="1">
              <a:off x="8732906" y="24941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14"/>
            <p:cNvSpPr/>
            <p:nvPr/>
          </p:nvSpPr>
          <p:spPr>
            <a:xfrm>
              <a:off x="1033202" y="26634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14"/>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14"/>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14"/>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14"/>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14"/>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14"/>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14"/>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14"/>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14"/>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14"/>
            <p:cNvSpPr/>
            <p:nvPr/>
          </p:nvSpPr>
          <p:spPr>
            <a:xfrm>
              <a:off x="4842582" y="2584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14"/>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14"/>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14"/>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14"/>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14"/>
            <p:cNvSpPr/>
            <p:nvPr/>
          </p:nvSpPr>
          <p:spPr>
            <a:xfrm>
              <a:off x="3737047" y="2786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14"/>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14"/>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14"/>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14"/>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14"/>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14"/>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14"/>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14"/>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14"/>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14"/>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14"/>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14"/>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14"/>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14"/>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14"/>
            <p:cNvSpPr/>
            <p:nvPr/>
          </p:nvSpPr>
          <p:spPr>
            <a:xfrm rot="10800000">
              <a:off x="6444676" y="46795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14"/>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14"/>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14"/>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14"/>
            <p:cNvSpPr/>
            <p:nvPr/>
          </p:nvSpPr>
          <p:spPr>
            <a:xfrm rot="10800000">
              <a:off x="6149167"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14"/>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14"/>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14"/>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14"/>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14"/>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14"/>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14"/>
            <p:cNvSpPr/>
            <p:nvPr/>
          </p:nvSpPr>
          <p:spPr>
            <a:xfrm rot="10800000">
              <a:off x="8145123" y="43698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14"/>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14"/>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14"/>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14"/>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14"/>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14"/>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14"/>
            <p:cNvSpPr/>
            <p:nvPr/>
          </p:nvSpPr>
          <p:spPr>
            <a:xfrm rot="10800000" flipH="1">
              <a:off x="1434343" y="43086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14"/>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14"/>
            <p:cNvSpPr/>
            <p:nvPr/>
          </p:nvSpPr>
          <p:spPr>
            <a:xfrm rot="10800000" flipH="1">
              <a:off x="2190425" y="48231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14"/>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14"/>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14"/>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14"/>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14"/>
            <p:cNvSpPr/>
            <p:nvPr/>
          </p:nvSpPr>
          <p:spPr>
            <a:xfrm rot="10800000" flipH="1">
              <a:off x="4118034"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14"/>
            <p:cNvSpPr/>
            <p:nvPr/>
          </p:nvSpPr>
          <p:spPr>
            <a:xfrm rot="10800000" flipH="1">
              <a:off x="1927262" y="40830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14"/>
            <p:cNvSpPr/>
            <p:nvPr/>
          </p:nvSpPr>
          <p:spPr>
            <a:xfrm rot="10800000" flipH="1">
              <a:off x="5065149"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14"/>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14"/>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14"/>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14"/>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4" name="Google Shape;2024;p14"/>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14"/>
            <p:cNvSpPr/>
            <p:nvPr/>
          </p:nvSpPr>
          <p:spPr>
            <a:xfrm rot="10800000" flipH="1">
              <a:off x="1074307" y="37804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14"/>
            <p:cNvSpPr/>
            <p:nvPr/>
          </p:nvSpPr>
          <p:spPr>
            <a:xfrm>
              <a:off x="2265136" y="5667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14"/>
            <p:cNvSpPr/>
            <p:nvPr/>
          </p:nvSpPr>
          <p:spPr>
            <a:xfrm rot="10800000">
              <a:off x="8548212" y="44046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028"/>
        <p:cNvGrpSpPr/>
        <p:nvPr/>
      </p:nvGrpSpPr>
      <p:grpSpPr>
        <a:xfrm>
          <a:off x="0" y="0"/>
          <a:ext cx="0" cy="0"/>
          <a:chOff x="0" y="0"/>
          <a:chExt cx="0" cy="0"/>
        </a:xfrm>
      </p:grpSpPr>
      <p:sp>
        <p:nvSpPr>
          <p:cNvPr id="2029" name="Google Shape;2029;p15"/>
          <p:cNvSpPr/>
          <p:nvPr/>
        </p:nvSpPr>
        <p:spPr>
          <a:xfrm>
            <a:off x="-45" y="2235333"/>
            <a:ext cx="12161923" cy="1162315"/>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30" name="Google Shape;2030;p15"/>
          <p:cNvSpPr txBox="1">
            <a:spLocks noGrp="1"/>
          </p:cNvSpPr>
          <p:nvPr>
            <p:ph type="title"/>
          </p:nvPr>
        </p:nvSpPr>
        <p:spPr>
          <a:xfrm>
            <a:off x="4674767" y="2296567"/>
            <a:ext cx="503232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16"/>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2031" name="Google Shape;2031;p15"/>
          <p:cNvSpPr txBox="1">
            <a:spLocks noGrp="1"/>
          </p:cNvSpPr>
          <p:nvPr>
            <p:ph type="title" idx="2" hasCustomPrompt="1"/>
          </p:nvPr>
        </p:nvSpPr>
        <p:spPr>
          <a:xfrm>
            <a:off x="2549937" y="2328951"/>
            <a:ext cx="157569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980" b="1">
                <a:solidFill>
                  <a:schemeClr val="accent5"/>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2032" name="Google Shape;2032;p15"/>
          <p:cNvSpPr txBox="1">
            <a:spLocks noGrp="1"/>
          </p:cNvSpPr>
          <p:nvPr>
            <p:ph type="subTitle" idx="1"/>
          </p:nvPr>
        </p:nvSpPr>
        <p:spPr>
          <a:xfrm>
            <a:off x="4674768" y="3973033"/>
            <a:ext cx="4120182" cy="78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28"/>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2033" name="Google Shape;2033;p15"/>
          <p:cNvSpPr/>
          <p:nvPr/>
        </p:nvSpPr>
        <p:spPr>
          <a:xfrm rot="10800000" flipH="1">
            <a:off x="3194709" y="5541699"/>
            <a:ext cx="74679" cy="74796"/>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34" name="Google Shape;2034;p15"/>
          <p:cNvGrpSpPr/>
          <p:nvPr/>
        </p:nvGrpSpPr>
        <p:grpSpPr>
          <a:xfrm>
            <a:off x="-59" y="49"/>
            <a:ext cx="12161948" cy="6857948"/>
            <a:chOff x="-45" y="36"/>
            <a:chExt cx="9144083" cy="5143461"/>
          </a:xfrm>
        </p:grpSpPr>
        <p:sp>
          <p:nvSpPr>
            <p:cNvPr id="2035" name="Google Shape;2035;p15"/>
            <p:cNvSpPr/>
            <p:nvPr/>
          </p:nvSpPr>
          <p:spPr>
            <a:xfrm flipH="1">
              <a:off x="7939216" y="1346550"/>
              <a:ext cx="56148" cy="56141"/>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15"/>
            <p:cNvSpPr/>
            <p:nvPr/>
          </p:nvSpPr>
          <p:spPr>
            <a:xfrm flipH="1">
              <a:off x="7627240" y="21300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15"/>
            <p:cNvSpPr/>
            <p:nvPr/>
          </p:nvSpPr>
          <p:spPr>
            <a:xfrm flipH="1">
              <a:off x="7688643" y="880466"/>
              <a:ext cx="41219" cy="41258"/>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15"/>
            <p:cNvSpPr/>
            <p:nvPr/>
          </p:nvSpPr>
          <p:spPr>
            <a:xfrm flipH="1">
              <a:off x="8732199"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15"/>
            <p:cNvSpPr/>
            <p:nvPr/>
          </p:nvSpPr>
          <p:spPr>
            <a:xfrm flipH="1">
              <a:off x="8700624"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15"/>
            <p:cNvSpPr/>
            <p:nvPr/>
          </p:nvSpPr>
          <p:spPr>
            <a:xfrm flipH="1">
              <a:off x="8092554"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15"/>
            <p:cNvSpPr/>
            <p:nvPr/>
          </p:nvSpPr>
          <p:spPr>
            <a:xfrm flipH="1">
              <a:off x="8570097"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15"/>
            <p:cNvSpPr/>
            <p:nvPr/>
          </p:nvSpPr>
          <p:spPr>
            <a:xfrm flipH="1">
              <a:off x="9061644"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15"/>
            <p:cNvSpPr/>
            <p:nvPr/>
          </p:nvSpPr>
          <p:spPr>
            <a:xfrm flipH="1">
              <a:off x="7425783"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15"/>
            <p:cNvSpPr/>
            <p:nvPr/>
          </p:nvSpPr>
          <p:spPr>
            <a:xfrm flipH="1">
              <a:off x="8966126"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15"/>
            <p:cNvSpPr/>
            <p:nvPr/>
          </p:nvSpPr>
          <p:spPr>
            <a:xfrm flipH="1">
              <a:off x="7919091"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15"/>
            <p:cNvSpPr/>
            <p:nvPr/>
          </p:nvSpPr>
          <p:spPr>
            <a:xfrm flipH="1">
              <a:off x="6849244"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15"/>
            <p:cNvSpPr/>
            <p:nvPr/>
          </p:nvSpPr>
          <p:spPr>
            <a:xfrm flipH="1">
              <a:off x="6444688" y="407888"/>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15"/>
            <p:cNvSpPr/>
            <p:nvPr/>
          </p:nvSpPr>
          <p:spPr>
            <a:xfrm flipH="1">
              <a:off x="6098372" y="925560"/>
              <a:ext cx="41219" cy="41214"/>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15"/>
            <p:cNvSpPr/>
            <p:nvPr/>
          </p:nvSpPr>
          <p:spPr>
            <a:xfrm flipH="1">
              <a:off x="6849253"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15"/>
            <p:cNvSpPr/>
            <p:nvPr/>
          </p:nvSpPr>
          <p:spPr>
            <a:xfrm flipH="1">
              <a:off x="4876100" y="657970"/>
              <a:ext cx="55267" cy="56097"/>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15"/>
            <p:cNvSpPr/>
            <p:nvPr/>
          </p:nvSpPr>
          <p:spPr>
            <a:xfrm flipH="1">
              <a:off x="4398601"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15"/>
            <p:cNvSpPr/>
            <p:nvPr/>
          </p:nvSpPr>
          <p:spPr>
            <a:xfrm flipH="1">
              <a:off x="5542871" y="3215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15"/>
            <p:cNvSpPr/>
            <p:nvPr/>
          </p:nvSpPr>
          <p:spPr>
            <a:xfrm flipH="1">
              <a:off x="3710895" y="464359"/>
              <a:ext cx="42100" cy="41214"/>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15"/>
            <p:cNvSpPr/>
            <p:nvPr/>
          </p:nvSpPr>
          <p:spPr>
            <a:xfrm flipH="1">
              <a:off x="5062730"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15"/>
            <p:cNvSpPr/>
            <p:nvPr/>
          </p:nvSpPr>
          <p:spPr>
            <a:xfrm flipH="1">
              <a:off x="6149180"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15"/>
            <p:cNvSpPr/>
            <p:nvPr/>
          </p:nvSpPr>
          <p:spPr>
            <a:xfrm flipH="1">
              <a:off x="5791727"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15"/>
            <p:cNvSpPr/>
            <p:nvPr/>
          </p:nvSpPr>
          <p:spPr>
            <a:xfrm flipH="1">
              <a:off x="5433350" y="604514"/>
              <a:ext cx="41219" cy="41214"/>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15"/>
            <p:cNvSpPr/>
            <p:nvPr/>
          </p:nvSpPr>
          <p:spPr>
            <a:xfrm flipH="1">
              <a:off x="4983859" y="3548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15"/>
            <p:cNvSpPr/>
            <p:nvPr/>
          </p:nvSpPr>
          <p:spPr>
            <a:xfrm flipH="1">
              <a:off x="7542501" y="3186251"/>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15"/>
            <p:cNvSpPr/>
            <p:nvPr/>
          </p:nvSpPr>
          <p:spPr>
            <a:xfrm flipH="1">
              <a:off x="4612388" y="947087"/>
              <a:ext cx="41219" cy="41214"/>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15"/>
            <p:cNvSpPr/>
            <p:nvPr/>
          </p:nvSpPr>
          <p:spPr>
            <a:xfrm flipH="1">
              <a:off x="4036745"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15"/>
            <p:cNvSpPr/>
            <p:nvPr/>
          </p:nvSpPr>
          <p:spPr>
            <a:xfrm flipH="1">
              <a:off x="8562214" y="1981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15"/>
            <p:cNvSpPr/>
            <p:nvPr/>
          </p:nvSpPr>
          <p:spPr>
            <a:xfrm flipH="1">
              <a:off x="9101938"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15"/>
            <p:cNvSpPr/>
            <p:nvPr/>
          </p:nvSpPr>
          <p:spPr>
            <a:xfrm flipH="1">
              <a:off x="8958244"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15"/>
            <p:cNvSpPr/>
            <p:nvPr/>
          </p:nvSpPr>
          <p:spPr>
            <a:xfrm flipH="1">
              <a:off x="7349583" y="1383321"/>
              <a:ext cx="41219" cy="41214"/>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15"/>
            <p:cNvSpPr/>
            <p:nvPr/>
          </p:nvSpPr>
          <p:spPr>
            <a:xfrm flipH="1">
              <a:off x="8562214" y="1525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15"/>
            <p:cNvSpPr/>
            <p:nvPr/>
          </p:nvSpPr>
          <p:spPr>
            <a:xfrm flipH="1">
              <a:off x="8145135"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15"/>
            <p:cNvSpPr/>
            <p:nvPr/>
          </p:nvSpPr>
          <p:spPr>
            <a:xfrm flipH="1">
              <a:off x="8937194"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15"/>
            <p:cNvSpPr/>
            <p:nvPr/>
          </p:nvSpPr>
          <p:spPr>
            <a:xfrm flipH="1">
              <a:off x="8254657"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15"/>
            <p:cNvSpPr/>
            <p:nvPr/>
          </p:nvSpPr>
          <p:spPr>
            <a:xfrm flipH="1">
              <a:off x="7646587"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15"/>
            <p:cNvSpPr/>
            <p:nvPr/>
          </p:nvSpPr>
          <p:spPr>
            <a:xfrm flipH="1">
              <a:off x="8351906" y="2265512"/>
              <a:ext cx="41219" cy="42095"/>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15"/>
            <p:cNvSpPr/>
            <p:nvPr/>
          </p:nvSpPr>
          <p:spPr>
            <a:xfrm>
              <a:off x="1566602" y="144423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15"/>
            <p:cNvSpPr/>
            <p:nvPr/>
          </p:nvSpPr>
          <p:spPr>
            <a:xfrm>
              <a:off x="1144282" y="2061381"/>
              <a:ext cx="42100" cy="41214"/>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15"/>
            <p:cNvSpPr/>
            <p:nvPr/>
          </p:nvSpPr>
          <p:spPr>
            <a:xfrm>
              <a:off x="1795144" y="1032866"/>
              <a:ext cx="41219" cy="41258"/>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15"/>
            <p:cNvSpPr/>
            <p:nvPr/>
          </p:nvSpPr>
          <p:spPr>
            <a:xfrm>
              <a:off x="370587" y="1306260"/>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15"/>
            <p:cNvSpPr/>
            <p:nvPr/>
          </p:nvSpPr>
          <p:spPr>
            <a:xfrm>
              <a:off x="339937" y="874478"/>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15"/>
            <p:cNvSpPr/>
            <p:nvPr/>
          </p:nvSpPr>
          <p:spPr>
            <a:xfrm>
              <a:off x="995303" y="657970"/>
              <a:ext cx="56148" cy="56097"/>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15"/>
            <p:cNvSpPr/>
            <p:nvPr/>
          </p:nvSpPr>
          <p:spPr>
            <a:xfrm>
              <a:off x="517805" y="18224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15"/>
            <p:cNvSpPr/>
            <p:nvPr/>
          </p:nvSpPr>
          <p:spPr>
            <a:xfrm>
              <a:off x="26258" y="146394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15"/>
            <p:cNvSpPr/>
            <p:nvPr/>
          </p:nvSpPr>
          <p:spPr>
            <a:xfrm>
              <a:off x="1662956" y="321562"/>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15"/>
            <p:cNvSpPr/>
            <p:nvPr/>
          </p:nvSpPr>
          <p:spPr>
            <a:xfrm>
              <a:off x="135779" y="464359"/>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15"/>
            <p:cNvSpPr/>
            <p:nvPr/>
          </p:nvSpPr>
          <p:spPr>
            <a:xfrm>
              <a:off x="1182815" y="79735"/>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15"/>
            <p:cNvSpPr/>
            <p:nvPr/>
          </p:nvSpPr>
          <p:spPr>
            <a:xfrm>
              <a:off x="2190437" y="75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15"/>
            <p:cNvSpPr/>
            <p:nvPr/>
          </p:nvSpPr>
          <p:spPr>
            <a:xfrm>
              <a:off x="6758140" y="1128998"/>
              <a:ext cx="41219" cy="41214"/>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15"/>
            <p:cNvSpPr/>
            <p:nvPr/>
          </p:nvSpPr>
          <p:spPr>
            <a:xfrm>
              <a:off x="5937622" y="531628"/>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15"/>
            <p:cNvSpPr/>
            <p:nvPr/>
          </p:nvSpPr>
          <p:spPr>
            <a:xfrm>
              <a:off x="4136439" y="734170"/>
              <a:ext cx="55267" cy="56097"/>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15"/>
            <p:cNvSpPr/>
            <p:nvPr/>
          </p:nvSpPr>
          <p:spPr>
            <a:xfrm>
              <a:off x="4690182" y="182243"/>
              <a:ext cx="55223" cy="56097"/>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15"/>
            <p:cNvSpPr/>
            <p:nvPr/>
          </p:nvSpPr>
          <p:spPr>
            <a:xfrm>
              <a:off x="2935387" y="473962"/>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15"/>
            <p:cNvSpPr/>
            <p:nvPr/>
          </p:nvSpPr>
          <p:spPr>
            <a:xfrm>
              <a:off x="5086211" y="464359"/>
              <a:ext cx="42100" cy="41214"/>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15"/>
            <p:cNvSpPr/>
            <p:nvPr/>
          </p:nvSpPr>
          <p:spPr>
            <a:xfrm>
              <a:off x="4039175" y="79735"/>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15"/>
            <p:cNvSpPr/>
            <p:nvPr/>
          </p:nvSpPr>
          <p:spPr>
            <a:xfrm>
              <a:off x="2874736" y="871517"/>
              <a:ext cx="103444" cy="92953"/>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15"/>
            <p:cNvSpPr/>
            <p:nvPr/>
          </p:nvSpPr>
          <p:spPr>
            <a:xfrm>
              <a:off x="2952726" y="189244"/>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15"/>
            <p:cNvSpPr/>
            <p:nvPr/>
          </p:nvSpPr>
          <p:spPr>
            <a:xfrm>
              <a:off x="3311059" y="36"/>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15"/>
            <p:cNvSpPr/>
            <p:nvPr/>
          </p:nvSpPr>
          <p:spPr>
            <a:xfrm>
              <a:off x="3440837" y="833114"/>
              <a:ext cx="41219" cy="41214"/>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15"/>
            <p:cNvSpPr/>
            <p:nvPr/>
          </p:nvSpPr>
          <p:spPr>
            <a:xfrm>
              <a:off x="4118047" y="354850"/>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15"/>
            <p:cNvSpPr/>
            <p:nvPr/>
          </p:nvSpPr>
          <p:spPr>
            <a:xfrm>
              <a:off x="1954618" y="3472228"/>
              <a:ext cx="42100" cy="41258"/>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15"/>
            <p:cNvSpPr/>
            <p:nvPr/>
          </p:nvSpPr>
          <p:spPr>
            <a:xfrm>
              <a:off x="2232075" y="790628"/>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15"/>
            <p:cNvSpPr/>
            <p:nvPr/>
          </p:nvSpPr>
          <p:spPr>
            <a:xfrm>
              <a:off x="7959105" y="2612401"/>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15"/>
            <p:cNvSpPr/>
            <p:nvPr/>
          </p:nvSpPr>
          <p:spPr>
            <a:xfrm>
              <a:off x="5065161" y="79735"/>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15"/>
            <p:cNvSpPr/>
            <p:nvPr/>
          </p:nvSpPr>
          <p:spPr>
            <a:xfrm>
              <a:off x="1182819" y="2551157"/>
              <a:ext cx="42100" cy="41214"/>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15"/>
            <p:cNvSpPr/>
            <p:nvPr/>
          </p:nvSpPr>
          <p:spPr>
            <a:xfrm>
              <a:off x="387291" y="25151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15"/>
            <p:cNvSpPr/>
            <p:nvPr/>
          </p:nvSpPr>
          <p:spPr>
            <a:xfrm>
              <a:off x="-32" y="2113112"/>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15"/>
            <p:cNvSpPr/>
            <p:nvPr/>
          </p:nvSpPr>
          <p:spPr>
            <a:xfrm>
              <a:off x="144543" y="3344877"/>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15"/>
            <p:cNvSpPr/>
            <p:nvPr/>
          </p:nvSpPr>
          <p:spPr>
            <a:xfrm>
              <a:off x="768291" y="1906278"/>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15"/>
            <p:cNvSpPr/>
            <p:nvPr/>
          </p:nvSpPr>
          <p:spPr>
            <a:xfrm>
              <a:off x="957651" y="103642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15"/>
            <p:cNvSpPr/>
            <p:nvPr/>
          </p:nvSpPr>
          <p:spPr>
            <a:xfrm>
              <a:off x="165593" y="2015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7" name="Google Shape;2107;p15"/>
            <p:cNvSpPr/>
            <p:nvPr/>
          </p:nvSpPr>
          <p:spPr>
            <a:xfrm>
              <a:off x="848130" y="241819"/>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8" name="Google Shape;2108;p15"/>
            <p:cNvSpPr/>
            <p:nvPr/>
          </p:nvSpPr>
          <p:spPr>
            <a:xfrm>
              <a:off x="1455319" y="483601"/>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9" name="Google Shape;2109;p15"/>
            <p:cNvSpPr/>
            <p:nvPr/>
          </p:nvSpPr>
          <p:spPr>
            <a:xfrm rot="10800000">
              <a:off x="8091603" y="3207442"/>
              <a:ext cx="56148" cy="56141"/>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0" name="Google Shape;2110;p15"/>
            <p:cNvSpPr/>
            <p:nvPr/>
          </p:nvSpPr>
          <p:spPr>
            <a:xfrm rot="10800000">
              <a:off x="8732187"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15"/>
            <p:cNvSpPr/>
            <p:nvPr/>
          </p:nvSpPr>
          <p:spPr>
            <a:xfrm rot="10800000">
              <a:off x="8700612"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15"/>
            <p:cNvSpPr/>
            <p:nvPr/>
          </p:nvSpPr>
          <p:spPr>
            <a:xfrm rot="10800000">
              <a:off x="8570085"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15"/>
            <p:cNvSpPr/>
            <p:nvPr/>
          </p:nvSpPr>
          <p:spPr>
            <a:xfrm rot="10800000">
              <a:off x="9061631"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15"/>
            <p:cNvSpPr/>
            <p:nvPr/>
          </p:nvSpPr>
          <p:spPr>
            <a:xfrm rot="10800000">
              <a:off x="7425770"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15"/>
            <p:cNvSpPr/>
            <p:nvPr/>
          </p:nvSpPr>
          <p:spPr>
            <a:xfrm rot="10800000">
              <a:off x="8966114"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15"/>
            <p:cNvSpPr/>
            <p:nvPr/>
          </p:nvSpPr>
          <p:spPr>
            <a:xfrm rot="10800000">
              <a:off x="7919078" y="5022584"/>
              <a:ext cx="42100" cy="41214"/>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15"/>
            <p:cNvSpPr/>
            <p:nvPr/>
          </p:nvSpPr>
          <p:spPr>
            <a:xfrm rot="10800000">
              <a:off x="6849231"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15"/>
            <p:cNvSpPr/>
            <p:nvPr/>
          </p:nvSpPr>
          <p:spPr>
            <a:xfrm rot="10800000">
              <a:off x="7054276" y="4069904"/>
              <a:ext cx="55223" cy="56141"/>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9" name="Google Shape;2119;p15"/>
            <p:cNvSpPr/>
            <p:nvPr/>
          </p:nvSpPr>
          <p:spPr>
            <a:xfrm rot="10800000">
              <a:off x="6849240" y="4518865"/>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0" name="Google Shape;2120;p15"/>
            <p:cNvSpPr/>
            <p:nvPr/>
          </p:nvSpPr>
          <p:spPr>
            <a:xfrm rot="10800000">
              <a:off x="5542859" y="47658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1" name="Google Shape;2121;p15"/>
            <p:cNvSpPr/>
            <p:nvPr/>
          </p:nvSpPr>
          <p:spPr>
            <a:xfrm rot="10800000">
              <a:off x="5062718"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2" name="Google Shape;2122;p15"/>
            <p:cNvSpPr/>
            <p:nvPr/>
          </p:nvSpPr>
          <p:spPr>
            <a:xfrm rot="10800000">
              <a:off x="6377767" y="46844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3" name="Google Shape;2123;p15"/>
            <p:cNvSpPr/>
            <p:nvPr/>
          </p:nvSpPr>
          <p:spPr>
            <a:xfrm rot="10800000">
              <a:off x="5791715"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15"/>
            <p:cNvSpPr/>
            <p:nvPr/>
          </p:nvSpPr>
          <p:spPr>
            <a:xfrm rot="10800000">
              <a:off x="4983847" y="47474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15"/>
            <p:cNvSpPr/>
            <p:nvPr/>
          </p:nvSpPr>
          <p:spPr>
            <a:xfrm rot="10800000">
              <a:off x="8228288" y="1992268"/>
              <a:ext cx="42100" cy="41214"/>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15"/>
            <p:cNvSpPr/>
            <p:nvPr/>
          </p:nvSpPr>
          <p:spPr>
            <a:xfrm rot="10800000">
              <a:off x="4036732" y="50225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15"/>
            <p:cNvSpPr/>
            <p:nvPr/>
          </p:nvSpPr>
          <p:spPr>
            <a:xfrm rot="10800000">
              <a:off x="8604258" y="2827883"/>
              <a:ext cx="41219" cy="42095"/>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15"/>
            <p:cNvSpPr/>
            <p:nvPr/>
          </p:nvSpPr>
          <p:spPr>
            <a:xfrm rot="10800000">
              <a:off x="9101926"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15"/>
            <p:cNvSpPr/>
            <p:nvPr/>
          </p:nvSpPr>
          <p:spPr>
            <a:xfrm rot="10800000">
              <a:off x="8958231"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15"/>
            <p:cNvSpPr/>
            <p:nvPr/>
          </p:nvSpPr>
          <p:spPr>
            <a:xfrm rot="10800000">
              <a:off x="8562202" y="3577041"/>
              <a:ext cx="42100" cy="41214"/>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15"/>
            <p:cNvSpPr/>
            <p:nvPr/>
          </p:nvSpPr>
          <p:spPr>
            <a:xfrm rot="10800000">
              <a:off x="8145123" y="4065009"/>
              <a:ext cx="41219" cy="42095"/>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2" name="Google Shape;2132;p15"/>
            <p:cNvSpPr/>
            <p:nvPr/>
          </p:nvSpPr>
          <p:spPr>
            <a:xfrm rot="10800000">
              <a:off x="8937181"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3" name="Google Shape;2133;p15"/>
            <p:cNvSpPr/>
            <p:nvPr/>
          </p:nvSpPr>
          <p:spPr>
            <a:xfrm rot="10800000">
              <a:off x="8254644" y="48605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15"/>
            <p:cNvSpPr/>
            <p:nvPr/>
          </p:nvSpPr>
          <p:spPr>
            <a:xfrm rot="10800000" flipH="1">
              <a:off x="1261789" y="3606214"/>
              <a:ext cx="102563" cy="93085"/>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5" name="Google Shape;2135;p15"/>
            <p:cNvSpPr/>
            <p:nvPr/>
          </p:nvSpPr>
          <p:spPr>
            <a:xfrm rot="10800000" flipH="1">
              <a:off x="1144270" y="3040938"/>
              <a:ext cx="42100" cy="41214"/>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6" name="Google Shape;2136;p15"/>
            <p:cNvSpPr/>
            <p:nvPr/>
          </p:nvSpPr>
          <p:spPr>
            <a:xfrm rot="10800000" flipH="1">
              <a:off x="370575" y="3796059"/>
              <a:ext cx="41219" cy="41214"/>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15"/>
            <p:cNvSpPr/>
            <p:nvPr/>
          </p:nvSpPr>
          <p:spPr>
            <a:xfrm rot="10800000" flipH="1">
              <a:off x="339925" y="4176015"/>
              <a:ext cx="103444" cy="93041"/>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15"/>
            <p:cNvSpPr/>
            <p:nvPr/>
          </p:nvSpPr>
          <p:spPr>
            <a:xfrm rot="10800000" flipH="1">
              <a:off x="517792" y="4905193"/>
              <a:ext cx="56104" cy="56097"/>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15"/>
            <p:cNvSpPr/>
            <p:nvPr/>
          </p:nvSpPr>
          <p:spPr>
            <a:xfrm rot="10800000" flipH="1">
              <a:off x="26246" y="3623451"/>
              <a:ext cx="56104" cy="56141"/>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15"/>
            <p:cNvSpPr/>
            <p:nvPr/>
          </p:nvSpPr>
          <p:spPr>
            <a:xfrm rot="10800000" flipH="1">
              <a:off x="1358143" y="4765874"/>
              <a:ext cx="55267" cy="56097"/>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15"/>
            <p:cNvSpPr/>
            <p:nvPr/>
          </p:nvSpPr>
          <p:spPr>
            <a:xfrm rot="10800000" flipH="1">
              <a:off x="135767" y="4637960"/>
              <a:ext cx="42100" cy="41214"/>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15"/>
            <p:cNvSpPr/>
            <p:nvPr/>
          </p:nvSpPr>
          <p:spPr>
            <a:xfrm rot="10800000" flipH="1">
              <a:off x="2190425" y="4975557"/>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15"/>
            <p:cNvSpPr/>
            <p:nvPr/>
          </p:nvSpPr>
          <p:spPr>
            <a:xfrm rot="10800000" flipH="1">
              <a:off x="7781260" y="4301190"/>
              <a:ext cx="104281" cy="93041"/>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15"/>
            <p:cNvSpPr/>
            <p:nvPr/>
          </p:nvSpPr>
          <p:spPr>
            <a:xfrm rot="10800000" flipH="1">
              <a:off x="2935374" y="4613474"/>
              <a:ext cx="56148" cy="56097"/>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15"/>
            <p:cNvSpPr/>
            <p:nvPr/>
          </p:nvSpPr>
          <p:spPr>
            <a:xfrm rot="10800000" flipH="1">
              <a:off x="4039163" y="5022584"/>
              <a:ext cx="42100" cy="41214"/>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15"/>
            <p:cNvSpPr/>
            <p:nvPr/>
          </p:nvSpPr>
          <p:spPr>
            <a:xfrm rot="10800000" flipH="1">
              <a:off x="2952714" y="4913075"/>
              <a:ext cx="42100" cy="41214"/>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15"/>
            <p:cNvSpPr/>
            <p:nvPr/>
          </p:nvSpPr>
          <p:spPr>
            <a:xfrm rot="10800000" flipH="1">
              <a:off x="3311047" y="5102283"/>
              <a:ext cx="41219" cy="41214"/>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15"/>
            <p:cNvSpPr/>
            <p:nvPr/>
          </p:nvSpPr>
          <p:spPr>
            <a:xfrm rot="10800000" flipH="1">
              <a:off x="3813234" y="4595069"/>
              <a:ext cx="42100" cy="41214"/>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15"/>
            <p:cNvSpPr/>
            <p:nvPr/>
          </p:nvSpPr>
          <p:spPr>
            <a:xfrm rot="10800000" flipH="1">
              <a:off x="2030805" y="1858647"/>
              <a:ext cx="42100" cy="41258"/>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15"/>
            <p:cNvSpPr/>
            <p:nvPr/>
          </p:nvSpPr>
          <p:spPr>
            <a:xfrm rot="10800000" flipH="1">
              <a:off x="1774862" y="4159291"/>
              <a:ext cx="41219" cy="41214"/>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15"/>
            <p:cNvSpPr/>
            <p:nvPr/>
          </p:nvSpPr>
          <p:spPr>
            <a:xfrm rot="10800000" flipH="1">
              <a:off x="4607949" y="4870184"/>
              <a:ext cx="42100" cy="41214"/>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15"/>
            <p:cNvSpPr/>
            <p:nvPr/>
          </p:nvSpPr>
          <p:spPr>
            <a:xfrm rot="10800000" flipH="1">
              <a:off x="539679" y="3119719"/>
              <a:ext cx="42100" cy="42095"/>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15"/>
            <p:cNvSpPr/>
            <p:nvPr/>
          </p:nvSpPr>
          <p:spPr>
            <a:xfrm rot="10800000" flipH="1">
              <a:off x="-45" y="2988326"/>
              <a:ext cx="42100" cy="42095"/>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15"/>
            <p:cNvSpPr/>
            <p:nvPr/>
          </p:nvSpPr>
          <p:spPr>
            <a:xfrm rot="10800000" flipH="1">
              <a:off x="144530" y="1756561"/>
              <a:ext cx="41219" cy="42095"/>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15"/>
            <p:cNvSpPr/>
            <p:nvPr/>
          </p:nvSpPr>
          <p:spPr>
            <a:xfrm rot="10800000" flipH="1">
              <a:off x="165580" y="5081279"/>
              <a:ext cx="41219" cy="42095"/>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6" name="Google Shape;2156;p15"/>
            <p:cNvSpPr/>
            <p:nvPr/>
          </p:nvSpPr>
          <p:spPr>
            <a:xfrm rot="10800000" flipH="1">
              <a:off x="1000518" y="4631900"/>
              <a:ext cx="41219" cy="41214"/>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7" name="Google Shape;2157;p15"/>
            <p:cNvSpPr/>
            <p:nvPr/>
          </p:nvSpPr>
          <p:spPr>
            <a:xfrm rot="10800000" flipH="1">
              <a:off x="1074307" y="4237674"/>
              <a:ext cx="42100" cy="41258"/>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58" name="Google Shape;2158;p15"/>
          <p:cNvSpPr/>
          <p:nvPr/>
        </p:nvSpPr>
        <p:spPr>
          <a:xfrm rot="10800000" flipH="1">
            <a:off x="4714939" y="5541699"/>
            <a:ext cx="74679" cy="74796"/>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59" name="Google Shape;2159;p15"/>
          <p:cNvSpPr/>
          <p:nvPr/>
        </p:nvSpPr>
        <p:spPr>
          <a:xfrm rot="10800000">
            <a:off x="7878938" y="5541699"/>
            <a:ext cx="74679" cy="74796"/>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60" name="Google Shape;2160;p15"/>
          <p:cNvSpPr/>
          <p:nvPr/>
        </p:nvSpPr>
        <p:spPr>
          <a:xfrm rot="10800000">
            <a:off x="6050285" y="5737967"/>
            <a:ext cx="55994" cy="54952"/>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61" name="Google Shape;2161;p15"/>
          <p:cNvSpPr/>
          <p:nvPr/>
        </p:nvSpPr>
        <p:spPr>
          <a:xfrm rot="10800000" flipH="1">
            <a:off x="3779510" y="4834521"/>
            <a:ext cx="54823" cy="54952"/>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62" name="Google Shape;2162;p15"/>
          <p:cNvGrpSpPr/>
          <p:nvPr/>
        </p:nvGrpSpPr>
        <p:grpSpPr>
          <a:xfrm flipH="1">
            <a:off x="-114353" y="6395481"/>
            <a:ext cx="12361023" cy="635568"/>
            <a:chOff x="-63338" y="4415611"/>
            <a:chExt cx="9293759" cy="476676"/>
          </a:xfrm>
        </p:grpSpPr>
        <p:grpSp>
          <p:nvGrpSpPr>
            <p:cNvPr id="2163" name="Google Shape;2163;p15"/>
            <p:cNvGrpSpPr/>
            <p:nvPr/>
          </p:nvGrpSpPr>
          <p:grpSpPr>
            <a:xfrm>
              <a:off x="-63338" y="4432610"/>
              <a:ext cx="3386121" cy="399505"/>
              <a:chOff x="581300" y="3757663"/>
              <a:chExt cx="696575" cy="73925"/>
            </a:xfrm>
          </p:grpSpPr>
          <p:sp>
            <p:nvSpPr>
              <p:cNvPr id="2164" name="Google Shape;2164;p15"/>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15"/>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15"/>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15"/>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68" name="Google Shape;2168;p15"/>
            <p:cNvGrpSpPr/>
            <p:nvPr/>
          </p:nvGrpSpPr>
          <p:grpSpPr>
            <a:xfrm>
              <a:off x="3072586" y="4492781"/>
              <a:ext cx="3386121" cy="399505"/>
              <a:chOff x="581300" y="3757663"/>
              <a:chExt cx="696575" cy="73925"/>
            </a:xfrm>
          </p:grpSpPr>
          <p:sp>
            <p:nvSpPr>
              <p:cNvPr id="2169" name="Google Shape;2169;p15"/>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15"/>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15"/>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15"/>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3" name="Google Shape;2173;p15"/>
            <p:cNvGrpSpPr/>
            <p:nvPr/>
          </p:nvGrpSpPr>
          <p:grpSpPr>
            <a:xfrm>
              <a:off x="5844300" y="4415611"/>
              <a:ext cx="3386121" cy="399505"/>
              <a:chOff x="581300" y="3757663"/>
              <a:chExt cx="696575" cy="73925"/>
            </a:xfrm>
          </p:grpSpPr>
          <p:sp>
            <p:nvSpPr>
              <p:cNvPr id="2174" name="Google Shape;2174;p15"/>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15"/>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15"/>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15"/>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178" name="Google Shape;2178;p15"/>
          <p:cNvGrpSpPr/>
          <p:nvPr/>
        </p:nvGrpSpPr>
        <p:grpSpPr>
          <a:xfrm>
            <a:off x="9074228" y="3746303"/>
            <a:ext cx="2018752" cy="3010083"/>
            <a:chOff x="2613725" y="2780925"/>
            <a:chExt cx="709825" cy="1055725"/>
          </a:xfrm>
        </p:grpSpPr>
        <p:sp>
          <p:nvSpPr>
            <p:cNvPr id="2179" name="Google Shape;2179;p15"/>
            <p:cNvSpPr/>
            <p:nvPr/>
          </p:nvSpPr>
          <p:spPr>
            <a:xfrm>
              <a:off x="2659000" y="3084050"/>
              <a:ext cx="629225" cy="734700"/>
            </a:xfrm>
            <a:custGeom>
              <a:avLst/>
              <a:gdLst/>
              <a:ahLst/>
              <a:cxnLst/>
              <a:rect l="l" t="t" r="r" b="b"/>
              <a:pathLst>
                <a:path w="25169" h="29388" extrusionOk="0">
                  <a:moveTo>
                    <a:pt x="0" y="1"/>
                  </a:moveTo>
                  <a:lnTo>
                    <a:pt x="0" y="29387"/>
                  </a:lnTo>
                  <a:lnTo>
                    <a:pt x="25169" y="29387"/>
                  </a:lnTo>
                  <a:lnTo>
                    <a:pt x="25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15"/>
            <p:cNvSpPr/>
            <p:nvPr/>
          </p:nvSpPr>
          <p:spPr>
            <a:xfrm>
              <a:off x="2659000" y="3658550"/>
              <a:ext cx="629225" cy="159700"/>
            </a:xfrm>
            <a:custGeom>
              <a:avLst/>
              <a:gdLst/>
              <a:ahLst/>
              <a:cxnLst/>
              <a:rect l="l" t="t" r="r" b="b"/>
              <a:pathLst>
                <a:path w="25169" h="6388" extrusionOk="0">
                  <a:moveTo>
                    <a:pt x="0" y="1"/>
                  </a:moveTo>
                  <a:lnTo>
                    <a:pt x="0" y="6388"/>
                  </a:lnTo>
                  <a:lnTo>
                    <a:pt x="25169" y="6388"/>
                  </a:lnTo>
                  <a:lnTo>
                    <a:pt x="25169" y="1"/>
                  </a:ln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15"/>
            <p:cNvSpPr/>
            <p:nvPr/>
          </p:nvSpPr>
          <p:spPr>
            <a:xfrm>
              <a:off x="2624675" y="2803025"/>
              <a:ext cx="698875" cy="281050"/>
            </a:xfrm>
            <a:custGeom>
              <a:avLst/>
              <a:gdLst/>
              <a:ahLst/>
              <a:cxnLst/>
              <a:rect l="l" t="t" r="r" b="b"/>
              <a:pathLst>
                <a:path w="27955" h="11242" extrusionOk="0">
                  <a:moveTo>
                    <a:pt x="3024" y="0"/>
                  </a:moveTo>
                  <a:cubicBezTo>
                    <a:pt x="2746" y="0"/>
                    <a:pt x="2467" y="239"/>
                    <a:pt x="2408" y="498"/>
                  </a:cubicBezTo>
                  <a:lnTo>
                    <a:pt x="60" y="10744"/>
                  </a:lnTo>
                  <a:cubicBezTo>
                    <a:pt x="0" y="11023"/>
                    <a:pt x="199" y="11242"/>
                    <a:pt x="458" y="11242"/>
                  </a:cubicBezTo>
                  <a:lnTo>
                    <a:pt x="27497" y="11242"/>
                  </a:lnTo>
                  <a:cubicBezTo>
                    <a:pt x="27775" y="11242"/>
                    <a:pt x="27954" y="11023"/>
                    <a:pt x="27895" y="10744"/>
                  </a:cubicBezTo>
                  <a:lnTo>
                    <a:pt x="25806" y="498"/>
                  </a:lnTo>
                  <a:cubicBezTo>
                    <a:pt x="25726" y="239"/>
                    <a:pt x="25448" y="0"/>
                    <a:pt x="251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15"/>
            <p:cNvSpPr/>
            <p:nvPr/>
          </p:nvSpPr>
          <p:spPr>
            <a:xfrm>
              <a:off x="2908450" y="2814225"/>
              <a:ext cx="25875" cy="257175"/>
            </a:xfrm>
            <a:custGeom>
              <a:avLst/>
              <a:gdLst/>
              <a:ahLst/>
              <a:cxnLst/>
              <a:rect l="l" t="t" r="r" b="b"/>
              <a:pathLst>
                <a:path w="1035" h="10287" extrusionOk="0">
                  <a:moveTo>
                    <a:pt x="880" y="0"/>
                  </a:moveTo>
                  <a:cubicBezTo>
                    <a:pt x="801" y="0"/>
                    <a:pt x="716" y="50"/>
                    <a:pt x="706" y="149"/>
                  </a:cubicBezTo>
                  <a:cubicBezTo>
                    <a:pt x="488" y="3492"/>
                    <a:pt x="229" y="6795"/>
                    <a:pt x="10" y="10137"/>
                  </a:cubicBezTo>
                  <a:cubicBezTo>
                    <a:pt x="0" y="10237"/>
                    <a:pt x="75" y="10286"/>
                    <a:pt x="154" y="10286"/>
                  </a:cubicBezTo>
                  <a:cubicBezTo>
                    <a:pt x="234" y="10286"/>
                    <a:pt x="318" y="10237"/>
                    <a:pt x="328" y="10137"/>
                  </a:cubicBezTo>
                  <a:cubicBezTo>
                    <a:pt x="547" y="6795"/>
                    <a:pt x="806" y="3492"/>
                    <a:pt x="1025" y="149"/>
                  </a:cubicBezTo>
                  <a:cubicBezTo>
                    <a:pt x="1035" y="50"/>
                    <a:pt x="960" y="0"/>
                    <a:pt x="880"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15"/>
            <p:cNvSpPr/>
            <p:nvPr/>
          </p:nvSpPr>
          <p:spPr>
            <a:xfrm>
              <a:off x="2839750" y="2814200"/>
              <a:ext cx="47175" cy="257050"/>
            </a:xfrm>
            <a:custGeom>
              <a:avLst/>
              <a:gdLst/>
              <a:ahLst/>
              <a:cxnLst/>
              <a:rect l="l" t="t" r="r" b="b"/>
              <a:pathLst>
                <a:path w="1887" h="10282" extrusionOk="0">
                  <a:moveTo>
                    <a:pt x="1684" y="1"/>
                  </a:moveTo>
                  <a:cubicBezTo>
                    <a:pt x="1625" y="1"/>
                    <a:pt x="1572" y="33"/>
                    <a:pt x="1564" y="110"/>
                  </a:cubicBezTo>
                  <a:cubicBezTo>
                    <a:pt x="1047" y="3433"/>
                    <a:pt x="550" y="6756"/>
                    <a:pt x="12" y="10078"/>
                  </a:cubicBezTo>
                  <a:cubicBezTo>
                    <a:pt x="0" y="10198"/>
                    <a:pt x="104" y="10282"/>
                    <a:pt x="192" y="10282"/>
                  </a:cubicBezTo>
                  <a:cubicBezTo>
                    <a:pt x="251" y="10282"/>
                    <a:pt x="303" y="10245"/>
                    <a:pt x="311" y="10158"/>
                  </a:cubicBezTo>
                  <a:cubicBezTo>
                    <a:pt x="848" y="6815"/>
                    <a:pt x="1345" y="3513"/>
                    <a:pt x="1863" y="190"/>
                  </a:cubicBezTo>
                  <a:cubicBezTo>
                    <a:pt x="1887" y="81"/>
                    <a:pt x="1777" y="1"/>
                    <a:pt x="1684" y="1"/>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15"/>
            <p:cNvSpPr/>
            <p:nvPr/>
          </p:nvSpPr>
          <p:spPr>
            <a:xfrm>
              <a:off x="2771000" y="2814200"/>
              <a:ext cx="69475" cy="256850"/>
            </a:xfrm>
            <a:custGeom>
              <a:avLst/>
              <a:gdLst/>
              <a:ahLst/>
              <a:cxnLst/>
              <a:rect l="l" t="t" r="r" b="b"/>
              <a:pathLst>
                <a:path w="2779" h="10274" extrusionOk="0">
                  <a:moveTo>
                    <a:pt x="2587" y="1"/>
                  </a:moveTo>
                  <a:cubicBezTo>
                    <a:pt x="2526" y="1"/>
                    <a:pt x="2467" y="33"/>
                    <a:pt x="2444" y="110"/>
                  </a:cubicBezTo>
                  <a:cubicBezTo>
                    <a:pt x="1648" y="3433"/>
                    <a:pt x="832" y="6756"/>
                    <a:pt x="37" y="10078"/>
                  </a:cubicBezTo>
                  <a:cubicBezTo>
                    <a:pt x="1" y="10197"/>
                    <a:pt x="93" y="10273"/>
                    <a:pt x="185" y="10273"/>
                  </a:cubicBezTo>
                  <a:cubicBezTo>
                    <a:pt x="248" y="10273"/>
                    <a:pt x="311" y="10238"/>
                    <a:pt x="335" y="10158"/>
                  </a:cubicBezTo>
                  <a:cubicBezTo>
                    <a:pt x="1131" y="6815"/>
                    <a:pt x="1947" y="3513"/>
                    <a:pt x="2742" y="190"/>
                  </a:cubicBezTo>
                  <a:cubicBezTo>
                    <a:pt x="2779" y="81"/>
                    <a:pt x="2682" y="1"/>
                    <a:pt x="2587" y="1"/>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15"/>
            <p:cNvSpPr/>
            <p:nvPr/>
          </p:nvSpPr>
          <p:spPr>
            <a:xfrm>
              <a:off x="2704650" y="2814200"/>
              <a:ext cx="81425" cy="256850"/>
            </a:xfrm>
            <a:custGeom>
              <a:avLst/>
              <a:gdLst/>
              <a:ahLst/>
              <a:cxnLst/>
              <a:rect l="l" t="t" r="r" b="b"/>
              <a:pathLst>
                <a:path w="3257" h="10274" extrusionOk="0">
                  <a:moveTo>
                    <a:pt x="3058" y="1"/>
                  </a:moveTo>
                  <a:cubicBezTo>
                    <a:pt x="2995" y="1"/>
                    <a:pt x="2933" y="33"/>
                    <a:pt x="2909" y="110"/>
                  </a:cubicBezTo>
                  <a:cubicBezTo>
                    <a:pt x="1934" y="3433"/>
                    <a:pt x="999" y="6756"/>
                    <a:pt x="24" y="10078"/>
                  </a:cubicBezTo>
                  <a:cubicBezTo>
                    <a:pt x="1" y="10197"/>
                    <a:pt x="90" y="10273"/>
                    <a:pt x="179" y="10273"/>
                  </a:cubicBezTo>
                  <a:cubicBezTo>
                    <a:pt x="239" y="10273"/>
                    <a:pt x="299" y="10238"/>
                    <a:pt x="323" y="10158"/>
                  </a:cubicBezTo>
                  <a:cubicBezTo>
                    <a:pt x="1298" y="6815"/>
                    <a:pt x="2233" y="3513"/>
                    <a:pt x="3208" y="190"/>
                  </a:cubicBezTo>
                  <a:cubicBezTo>
                    <a:pt x="3256" y="81"/>
                    <a:pt x="3156" y="1"/>
                    <a:pt x="3058" y="1"/>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15"/>
            <p:cNvSpPr/>
            <p:nvPr/>
          </p:nvSpPr>
          <p:spPr>
            <a:xfrm>
              <a:off x="2646650" y="2814200"/>
              <a:ext cx="85200" cy="256850"/>
            </a:xfrm>
            <a:custGeom>
              <a:avLst/>
              <a:gdLst/>
              <a:ahLst/>
              <a:cxnLst/>
              <a:rect l="l" t="t" r="r" b="b"/>
              <a:pathLst>
                <a:path w="3408" h="10274" extrusionOk="0">
                  <a:moveTo>
                    <a:pt x="3218" y="1"/>
                  </a:moveTo>
                  <a:cubicBezTo>
                    <a:pt x="3156" y="1"/>
                    <a:pt x="3092" y="33"/>
                    <a:pt x="3061" y="110"/>
                  </a:cubicBezTo>
                  <a:cubicBezTo>
                    <a:pt x="2046" y="3433"/>
                    <a:pt x="1051" y="6756"/>
                    <a:pt x="36" y="10078"/>
                  </a:cubicBezTo>
                  <a:cubicBezTo>
                    <a:pt x="1" y="10197"/>
                    <a:pt x="93" y="10273"/>
                    <a:pt x="185" y="10273"/>
                  </a:cubicBezTo>
                  <a:cubicBezTo>
                    <a:pt x="248" y="10273"/>
                    <a:pt x="311" y="10238"/>
                    <a:pt x="335" y="10158"/>
                  </a:cubicBezTo>
                  <a:cubicBezTo>
                    <a:pt x="1350" y="6815"/>
                    <a:pt x="2344" y="3513"/>
                    <a:pt x="3359" y="190"/>
                  </a:cubicBezTo>
                  <a:cubicBezTo>
                    <a:pt x="3408" y="81"/>
                    <a:pt x="3315" y="1"/>
                    <a:pt x="3218" y="1"/>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15"/>
            <p:cNvSpPr/>
            <p:nvPr/>
          </p:nvSpPr>
          <p:spPr>
            <a:xfrm>
              <a:off x="2970375" y="2814225"/>
              <a:ext cx="7975" cy="257175"/>
            </a:xfrm>
            <a:custGeom>
              <a:avLst/>
              <a:gdLst/>
              <a:ahLst/>
              <a:cxnLst/>
              <a:rect l="l" t="t" r="r" b="b"/>
              <a:pathLst>
                <a:path w="319" h="10287" extrusionOk="0">
                  <a:moveTo>
                    <a:pt x="159" y="0"/>
                  </a:moveTo>
                  <a:cubicBezTo>
                    <a:pt x="80" y="0"/>
                    <a:pt x="0" y="50"/>
                    <a:pt x="0" y="149"/>
                  </a:cubicBezTo>
                  <a:lnTo>
                    <a:pt x="0" y="10137"/>
                  </a:lnTo>
                  <a:cubicBezTo>
                    <a:pt x="0" y="10237"/>
                    <a:pt x="80" y="10286"/>
                    <a:pt x="159" y="10286"/>
                  </a:cubicBezTo>
                  <a:cubicBezTo>
                    <a:pt x="239" y="10286"/>
                    <a:pt x="318" y="10237"/>
                    <a:pt x="318" y="10137"/>
                  </a:cubicBezTo>
                  <a:lnTo>
                    <a:pt x="318" y="149"/>
                  </a:lnTo>
                  <a:cubicBezTo>
                    <a:pt x="318" y="50"/>
                    <a:pt x="239" y="0"/>
                    <a:pt x="159"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15"/>
            <p:cNvSpPr/>
            <p:nvPr/>
          </p:nvSpPr>
          <p:spPr>
            <a:xfrm>
              <a:off x="3013650" y="2814225"/>
              <a:ext cx="25375" cy="257175"/>
            </a:xfrm>
            <a:custGeom>
              <a:avLst/>
              <a:gdLst/>
              <a:ahLst/>
              <a:cxnLst/>
              <a:rect l="l" t="t" r="r" b="b"/>
              <a:pathLst>
                <a:path w="1015" h="10287" extrusionOk="0">
                  <a:moveTo>
                    <a:pt x="159" y="0"/>
                  </a:moveTo>
                  <a:cubicBezTo>
                    <a:pt x="80" y="0"/>
                    <a:pt x="0" y="50"/>
                    <a:pt x="0" y="149"/>
                  </a:cubicBezTo>
                  <a:cubicBezTo>
                    <a:pt x="219" y="3492"/>
                    <a:pt x="478" y="6795"/>
                    <a:pt x="696" y="10137"/>
                  </a:cubicBezTo>
                  <a:cubicBezTo>
                    <a:pt x="706" y="10237"/>
                    <a:pt x="786" y="10286"/>
                    <a:pt x="863" y="10286"/>
                  </a:cubicBezTo>
                  <a:cubicBezTo>
                    <a:pt x="940" y="10286"/>
                    <a:pt x="1015" y="10237"/>
                    <a:pt x="1015" y="10137"/>
                  </a:cubicBezTo>
                  <a:cubicBezTo>
                    <a:pt x="796" y="6795"/>
                    <a:pt x="557" y="3492"/>
                    <a:pt x="318" y="149"/>
                  </a:cubicBezTo>
                  <a:cubicBezTo>
                    <a:pt x="318" y="50"/>
                    <a:pt x="239" y="0"/>
                    <a:pt x="159"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15"/>
            <p:cNvSpPr/>
            <p:nvPr/>
          </p:nvSpPr>
          <p:spPr>
            <a:xfrm>
              <a:off x="3061100" y="2814350"/>
              <a:ext cx="47175" cy="257200"/>
            </a:xfrm>
            <a:custGeom>
              <a:avLst/>
              <a:gdLst/>
              <a:ahLst/>
              <a:cxnLst/>
              <a:rect l="l" t="t" r="r" b="b"/>
              <a:pathLst>
                <a:path w="1887" h="10288" extrusionOk="0">
                  <a:moveTo>
                    <a:pt x="192" y="1"/>
                  </a:moveTo>
                  <a:cubicBezTo>
                    <a:pt x="103" y="1"/>
                    <a:pt x="0" y="84"/>
                    <a:pt x="12" y="204"/>
                  </a:cubicBezTo>
                  <a:cubicBezTo>
                    <a:pt x="549" y="3527"/>
                    <a:pt x="1047" y="6849"/>
                    <a:pt x="1564" y="10172"/>
                  </a:cubicBezTo>
                  <a:cubicBezTo>
                    <a:pt x="1572" y="10252"/>
                    <a:pt x="1629" y="10287"/>
                    <a:pt x="1691" y="10287"/>
                  </a:cubicBezTo>
                  <a:cubicBezTo>
                    <a:pt x="1783" y="10287"/>
                    <a:pt x="1886" y="10211"/>
                    <a:pt x="1862" y="10092"/>
                  </a:cubicBezTo>
                  <a:cubicBezTo>
                    <a:pt x="1345" y="6770"/>
                    <a:pt x="848" y="3467"/>
                    <a:pt x="311" y="124"/>
                  </a:cubicBezTo>
                  <a:cubicBezTo>
                    <a:pt x="303" y="37"/>
                    <a:pt x="251" y="1"/>
                    <a:pt x="192" y="1"/>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15"/>
            <p:cNvSpPr/>
            <p:nvPr/>
          </p:nvSpPr>
          <p:spPr>
            <a:xfrm>
              <a:off x="3107550" y="2814075"/>
              <a:ext cx="69150" cy="256975"/>
            </a:xfrm>
            <a:custGeom>
              <a:avLst/>
              <a:gdLst/>
              <a:ahLst/>
              <a:cxnLst/>
              <a:rect l="l" t="t" r="r" b="b"/>
              <a:pathLst>
                <a:path w="2766" h="10279" extrusionOk="0">
                  <a:moveTo>
                    <a:pt x="187" y="0"/>
                  </a:moveTo>
                  <a:cubicBezTo>
                    <a:pt x="97" y="0"/>
                    <a:pt x="1" y="76"/>
                    <a:pt x="24" y="195"/>
                  </a:cubicBezTo>
                  <a:cubicBezTo>
                    <a:pt x="820" y="3518"/>
                    <a:pt x="1636" y="6820"/>
                    <a:pt x="2432" y="10163"/>
                  </a:cubicBezTo>
                  <a:cubicBezTo>
                    <a:pt x="2456" y="10243"/>
                    <a:pt x="2519" y="10278"/>
                    <a:pt x="2582" y="10278"/>
                  </a:cubicBezTo>
                  <a:cubicBezTo>
                    <a:pt x="2674" y="10278"/>
                    <a:pt x="2766" y="10202"/>
                    <a:pt x="2730" y="10083"/>
                  </a:cubicBezTo>
                  <a:cubicBezTo>
                    <a:pt x="1934" y="6761"/>
                    <a:pt x="1139" y="3438"/>
                    <a:pt x="323" y="115"/>
                  </a:cubicBezTo>
                  <a:cubicBezTo>
                    <a:pt x="307" y="35"/>
                    <a:pt x="249" y="0"/>
                    <a:pt x="187"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15"/>
            <p:cNvSpPr/>
            <p:nvPr/>
          </p:nvSpPr>
          <p:spPr>
            <a:xfrm>
              <a:off x="3162475" y="2814075"/>
              <a:ext cx="81675" cy="256975"/>
            </a:xfrm>
            <a:custGeom>
              <a:avLst/>
              <a:gdLst/>
              <a:ahLst/>
              <a:cxnLst/>
              <a:rect l="l" t="t" r="r" b="b"/>
              <a:pathLst>
                <a:path w="3267" h="10279" extrusionOk="0">
                  <a:moveTo>
                    <a:pt x="193" y="0"/>
                  </a:moveTo>
                  <a:cubicBezTo>
                    <a:pt x="99" y="0"/>
                    <a:pt x="0" y="76"/>
                    <a:pt x="36" y="195"/>
                  </a:cubicBezTo>
                  <a:cubicBezTo>
                    <a:pt x="1011" y="3518"/>
                    <a:pt x="1966" y="6820"/>
                    <a:pt x="2921" y="10163"/>
                  </a:cubicBezTo>
                  <a:cubicBezTo>
                    <a:pt x="2945" y="10243"/>
                    <a:pt x="3011" y="10278"/>
                    <a:pt x="3076" y="10278"/>
                  </a:cubicBezTo>
                  <a:cubicBezTo>
                    <a:pt x="3173" y="10278"/>
                    <a:pt x="3267" y="10202"/>
                    <a:pt x="3219" y="10083"/>
                  </a:cubicBezTo>
                  <a:cubicBezTo>
                    <a:pt x="2264" y="6761"/>
                    <a:pt x="1289" y="3438"/>
                    <a:pt x="334" y="115"/>
                  </a:cubicBezTo>
                  <a:cubicBezTo>
                    <a:pt x="318" y="35"/>
                    <a:pt x="257" y="0"/>
                    <a:pt x="193"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15"/>
            <p:cNvSpPr/>
            <p:nvPr/>
          </p:nvSpPr>
          <p:spPr>
            <a:xfrm>
              <a:off x="3216400" y="2814075"/>
              <a:ext cx="85350" cy="256975"/>
            </a:xfrm>
            <a:custGeom>
              <a:avLst/>
              <a:gdLst/>
              <a:ahLst/>
              <a:cxnLst/>
              <a:rect l="l" t="t" r="r" b="b"/>
              <a:pathLst>
                <a:path w="3414" h="10279" extrusionOk="0">
                  <a:moveTo>
                    <a:pt x="199" y="0"/>
                  </a:moveTo>
                  <a:cubicBezTo>
                    <a:pt x="101" y="0"/>
                    <a:pt x="0" y="76"/>
                    <a:pt x="48" y="195"/>
                  </a:cubicBezTo>
                  <a:cubicBezTo>
                    <a:pt x="1062" y="3518"/>
                    <a:pt x="2057" y="6820"/>
                    <a:pt x="3092" y="10163"/>
                  </a:cubicBezTo>
                  <a:cubicBezTo>
                    <a:pt x="3108" y="10243"/>
                    <a:pt x="3166" y="10278"/>
                    <a:pt x="3227" y="10278"/>
                  </a:cubicBezTo>
                  <a:cubicBezTo>
                    <a:pt x="3317" y="10278"/>
                    <a:pt x="3414" y="10202"/>
                    <a:pt x="3390" y="10083"/>
                  </a:cubicBezTo>
                  <a:cubicBezTo>
                    <a:pt x="2356" y="6761"/>
                    <a:pt x="1361" y="3438"/>
                    <a:pt x="346" y="115"/>
                  </a:cubicBezTo>
                  <a:cubicBezTo>
                    <a:pt x="330" y="35"/>
                    <a:pt x="265" y="0"/>
                    <a:pt x="199" y="0"/>
                  </a:cubicBezTo>
                  <a:close/>
                </a:path>
              </a:pathLst>
            </a:custGeom>
            <a:solidFill>
              <a:srgbClr val="FFFFFF">
                <a:alpha val="22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15"/>
            <p:cNvSpPr/>
            <p:nvPr/>
          </p:nvSpPr>
          <p:spPr>
            <a:xfrm>
              <a:off x="2913175" y="3431750"/>
              <a:ext cx="137300" cy="387000"/>
            </a:xfrm>
            <a:custGeom>
              <a:avLst/>
              <a:gdLst/>
              <a:ahLst/>
              <a:cxnLst/>
              <a:rect l="l" t="t" r="r" b="b"/>
              <a:pathLst>
                <a:path w="5492" h="15480" extrusionOk="0">
                  <a:moveTo>
                    <a:pt x="0" y="0"/>
                  </a:moveTo>
                  <a:lnTo>
                    <a:pt x="0" y="15479"/>
                  </a:lnTo>
                  <a:lnTo>
                    <a:pt x="5491" y="15479"/>
                  </a:lnTo>
                  <a:lnTo>
                    <a:pt x="5491"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15"/>
            <p:cNvSpPr/>
            <p:nvPr/>
          </p:nvSpPr>
          <p:spPr>
            <a:xfrm>
              <a:off x="2913175" y="3431750"/>
              <a:ext cx="4000" cy="387000"/>
            </a:xfrm>
            <a:custGeom>
              <a:avLst/>
              <a:gdLst/>
              <a:ahLst/>
              <a:cxnLst/>
              <a:rect l="l" t="t" r="r" b="b"/>
              <a:pathLst>
                <a:path w="160" h="15480" extrusionOk="0">
                  <a:moveTo>
                    <a:pt x="0" y="0"/>
                  </a:moveTo>
                  <a:lnTo>
                    <a:pt x="0" y="15479"/>
                  </a:lnTo>
                  <a:lnTo>
                    <a:pt x="159" y="15479"/>
                  </a:lnTo>
                  <a:lnTo>
                    <a:pt x="159"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15"/>
            <p:cNvSpPr/>
            <p:nvPr/>
          </p:nvSpPr>
          <p:spPr>
            <a:xfrm>
              <a:off x="2935050" y="3431750"/>
              <a:ext cx="4500" cy="387000"/>
            </a:xfrm>
            <a:custGeom>
              <a:avLst/>
              <a:gdLst/>
              <a:ahLst/>
              <a:cxnLst/>
              <a:rect l="l" t="t" r="r" b="b"/>
              <a:pathLst>
                <a:path w="180" h="15480" extrusionOk="0">
                  <a:moveTo>
                    <a:pt x="0" y="0"/>
                  </a:moveTo>
                  <a:lnTo>
                    <a:pt x="0" y="15479"/>
                  </a:lnTo>
                  <a:lnTo>
                    <a:pt x="180" y="15479"/>
                  </a:lnTo>
                  <a:lnTo>
                    <a:pt x="180"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15"/>
            <p:cNvSpPr/>
            <p:nvPr/>
          </p:nvSpPr>
          <p:spPr>
            <a:xfrm>
              <a:off x="2956925" y="3431750"/>
              <a:ext cx="4500" cy="387000"/>
            </a:xfrm>
            <a:custGeom>
              <a:avLst/>
              <a:gdLst/>
              <a:ahLst/>
              <a:cxnLst/>
              <a:rect l="l" t="t" r="r" b="b"/>
              <a:pathLst>
                <a:path w="180" h="15480" extrusionOk="0">
                  <a:moveTo>
                    <a:pt x="1" y="0"/>
                  </a:moveTo>
                  <a:lnTo>
                    <a:pt x="1" y="15479"/>
                  </a:lnTo>
                  <a:lnTo>
                    <a:pt x="180" y="15479"/>
                  </a:lnTo>
                  <a:lnTo>
                    <a:pt x="180"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15"/>
            <p:cNvSpPr/>
            <p:nvPr/>
          </p:nvSpPr>
          <p:spPr>
            <a:xfrm>
              <a:off x="2979325" y="3431750"/>
              <a:ext cx="4500" cy="387000"/>
            </a:xfrm>
            <a:custGeom>
              <a:avLst/>
              <a:gdLst/>
              <a:ahLst/>
              <a:cxnLst/>
              <a:rect l="l" t="t" r="r" b="b"/>
              <a:pathLst>
                <a:path w="180" h="15480" extrusionOk="0">
                  <a:moveTo>
                    <a:pt x="0" y="0"/>
                  </a:moveTo>
                  <a:lnTo>
                    <a:pt x="0" y="15479"/>
                  </a:lnTo>
                  <a:lnTo>
                    <a:pt x="179" y="15479"/>
                  </a:lnTo>
                  <a:lnTo>
                    <a:pt x="179"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15"/>
            <p:cNvSpPr/>
            <p:nvPr/>
          </p:nvSpPr>
          <p:spPr>
            <a:xfrm>
              <a:off x="3001700" y="3431750"/>
              <a:ext cx="4500" cy="387000"/>
            </a:xfrm>
            <a:custGeom>
              <a:avLst/>
              <a:gdLst/>
              <a:ahLst/>
              <a:cxnLst/>
              <a:rect l="l" t="t" r="r" b="b"/>
              <a:pathLst>
                <a:path w="180" h="15480" extrusionOk="0">
                  <a:moveTo>
                    <a:pt x="1" y="0"/>
                  </a:moveTo>
                  <a:lnTo>
                    <a:pt x="1" y="15479"/>
                  </a:lnTo>
                  <a:lnTo>
                    <a:pt x="180" y="15479"/>
                  </a:lnTo>
                  <a:lnTo>
                    <a:pt x="180"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15"/>
            <p:cNvSpPr/>
            <p:nvPr/>
          </p:nvSpPr>
          <p:spPr>
            <a:xfrm>
              <a:off x="3024075" y="3431750"/>
              <a:ext cx="4500" cy="387000"/>
            </a:xfrm>
            <a:custGeom>
              <a:avLst/>
              <a:gdLst/>
              <a:ahLst/>
              <a:cxnLst/>
              <a:rect l="l" t="t" r="r" b="b"/>
              <a:pathLst>
                <a:path w="180" h="15480" extrusionOk="0">
                  <a:moveTo>
                    <a:pt x="1" y="0"/>
                  </a:moveTo>
                  <a:lnTo>
                    <a:pt x="1" y="15479"/>
                  </a:lnTo>
                  <a:lnTo>
                    <a:pt x="180" y="15479"/>
                  </a:lnTo>
                  <a:lnTo>
                    <a:pt x="180"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15"/>
            <p:cNvSpPr/>
            <p:nvPr/>
          </p:nvSpPr>
          <p:spPr>
            <a:xfrm>
              <a:off x="3045975" y="3431750"/>
              <a:ext cx="4500" cy="387000"/>
            </a:xfrm>
            <a:custGeom>
              <a:avLst/>
              <a:gdLst/>
              <a:ahLst/>
              <a:cxnLst/>
              <a:rect l="l" t="t" r="r" b="b"/>
              <a:pathLst>
                <a:path w="180" h="15480" extrusionOk="0">
                  <a:moveTo>
                    <a:pt x="0" y="0"/>
                  </a:moveTo>
                  <a:lnTo>
                    <a:pt x="0" y="15479"/>
                  </a:lnTo>
                  <a:lnTo>
                    <a:pt x="179" y="15479"/>
                  </a:lnTo>
                  <a:lnTo>
                    <a:pt x="179" y="0"/>
                  </a:lnTo>
                  <a:close/>
                </a:path>
              </a:pathLst>
            </a:custGeom>
            <a:solidFill>
              <a:srgbClr val="799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15"/>
            <p:cNvSpPr/>
            <p:nvPr/>
          </p:nvSpPr>
          <p:spPr>
            <a:xfrm>
              <a:off x="3020100" y="3615275"/>
              <a:ext cx="19925" cy="19925"/>
            </a:xfrm>
            <a:custGeom>
              <a:avLst/>
              <a:gdLst/>
              <a:ahLst/>
              <a:cxnLst/>
              <a:rect l="l" t="t" r="r" b="b"/>
              <a:pathLst>
                <a:path w="797" h="797" extrusionOk="0">
                  <a:moveTo>
                    <a:pt x="399" y="1"/>
                  </a:moveTo>
                  <a:cubicBezTo>
                    <a:pt x="160" y="1"/>
                    <a:pt x="1" y="180"/>
                    <a:pt x="1" y="399"/>
                  </a:cubicBezTo>
                  <a:cubicBezTo>
                    <a:pt x="1" y="618"/>
                    <a:pt x="160" y="797"/>
                    <a:pt x="399" y="797"/>
                  </a:cubicBezTo>
                  <a:cubicBezTo>
                    <a:pt x="618" y="797"/>
                    <a:pt x="797" y="618"/>
                    <a:pt x="797" y="399"/>
                  </a:cubicBezTo>
                  <a:cubicBezTo>
                    <a:pt x="797" y="200"/>
                    <a:pt x="618" y="2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15"/>
            <p:cNvSpPr/>
            <p:nvPr/>
          </p:nvSpPr>
          <p:spPr>
            <a:xfrm>
              <a:off x="2613725" y="2780925"/>
              <a:ext cx="691425" cy="235500"/>
            </a:xfrm>
            <a:custGeom>
              <a:avLst/>
              <a:gdLst/>
              <a:ahLst/>
              <a:cxnLst/>
              <a:rect l="l" t="t" r="r" b="b"/>
              <a:pathLst>
                <a:path w="27657" h="9420" extrusionOk="0">
                  <a:moveTo>
                    <a:pt x="13711" y="1"/>
                  </a:moveTo>
                  <a:cubicBezTo>
                    <a:pt x="8353" y="1"/>
                    <a:pt x="3221" y="77"/>
                    <a:pt x="2945" y="248"/>
                  </a:cubicBezTo>
                  <a:cubicBezTo>
                    <a:pt x="2348" y="546"/>
                    <a:pt x="597" y="6813"/>
                    <a:pt x="359" y="7490"/>
                  </a:cubicBezTo>
                  <a:cubicBezTo>
                    <a:pt x="1" y="8425"/>
                    <a:pt x="279" y="9420"/>
                    <a:pt x="1353" y="9420"/>
                  </a:cubicBezTo>
                  <a:cubicBezTo>
                    <a:pt x="2787" y="9420"/>
                    <a:pt x="3297" y="5551"/>
                    <a:pt x="5160" y="5551"/>
                  </a:cubicBezTo>
                  <a:cubicBezTo>
                    <a:pt x="5210" y="5551"/>
                    <a:pt x="5261" y="5554"/>
                    <a:pt x="5313" y="5560"/>
                  </a:cubicBezTo>
                  <a:cubicBezTo>
                    <a:pt x="7302" y="5799"/>
                    <a:pt x="6526" y="7908"/>
                    <a:pt x="8158" y="8007"/>
                  </a:cubicBezTo>
                  <a:cubicBezTo>
                    <a:pt x="8179" y="8008"/>
                    <a:pt x="8200" y="8009"/>
                    <a:pt x="8221" y="8009"/>
                  </a:cubicBezTo>
                  <a:cubicBezTo>
                    <a:pt x="9802" y="8009"/>
                    <a:pt x="10544" y="5120"/>
                    <a:pt x="12232" y="5120"/>
                  </a:cubicBezTo>
                  <a:cubicBezTo>
                    <a:pt x="12260" y="5120"/>
                    <a:pt x="12288" y="5121"/>
                    <a:pt x="12316" y="5122"/>
                  </a:cubicBezTo>
                  <a:cubicBezTo>
                    <a:pt x="14087" y="5202"/>
                    <a:pt x="13789" y="6535"/>
                    <a:pt x="15261" y="6535"/>
                  </a:cubicBezTo>
                  <a:cubicBezTo>
                    <a:pt x="16713" y="6535"/>
                    <a:pt x="16654" y="4267"/>
                    <a:pt x="18186" y="4267"/>
                  </a:cubicBezTo>
                  <a:cubicBezTo>
                    <a:pt x="19560" y="4267"/>
                    <a:pt x="19356" y="5993"/>
                    <a:pt x="20937" y="5993"/>
                  </a:cubicBezTo>
                  <a:cubicBezTo>
                    <a:pt x="21095" y="5993"/>
                    <a:pt x="21271" y="5976"/>
                    <a:pt x="21469" y="5938"/>
                  </a:cubicBezTo>
                  <a:cubicBezTo>
                    <a:pt x="23603" y="5527"/>
                    <a:pt x="23425" y="3728"/>
                    <a:pt x="24898" y="3728"/>
                  </a:cubicBezTo>
                  <a:cubicBezTo>
                    <a:pt x="24922" y="3728"/>
                    <a:pt x="24946" y="3729"/>
                    <a:pt x="24970" y="3730"/>
                  </a:cubicBezTo>
                  <a:cubicBezTo>
                    <a:pt x="26434" y="3766"/>
                    <a:pt x="25711" y="6931"/>
                    <a:pt x="27208" y="6931"/>
                  </a:cubicBezTo>
                  <a:cubicBezTo>
                    <a:pt x="27339" y="6931"/>
                    <a:pt x="27488" y="6906"/>
                    <a:pt x="27656" y="6853"/>
                  </a:cubicBezTo>
                  <a:cubicBezTo>
                    <a:pt x="27656" y="6853"/>
                    <a:pt x="26701" y="546"/>
                    <a:pt x="26045" y="248"/>
                  </a:cubicBezTo>
                  <a:cubicBezTo>
                    <a:pt x="25712" y="92"/>
                    <a:pt x="19576" y="1"/>
                    <a:pt x="137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15"/>
            <p:cNvSpPr/>
            <p:nvPr/>
          </p:nvSpPr>
          <p:spPr>
            <a:xfrm>
              <a:off x="2792300" y="2926375"/>
              <a:ext cx="42300" cy="39825"/>
            </a:xfrm>
            <a:custGeom>
              <a:avLst/>
              <a:gdLst/>
              <a:ahLst/>
              <a:cxnLst/>
              <a:rect l="l" t="t" r="r" b="b"/>
              <a:pathLst>
                <a:path w="1692" h="1593" extrusionOk="0">
                  <a:moveTo>
                    <a:pt x="20" y="1"/>
                  </a:moveTo>
                  <a:cubicBezTo>
                    <a:pt x="20" y="1"/>
                    <a:pt x="0" y="180"/>
                    <a:pt x="0" y="399"/>
                  </a:cubicBezTo>
                  <a:cubicBezTo>
                    <a:pt x="20" y="637"/>
                    <a:pt x="159" y="976"/>
                    <a:pt x="378" y="1234"/>
                  </a:cubicBezTo>
                  <a:cubicBezTo>
                    <a:pt x="418" y="1294"/>
                    <a:pt x="498" y="1373"/>
                    <a:pt x="577" y="1413"/>
                  </a:cubicBezTo>
                  <a:cubicBezTo>
                    <a:pt x="677" y="1473"/>
                    <a:pt x="756" y="1513"/>
                    <a:pt x="816" y="1533"/>
                  </a:cubicBezTo>
                  <a:cubicBezTo>
                    <a:pt x="915" y="1572"/>
                    <a:pt x="995" y="1592"/>
                    <a:pt x="1075" y="1592"/>
                  </a:cubicBezTo>
                  <a:cubicBezTo>
                    <a:pt x="1174" y="1592"/>
                    <a:pt x="1214" y="1592"/>
                    <a:pt x="1294" y="1572"/>
                  </a:cubicBezTo>
                  <a:cubicBezTo>
                    <a:pt x="1373" y="1533"/>
                    <a:pt x="1413" y="1533"/>
                    <a:pt x="1473" y="1513"/>
                  </a:cubicBezTo>
                  <a:cubicBezTo>
                    <a:pt x="1512" y="1493"/>
                    <a:pt x="1572" y="1473"/>
                    <a:pt x="1592" y="1433"/>
                  </a:cubicBezTo>
                  <a:cubicBezTo>
                    <a:pt x="1672" y="1413"/>
                    <a:pt x="1691" y="1393"/>
                    <a:pt x="1691" y="1393"/>
                  </a:cubicBezTo>
                  <a:lnTo>
                    <a:pt x="1691" y="1393"/>
                  </a:lnTo>
                  <a:cubicBezTo>
                    <a:pt x="1691" y="1393"/>
                    <a:pt x="1652" y="1413"/>
                    <a:pt x="1572" y="1413"/>
                  </a:cubicBezTo>
                  <a:cubicBezTo>
                    <a:pt x="1532" y="1413"/>
                    <a:pt x="1492" y="1433"/>
                    <a:pt x="1453" y="1433"/>
                  </a:cubicBezTo>
                  <a:lnTo>
                    <a:pt x="1294" y="1433"/>
                  </a:lnTo>
                  <a:cubicBezTo>
                    <a:pt x="1234" y="1433"/>
                    <a:pt x="1174" y="1413"/>
                    <a:pt x="1114" y="1413"/>
                  </a:cubicBezTo>
                  <a:cubicBezTo>
                    <a:pt x="1075" y="1413"/>
                    <a:pt x="995" y="1393"/>
                    <a:pt x="955" y="1373"/>
                  </a:cubicBezTo>
                  <a:cubicBezTo>
                    <a:pt x="876" y="1334"/>
                    <a:pt x="816" y="1294"/>
                    <a:pt x="776" y="1274"/>
                  </a:cubicBezTo>
                  <a:cubicBezTo>
                    <a:pt x="717" y="1214"/>
                    <a:pt x="677" y="1194"/>
                    <a:pt x="617" y="1115"/>
                  </a:cubicBezTo>
                  <a:cubicBezTo>
                    <a:pt x="518" y="995"/>
                    <a:pt x="458" y="876"/>
                    <a:pt x="378" y="737"/>
                  </a:cubicBezTo>
                  <a:cubicBezTo>
                    <a:pt x="299" y="598"/>
                    <a:pt x="239" y="478"/>
                    <a:pt x="199" y="379"/>
                  </a:cubicBezTo>
                  <a:cubicBezTo>
                    <a:pt x="100" y="140"/>
                    <a:pt x="20" y="1"/>
                    <a:pt x="20"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15"/>
            <p:cNvSpPr/>
            <p:nvPr/>
          </p:nvSpPr>
          <p:spPr>
            <a:xfrm>
              <a:off x="2628650" y="2955725"/>
              <a:ext cx="25875" cy="52250"/>
            </a:xfrm>
            <a:custGeom>
              <a:avLst/>
              <a:gdLst/>
              <a:ahLst/>
              <a:cxnLst/>
              <a:rect l="l" t="t" r="r" b="b"/>
              <a:pathLst>
                <a:path w="1035" h="2090" extrusionOk="0">
                  <a:moveTo>
                    <a:pt x="438" y="1"/>
                  </a:moveTo>
                  <a:cubicBezTo>
                    <a:pt x="438" y="1"/>
                    <a:pt x="339" y="120"/>
                    <a:pt x="199" y="339"/>
                  </a:cubicBezTo>
                  <a:cubicBezTo>
                    <a:pt x="100" y="558"/>
                    <a:pt x="0" y="916"/>
                    <a:pt x="60" y="1254"/>
                  </a:cubicBezTo>
                  <a:cubicBezTo>
                    <a:pt x="60" y="1353"/>
                    <a:pt x="80" y="1453"/>
                    <a:pt x="100" y="1533"/>
                  </a:cubicBezTo>
                  <a:cubicBezTo>
                    <a:pt x="140" y="1612"/>
                    <a:pt x="179" y="1692"/>
                    <a:pt x="239" y="1751"/>
                  </a:cubicBezTo>
                  <a:cubicBezTo>
                    <a:pt x="279" y="1831"/>
                    <a:pt x="319" y="1891"/>
                    <a:pt x="398" y="1930"/>
                  </a:cubicBezTo>
                  <a:cubicBezTo>
                    <a:pt x="478" y="1990"/>
                    <a:pt x="538" y="2010"/>
                    <a:pt x="597" y="2030"/>
                  </a:cubicBezTo>
                  <a:cubicBezTo>
                    <a:pt x="677" y="2050"/>
                    <a:pt x="737" y="2090"/>
                    <a:pt x="776" y="2090"/>
                  </a:cubicBezTo>
                  <a:lnTo>
                    <a:pt x="1035" y="2090"/>
                  </a:lnTo>
                  <a:cubicBezTo>
                    <a:pt x="1035" y="2090"/>
                    <a:pt x="995" y="2050"/>
                    <a:pt x="936" y="2030"/>
                  </a:cubicBezTo>
                  <a:cubicBezTo>
                    <a:pt x="876" y="2030"/>
                    <a:pt x="856" y="2010"/>
                    <a:pt x="796" y="1990"/>
                  </a:cubicBezTo>
                  <a:cubicBezTo>
                    <a:pt x="776" y="1990"/>
                    <a:pt x="737" y="1930"/>
                    <a:pt x="677" y="1911"/>
                  </a:cubicBezTo>
                  <a:cubicBezTo>
                    <a:pt x="637" y="1891"/>
                    <a:pt x="597" y="1831"/>
                    <a:pt x="557" y="1791"/>
                  </a:cubicBezTo>
                  <a:cubicBezTo>
                    <a:pt x="498" y="1751"/>
                    <a:pt x="478" y="1692"/>
                    <a:pt x="438" y="1632"/>
                  </a:cubicBezTo>
                  <a:cubicBezTo>
                    <a:pt x="398" y="1592"/>
                    <a:pt x="378" y="1513"/>
                    <a:pt x="359" y="1453"/>
                  </a:cubicBezTo>
                  <a:cubicBezTo>
                    <a:pt x="339" y="1393"/>
                    <a:pt x="299" y="1314"/>
                    <a:pt x="299" y="1234"/>
                  </a:cubicBezTo>
                  <a:cubicBezTo>
                    <a:pt x="279" y="1095"/>
                    <a:pt x="299" y="936"/>
                    <a:pt x="299" y="796"/>
                  </a:cubicBezTo>
                  <a:cubicBezTo>
                    <a:pt x="299" y="637"/>
                    <a:pt x="319" y="518"/>
                    <a:pt x="359" y="398"/>
                  </a:cubicBezTo>
                  <a:cubicBezTo>
                    <a:pt x="398" y="140"/>
                    <a:pt x="438" y="1"/>
                    <a:pt x="438"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15"/>
            <p:cNvSpPr/>
            <p:nvPr/>
          </p:nvSpPr>
          <p:spPr>
            <a:xfrm>
              <a:off x="2964400" y="2906975"/>
              <a:ext cx="54250" cy="22900"/>
            </a:xfrm>
            <a:custGeom>
              <a:avLst/>
              <a:gdLst/>
              <a:ahLst/>
              <a:cxnLst/>
              <a:rect l="l" t="t" r="r" b="b"/>
              <a:pathLst>
                <a:path w="2170" h="916" extrusionOk="0">
                  <a:moveTo>
                    <a:pt x="2169" y="1"/>
                  </a:moveTo>
                  <a:cubicBezTo>
                    <a:pt x="2169" y="1"/>
                    <a:pt x="2169" y="21"/>
                    <a:pt x="2129" y="100"/>
                  </a:cubicBezTo>
                  <a:cubicBezTo>
                    <a:pt x="2089" y="120"/>
                    <a:pt x="2070" y="140"/>
                    <a:pt x="2050" y="200"/>
                  </a:cubicBezTo>
                  <a:cubicBezTo>
                    <a:pt x="2030" y="239"/>
                    <a:pt x="1970" y="279"/>
                    <a:pt x="1950" y="319"/>
                  </a:cubicBezTo>
                  <a:cubicBezTo>
                    <a:pt x="1930" y="379"/>
                    <a:pt x="1871" y="399"/>
                    <a:pt x="1831" y="438"/>
                  </a:cubicBezTo>
                  <a:cubicBezTo>
                    <a:pt x="1791" y="498"/>
                    <a:pt x="1731" y="518"/>
                    <a:pt x="1672" y="538"/>
                  </a:cubicBezTo>
                  <a:cubicBezTo>
                    <a:pt x="1592" y="598"/>
                    <a:pt x="1552" y="598"/>
                    <a:pt x="1473" y="617"/>
                  </a:cubicBezTo>
                  <a:cubicBezTo>
                    <a:pt x="1393" y="617"/>
                    <a:pt x="1333" y="637"/>
                    <a:pt x="1254" y="637"/>
                  </a:cubicBezTo>
                  <a:cubicBezTo>
                    <a:pt x="1204" y="650"/>
                    <a:pt x="1157" y="654"/>
                    <a:pt x="1110" y="654"/>
                  </a:cubicBezTo>
                  <a:cubicBezTo>
                    <a:pt x="1006" y="654"/>
                    <a:pt x="906" y="631"/>
                    <a:pt x="796" y="617"/>
                  </a:cubicBezTo>
                  <a:cubicBezTo>
                    <a:pt x="657" y="578"/>
                    <a:pt x="538" y="558"/>
                    <a:pt x="398" y="518"/>
                  </a:cubicBezTo>
                  <a:cubicBezTo>
                    <a:pt x="160" y="478"/>
                    <a:pt x="0" y="419"/>
                    <a:pt x="0" y="418"/>
                  </a:cubicBezTo>
                  <a:lnTo>
                    <a:pt x="0" y="418"/>
                  </a:lnTo>
                  <a:cubicBezTo>
                    <a:pt x="0" y="419"/>
                    <a:pt x="100" y="558"/>
                    <a:pt x="359" y="677"/>
                  </a:cubicBezTo>
                  <a:cubicBezTo>
                    <a:pt x="577" y="797"/>
                    <a:pt x="896" y="916"/>
                    <a:pt x="1254" y="916"/>
                  </a:cubicBezTo>
                  <a:cubicBezTo>
                    <a:pt x="1353" y="916"/>
                    <a:pt x="1453" y="896"/>
                    <a:pt x="1532" y="876"/>
                  </a:cubicBezTo>
                  <a:cubicBezTo>
                    <a:pt x="1632" y="856"/>
                    <a:pt x="1692" y="816"/>
                    <a:pt x="1771" y="777"/>
                  </a:cubicBezTo>
                  <a:cubicBezTo>
                    <a:pt x="1831" y="717"/>
                    <a:pt x="1891" y="677"/>
                    <a:pt x="1950" y="598"/>
                  </a:cubicBezTo>
                  <a:cubicBezTo>
                    <a:pt x="1990" y="558"/>
                    <a:pt x="2050" y="498"/>
                    <a:pt x="2070" y="418"/>
                  </a:cubicBezTo>
                  <a:cubicBezTo>
                    <a:pt x="2089" y="359"/>
                    <a:pt x="2149" y="299"/>
                    <a:pt x="2149" y="259"/>
                  </a:cubicBezTo>
                  <a:cubicBezTo>
                    <a:pt x="2169" y="200"/>
                    <a:pt x="2169" y="160"/>
                    <a:pt x="2169" y="120"/>
                  </a:cubicBezTo>
                  <a:lnTo>
                    <a:pt x="2169"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15"/>
            <p:cNvSpPr/>
            <p:nvPr/>
          </p:nvSpPr>
          <p:spPr>
            <a:xfrm>
              <a:off x="3112625" y="2898525"/>
              <a:ext cx="59700" cy="18425"/>
            </a:xfrm>
            <a:custGeom>
              <a:avLst/>
              <a:gdLst/>
              <a:ahLst/>
              <a:cxnLst/>
              <a:rect l="l" t="t" r="r" b="b"/>
              <a:pathLst>
                <a:path w="2388" h="737" extrusionOk="0">
                  <a:moveTo>
                    <a:pt x="0" y="0"/>
                  </a:moveTo>
                  <a:lnTo>
                    <a:pt x="0" y="0"/>
                  </a:lnTo>
                  <a:cubicBezTo>
                    <a:pt x="0" y="0"/>
                    <a:pt x="100" y="140"/>
                    <a:pt x="239" y="299"/>
                  </a:cubicBezTo>
                  <a:cubicBezTo>
                    <a:pt x="438" y="438"/>
                    <a:pt x="737" y="637"/>
                    <a:pt x="1115" y="717"/>
                  </a:cubicBezTo>
                  <a:cubicBezTo>
                    <a:pt x="1214" y="737"/>
                    <a:pt x="1314" y="737"/>
                    <a:pt x="1413" y="737"/>
                  </a:cubicBezTo>
                  <a:cubicBezTo>
                    <a:pt x="1513" y="737"/>
                    <a:pt x="1612" y="737"/>
                    <a:pt x="1712" y="697"/>
                  </a:cubicBezTo>
                  <a:cubicBezTo>
                    <a:pt x="1811" y="657"/>
                    <a:pt x="1891" y="617"/>
                    <a:pt x="1970" y="558"/>
                  </a:cubicBezTo>
                  <a:cubicBezTo>
                    <a:pt x="2030" y="518"/>
                    <a:pt x="2090" y="458"/>
                    <a:pt x="2129" y="418"/>
                  </a:cubicBezTo>
                  <a:cubicBezTo>
                    <a:pt x="2189" y="359"/>
                    <a:pt x="2229" y="319"/>
                    <a:pt x="2269" y="259"/>
                  </a:cubicBezTo>
                  <a:cubicBezTo>
                    <a:pt x="2289" y="219"/>
                    <a:pt x="2308" y="160"/>
                    <a:pt x="2328" y="140"/>
                  </a:cubicBezTo>
                  <a:lnTo>
                    <a:pt x="2388" y="40"/>
                  </a:lnTo>
                  <a:lnTo>
                    <a:pt x="2388" y="40"/>
                  </a:lnTo>
                  <a:cubicBezTo>
                    <a:pt x="2388" y="40"/>
                    <a:pt x="2328" y="60"/>
                    <a:pt x="2289" y="120"/>
                  </a:cubicBezTo>
                  <a:lnTo>
                    <a:pt x="2189" y="219"/>
                  </a:lnTo>
                  <a:cubicBezTo>
                    <a:pt x="2129" y="239"/>
                    <a:pt x="2090" y="259"/>
                    <a:pt x="2030" y="319"/>
                  </a:cubicBezTo>
                  <a:cubicBezTo>
                    <a:pt x="1990" y="359"/>
                    <a:pt x="1930" y="398"/>
                    <a:pt x="1871" y="418"/>
                  </a:cubicBezTo>
                  <a:cubicBezTo>
                    <a:pt x="1811" y="458"/>
                    <a:pt x="1731" y="458"/>
                    <a:pt x="1672" y="498"/>
                  </a:cubicBezTo>
                  <a:cubicBezTo>
                    <a:pt x="1632" y="508"/>
                    <a:pt x="1592" y="508"/>
                    <a:pt x="1552" y="508"/>
                  </a:cubicBezTo>
                  <a:cubicBezTo>
                    <a:pt x="1513" y="508"/>
                    <a:pt x="1473" y="508"/>
                    <a:pt x="1433" y="518"/>
                  </a:cubicBezTo>
                  <a:cubicBezTo>
                    <a:pt x="1373" y="518"/>
                    <a:pt x="1294" y="518"/>
                    <a:pt x="1214" y="498"/>
                  </a:cubicBezTo>
                  <a:cubicBezTo>
                    <a:pt x="1075" y="458"/>
                    <a:pt x="916" y="418"/>
                    <a:pt x="776" y="359"/>
                  </a:cubicBezTo>
                  <a:cubicBezTo>
                    <a:pt x="617" y="319"/>
                    <a:pt x="498" y="239"/>
                    <a:pt x="378" y="199"/>
                  </a:cubicBezTo>
                  <a:cubicBezTo>
                    <a:pt x="140" y="60"/>
                    <a:pt x="1" y="0"/>
                    <a:pt x="0"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15"/>
            <p:cNvSpPr/>
            <p:nvPr/>
          </p:nvSpPr>
          <p:spPr>
            <a:xfrm>
              <a:off x="3281250" y="2917425"/>
              <a:ext cx="15450" cy="25900"/>
            </a:xfrm>
            <a:custGeom>
              <a:avLst/>
              <a:gdLst/>
              <a:ahLst/>
              <a:cxnLst/>
              <a:rect l="l" t="t" r="r" b="b"/>
              <a:pathLst>
                <a:path w="618" h="1036" extrusionOk="0">
                  <a:moveTo>
                    <a:pt x="60" y="0"/>
                  </a:moveTo>
                  <a:cubicBezTo>
                    <a:pt x="60" y="0"/>
                    <a:pt x="40" y="80"/>
                    <a:pt x="20" y="239"/>
                  </a:cubicBezTo>
                  <a:cubicBezTo>
                    <a:pt x="0" y="359"/>
                    <a:pt x="0" y="538"/>
                    <a:pt x="40" y="697"/>
                  </a:cubicBezTo>
                  <a:cubicBezTo>
                    <a:pt x="40" y="757"/>
                    <a:pt x="60" y="776"/>
                    <a:pt x="100" y="836"/>
                  </a:cubicBezTo>
                  <a:lnTo>
                    <a:pt x="199" y="936"/>
                  </a:lnTo>
                  <a:cubicBezTo>
                    <a:pt x="219" y="956"/>
                    <a:pt x="239" y="995"/>
                    <a:pt x="299" y="995"/>
                  </a:cubicBezTo>
                  <a:cubicBezTo>
                    <a:pt x="319" y="995"/>
                    <a:pt x="358" y="1035"/>
                    <a:pt x="398" y="1035"/>
                  </a:cubicBezTo>
                  <a:lnTo>
                    <a:pt x="617" y="1035"/>
                  </a:lnTo>
                  <a:cubicBezTo>
                    <a:pt x="617" y="1035"/>
                    <a:pt x="597" y="995"/>
                    <a:pt x="557" y="995"/>
                  </a:cubicBezTo>
                  <a:cubicBezTo>
                    <a:pt x="537" y="975"/>
                    <a:pt x="518" y="975"/>
                    <a:pt x="498" y="975"/>
                  </a:cubicBezTo>
                  <a:cubicBezTo>
                    <a:pt x="458" y="975"/>
                    <a:pt x="438" y="956"/>
                    <a:pt x="418" y="956"/>
                  </a:cubicBezTo>
                  <a:cubicBezTo>
                    <a:pt x="398" y="936"/>
                    <a:pt x="358" y="936"/>
                    <a:pt x="339" y="896"/>
                  </a:cubicBezTo>
                  <a:lnTo>
                    <a:pt x="259" y="816"/>
                  </a:lnTo>
                  <a:cubicBezTo>
                    <a:pt x="219" y="796"/>
                    <a:pt x="219" y="776"/>
                    <a:pt x="199" y="757"/>
                  </a:cubicBezTo>
                  <a:cubicBezTo>
                    <a:pt x="159" y="717"/>
                    <a:pt x="140" y="697"/>
                    <a:pt x="140" y="657"/>
                  </a:cubicBezTo>
                  <a:cubicBezTo>
                    <a:pt x="120" y="577"/>
                    <a:pt x="120" y="498"/>
                    <a:pt x="100" y="438"/>
                  </a:cubicBezTo>
                  <a:cubicBezTo>
                    <a:pt x="60" y="359"/>
                    <a:pt x="60" y="299"/>
                    <a:pt x="60" y="219"/>
                  </a:cubicBezTo>
                  <a:lnTo>
                    <a:pt x="60" y="0"/>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15"/>
            <p:cNvSpPr/>
            <p:nvPr/>
          </p:nvSpPr>
          <p:spPr>
            <a:xfrm>
              <a:off x="2732600" y="3138275"/>
              <a:ext cx="114425" cy="172125"/>
            </a:xfrm>
            <a:custGeom>
              <a:avLst/>
              <a:gdLst/>
              <a:ahLst/>
              <a:cxnLst/>
              <a:rect l="l" t="t" r="r" b="b"/>
              <a:pathLst>
                <a:path w="4577" h="6885" extrusionOk="0">
                  <a:moveTo>
                    <a:pt x="1" y="0"/>
                  </a:moveTo>
                  <a:lnTo>
                    <a:pt x="1" y="6885"/>
                  </a:lnTo>
                  <a:lnTo>
                    <a:pt x="4577" y="6885"/>
                  </a:lnTo>
                  <a:lnTo>
                    <a:pt x="4577"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15"/>
            <p:cNvSpPr/>
            <p:nvPr/>
          </p:nvSpPr>
          <p:spPr>
            <a:xfrm>
              <a:off x="2727625" y="3132800"/>
              <a:ext cx="126375" cy="184075"/>
            </a:xfrm>
            <a:custGeom>
              <a:avLst/>
              <a:gdLst/>
              <a:ahLst/>
              <a:cxnLst/>
              <a:rect l="l" t="t" r="r" b="b"/>
              <a:pathLst>
                <a:path w="5055" h="7363" extrusionOk="0">
                  <a:moveTo>
                    <a:pt x="2289" y="518"/>
                  </a:moveTo>
                  <a:lnTo>
                    <a:pt x="2289" y="3403"/>
                  </a:lnTo>
                  <a:lnTo>
                    <a:pt x="558" y="3403"/>
                  </a:lnTo>
                  <a:lnTo>
                    <a:pt x="558" y="518"/>
                  </a:lnTo>
                  <a:close/>
                  <a:moveTo>
                    <a:pt x="4557" y="518"/>
                  </a:moveTo>
                  <a:lnTo>
                    <a:pt x="4557" y="3403"/>
                  </a:lnTo>
                  <a:lnTo>
                    <a:pt x="2806" y="3403"/>
                  </a:lnTo>
                  <a:lnTo>
                    <a:pt x="2806" y="518"/>
                  </a:lnTo>
                  <a:close/>
                  <a:moveTo>
                    <a:pt x="2289" y="3960"/>
                  </a:moveTo>
                  <a:lnTo>
                    <a:pt x="2289" y="6845"/>
                  </a:lnTo>
                  <a:lnTo>
                    <a:pt x="558" y="6845"/>
                  </a:lnTo>
                  <a:lnTo>
                    <a:pt x="558" y="3960"/>
                  </a:lnTo>
                  <a:close/>
                  <a:moveTo>
                    <a:pt x="4557" y="3960"/>
                  </a:moveTo>
                  <a:lnTo>
                    <a:pt x="4557" y="6845"/>
                  </a:lnTo>
                  <a:lnTo>
                    <a:pt x="2806" y="6845"/>
                  </a:lnTo>
                  <a:lnTo>
                    <a:pt x="2806" y="3960"/>
                  </a:lnTo>
                  <a:close/>
                  <a:moveTo>
                    <a:pt x="1" y="1"/>
                  </a:moveTo>
                  <a:lnTo>
                    <a:pt x="1" y="7362"/>
                  </a:lnTo>
                  <a:lnTo>
                    <a:pt x="5054" y="7362"/>
                  </a:lnTo>
                  <a:lnTo>
                    <a:pt x="50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15"/>
            <p:cNvSpPr/>
            <p:nvPr/>
          </p:nvSpPr>
          <p:spPr>
            <a:xfrm>
              <a:off x="2700275" y="3294250"/>
              <a:ext cx="178775" cy="29575"/>
            </a:xfrm>
            <a:custGeom>
              <a:avLst/>
              <a:gdLst/>
              <a:ahLst/>
              <a:cxnLst/>
              <a:rect l="l" t="t" r="r" b="b"/>
              <a:pathLst>
                <a:path w="7151" h="1183" extrusionOk="0">
                  <a:moveTo>
                    <a:pt x="6595" y="1"/>
                  </a:moveTo>
                  <a:cubicBezTo>
                    <a:pt x="6208" y="1"/>
                    <a:pt x="5706" y="127"/>
                    <a:pt x="5432" y="248"/>
                  </a:cubicBezTo>
                  <a:cubicBezTo>
                    <a:pt x="5243" y="331"/>
                    <a:pt x="5077" y="368"/>
                    <a:pt x="4905" y="368"/>
                  </a:cubicBezTo>
                  <a:cubicBezTo>
                    <a:pt x="4623" y="368"/>
                    <a:pt x="4324" y="269"/>
                    <a:pt x="3880" y="108"/>
                  </a:cubicBezTo>
                  <a:cubicBezTo>
                    <a:pt x="3702" y="39"/>
                    <a:pt x="3540" y="12"/>
                    <a:pt x="3386" y="12"/>
                  </a:cubicBezTo>
                  <a:cubicBezTo>
                    <a:pt x="2920" y="12"/>
                    <a:pt x="2528" y="262"/>
                    <a:pt x="1990" y="367"/>
                  </a:cubicBezTo>
                  <a:cubicBezTo>
                    <a:pt x="1904" y="386"/>
                    <a:pt x="1824" y="394"/>
                    <a:pt x="1748" y="394"/>
                  </a:cubicBezTo>
                  <a:cubicBezTo>
                    <a:pt x="1294" y="394"/>
                    <a:pt x="1013" y="99"/>
                    <a:pt x="695" y="99"/>
                  </a:cubicBezTo>
                  <a:cubicBezTo>
                    <a:pt x="625" y="99"/>
                    <a:pt x="554" y="113"/>
                    <a:pt x="478" y="148"/>
                  </a:cubicBezTo>
                  <a:cubicBezTo>
                    <a:pt x="0" y="387"/>
                    <a:pt x="1095" y="1183"/>
                    <a:pt x="1095" y="1183"/>
                  </a:cubicBezTo>
                  <a:lnTo>
                    <a:pt x="3641" y="1183"/>
                  </a:lnTo>
                  <a:lnTo>
                    <a:pt x="3641" y="1163"/>
                  </a:lnTo>
                  <a:lnTo>
                    <a:pt x="6148" y="1163"/>
                  </a:lnTo>
                  <a:cubicBezTo>
                    <a:pt x="6148" y="1163"/>
                    <a:pt x="7044" y="844"/>
                    <a:pt x="7123" y="327"/>
                  </a:cubicBezTo>
                  <a:cubicBezTo>
                    <a:pt x="7150" y="85"/>
                    <a:pt x="6911" y="1"/>
                    <a:pt x="6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15"/>
            <p:cNvSpPr/>
            <p:nvPr/>
          </p:nvSpPr>
          <p:spPr>
            <a:xfrm>
              <a:off x="2766425" y="3298925"/>
              <a:ext cx="35350" cy="8050"/>
            </a:xfrm>
            <a:custGeom>
              <a:avLst/>
              <a:gdLst/>
              <a:ahLst/>
              <a:cxnLst/>
              <a:rect l="l" t="t" r="r" b="b"/>
              <a:pathLst>
                <a:path w="1414" h="322" extrusionOk="0">
                  <a:moveTo>
                    <a:pt x="717" y="1"/>
                  </a:moveTo>
                  <a:cubicBezTo>
                    <a:pt x="617" y="1"/>
                    <a:pt x="518" y="21"/>
                    <a:pt x="418" y="41"/>
                  </a:cubicBezTo>
                  <a:cubicBezTo>
                    <a:pt x="339" y="61"/>
                    <a:pt x="259" y="100"/>
                    <a:pt x="200" y="140"/>
                  </a:cubicBezTo>
                  <a:cubicBezTo>
                    <a:pt x="40" y="240"/>
                    <a:pt x="1" y="319"/>
                    <a:pt x="1" y="319"/>
                  </a:cubicBezTo>
                  <a:cubicBezTo>
                    <a:pt x="1" y="319"/>
                    <a:pt x="100" y="299"/>
                    <a:pt x="239" y="299"/>
                  </a:cubicBezTo>
                  <a:cubicBezTo>
                    <a:pt x="359" y="260"/>
                    <a:pt x="538" y="240"/>
                    <a:pt x="717" y="240"/>
                  </a:cubicBezTo>
                  <a:lnTo>
                    <a:pt x="956" y="240"/>
                  </a:lnTo>
                  <a:cubicBezTo>
                    <a:pt x="1035" y="240"/>
                    <a:pt x="1115" y="260"/>
                    <a:pt x="1194" y="260"/>
                  </a:cubicBezTo>
                  <a:cubicBezTo>
                    <a:pt x="1295" y="293"/>
                    <a:pt x="1381" y="312"/>
                    <a:pt x="1406" y="318"/>
                  </a:cubicBezTo>
                  <a:lnTo>
                    <a:pt x="1406" y="318"/>
                  </a:lnTo>
                  <a:cubicBezTo>
                    <a:pt x="1387" y="299"/>
                    <a:pt x="1330" y="220"/>
                    <a:pt x="1234" y="140"/>
                  </a:cubicBezTo>
                  <a:cubicBezTo>
                    <a:pt x="1214" y="120"/>
                    <a:pt x="1194" y="100"/>
                    <a:pt x="1135" y="61"/>
                  </a:cubicBezTo>
                  <a:cubicBezTo>
                    <a:pt x="1115" y="41"/>
                    <a:pt x="1055" y="21"/>
                    <a:pt x="1015" y="21"/>
                  </a:cubicBezTo>
                  <a:cubicBezTo>
                    <a:pt x="916" y="1"/>
                    <a:pt x="816" y="1"/>
                    <a:pt x="717" y="1"/>
                  </a:cubicBezTo>
                  <a:close/>
                  <a:moveTo>
                    <a:pt x="1406" y="318"/>
                  </a:moveTo>
                  <a:cubicBezTo>
                    <a:pt x="1409" y="320"/>
                    <a:pt x="1411" y="322"/>
                    <a:pt x="1412" y="322"/>
                  </a:cubicBezTo>
                  <a:cubicBezTo>
                    <a:pt x="1413" y="322"/>
                    <a:pt x="1413" y="321"/>
                    <a:pt x="1413" y="319"/>
                  </a:cubicBezTo>
                  <a:cubicBezTo>
                    <a:pt x="1413" y="319"/>
                    <a:pt x="1411" y="319"/>
                    <a:pt x="1406" y="3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15"/>
            <p:cNvSpPr/>
            <p:nvPr/>
          </p:nvSpPr>
          <p:spPr>
            <a:xfrm>
              <a:off x="2842525" y="3298325"/>
              <a:ext cx="28375" cy="8600"/>
            </a:xfrm>
            <a:custGeom>
              <a:avLst/>
              <a:gdLst/>
              <a:ahLst/>
              <a:cxnLst/>
              <a:rect l="l" t="t" r="r" b="b"/>
              <a:pathLst>
                <a:path w="1135" h="344" extrusionOk="0">
                  <a:moveTo>
                    <a:pt x="764" y="0"/>
                  </a:moveTo>
                  <a:cubicBezTo>
                    <a:pt x="687" y="0"/>
                    <a:pt x="608" y="15"/>
                    <a:pt x="538" y="45"/>
                  </a:cubicBezTo>
                  <a:cubicBezTo>
                    <a:pt x="379" y="65"/>
                    <a:pt x="259" y="144"/>
                    <a:pt x="160" y="224"/>
                  </a:cubicBezTo>
                  <a:cubicBezTo>
                    <a:pt x="60" y="284"/>
                    <a:pt x="1" y="343"/>
                    <a:pt x="1" y="343"/>
                  </a:cubicBezTo>
                  <a:cubicBezTo>
                    <a:pt x="1" y="343"/>
                    <a:pt x="80" y="323"/>
                    <a:pt x="180" y="303"/>
                  </a:cubicBezTo>
                  <a:cubicBezTo>
                    <a:pt x="299" y="284"/>
                    <a:pt x="439" y="264"/>
                    <a:pt x="578" y="204"/>
                  </a:cubicBezTo>
                  <a:cubicBezTo>
                    <a:pt x="657" y="184"/>
                    <a:pt x="697" y="184"/>
                    <a:pt x="777" y="164"/>
                  </a:cubicBezTo>
                  <a:cubicBezTo>
                    <a:pt x="856" y="164"/>
                    <a:pt x="896" y="144"/>
                    <a:pt x="956" y="144"/>
                  </a:cubicBezTo>
                  <a:lnTo>
                    <a:pt x="1035" y="144"/>
                  </a:lnTo>
                  <a:cubicBezTo>
                    <a:pt x="1055" y="164"/>
                    <a:pt x="1075" y="164"/>
                    <a:pt x="1075" y="164"/>
                  </a:cubicBezTo>
                  <a:cubicBezTo>
                    <a:pt x="1095" y="184"/>
                    <a:pt x="1135" y="184"/>
                    <a:pt x="1135" y="184"/>
                  </a:cubicBezTo>
                  <a:cubicBezTo>
                    <a:pt x="1135" y="184"/>
                    <a:pt x="1135" y="164"/>
                    <a:pt x="1095" y="144"/>
                  </a:cubicBezTo>
                  <a:cubicBezTo>
                    <a:pt x="1095" y="124"/>
                    <a:pt x="1075" y="124"/>
                    <a:pt x="1055" y="85"/>
                  </a:cubicBezTo>
                  <a:cubicBezTo>
                    <a:pt x="1035" y="65"/>
                    <a:pt x="996" y="65"/>
                    <a:pt x="976" y="45"/>
                  </a:cubicBezTo>
                  <a:cubicBezTo>
                    <a:pt x="916" y="15"/>
                    <a:pt x="841"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15"/>
            <p:cNvSpPr/>
            <p:nvPr/>
          </p:nvSpPr>
          <p:spPr>
            <a:xfrm>
              <a:off x="2717175" y="3301125"/>
              <a:ext cx="17950" cy="5800"/>
            </a:xfrm>
            <a:custGeom>
              <a:avLst/>
              <a:gdLst/>
              <a:ahLst/>
              <a:cxnLst/>
              <a:rect l="l" t="t" r="r" b="b"/>
              <a:pathLst>
                <a:path w="718" h="232" extrusionOk="0">
                  <a:moveTo>
                    <a:pt x="180" y="1"/>
                  </a:moveTo>
                  <a:cubicBezTo>
                    <a:pt x="140" y="1"/>
                    <a:pt x="104" y="9"/>
                    <a:pt x="81" y="32"/>
                  </a:cubicBezTo>
                  <a:cubicBezTo>
                    <a:pt x="41" y="32"/>
                    <a:pt x="21" y="52"/>
                    <a:pt x="21" y="52"/>
                  </a:cubicBezTo>
                  <a:lnTo>
                    <a:pt x="1" y="72"/>
                  </a:lnTo>
                  <a:lnTo>
                    <a:pt x="1" y="112"/>
                  </a:lnTo>
                  <a:cubicBezTo>
                    <a:pt x="1" y="112"/>
                    <a:pt x="21" y="112"/>
                    <a:pt x="21" y="72"/>
                  </a:cubicBezTo>
                  <a:lnTo>
                    <a:pt x="100" y="72"/>
                  </a:lnTo>
                  <a:cubicBezTo>
                    <a:pt x="120" y="72"/>
                    <a:pt x="180" y="72"/>
                    <a:pt x="220" y="112"/>
                  </a:cubicBezTo>
                  <a:cubicBezTo>
                    <a:pt x="279" y="112"/>
                    <a:pt x="319" y="132"/>
                    <a:pt x="339" y="152"/>
                  </a:cubicBezTo>
                  <a:cubicBezTo>
                    <a:pt x="439" y="172"/>
                    <a:pt x="538" y="211"/>
                    <a:pt x="618" y="231"/>
                  </a:cubicBezTo>
                  <a:cubicBezTo>
                    <a:pt x="638" y="225"/>
                    <a:pt x="655" y="222"/>
                    <a:pt x="670" y="222"/>
                  </a:cubicBezTo>
                  <a:cubicBezTo>
                    <a:pt x="700" y="222"/>
                    <a:pt x="717" y="231"/>
                    <a:pt x="717" y="231"/>
                  </a:cubicBezTo>
                  <a:cubicBezTo>
                    <a:pt x="717" y="231"/>
                    <a:pt x="697" y="172"/>
                    <a:pt x="618" y="152"/>
                  </a:cubicBezTo>
                  <a:cubicBezTo>
                    <a:pt x="538" y="112"/>
                    <a:pt x="478" y="52"/>
                    <a:pt x="379" y="32"/>
                  </a:cubicBezTo>
                  <a:cubicBezTo>
                    <a:pt x="319" y="20"/>
                    <a:pt x="243"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15"/>
            <p:cNvSpPr/>
            <p:nvPr/>
          </p:nvSpPr>
          <p:spPr>
            <a:xfrm>
              <a:off x="3105650" y="3138275"/>
              <a:ext cx="114925" cy="172125"/>
            </a:xfrm>
            <a:custGeom>
              <a:avLst/>
              <a:gdLst/>
              <a:ahLst/>
              <a:cxnLst/>
              <a:rect l="l" t="t" r="r" b="b"/>
              <a:pathLst>
                <a:path w="4597" h="6885" extrusionOk="0">
                  <a:moveTo>
                    <a:pt x="1" y="0"/>
                  </a:moveTo>
                  <a:lnTo>
                    <a:pt x="1" y="6885"/>
                  </a:lnTo>
                  <a:lnTo>
                    <a:pt x="4597" y="6885"/>
                  </a:lnTo>
                  <a:lnTo>
                    <a:pt x="45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15"/>
            <p:cNvSpPr/>
            <p:nvPr/>
          </p:nvSpPr>
          <p:spPr>
            <a:xfrm>
              <a:off x="3100675" y="3132800"/>
              <a:ext cx="126375" cy="184075"/>
            </a:xfrm>
            <a:custGeom>
              <a:avLst/>
              <a:gdLst/>
              <a:ahLst/>
              <a:cxnLst/>
              <a:rect l="l" t="t" r="r" b="b"/>
              <a:pathLst>
                <a:path w="5055" h="7363" extrusionOk="0">
                  <a:moveTo>
                    <a:pt x="2289" y="518"/>
                  </a:moveTo>
                  <a:lnTo>
                    <a:pt x="2289" y="3403"/>
                  </a:lnTo>
                  <a:lnTo>
                    <a:pt x="558" y="3403"/>
                  </a:lnTo>
                  <a:lnTo>
                    <a:pt x="558" y="518"/>
                  </a:lnTo>
                  <a:close/>
                  <a:moveTo>
                    <a:pt x="4557" y="518"/>
                  </a:moveTo>
                  <a:lnTo>
                    <a:pt x="4557" y="3403"/>
                  </a:lnTo>
                  <a:lnTo>
                    <a:pt x="2806" y="3403"/>
                  </a:lnTo>
                  <a:lnTo>
                    <a:pt x="2806" y="518"/>
                  </a:lnTo>
                  <a:close/>
                  <a:moveTo>
                    <a:pt x="2289" y="3960"/>
                  </a:moveTo>
                  <a:lnTo>
                    <a:pt x="2289" y="6845"/>
                  </a:lnTo>
                  <a:lnTo>
                    <a:pt x="558" y="6845"/>
                  </a:lnTo>
                  <a:lnTo>
                    <a:pt x="558" y="3960"/>
                  </a:lnTo>
                  <a:close/>
                  <a:moveTo>
                    <a:pt x="4557" y="3960"/>
                  </a:moveTo>
                  <a:lnTo>
                    <a:pt x="4557" y="6845"/>
                  </a:lnTo>
                  <a:lnTo>
                    <a:pt x="2806" y="6845"/>
                  </a:lnTo>
                  <a:lnTo>
                    <a:pt x="2806" y="3960"/>
                  </a:lnTo>
                  <a:close/>
                  <a:moveTo>
                    <a:pt x="1" y="1"/>
                  </a:moveTo>
                  <a:lnTo>
                    <a:pt x="1" y="7362"/>
                  </a:lnTo>
                  <a:lnTo>
                    <a:pt x="5055" y="7362"/>
                  </a:lnTo>
                  <a:lnTo>
                    <a:pt x="50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15"/>
            <p:cNvSpPr/>
            <p:nvPr/>
          </p:nvSpPr>
          <p:spPr>
            <a:xfrm>
              <a:off x="3073325" y="3294250"/>
              <a:ext cx="178775" cy="29575"/>
            </a:xfrm>
            <a:custGeom>
              <a:avLst/>
              <a:gdLst/>
              <a:ahLst/>
              <a:cxnLst/>
              <a:rect l="l" t="t" r="r" b="b"/>
              <a:pathLst>
                <a:path w="7151" h="1183" extrusionOk="0">
                  <a:moveTo>
                    <a:pt x="6595" y="1"/>
                  </a:moveTo>
                  <a:cubicBezTo>
                    <a:pt x="6208" y="1"/>
                    <a:pt x="5706" y="127"/>
                    <a:pt x="5432" y="248"/>
                  </a:cubicBezTo>
                  <a:cubicBezTo>
                    <a:pt x="5243" y="331"/>
                    <a:pt x="5077" y="368"/>
                    <a:pt x="4905" y="368"/>
                  </a:cubicBezTo>
                  <a:cubicBezTo>
                    <a:pt x="4623" y="368"/>
                    <a:pt x="4325" y="269"/>
                    <a:pt x="3880" y="108"/>
                  </a:cubicBezTo>
                  <a:cubicBezTo>
                    <a:pt x="3702" y="39"/>
                    <a:pt x="3540" y="12"/>
                    <a:pt x="3386" y="12"/>
                  </a:cubicBezTo>
                  <a:cubicBezTo>
                    <a:pt x="2921" y="12"/>
                    <a:pt x="2528" y="262"/>
                    <a:pt x="1990" y="367"/>
                  </a:cubicBezTo>
                  <a:cubicBezTo>
                    <a:pt x="1904" y="386"/>
                    <a:pt x="1824" y="394"/>
                    <a:pt x="1748" y="394"/>
                  </a:cubicBezTo>
                  <a:cubicBezTo>
                    <a:pt x="1295" y="394"/>
                    <a:pt x="1013" y="99"/>
                    <a:pt x="695" y="99"/>
                  </a:cubicBezTo>
                  <a:cubicBezTo>
                    <a:pt x="625" y="99"/>
                    <a:pt x="554" y="113"/>
                    <a:pt x="478" y="148"/>
                  </a:cubicBezTo>
                  <a:cubicBezTo>
                    <a:pt x="1" y="387"/>
                    <a:pt x="1095" y="1183"/>
                    <a:pt x="1095" y="1183"/>
                  </a:cubicBezTo>
                  <a:lnTo>
                    <a:pt x="3642" y="1183"/>
                  </a:lnTo>
                  <a:lnTo>
                    <a:pt x="3642" y="1163"/>
                  </a:lnTo>
                  <a:lnTo>
                    <a:pt x="6149" y="1163"/>
                  </a:lnTo>
                  <a:cubicBezTo>
                    <a:pt x="6149" y="1163"/>
                    <a:pt x="7044" y="864"/>
                    <a:pt x="7124" y="327"/>
                  </a:cubicBezTo>
                  <a:cubicBezTo>
                    <a:pt x="7150" y="85"/>
                    <a:pt x="6911" y="1"/>
                    <a:pt x="6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15"/>
            <p:cNvSpPr/>
            <p:nvPr/>
          </p:nvSpPr>
          <p:spPr>
            <a:xfrm>
              <a:off x="3137000" y="3298925"/>
              <a:ext cx="35325" cy="8050"/>
            </a:xfrm>
            <a:custGeom>
              <a:avLst/>
              <a:gdLst/>
              <a:ahLst/>
              <a:cxnLst/>
              <a:rect l="l" t="t" r="r" b="b"/>
              <a:pathLst>
                <a:path w="1413" h="322" extrusionOk="0">
                  <a:moveTo>
                    <a:pt x="717" y="1"/>
                  </a:moveTo>
                  <a:cubicBezTo>
                    <a:pt x="617" y="1"/>
                    <a:pt x="518" y="21"/>
                    <a:pt x="418" y="41"/>
                  </a:cubicBezTo>
                  <a:cubicBezTo>
                    <a:pt x="339" y="61"/>
                    <a:pt x="259" y="100"/>
                    <a:pt x="199" y="140"/>
                  </a:cubicBezTo>
                  <a:cubicBezTo>
                    <a:pt x="40" y="240"/>
                    <a:pt x="0" y="319"/>
                    <a:pt x="0" y="319"/>
                  </a:cubicBezTo>
                  <a:cubicBezTo>
                    <a:pt x="0" y="319"/>
                    <a:pt x="100" y="319"/>
                    <a:pt x="239" y="299"/>
                  </a:cubicBezTo>
                  <a:cubicBezTo>
                    <a:pt x="359" y="260"/>
                    <a:pt x="538" y="240"/>
                    <a:pt x="717" y="240"/>
                  </a:cubicBezTo>
                  <a:lnTo>
                    <a:pt x="955" y="240"/>
                  </a:lnTo>
                  <a:cubicBezTo>
                    <a:pt x="1035" y="240"/>
                    <a:pt x="1115" y="260"/>
                    <a:pt x="1174" y="260"/>
                  </a:cubicBezTo>
                  <a:cubicBezTo>
                    <a:pt x="1292" y="293"/>
                    <a:pt x="1381" y="312"/>
                    <a:pt x="1406" y="318"/>
                  </a:cubicBezTo>
                  <a:lnTo>
                    <a:pt x="1406" y="318"/>
                  </a:lnTo>
                  <a:cubicBezTo>
                    <a:pt x="1387" y="299"/>
                    <a:pt x="1329" y="220"/>
                    <a:pt x="1234" y="140"/>
                  </a:cubicBezTo>
                  <a:cubicBezTo>
                    <a:pt x="1214" y="120"/>
                    <a:pt x="1174" y="100"/>
                    <a:pt x="1134" y="61"/>
                  </a:cubicBezTo>
                  <a:cubicBezTo>
                    <a:pt x="1115" y="41"/>
                    <a:pt x="1055" y="21"/>
                    <a:pt x="1015" y="21"/>
                  </a:cubicBezTo>
                  <a:cubicBezTo>
                    <a:pt x="916" y="1"/>
                    <a:pt x="816" y="1"/>
                    <a:pt x="717" y="1"/>
                  </a:cubicBezTo>
                  <a:close/>
                  <a:moveTo>
                    <a:pt x="1406" y="318"/>
                  </a:moveTo>
                  <a:cubicBezTo>
                    <a:pt x="1409" y="320"/>
                    <a:pt x="1410" y="322"/>
                    <a:pt x="1412" y="322"/>
                  </a:cubicBezTo>
                  <a:cubicBezTo>
                    <a:pt x="1413" y="322"/>
                    <a:pt x="1413" y="321"/>
                    <a:pt x="1413" y="319"/>
                  </a:cubicBezTo>
                  <a:cubicBezTo>
                    <a:pt x="1413" y="319"/>
                    <a:pt x="1411" y="319"/>
                    <a:pt x="1406" y="3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15"/>
            <p:cNvSpPr/>
            <p:nvPr/>
          </p:nvSpPr>
          <p:spPr>
            <a:xfrm>
              <a:off x="3213100" y="3298325"/>
              <a:ext cx="28375" cy="8600"/>
            </a:xfrm>
            <a:custGeom>
              <a:avLst/>
              <a:gdLst/>
              <a:ahLst/>
              <a:cxnLst/>
              <a:rect l="l" t="t" r="r" b="b"/>
              <a:pathLst>
                <a:path w="1135" h="344" extrusionOk="0">
                  <a:moveTo>
                    <a:pt x="764" y="0"/>
                  </a:moveTo>
                  <a:cubicBezTo>
                    <a:pt x="687" y="0"/>
                    <a:pt x="607" y="15"/>
                    <a:pt x="538" y="45"/>
                  </a:cubicBezTo>
                  <a:cubicBezTo>
                    <a:pt x="379" y="65"/>
                    <a:pt x="259" y="144"/>
                    <a:pt x="160" y="224"/>
                  </a:cubicBezTo>
                  <a:cubicBezTo>
                    <a:pt x="60" y="284"/>
                    <a:pt x="0" y="343"/>
                    <a:pt x="0" y="343"/>
                  </a:cubicBezTo>
                  <a:cubicBezTo>
                    <a:pt x="0" y="343"/>
                    <a:pt x="80" y="343"/>
                    <a:pt x="180" y="303"/>
                  </a:cubicBezTo>
                  <a:cubicBezTo>
                    <a:pt x="299" y="284"/>
                    <a:pt x="438" y="264"/>
                    <a:pt x="577" y="204"/>
                  </a:cubicBezTo>
                  <a:cubicBezTo>
                    <a:pt x="657" y="184"/>
                    <a:pt x="697" y="184"/>
                    <a:pt x="776" y="164"/>
                  </a:cubicBezTo>
                  <a:cubicBezTo>
                    <a:pt x="856" y="164"/>
                    <a:pt x="896" y="144"/>
                    <a:pt x="956" y="144"/>
                  </a:cubicBezTo>
                  <a:lnTo>
                    <a:pt x="1035" y="144"/>
                  </a:lnTo>
                  <a:cubicBezTo>
                    <a:pt x="1055" y="164"/>
                    <a:pt x="1075" y="164"/>
                    <a:pt x="1075" y="164"/>
                  </a:cubicBezTo>
                  <a:cubicBezTo>
                    <a:pt x="1095" y="184"/>
                    <a:pt x="1135" y="184"/>
                    <a:pt x="1135" y="184"/>
                  </a:cubicBezTo>
                  <a:cubicBezTo>
                    <a:pt x="1135" y="184"/>
                    <a:pt x="1135" y="164"/>
                    <a:pt x="1095" y="144"/>
                  </a:cubicBezTo>
                  <a:cubicBezTo>
                    <a:pt x="1095" y="124"/>
                    <a:pt x="1075" y="124"/>
                    <a:pt x="1055" y="85"/>
                  </a:cubicBezTo>
                  <a:cubicBezTo>
                    <a:pt x="1035" y="65"/>
                    <a:pt x="995" y="65"/>
                    <a:pt x="975" y="45"/>
                  </a:cubicBezTo>
                  <a:cubicBezTo>
                    <a:pt x="916" y="15"/>
                    <a:pt x="841"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15"/>
            <p:cNvSpPr/>
            <p:nvPr/>
          </p:nvSpPr>
          <p:spPr>
            <a:xfrm>
              <a:off x="3087750" y="3301125"/>
              <a:ext cx="17925" cy="5800"/>
            </a:xfrm>
            <a:custGeom>
              <a:avLst/>
              <a:gdLst/>
              <a:ahLst/>
              <a:cxnLst/>
              <a:rect l="l" t="t" r="r" b="b"/>
              <a:pathLst>
                <a:path w="717" h="232" extrusionOk="0">
                  <a:moveTo>
                    <a:pt x="180" y="1"/>
                  </a:moveTo>
                  <a:cubicBezTo>
                    <a:pt x="139" y="1"/>
                    <a:pt x="104" y="9"/>
                    <a:pt x="80" y="32"/>
                  </a:cubicBezTo>
                  <a:cubicBezTo>
                    <a:pt x="40" y="32"/>
                    <a:pt x="21" y="52"/>
                    <a:pt x="21" y="52"/>
                  </a:cubicBezTo>
                  <a:lnTo>
                    <a:pt x="1" y="72"/>
                  </a:lnTo>
                  <a:lnTo>
                    <a:pt x="1" y="112"/>
                  </a:lnTo>
                  <a:cubicBezTo>
                    <a:pt x="1" y="112"/>
                    <a:pt x="21" y="112"/>
                    <a:pt x="21" y="72"/>
                  </a:cubicBezTo>
                  <a:lnTo>
                    <a:pt x="100" y="72"/>
                  </a:lnTo>
                  <a:cubicBezTo>
                    <a:pt x="120" y="72"/>
                    <a:pt x="180" y="72"/>
                    <a:pt x="220" y="112"/>
                  </a:cubicBezTo>
                  <a:cubicBezTo>
                    <a:pt x="279" y="112"/>
                    <a:pt x="319" y="132"/>
                    <a:pt x="339" y="132"/>
                  </a:cubicBezTo>
                  <a:cubicBezTo>
                    <a:pt x="438" y="152"/>
                    <a:pt x="538" y="172"/>
                    <a:pt x="617" y="211"/>
                  </a:cubicBezTo>
                  <a:cubicBezTo>
                    <a:pt x="677" y="231"/>
                    <a:pt x="717" y="231"/>
                    <a:pt x="717" y="231"/>
                  </a:cubicBezTo>
                  <a:cubicBezTo>
                    <a:pt x="717" y="231"/>
                    <a:pt x="697" y="172"/>
                    <a:pt x="617" y="152"/>
                  </a:cubicBezTo>
                  <a:cubicBezTo>
                    <a:pt x="538" y="112"/>
                    <a:pt x="478" y="52"/>
                    <a:pt x="379" y="32"/>
                  </a:cubicBezTo>
                  <a:cubicBezTo>
                    <a:pt x="318" y="20"/>
                    <a:pt x="243"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15"/>
            <p:cNvSpPr/>
            <p:nvPr/>
          </p:nvSpPr>
          <p:spPr>
            <a:xfrm>
              <a:off x="2732600" y="343722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15"/>
            <p:cNvSpPr/>
            <p:nvPr/>
          </p:nvSpPr>
          <p:spPr>
            <a:xfrm>
              <a:off x="2727625" y="3431750"/>
              <a:ext cx="126375" cy="184050"/>
            </a:xfrm>
            <a:custGeom>
              <a:avLst/>
              <a:gdLst/>
              <a:ahLst/>
              <a:cxnLst/>
              <a:rect l="l" t="t" r="r" b="b"/>
              <a:pathLst>
                <a:path w="5055" h="7362" extrusionOk="0">
                  <a:moveTo>
                    <a:pt x="2289" y="517"/>
                  </a:moveTo>
                  <a:lnTo>
                    <a:pt x="2289" y="3402"/>
                  </a:lnTo>
                  <a:lnTo>
                    <a:pt x="558" y="3402"/>
                  </a:lnTo>
                  <a:lnTo>
                    <a:pt x="558" y="517"/>
                  </a:lnTo>
                  <a:close/>
                  <a:moveTo>
                    <a:pt x="4557" y="537"/>
                  </a:moveTo>
                  <a:lnTo>
                    <a:pt x="4557" y="3442"/>
                  </a:lnTo>
                  <a:lnTo>
                    <a:pt x="2806" y="3442"/>
                  </a:lnTo>
                  <a:lnTo>
                    <a:pt x="2806" y="537"/>
                  </a:lnTo>
                  <a:close/>
                  <a:moveTo>
                    <a:pt x="2289" y="3960"/>
                  </a:moveTo>
                  <a:lnTo>
                    <a:pt x="2289" y="6844"/>
                  </a:lnTo>
                  <a:lnTo>
                    <a:pt x="558" y="6844"/>
                  </a:lnTo>
                  <a:lnTo>
                    <a:pt x="558" y="3960"/>
                  </a:lnTo>
                  <a:close/>
                  <a:moveTo>
                    <a:pt x="4557" y="3960"/>
                  </a:moveTo>
                  <a:lnTo>
                    <a:pt x="4557" y="6844"/>
                  </a:lnTo>
                  <a:lnTo>
                    <a:pt x="2806" y="6844"/>
                  </a:lnTo>
                  <a:lnTo>
                    <a:pt x="2806" y="3960"/>
                  </a:lnTo>
                  <a:close/>
                  <a:moveTo>
                    <a:pt x="1" y="0"/>
                  </a:moveTo>
                  <a:lnTo>
                    <a:pt x="1" y="7362"/>
                  </a:lnTo>
                  <a:lnTo>
                    <a:pt x="5054" y="7362"/>
                  </a:lnTo>
                  <a:lnTo>
                    <a:pt x="50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15"/>
            <p:cNvSpPr/>
            <p:nvPr/>
          </p:nvSpPr>
          <p:spPr>
            <a:xfrm>
              <a:off x="2700275" y="3593200"/>
              <a:ext cx="178775" cy="29575"/>
            </a:xfrm>
            <a:custGeom>
              <a:avLst/>
              <a:gdLst/>
              <a:ahLst/>
              <a:cxnLst/>
              <a:rect l="l" t="t" r="r" b="b"/>
              <a:pathLst>
                <a:path w="7151" h="1183" extrusionOk="0">
                  <a:moveTo>
                    <a:pt x="6595" y="0"/>
                  </a:moveTo>
                  <a:cubicBezTo>
                    <a:pt x="6208" y="0"/>
                    <a:pt x="5706" y="127"/>
                    <a:pt x="5432" y="247"/>
                  </a:cubicBezTo>
                  <a:cubicBezTo>
                    <a:pt x="5239" y="340"/>
                    <a:pt x="5070" y="382"/>
                    <a:pt x="4893" y="382"/>
                  </a:cubicBezTo>
                  <a:cubicBezTo>
                    <a:pt x="4615" y="382"/>
                    <a:pt x="4318" y="278"/>
                    <a:pt x="3880" y="108"/>
                  </a:cubicBezTo>
                  <a:cubicBezTo>
                    <a:pt x="3703" y="39"/>
                    <a:pt x="3542" y="12"/>
                    <a:pt x="3389" y="12"/>
                  </a:cubicBezTo>
                  <a:cubicBezTo>
                    <a:pt x="2922" y="12"/>
                    <a:pt x="2529" y="267"/>
                    <a:pt x="1990" y="386"/>
                  </a:cubicBezTo>
                  <a:cubicBezTo>
                    <a:pt x="1914" y="401"/>
                    <a:pt x="1842" y="408"/>
                    <a:pt x="1774" y="408"/>
                  </a:cubicBezTo>
                  <a:cubicBezTo>
                    <a:pt x="1305" y="408"/>
                    <a:pt x="1019" y="99"/>
                    <a:pt x="694" y="99"/>
                  </a:cubicBezTo>
                  <a:cubicBezTo>
                    <a:pt x="625" y="99"/>
                    <a:pt x="553" y="113"/>
                    <a:pt x="478" y="148"/>
                  </a:cubicBezTo>
                  <a:cubicBezTo>
                    <a:pt x="0" y="386"/>
                    <a:pt x="1095" y="1182"/>
                    <a:pt x="1095" y="1182"/>
                  </a:cubicBezTo>
                  <a:lnTo>
                    <a:pt x="6148" y="1182"/>
                  </a:lnTo>
                  <a:cubicBezTo>
                    <a:pt x="6148" y="1182"/>
                    <a:pt x="7044" y="844"/>
                    <a:pt x="7123" y="327"/>
                  </a:cubicBezTo>
                  <a:cubicBezTo>
                    <a:pt x="7150" y="85"/>
                    <a:pt x="6911" y="0"/>
                    <a:pt x="65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15"/>
            <p:cNvSpPr/>
            <p:nvPr/>
          </p:nvSpPr>
          <p:spPr>
            <a:xfrm>
              <a:off x="2766425" y="3597875"/>
              <a:ext cx="35350" cy="8050"/>
            </a:xfrm>
            <a:custGeom>
              <a:avLst/>
              <a:gdLst/>
              <a:ahLst/>
              <a:cxnLst/>
              <a:rect l="l" t="t" r="r" b="b"/>
              <a:pathLst>
                <a:path w="1414" h="322" extrusionOk="0">
                  <a:moveTo>
                    <a:pt x="717" y="1"/>
                  </a:moveTo>
                  <a:cubicBezTo>
                    <a:pt x="617" y="1"/>
                    <a:pt x="518" y="20"/>
                    <a:pt x="418" y="40"/>
                  </a:cubicBezTo>
                  <a:cubicBezTo>
                    <a:pt x="339" y="80"/>
                    <a:pt x="259" y="100"/>
                    <a:pt x="200" y="140"/>
                  </a:cubicBezTo>
                  <a:cubicBezTo>
                    <a:pt x="40" y="239"/>
                    <a:pt x="1" y="319"/>
                    <a:pt x="1" y="319"/>
                  </a:cubicBezTo>
                  <a:cubicBezTo>
                    <a:pt x="1" y="319"/>
                    <a:pt x="100" y="299"/>
                    <a:pt x="239" y="299"/>
                  </a:cubicBezTo>
                  <a:cubicBezTo>
                    <a:pt x="359" y="279"/>
                    <a:pt x="538" y="239"/>
                    <a:pt x="717" y="239"/>
                  </a:cubicBezTo>
                  <a:lnTo>
                    <a:pt x="956" y="239"/>
                  </a:lnTo>
                  <a:cubicBezTo>
                    <a:pt x="1035" y="239"/>
                    <a:pt x="1115" y="279"/>
                    <a:pt x="1194" y="279"/>
                  </a:cubicBezTo>
                  <a:cubicBezTo>
                    <a:pt x="1295" y="296"/>
                    <a:pt x="1381" y="313"/>
                    <a:pt x="1406" y="317"/>
                  </a:cubicBezTo>
                  <a:lnTo>
                    <a:pt x="1406" y="317"/>
                  </a:lnTo>
                  <a:cubicBezTo>
                    <a:pt x="1387" y="299"/>
                    <a:pt x="1330" y="219"/>
                    <a:pt x="1234" y="140"/>
                  </a:cubicBezTo>
                  <a:cubicBezTo>
                    <a:pt x="1214" y="120"/>
                    <a:pt x="1194" y="100"/>
                    <a:pt x="1135" y="80"/>
                  </a:cubicBezTo>
                  <a:cubicBezTo>
                    <a:pt x="1115" y="40"/>
                    <a:pt x="1055" y="20"/>
                    <a:pt x="1015" y="20"/>
                  </a:cubicBezTo>
                  <a:cubicBezTo>
                    <a:pt x="916" y="1"/>
                    <a:pt x="816" y="1"/>
                    <a:pt x="717" y="1"/>
                  </a:cubicBezTo>
                  <a:close/>
                  <a:moveTo>
                    <a:pt x="1406" y="317"/>
                  </a:moveTo>
                  <a:cubicBezTo>
                    <a:pt x="1409" y="320"/>
                    <a:pt x="1411" y="321"/>
                    <a:pt x="1412" y="321"/>
                  </a:cubicBezTo>
                  <a:cubicBezTo>
                    <a:pt x="1413" y="321"/>
                    <a:pt x="1413" y="321"/>
                    <a:pt x="1413" y="319"/>
                  </a:cubicBezTo>
                  <a:cubicBezTo>
                    <a:pt x="1413" y="319"/>
                    <a:pt x="1411" y="318"/>
                    <a:pt x="1406" y="3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15"/>
            <p:cNvSpPr/>
            <p:nvPr/>
          </p:nvSpPr>
          <p:spPr>
            <a:xfrm>
              <a:off x="2842525" y="3597625"/>
              <a:ext cx="28375" cy="8225"/>
            </a:xfrm>
            <a:custGeom>
              <a:avLst/>
              <a:gdLst/>
              <a:ahLst/>
              <a:cxnLst/>
              <a:rect l="l" t="t" r="r" b="b"/>
              <a:pathLst>
                <a:path w="1135" h="329" extrusionOk="0">
                  <a:moveTo>
                    <a:pt x="764" y="1"/>
                  </a:moveTo>
                  <a:cubicBezTo>
                    <a:pt x="687" y="1"/>
                    <a:pt x="608" y="11"/>
                    <a:pt x="538" y="30"/>
                  </a:cubicBezTo>
                  <a:cubicBezTo>
                    <a:pt x="379" y="50"/>
                    <a:pt x="259" y="130"/>
                    <a:pt x="160" y="209"/>
                  </a:cubicBezTo>
                  <a:cubicBezTo>
                    <a:pt x="60" y="289"/>
                    <a:pt x="1" y="329"/>
                    <a:pt x="1" y="329"/>
                  </a:cubicBezTo>
                  <a:cubicBezTo>
                    <a:pt x="1" y="329"/>
                    <a:pt x="80" y="309"/>
                    <a:pt x="180" y="309"/>
                  </a:cubicBezTo>
                  <a:cubicBezTo>
                    <a:pt x="299" y="289"/>
                    <a:pt x="439" y="249"/>
                    <a:pt x="578" y="209"/>
                  </a:cubicBezTo>
                  <a:cubicBezTo>
                    <a:pt x="657" y="190"/>
                    <a:pt x="697" y="190"/>
                    <a:pt x="777" y="150"/>
                  </a:cubicBezTo>
                  <a:cubicBezTo>
                    <a:pt x="856" y="150"/>
                    <a:pt x="896" y="130"/>
                    <a:pt x="956" y="130"/>
                  </a:cubicBezTo>
                  <a:lnTo>
                    <a:pt x="1035" y="130"/>
                  </a:lnTo>
                  <a:cubicBezTo>
                    <a:pt x="1055" y="150"/>
                    <a:pt x="1075" y="150"/>
                    <a:pt x="1075" y="150"/>
                  </a:cubicBezTo>
                  <a:cubicBezTo>
                    <a:pt x="1095" y="150"/>
                    <a:pt x="1135" y="190"/>
                    <a:pt x="1135" y="190"/>
                  </a:cubicBezTo>
                  <a:cubicBezTo>
                    <a:pt x="1135" y="190"/>
                    <a:pt x="1135" y="150"/>
                    <a:pt x="1095" y="130"/>
                  </a:cubicBezTo>
                  <a:cubicBezTo>
                    <a:pt x="1095" y="110"/>
                    <a:pt x="1075" y="110"/>
                    <a:pt x="1055" y="90"/>
                  </a:cubicBezTo>
                  <a:cubicBezTo>
                    <a:pt x="1035" y="50"/>
                    <a:pt x="996" y="50"/>
                    <a:pt x="976" y="30"/>
                  </a:cubicBezTo>
                  <a:cubicBezTo>
                    <a:pt x="916" y="11"/>
                    <a:pt x="841"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15"/>
            <p:cNvSpPr/>
            <p:nvPr/>
          </p:nvSpPr>
          <p:spPr>
            <a:xfrm>
              <a:off x="2717175" y="3600275"/>
              <a:ext cx="17950" cy="5575"/>
            </a:xfrm>
            <a:custGeom>
              <a:avLst/>
              <a:gdLst/>
              <a:ahLst/>
              <a:cxnLst/>
              <a:rect l="l" t="t" r="r" b="b"/>
              <a:pathLst>
                <a:path w="718" h="223" extrusionOk="0">
                  <a:moveTo>
                    <a:pt x="190" y="1"/>
                  </a:moveTo>
                  <a:cubicBezTo>
                    <a:pt x="145" y="1"/>
                    <a:pt x="106" y="7"/>
                    <a:pt x="81" y="24"/>
                  </a:cubicBezTo>
                  <a:cubicBezTo>
                    <a:pt x="41" y="24"/>
                    <a:pt x="21" y="44"/>
                    <a:pt x="21" y="44"/>
                  </a:cubicBezTo>
                  <a:lnTo>
                    <a:pt x="1" y="84"/>
                  </a:lnTo>
                  <a:lnTo>
                    <a:pt x="1" y="103"/>
                  </a:lnTo>
                  <a:cubicBezTo>
                    <a:pt x="1" y="103"/>
                    <a:pt x="21" y="103"/>
                    <a:pt x="21" y="84"/>
                  </a:cubicBezTo>
                  <a:lnTo>
                    <a:pt x="100" y="84"/>
                  </a:lnTo>
                  <a:cubicBezTo>
                    <a:pt x="120" y="84"/>
                    <a:pt x="180" y="84"/>
                    <a:pt x="220" y="103"/>
                  </a:cubicBezTo>
                  <a:cubicBezTo>
                    <a:pt x="279" y="103"/>
                    <a:pt x="319" y="123"/>
                    <a:pt x="339" y="143"/>
                  </a:cubicBezTo>
                  <a:cubicBezTo>
                    <a:pt x="439" y="183"/>
                    <a:pt x="538" y="203"/>
                    <a:pt x="618" y="223"/>
                  </a:cubicBezTo>
                  <a:cubicBezTo>
                    <a:pt x="638" y="216"/>
                    <a:pt x="655" y="214"/>
                    <a:pt x="670" y="214"/>
                  </a:cubicBezTo>
                  <a:cubicBezTo>
                    <a:pt x="700" y="214"/>
                    <a:pt x="717" y="223"/>
                    <a:pt x="717" y="223"/>
                  </a:cubicBezTo>
                  <a:cubicBezTo>
                    <a:pt x="717" y="223"/>
                    <a:pt x="697" y="183"/>
                    <a:pt x="618" y="143"/>
                  </a:cubicBezTo>
                  <a:cubicBezTo>
                    <a:pt x="538" y="103"/>
                    <a:pt x="478" y="44"/>
                    <a:pt x="379" y="24"/>
                  </a:cubicBezTo>
                  <a:cubicBezTo>
                    <a:pt x="322" y="12"/>
                    <a:pt x="25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15"/>
            <p:cNvSpPr/>
            <p:nvPr/>
          </p:nvSpPr>
          <p:spPr>
            <a:xfrm>
              <a:off x="3105650" y="3437225"/>
              <a:ext cx="114925" cy="172625"/>
            </a:xfrm>
            <a:custGeom>
              <a:avLst/>
              <a:gdLst/>
              <a:ahLst/>
              <a:cxnLst/>
              <a:rect l="l" t="t" r="r" b="b"/>
              <a:pathLst>
                <a:path w="4597" h="6905" extrusionOk="0">
                  <a:moveTo>
                    <a:pt x="1" y="0"/>
                  </a:moveTo>
                  <a:lnTo>
                    <a:pt x="1" y="6904"/>
                  </a:lnTo>
                  <a:lnTo>
                    <a:pt x="4597" y="6904"/>
                  </a:lnTo>
                  <a:lnTo>
                    <a:pt x="4597"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15"/>
            <p:cNvSpPr/>
            <p:nvPr/>
          </p:nvSpPr>
          <p:spPr>
            <a:xfrm>
              <a:off x="3100675" y="3431750"/>
              <a:ext cx="126375" cy="184050"/>
            </a:xfrm>
            <a:custGeom>
              <a:avLst/>
              <a:gdLst/>
              <a:ahLst/>
              <a:cxnLst/>
              <a:rect l="l" t="t" r="r" b="b"/>
              <a:pathLst>
                <a:path w="5055" h="7362" extrusionOk="0">
                  <a:moveTo>
                    <a:pt x="2289" y="517"/>
                  </a:moveTo>
                  <a:lnTo>
                    <a:pt x="2289" y="3402"/>
                  </a:lnTo>
                  <a:lnTo>
                    <a:pt x="558" y="3402"/>
                  </a:lnTo>
                  <a:lnTo>
                    <a:pt x="558" y="517"/>
                  </a:lnTo>
                  <a:close/>
                  <a:moveTo>
                    <a:pt x="4557" y="537"/>
                  </a:moveTo>
                  <a:lnTo>
                    <a:pt x="4557" y="3442"/>
                  </a:lnTo>
                  <a:lnTo>
                    <a:pt x="2806" y="3442"/>
                  </a:lnTo>
                  <a:lnTo>
                    <a:pt x="2806" y="537"/>
                  </a:lnTo>
                  <a:close/>
                  <a:moveTo>
                    <a:pt x="2289" y="3960"/>
                  </a:moveTo>
                  <a:lnTo>
                    <a:pt x="2289" y="6844"/>
                  </a:lnTo>
                  <a:lnTo>
                    <a:pt x="558" y="6844"/>
                  </a:lnTo>
                  <a:lnTo>
                    <a:pt x="558" y="3960"/>
                  </a:lnTo>
                  <a:close/>
                  <a:moveTo>
                    <a:pt x="4557" y="3960"/>
                  </a:moveTo>
                  <a:lnTo>
                    <a:pt x="4557" y="6844"/>
                  </a:lnTo>
                  <a:lnTo>
                    <a:pt x="2806" y="6844"/>
                  </a:lnTo>
                  <a:lnTo>
                    <a:pt x="2806" y="3960"/>
                  </a:lnTo>
                  <a:close/>
                  <a:moveTo>
                    <a:pt x="1" y="0"/>
                  </a:moveTo>
                  <a:lnTo>
                    <a:pt x="1" y="7362"/>
                  </a:lnTo>
                  <a:lnTo>
                    <a:pt x="5055" y="7362"/>
                  </a:lnTo>
                  <a:lnTo>
                    <a:pt x="50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15"/>
            <p:cNvSpPr/>
            <p:nvPr/>
          </p:nvSpPr>
          <p:spPr>
            <a:xfrm>
              <a:off x="3073325" y="3593200"/>
              <a:ext cx="178775" cy="29575"/>
            </a:xfrm>
            <a:custGeom>
              <a:avLst/>
              <a:gdLst/>
              <a:ahLst/>
              <a:cxnLst/>
              <a:rect l="l" t="t" r="r" b="b"/>
              <a:pathLst>
                <a:path w="7151" h="1183" extrusionOk="0">
                  <a:moveTo>
                    <a:pt x="6595" y="0"/>
                  </a:moveTo>
                  <a:cubicBezTo>
                    <a:pt x="6208" y="0"/>
                    <a:pt x="5706" y="127"/>
                    <a:pt x="5432" y="247"/>
                  </a:cubicBezTo>
                  <a:cubicBezTo>
                    <a:pt x="5239" y="340"/>
                    <a:pt x="5070" y="382"/>
                    <a:pt x="4893" y="382"/>
                  </a:cubicBezTo>
                  <a:cubicBezTo>
                    <a:pt x="4615" y="382"/>
                    <a:pt x="4318" y="278"/>
                    <a:pt x="3880" y="108"/>
                  </a:cubicBezTo>
                  <a:cubicBezTo>
                    <a:pt x="3703" y="39"/>
                    <a:pt x="3542" y="12"/>
                    <a:pt x="3389" y="12"/>
                  </a:cubicBezTo>
                  <a:cubicBezTo>
                    <a:pt x="2922" y="12"/>
                    <a:pt x="2529" y="267"/>
                    <a:pt x="1990" y="386"/>
                  </a:cubicBezTo>
                  <a:cubicBezTo>
                    <a:pt x="1914" y="401"/>
                    <a:pt x="1842" y="408"/>
                    <a:pt x="1774" y="408"/>
                  </a:cubicBezTo>
                  <a:cubicBezTo>
                    <a:pt x="1305" y="408"/>
                    <a:pt x="1019" y="99"/>
                    <a:pt x="695" y="99"/>
                  </a:cubicBezTo>
                  <a:cubicBezTo>
                    <a:pt x="625" y="99"/>
                    <a:pt x="554" y="113"/>
                    <a:pt x="478" y="148"/>
                  </a:cubicBezTo>
                  <a:cubicBezTo>
                    <a:pt x="1" y="386"/>
                    <a:pt x="1095" y="1182"/>
                    <a:pt x="1095" y="1182"/>
                  </a:cubicBezTo>
                  <a:lnTo>
                    <a:pt x="6149" y="1182"/>
                  </a:lnTo>
                  <a:cubicBezTo>
                    <a:pt x="6149" y="1182"/>
                    <a:pt x="7044" y="884"/>
                    <a:pt x="7124" y="327"/>
                  </a:cubicBezTo>
                  <a:cubicBezTo>
                    <a:pt x="7150" y="85"/>
                    <a:pt x="6911" y="0"/>
                    <a:pt x="65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15"/>
            <p:cNvSpPr/>
            <p:nvPr/>
          </p:nvSpPr>
          <p:spPr>
            <a:xfrm>
              <a:off x="3137000" y="3598375"/>
              <a:ext cx="35325" cy="8200"/>
            </a:xfrm>
            <a:custGeom>
              <a:avLst/>
              <a:gdLst/>
              <a:ahLst/>
              <a:cxnLst/>
              <a:rect l="l" t="t" r="r" b="b"/>
              <a:pathLst>
                <a:path w="1413" h="328" extrusionOk="0">
                  <a:moveTo>
                    <a:pt x="717" y="0"/>
                  </a:moveTo>
                  <a:cubicBezTo>
                    <a:pt x="617" y="0"/>
                    <a:pt x="518" y="20"/>
                    <a:pt x="418" y="60"/>
                  </a:cubicBezTo>
                  <a:cubicBezTo>
                    <a:pt x="339" y="80"/>
                    <a:pt x="259" y="100"/>
                    <a:pt x="199" y="160"/>
                  </a:cubicBezTo>
                  <a:cubicBezTo>
                    <a:pt x="40" y="259"/>
                    <a:pt x="0" y="319"/>
                    <a:pt x="0" y="319"/>
                  </a:cubicBezTo>
                  <a:cubicBezTo>
                    <a:pt x="0" y="319"/>
                    <a:pt x="100" y="299"/>
                    <a:pt x="239" y="299"/>
                  </a:cubicBezTo>
                  <a:cubicBezTo>
                    <a:pt x="359" y="279"/>
                    <a:pt x="538" y="259"/>
                    <a:pt x="717" y="259"/>
                  </a:cubicBezTo>
                  <a:lnTo>
                    <a:pt x="955" y="259"/>
                  </a:lnTo>
                  <a:cubicBezTo>
                    <a:pt x="1035" y="259"/>
                    <a:pt x="1115" y="279"/>
                    <a:pt x="1174" y="279"/>
                  </a:cubicBezTo>
                  <a:cubicBezTo>
                    <a:pt x="1274" y="293"/>
                    <a:pt x="1353" y="307"/>
                    <a:pt x="1390" y="314"/>
                  </a:cubicBezTo>
                  <a:lnTo>
                    <a:pt x="1390" y="314"/>
                  </a:lnTo>
                  <a:cubicBezTo>
                    <a:pt x="1363" y="287"/>
                    <a:pt x="1311" y="223"/>
                    <a:pt x="1234" y="160"/>
                  </a:cubicBezTo>
                  <a:cubicBezTo>
                    <a:pt x="1214" y="120"/>
                    <a:pt x="1174" y="100"/>
                    <a:pt x="1134" y="80"/>
                  </a:cubicBezTo>
                  <a:cubicBezTo>
                    <a:pt x="1115" y="60"/>
                    <a:pt x="1055" y="20"/>
                    <a:pt x="1015" y="20"/>
                  </a:cubicBezTo>
                  <a:cubicBezTo>
                    <a:pt x="916" y="0"/>
                    <a:pt x="816" y="0"/>
                    <a:pt x="717" y="0"/>
                  </a:cubicBezTo>
                  <a:close/>
                  <a:moveTo>
                    <a:pt x="1390" y="314"/>
                  </a:moveTo>
                  <a:cubicBezTo>
                    <a:pt x="1399" y="323"/>
                    <a:pt x="1405" y="328"/>
                    <a:pt x="1409" y="328"/>
                  </a:cubicBezTo>
                  <a:cubicBezTo>
                    <a:pt x="1412" y="328"/>
                    <a:pt x="1413" y="325"/>
                    <a:pt x="1413" y="319"/>
                  </a:cubicBezTo>
                  <a:cubicBezTo>
                    <a:pt x="1413" y="319"/>
                    <a:pt x="1405" y="317"/>
                    <a:pt x="1390" y="3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15"/>
            <p:cNvSpPr/>
            <p:nvPr/>
          </p:nvSpPr>
          <p:spPr>
            <a:xfrm>
              <a:off x="3213100" y="3598125"/>
              <a:ext cx="28375" cy="8225"/>
            </a:xfrm>
            <a:custGeom>
              <a:avLst/>
              <a:gdLst/>
              <a:ahLst/>
              <a:cxnLst/>
              <a:rect l="l" t="t" r="r" b="b"/>
              <a:pathLst>
                <a:path w="1135" h="329" extrusionOk="0">
                  <a:moveTo>
                    <a:pt x="764" y="0"/>
                  </a:moveTo>
                  <a:cubicBezTo>
                    <a:pt x="687" y="0"/>
                    <a:pt x="607" y="10"/>
                    <a:pt x="538" y="30"/>
                  </a:cubicBezTo>
                  <a:cubicBezTo>
                    <a:pt x="379" y="70"/>
                    <a:pt x="259" y="130"/>
                    <a:pt x="160" y="209"/>
                  </a:cubicBezTo>
                  <a:cubicBezTo>
                    <a:pt x="60" y="289"/>
                    <a:pt x="0" y="329"/>
                    <a:pt x="0" y="329"/>
                  </a:cubicBezTo>
                  <a:cubicBezTo>
                    <a:pt x="0" y="329"/>
                    <a:pt x="80" y="309"/>
                    <a:pt x="180" y="309"/>
                  </a:cubicBezTo>
                  <a:cubicBezTo>
                    <a:pt x="299" y="289"/>
                    <a:pt x="438" y="249"/>
                    <a:pt x="577" y="209"/>
                  </a:cubicBezTo>
                  <a:cubicBezTo>
                    <a:pt x="657" y="189"/>
                    <a:pt x="697" y="189"/>
                    <a:pt x="776" y="150"/>
                  </a:cubicBezTo>
                  <a:cubicBezTo>
                    <a:pt x="856" y="150"/>
                    <a:pt x="896" y="130"/>
                    <a:pt x="956" y="130"/>
                  </a:cubicBezTo>
                  <a:lnTo>
                    <a:pt x="1035" y="130"/>
                  </a:lnTo>
                  <a:cubicBezTo>
                    <a:pt x="1055" y="150"/>
                    <a:pt x="1075" y="150"/>
                    <a:pt x="1075" y="150"/>
                  </a:cubicBezTo>
                  <a:cubicBezTo>
                    <a:pt x="1095" y="189"/>
                    <a:pt x="1135" y="189"/>
                    <a:pt x="1135" y="189"/>
                  </a:cubicBezTo>
                  <a:cubicBezTo>
                    <a:pt x="1135" y="189"/>
                    <a:pt x="1135" y="170"/>
                    <a:pt x="1095" y="130"/>
                  </a:cubicBezTo>
                  <a:cubicBezTo>
                    <a:pt x="1095" y="110"/>
                    <a:pt x="1075" y="110"/>
                    <a:pt x="1055" y="90"/>
                  </a:cubicBezTo>
                  <a:cubicBezTo>
                    <a:pt x="1035" y="70"/>
                    <a:pt x="995" y="70"/>
                    <a:pt x="975" y="30"/>
                  </a:cubicBezTo>
                  <a:cubicBezTo>
                    <a:pt x="916" y="10"/>
                    <a:pt x="841"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15"/>
            <p:cNvSpPr/>
            <p:nvPr/>
          </p:nvSpPr>
          <p:spPr>
            <a:xfrm>
              <a:off x="3087750" y="3600775"/>
              <a:ext cx="17925" cy="5575"/>
            </a:xfrm>
            <a:custGeom>
              <a:avLst/>
              <a:gdLst/>
              <a:ahLst/>
              <a:cxnLst/>
              <a:rect l="l" t="t" r="r" b="b"/>
              <a:pathLst>
                <a:path w="717" h="223" extrusionOk="0">
                  <a:moveTo>
                    <a:pt x="190" y="1"/>
                  </a:moveTo>
                  <a:cubicBezTo>
                    <a:pt x="145" y="1"/>
                    <a:pt x="105" y="7"/>
                    <a:pt x="80" y="24"/>
                  </a:cubicBezTo>
                  <a:cubicBezTo>
                    <a:pt x="40" y="24"/>
                    <a:pt x="21" y="64"/>
                    <a:pt x="21" y="64"/>
                  </a:cubicBezTo>
                  <a:lnTo>
                    <a:pt x="1" y="83"/>
                  </a:lnTo>
                  <a:lnTo>
                    <a:pt x="1" y="103"/>
                  </a:lnTo>
                  <a:cubicBezTo>
                    <a:pt x="1" y="103"/>
                    <a:pt x="21" y="103"/>
                    <a:pt x="21" y="83"/>
                  </a:cubicBezTo>
                  <a:lnTo>
                    <a:pt x="100" y="83"/>
                  </a:lnTo>
                  <a:cubicBezTo>
                    <a:pt x="120" y="83"/>
                    <a:pt x="180" y="83"/>
                    <a:pt x="220" y="103"/>
                  </a:cubicBezTo>
                  <a:cubicBezTo>
                    <a:pt x="279" y="103"/>
                    <a:pt x="319" y="123"/>
                    <a:pt x="339" y="123"/>
                  </a:cubicBezTo>
                  <a:cubicBezTo>
                    <a:pt x="438" y="163"/>
                    <a:pt x="538" y="183"/>
                    <a:pt x="617" y="203"/>
                  </a:cubicBezTo>
                  <a:cubicBezTo>
                    <a:pt x="677" y="203"/>
                    <a:pt x="717" y="223"/>
                    <a:pt x="717" y="223"/>
                  </a:cubicBezTo>
                  <a:cubicBezTo>
                    <a:pt x="717" y="223"/>
                    <a:pt x="697" y="183"/>
                    <a:pt x="617" y="163"/>
                  </a:cubicBezTo>
                  <a:cubicBezTo>
                    <a:pt x="538" y="103"/>
                    <a:pt x="478" y="64"/>
                    <a:pt x="379" y="24"/>
                  </a:cubicBezTo>
                  <a:cubicBezTo>
                    <a:pt x="321" y="12"/>
                    <a:pt x="25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15"/>
            <p:cNvSpPr/>
            <p:nvPr/>
          </p:nvSpPr>
          <p:spPr>
            <a:xfrm>
              <a:off x="2659000" y="33471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15"/>
            <p:cNvSpPr/>
            <p:nvPr/>
          </p:nvSpPr>
          <p:spPr>
            <a:xfrm>
              <a:off x="2693300" y="337505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15"/>
            <p:cNvSpPr/>
            <p:nvPr/>
          </p:nvSpPr>
          <p:spPr>
            <a:xfrm>
              <a:off x="2856450" y="32109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15"/>
            <p:cNvSpPr/>
            <p:nvPr/>
          </p:nvSpPr>
          <p:spPr>
            <a:xfrm>
              <a:off x="2890775" y="32397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15"/>
            <p:cNvSpPr/>
            <p:nvPr/>
          </p:nvSpPr>
          <p:spPr>
            <a:xfrm>
              <a:off x="2834575" y="3369575"/>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15"/>
            <p:cNvSpPr/>
            <p:nvPr/>
          </p:nvSpPr>
          <p:spPr>
            <a:xfrm>
              <a:off x="2868900" y="3397425"/>
              <a:ext cx="37325" cy="15950"/>
            </a:xfrm>
            <a:custGeom>
              <a:avLst/>
              <a:gdLst/>
              <a:ahLst/>
              <a:cxnLst/>
              <a:rect l="l" t="t" r="r" b="b"/>
              <a:pathLst>
                <a:path w="1493" h="638" extrusionOk="0">
                  <a:moveTo>
                    <a:pt x="0" y="0"/>
                  </a:moveTo>
                  <a:lnTo>
                    <a:pt x="0" y="637"/>
                  </a:lnTo>
                  <a:lnTo>
                    <a:pt x="1493" y="63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15"/>
            <p:cNvSpPr/>
            <p:nvPr/>
          </p:nvSpPr>
          <p:spPr>
            <a:xfrm>
              <a:off x="2984300" y="3153200"/>
              <a:ext cx="37325" cy="15450"/>
            </a:xfrm>
            <a:custGeom>
              <a:avLst/>
              <a:gdLst/>
              <a:ahLst/>
              <a:cxnLst/>
              <a:rect l="l" t="t" r="r" b="b"/>
              <a:pathLst>
                <a:path w="1493" h="618" extrusionOk="0">
                  <a:moveTo>
                    <a:pt x="0" y="0"/>
                  </a:moveTo>
                  <a:lnTo>
                    <a:pt x="0" y="617"/>
                  </a:lnTo>
                  <a:lnTo>
                    <a:pt x="1492" y="617"/>
                  </a:lnTo>
                  <a:lnTo>
                    <a:pt x="1492"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15"/>
            <p:cNvSpPr/>
            <p:nvPr/>
          </p:nvSpPr>
          <p:spPr>
            <a:xfrm>
              <a:off x="3018625" y="3181550"/>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15"/>
            <p:cNvSpPr/>
            <p:nvPr/>
          </p:nvSpPr>
          <p:spPr>
            <a:xfrm>
              <a:off x="2983300" y="3217350"/>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15"/>
            <p:cNvSpPr/>
            <p:nvPr/>
          </p:nvSpPr>
          <p:spPr>
            <a:xfrm>
              <a:off x="3017625" y="3245700"/>
              <a:ext cx="37325" cy="15950"/>
            </a:xfrm>
            <a:custGeom>
              <a:avLst/>
              <a:gdLst/>
              <a:ahLst/>
              <a:cxnLst/>
              <a:rect l="l" t="t" r="r" b="b"/>
              <a:pathLst>
                <a:path w="1493" h="638" extrusionOk="0">
                  <a:moveTo>
                    <a:pt x="0" y="1"/>
                  </a:moveTo>
                  <a:lnTo>
                    <a:pt x="0" y="638"/>
                  </a:lnTo>
                  <a:lnTo>
                    <a:pt x="1492" y="638"/>
                  </a:lnTo>
                  <a:lnTo>
                    <a:pt x="1492"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15"/>
            <p:cNvSpPr/>
            <p:nvPr/>
          </p:nvSpPr>
          <p:spPr>
            <a:xfrm>
              <a:off x="3215575" y="3391450"/>
              <a:ext cx="37350" cy="15450"/>
            </a:xfrm>
            <a:custGeom>
              <a:avLst/>
              <a:gdLst/>
              <a:ahLst/>
              <a:cxnLst/>
              <a:rect l="l" t="t" r="r" b="b"/>
              <a:pathLst>
                <a:path w="1494" h="618" extrusionOk="0">
                  <a:moveTo>
                    <a:pt x="1" y="1"/>
                  </a:moveTo>
                  <a:lnTo>
                    <a:pt x="1" y="617"/>
                  </a:lnTo>
                  <a:lnTo>
                    <a:pt x="1493" y="617"/>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15"/>
            <p:cNvSpPr/>
            <p:nvPr/>
          </p:nvSpPr>
          <p:spPr>
            <a:xfrm>
              <a:off x="3249900" y="3419800"/>
              <a:ext cx="37350" cy="15950"/>
            </a:xfrm>
            <a:custGeom>
              <a:avLst/>
              <a:gdLst/>
              <a:ahLst/>
              <a:cxnLst/>
              <a:rect l="l" t="t" r="r" b="b"/>
              <a:pathLst>
                <a:path w="1494" h="638" extrusionOk="0">
                  <a:moveTo>
                    <a:pt x="1" y="1"/>
                  </a:moveTo>
                  <a:lnTo>
                    <a:pt x="1" y="637"/>
                  </a:lnTo>
                  <a:lnTo>
                    <a:pt x="1493" y="637"/>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15"/>
            <p:cNvSpPr/>
            <p:nvPr/>
          </p:nvSpPr>
          <p:spPr>
            <a:xfrm>
              <a:off x="2659000" y="36824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15"/>
            <p:cNvSpPr/>
            <p:nvPr/>
          </p:nvSpPr>
          <p:spPr>
            <a:xfrm>
              <a:off x="2693300" y="3710775"/>
              <a:ext cx="37350" cy="15950"/>
            </a:xfrm>
            <a:custGeom>
              <a:avLst/>
              <a:gdLst/>
              <a:ahLst/>
              <a:cxnLst/>
              <a:rect l="l" t="t" r="r" b="b"/>
              <a:pathLst>
                <a:path w="1494" h="638" extrusionOk="0">
                  <a:moveTo>
                    <a:pt x="1" y="1"/>
                  </a:moveTo>
                  <a:lnTo>
                    <a:pt x="1" y="638"/>
                  </a:lnTo>
                  <a:lnTo>
                    <a:pt x="1493" y="638"/>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15"/>
            <p:cNvSpPr/>
            <p:nvPr/>
          </p:nvSpPr>
          <p:spPr>
            <a:xfrm>
              <a:off x="2776375" y="37391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15"/>
            <p:cNvSpPr/>
            <p:nvPr/>
          </p:nvSpPr>
          <p:spPr>
            <a:xfrm>
              <a:off x="2810200" y="376750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15"/>
            <p:cNvSpPr/>
            <p:nvPr/>
          </p:nvSpPr>
          <p:spPr>
            <a:xfrm>
              <a:off x="2841525" y="3682425"/>
              <a:ext cx="37350" cy="15450"/>
            </a:xfrm>
            <a:custGeom>
              <a:avLst/>
              <a:gdLst/>
              <a:ahLst/>
              <a:cxnLst/>
              <a:rect l="l" t="t" r="r" b="b"/>
              <a:pathLst>
                <a:path w="1494" h="618" extrusionOk="0">
                  <a:moveTo>
                    <a:pt x="1" y="1"/>
                  </a:moveTo>
                  <a:lnTo>
                    <a:pt x="1" y="618"/>
                  </a:lnTo>
                  <a:lnTo>
                    <a:pt x="1493" y="618"/>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9" name="Google Shape;2249;p15"/>
            <p:cNvSpPr/>
            <p:nvPr/>
          </p:nvSpPr>
          <p:spPr>
            <a:xfrm>
              <a:off x="2875850" y="3710775"/>
              <a:ext cx="37350" cy="15950"/>
            </a:xfrm>
            <a:custGeom>
              <a:avLst/>
              <a:gdLst/>
              <a:ahLst/>
              <a:cxnLst/>
              <a:rect l="l" t="t" r="r" b="b"/>
              <a:pathLst>
                <a:path w="1494" h="638" extrusionOk="0">
                  <a:moveTo>
                    <a:pt x="1" y="1"/>
                  </a:moveTo>
                  <a:lnTo>
                    <a:pt x="1" y="638"/>
                  </a:lnTo>
                  <a:lnTo>
                    <a:pt x="1493" y="638"/>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0" name="Google Shape;2250;p15"/>
            <p:cNvSpPr/>
            <p:nvPr/>
          </p:nvSpPr>
          <p:spPr>
            <a:xfrm>
              <a:off x="3051450" y="37391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15"/>
            <p:cNvSpPr/>
            <p:nvPr/>
          </p:nvSpPr>
          <p:spPr>
            <a:xfrm>
              <a:off x="3085775" y="376750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15"/>
            <p:cNvSpPr/>
            <p:nvPr/>
          </p:nvSpPr>
          <p:spPr>
            <a:xfrm>
              <a:off x="3184750" y="3716750"/>
              <a:ext cx="37325" cy="15450"/>
            </a:xfrm>
            <a:custGeom>
              <a:avLst/>
              <a:gdLst/>
              <a:ahLst/>
              <a:cxnLst/>
              <a:rect l="l" t="t" r="r" b="b"/>
              <a:pathLst>
                <a:path w="1493" h="618" extrusionOk="0">
                  <a:moveTo>
                    <a:pt x="0" y="1"/>
                  </a:moveTo>
                  <a:lnTo>
                    <a:pt x="0" y="617"/>
                  </a:lnTo>
                  <a:lnTo>
                    <a:pt x="1493" y="617"/>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15"/>
            <p:cNvSpPr/>
            <p:nvPr/>
          </p:nvSpPr>
          <p:spPr>
            <a:xfrm>
              <a:off x="3218575" y="3745100"/>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373F6B">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15"/>
            <p:cNvSpPr/>
            <p:nvPr/>
          </p:nvSpPr>
          <p:spPr>
            <a:xfrm>
              <a:off x="2619200" y="3762725"/>
              <a:ext cx="697075" cy="73925"/>
            </a:xfrm>
            <a:custGeom>
              <a:avLst/>
              <a:gdLst/>
              <a:ahLst/>
              <a:cxnLst/>
              <a:rect l="l" t="t" r="r" b="b"/>
              <a:pathLst>
                <a:path w="27883" h="2957" extrusionOk="0">
                  <a:moveTo>
                    <a:pt x="15510" y="1"/>
                  </a:moveTo>
                  <a:cubicBezTo>
                    <a:pt x="14469" y="1"/>
                    <a:pt x="13677" y="377"/>
                    <a:pt x="12615" y="848"/>
                  </a:cubicBezTo>
                  <a:cubicBezTo>
                    <a:pt x="11970" y="1123"/>
                    <a:pt x="11335" y="1230"/>
                    <a:pt x="10698" y="1230"/>
                  </a:cubicBezTo>
                  <a:cubicBezTo>
                    <a:pt x="9585" y="1230"/>
                    <a:pt x="8464" y="905"/>
                    <a:pt x="7263" y="589"/>
                  </a:cubicBezTo>
                  <a:cubicBezTo>
                    <a:pt x="6988" y="514"/>
                    <a:pt x="6737" y="482"/>
                    <a:pt x="6506" y="482"/>
                  </a:cubicBezTo>
                  <a:cubicBezTo>
                    <a:pt x="5202" y="482"/>
                    <a:pt x="4495" y="1491"/>
                    <a:pt x="3485" y="1491"/>
                  </a:cubicBezTo>
                  <a:cubicBezTo>
                    <a:pt x="3438" y="1491"/>
                    <a:pt x="3391" y="1489"/>
                    <a:pt x="3343" y="1484"/>
                  </a:cubicBezTo>
                  <a:cubicBezTo>
                    <a:pt x="2522" y="1407"/>
                    <a:pt x="1933" y="1041"/>
                    <a:pt x="1415" y="1041"/>
                  </a:cubicBezTo>
                  <a:cubicBezTo>
                    <a:pt x="1129" y="1041"/>
                    <a:pt x="866" y="1152"/>
                    <a:pt x="597" y="1484"/>
                  </a:cubicBezTo>
                  <a:cubicBezTo>
                    <a:pt x="0" y="2240"/>
                    <a:pt x="1254" y="2957"/>
                    <a:pt x="1254" y="2957"/>
                  </a:cubicBezTo>
                  <a:lnTo>
                    <a:pt x="13948" y="2957"/>
                  </a:lnTo>
                  <a:lnTo>
                    <a:pt x="13948" y="2937"/>
                  </a:lnTo>
                  <a:lnTo>
                    <a:pt x="27099" y="2937"/>
                  </a:lnTo>
                  <a:cubicBezTo>
                    <a:pt x="27099" y="2937"/>
                    <a:pt x="27883" y="533"/>
                    <a:pt x="25214" y="533"/>
                  </a:cubicBezTo>
                  <a:cubicBezTo>
                    <a:pt x="25030" y="533"/>
                    <a:pt x="24830" y="545"/>
                    <a:pt x="24612" y="569"/>
                  </a:cubicBezTo>
                  <a:cubicBezTo>
                    <a:pt x="22615" y="792"/>
                    <a:pt x="21589" y="1078"/>
                    <a:pt x="20539" y="1078"/>
                  </a:cubicBezTo>
                  <a:cubicBezTo>
                    <a:pt x="19811" y="1078"/>
                    <a:pt x="19071" y="940"/>
                    <a:pt x="17987" y="549"/>
                  </a:cubicBezTo>
                  <a:cubicBezTo>
                    <a:pt x="16962" y="158"/>
                    <a:pt x="16184" y="1"/>
                    <a:pt x="15510"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15"/>
            <p:cNvSpPr/>
            <p:nvPr/>
          </p:nvSpPr>
          <p:spPr>
            <a:xfrm>
              <a:off x="2953450" y="3772475"/>
              <a:ext cx="92050" cy="22900"/>
            </a:xfrm>
            <a:custGeom>
              <a:avLst/>
              <a:gdLst/>
              <a:ahLst/>
              <a:cxnLst/>
              <a:rect l="l" t="t" r="r" b="b"/>
              <a:pathLst>
                <a:path w="3682" h="916" extrusionOk="0">
                  <a:moveTo>
                    <a:pt x="1771" y="0"/>
                  </a:moveTo>
                  <a:cubicBezTo>
                    <a:pt x="1632" y="0"/>
                    <a:pt x="1513" y="20"/>
                    <a:pt x="1393" y="60"/>
                  </a:cubicBezTo>
                  <a:cubicBezTo>
                    <a:pt x="1274" y="80"/>
                    <a:pt x="1135" y="119"/>
                    <a:pt x="1035" y="159"/>
                  </a:cubicBezTo>
                  <a:cubicBezTo>
                    <a:pt x="916" y="179"/>
                    <a:pt x="816" y="259"/>
                    <a:pt x="717" y="299"/>
                  </a:cubicBezTo>
                  <a:lnTo>
                    <a:pt x="578" y="378"/>
                  </a:lnTo>
                  <a:cubicBezTo>
                    <a:pt x="518" y="398"/>
                    <a:pt x="498" y="418"/>
                    <a:pt x="438" y="478"/>
                  </a:cubicBezTo>
                  <a:cubicBezTo>
                    <a:pt x="379" y="517"/>
                    <a:pt x="299" y="577"/>
                    <a:pt x="239" y="657"/>
                  </a:cubicBezTo>
                  <a:lnTo>
                    <a:pt x="100" y="796"/>
                  </a:lnTo>
                  <a:cubicBezTo>
                    <a:pt x="21" y="876"/>
                    <a:pt x="1" y="915"/>
                    <a:pt x="1" y="915"/>
                  </a:cubicBezTo>
                  <a:cubicBezTo>
                    <a:pt x="1" y="915"/>
                    <a:pt x="80" y="895"/>
                    <a:pt x="180" y="876"/>
                  </a:cubicBezTo>
                  <a:cubicBezTo>
                    <a:pt x="220" y="856"/>
                    <a:pt x="299" y="856"/>
                    <a:pt x="339" y="796"/>
                  </a:cubicBezTo>
                  <a:lnTo>
                    <a:pt x="558" y="716"/>
                  </a:lnTo>
                  <a:cubicBezTo>
                    <a:pt x="637" y="696"/>
                    <a:pt x="737" y="677"/>
                    <a:pt x="836" y="657"/>
                  </a:cubicBezTo>
                  <a:lnTo>
                    <a:pt x="1135" y="577"/>
                  </a:lnTo>
                  <a:cubicBezTo>
                    <a:pt x="1234" y="557"/>
                    <a:pt x="1354" y="557"/>
                    <a:pt x="1473" y="517"/>
                  </a:cubicBezTo>
                  <a:cubicBezTo>
                    <a:pt x="1553" y="497"/>
                    <a:pt x="1692" y="497"/>
                    <a:pt x="1791" y="497"/>
                  </a:cubicBezTo>
                  <a:cubicBezTo>
                    <a:pt x="1851" y="488"/>
                    <a:pt x="1906" y="488"/>
                    <a:pt x="1960" y="488"/>
                  </a:cubicBezTo>
                  <a:cubicBezTo>
                    <a:pt x="2015" y="488"/>
                    <a:pt x="2070" y="488"/>
                    <a:pt x="2130" y="478"/>
                  </a:cubicBezTo>
                  <a:lnTo>
                    <a:pt x="2786" y="478"/>
                  </a:lnTo>
                  <a:cubicBezTo>
                    <a:pt x="2886" y="478"/>
                    <a:pt x="2985" y="478"/>
                    <a:pt x="3065" y="497"/>
                  </a:cubicBezTo>
                  <a:cubicBezTo>
                    <a:pt x="3463" y="557"/>
                    <a:pt x="3681" y="577"/>
                    <a:pt x="3681" y="577"/>
                  </a:cubicBezTo>
                  <a:cubicBezTo>
                    <a:pt x="3681" y="577"/>
                    <a:pt x="3482" y="398"/>
                    <a:pt x="3124" y="259"/>
                  </a:cubicBezTo>
                  <a:cubicBezTo>
                    <a:pt x="2965" y="179"/>
                    <a:pt x="2726" y="100"/>
                    <a:pt x="2508" y="60"/>
                  </a:cubicBezTo>
                  <a:cubicBezTo>
                    <a:pt x="2388" y="20"/>
                    <a:pt x="2269" y="0"/>
                    <a:pt x="2130"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15"/>
            <p:cNvSpPr/>
            <p:nvPr/>
          </p:nvSpPr>
          <p:spPr>
            <a:xfrm>
              <a:off x="3229025" y="3783900"/>
              <a:ext cx="58225" cy="34350"/>
            </a:xfrm>
            <a:custGeom>
              <a:avLst/>
              <a:gdLst/>
              <a:ahLst/>
              <a:cxnLst/>
              <a:rect l="l" t="t" r="r" b="b"/>
              <a:pathLst>
                <a:path w="2329" h="1374" extrusionOk="0">
                  <a:moveTo>
                    <a:pt x="915" y="1"/>
                  </a:moveTo>
                  <a:cubicBezTo>
                    <a:pt x="816" y="1"/>
                    <a:pt x="736" y="1"/>
                    <a:pt x="637" y="21"/>
                  </a:cubicBezTo>
                  <a:cubicBezTo>
                    <a:pt x="557" y="40"/>
                    <a:pt x="498" y="40"/>
                    <a:pt x="418" y="60"/>
                  </a:cubicBezTo>
                  <a:cubicBezTo>
                    <a:pt x="338" y="100"/>
                    <a:pt x="299" y="120"/>
                    <a:pt x="239" y="140"/>
                  </a:cubicBezTo>
                  <a:cubicBezTo>
                    <a:pt x="199" y="160"/>
                    <a:pt x="139" y="200"/>
                    <a:pt x="120" y="220"/>
                  </a:cubicBezTo>
                  <a:cubicBezTo>
                    <a:pt x="40" y="259"/>
                    <a:pt x="0" y="299"/>
                    <a:pt x="0" y="299"/>
                  </a:cubicBezTo>
                  <a:cubicBezTo>
                    <a:pt x="0" y="299"/>
                    <a:pt x="40" y="319"/>
                    <a:pt x="120" y="319"/>
                  </a:cubicBezTo>
                  <a:cubicBezTo>
                    <a:pt x="199" y="339"/>
                    <a:pt x="319" y="339"/>
                    <a:pt x="438" y="359"/>
                  </a:cubicBezTo>
                  <a:cubicBezTo>
                    <a:pt x="517" y="399"/>
                    <a:pt x="557" y="399"/>
                    <a:pt x="637" y="399"/>
                  </a:cubicBezTo>
                  <a:cubicBezTo>
                    <a:pt x="716" y="399"/>
                    <a:pt x="796" y="419"/>
                    <a:pt x="856" y="438"/>
                  </a:cubicBezTo>
                  <a:cubicBezTo>
                    <a:pt x="915" y="438"/>
                    <a:pt x="935" y="458"/>
                    <a:pt x="995" y="458"/>
                  </a:cubicBezTo>
                  <a:cubicBezTo>
                    <a:pt x="1015" y="458"/>
                    <a:pt x="1055" y="498"/>
                    <a:pt x="1114" y="498"/>
                  </a:cubicBezTo>
                  <a:lnTo>
                    <a:pt x="1333" y="558"/>
                  </a:lnTo>
                  <a:cubicBezTo>
                    <a:pt x="1413" y="598"/>
                    <a:pt x="1453" y="617"/>
                    <a:pt x="1532" y="637"/>
                  </a:cubicBezTo>
                  <a:cubicBezTo>
                    <a:pt x="1592" y="657"/>
                    <a:pt x="1652" y="717"/>
                    <a:pt x="1711" y="737"/>
                  </a:cubicBezTo>
                  <a:cubicBezTo>
                    <a:pt x="1731" y="757"/>
                    <a:pt x="1751" y="797"/>
                    <a:pt x="1791" y="797"/>
                  </a:cubicBezTo>
                  <a:lnTo>
                    <a:pt x="1851" y="856"/>
                  </a:lnTo>
                  <a:cubicBezTo>
                    <a:pt x="1910" y="916"/>
                    <a:pt x="1950" y="956"/>
                    <a:pt x="2010" y="996"/>
                  </a:cubicBezTo>
                  <a:cubicBezTo>
                    <a:pt x="2189" y="1214"/>
                    <a:pt x="2288" y="1374"/>
                    <a:pt x="2288" y="1374"/>
                  </a:cubicBezTo>
                  <a:cubicBezTo>
                    <a:pt x="2288" y="1374"/>
                    <a:pt x="2308" y="1334"/>
                    <a:pt x="2308" y="1254"/>
                  </a:cubicBezTo>
                  <a:cubicBezTo>
                    <a:pt x="2308" y="1194"/>
                    <a:pt x="2328" y="1035"/>
                    <a:pt x="2288" y="916"/>
                  </a:cubicBezTo>
                  <a:cubicBezTo>
                    <a:pt x="2248" y="836"/>
                    <a:pt x="2229" y="757"/>
                    <a:pt x="2189" y="697"/>
                  </a:cubicBezTo>
                  <a:cubicBezTo>
                    <a:pt x="2149" y="637"/>
                    <a:pt x="2129" y="617"/>
                    <a:pt x="2109" y="558"/>
                  </a:cubicBezTo>
                  <a:cubicBezTo>
                    <a:pt x="2089" y="518"/>
                    <a:pt x="2049" y="498"/>
                    <a:pt x="2010" y="438"/>
                  </a:cubicBezTo>
                  <a:cubicBezTo>
                    <a:pt x="1930" y="359"/>
                    <a:pt x="1851" y="299"/>
                    <a:pt x="1791" y="239"/>
                  </a:cubicBezTo>
                  <a:cubicBezTo>
                    <a:pt x="1691" y="200"/>
                    <a:pt x="1612" y="140"/>
                    <a:pt x="1512" y="100"/>
                  </a:cubicBezTo>
                  <a:cubicBezTo>
                    <a:pt x="1413" y="60"/>
                    <a:pt x="1313" y="21"/>
                    <a:pt x="1214" y="21"/>
                  </a:cubicBezTo>
                  <a:cubicBezTo>
                    <a:pt x="1114" y="1"/>
                    <a:pt x="1015" y="1"/>
                    <a:pt x="915"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15"/>
            <p:cNvSpPr/>
            <p:nvPr/>
          </p:nvSpPr>
          <p:spPr>
            <a:xfrm>
              <a:off x="2742050" y="3784900"/>
              <a:ext cx="72650" cy="21425"/>
            </a:xfrm>
            <a:custGeom>
              <a:avLst/>
              <a:gdLst/>
              <a:ahLst/>
              <a:cxnLst/>
              <a:rect l="l" t="t" r="r" b="b"/>
              <a:pathLst>
                <a:path w="2906" h="857" extrusionOk="0">
                  <a:moveTo>
                    <a:pt x="1393" y="0"/>
                  </a:moveTo>
                  <a:cubicBezTo>
                    <a:pt x="1294" y="0"/>
                    <a:pt x="1195" y="20"/>
                    <a:pt x="1075" y="60"/>
                  </a:cubicBezTo>
                  <a:cubicBezTo>
                    <a:pt x="976" y="80"/>
                    <a:pt x="876" y="120"/>
                    <a:pt x="777" y="160"/>
                  </a:cubicBezTo>
                  <a:cubicBezTo>
                    <a:pt x="677" y="199"/>
                    <a:pt x="598" y="259"/>
                    <a:pt x="518" y="299"/>
                  </a:cubicBezTo>
                  <a:cubicBezTo>
                    <a:pt x="438" y="359"/>
                    <a:pt x="379" y="398"/>
                    <a:pt x="319" y="458"/>
                  </a:cubicBezTo>
                  <a:cubicBezTo>
                    <a:pt x="200" y="558"/>
                    <a:pt x="120" y="657"/>
                    <a:pt x="80" y="717"/>
                  </a:cubicBezTo>
                  <a:cubicBezTo>
                    <a:pt x="21" y="796"/>
                    <a:pt x="1" y="856"/>
                    <a:pt x="1" y="856"/>
                  </a:cubicBezTo>
                  <a:cubicBezTo>
                    <a:pt x="1" y="856"/>
                    <a:pt x="41" y="856"/>
                    <a:pt x="140" y="816"/>
                  </a:cubicBezTo>
                  <a:cubicBezTo>
                    <a:pt x="200" y="796"/>
                    <a:pt x="240" y="796"/>
                    <a:pt x="299" y="776"/>
                  </a:cubicBezTo>
                  <a:cubicBezTo>
                    <a:pt x="339" y="757"/>
                    <a:pt x="419" y="757"/>
                    <a:pt x="498" y="717"/>
                  </a:cubicBezTo>
                  <a:cubicBezTo>
                    <a:pt x="578" y="697"/>
                    <a:pt x="637" y="677"/>
                    <a:pt x="717" y="677"/>
                  </a:cubicBezTo>
                  <a:cubicBezTo>
                    <a:pt x="797" y="657"/>
                    <a:pt x="876" y="617"/>
                    <a:pt x="936" y="617"/>
                  </a:cubicBezTo>
                  <a:cubicBezTo>
                    <a:pt x="1015" y="597"/>
                    <a:pt x="1115" y="597"/>
                    <a:pt x="1195" y="577"/>
                  </a:cubicBezTo>
                  <a:cubicBezTo>
                    <a:pt x="1274" y="577"/>
                    <a:pt x="1374" y="538"/>
                    <a:pt x="1433" y="538"/>
                  </a:cubicBezTo>
                  <a:cubicBezTo>
                    <a:pt x="1612" y="518"/>
                    <a:pt x="1791" y="518"/>
                    <a:pt x="1970" y="518"/>
                  </a:cubicBezTo>
                  <a:cubicBezTo>
                    <a:pt x="2130" y="518"/>
                    <a:pt x="2289" y="538"/>
                    <a:pt x="2428" y="538"/>
                  </a:cubicBezTo>
                  <a:cubicBezTo>
                    <a:pt x="2465" y="535"/>
                    <a:pt x="2501" y="534"/>
                    <a:pt x="2536" y="534"/>
                  </a:cubicBezTo>
                  <a:cubicBezTo>
                    <a:pt x="2745" y="534"/>
                    <a:pt x="2906" y="577"/>
                    <a:pt x="2906" y="577"/>
                  </a:cubicBezTo>
                  <a:cubicBezTo>
                    <a:pt x="2906" y="577"/>
                    <a:pt x="2886" y="518"/>
                    <a:pt x="2806" y="478"/>
                  </a:cubicBezTo>
                  <a:cubicBezTo>
                    <a:pt x="2727" y="398"/>
                    <a:pt x="2627" y="319"/>
                    <a:pt x="2508" y="259"/>
                  </a:cubicBezTo>
                  <a:cubicBezTo>
                    <a:pt x="2388" y="180"/>
                    <a:pt x="2209" y="100"/>
                    <a:pt x="2010" y="60"/>
                  </a:cubicBezTo>
                  <a:cubicBezTo>
                    <a:pt x="1911" y="20"/>
                    <a:pt x="1811" y="0"/>
                    <a:pt x="1712"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15"/>
            <p:cNvSpPr/>
            <p:nvPr/>
          </p:nvSpPr>
          <p:spPr>
            <a:xfrm>
              <a:off x="2968375" y="3431750"/>
              <a:ext cx="82600" cy="84500"/>
            </a:xfrm>
            <a:custGeom>
              <a:avLst/>
              <a:gdLst/>
              <a:ahLst/>
              <a:cxnLst/>
              <a:rect l="l" t="t" r="r" b="b"/>
              <a:pathLst>
                <a:path w="3304" h="3380" extrusionOk="0">
                  <a:moveTo>
                    <a:pt x="1" y="0"/>
                  </a:moveTo>
                  <a:cubicBezTo>
                    <a:pt x="239" y="1094"/>
                    <a:pt x="617" y="1055"/>
                    <a:pt x="1334" y="1393"/>
                  </a:cubicBezTo>
                  <a:cubicBezTo>
                    <a:pt x="2070" y="1771"/>
                    <a:pt x="2010" y="1612"/>
                    <a:pt x="2408" y="2587"/>
                  </a:cubicBezTo>
                  <a:cubicBezTo>
                    <a:pt x="2691" y="3279"/>
                    <a:pt x="3023" y="3379"/>
                    <a:pt x="3192" y="3379"/>
                  </a:cubicBezTo>
                  <a:cubicBezTo>
                    <a:pt x="3262" y="3379"/>
                    <a:pt x="3303" y="3363"/>
                    <a:pt x="3303" y="3363"/>
                  </a:cubicBezTo>
                  <a:lnTo>
                    <a:pt x="33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15"/>
            <p:cNvSpPr/>
            <p:nvPr/>
          </p:nvSpPr>
          <p:spPr>
            <a:xfrm>
              <a:off x="2981300" y="3438700"/>
              <a:ext cx="20425" cy="12475"/>
            </a:xfrm>
            <a:custGeom>
              <a:avLst/>
              <a:gdLst/>
              <a:ahLst/>
              <a:cxnLst/>
              <a:rect l="l" t="t" r="r" b="b"/>
              <a:pathLst>
                <a:path w="817" h="499" extrusionOk="0">
                  <a:moveTo>
                    <a:pt x="61" y="1"/>
                  </a:moveTo>
                  <a:cubicBezTo>
                    <a:pt x="61" y="1"/>
                    <a:pt x="1" y="41"/>
                    <a:pt x="1" y="140"/>
                  </a:cubicBezTo>
                  <a:cubicBezTo>
                    <a:pt x="1" y="200"/>
                    <a:pt x="21" y="259"/>
                    <a:pt x="80" y="319"/>
                  </a:cubicBezTo>
                  <a:cubicBezTo>
                    <a:pt x="120" y="399"/>
                    <a:pt x="200" y="438"/>
                    <a:pt x="279" y="478"/>
                  </a:cubicBezTo>
                  <a:cubicBezTo>
                    <a:pt x="359" y="498"/>
                    <a:pt x="419" y="498"/>
                    <a:pt x="498" y="498"/>
                  </a:cubicBezTo>
                  <a:cubicBezTo>
                    <a:pt x="578" y="498"/>
                    <a:pt x="618" y="478"/>
                    <a:pt x="677" y="438"/>
                  </a:cubicBezTo>
                  <a:cubicBezTo>
                    <a:pt x="697" y="438"/>
                    <a:pt x="757" y="419"/>
                    <a:pt x="777" y="399"/>
                  </a:cubicBezTo>
                  <a:cubicBezTo>
                    <a:pt x="797" y="379"/>
                    <a:pt x="817" y="379"/>
                    <a:pt x="817" y="379"/>
                  </a:cubicBezTo>
                  <a:lnTo>
                    <a:pt x="657" y="379"/>
                  </a:lnTo>
                  <a:cubicBezTo>
                    <a:pt x="598" y="339"/>
                    <a:pt x="558" y="339"/>
                    <a:pt x="498" y="339"/>
                  </a:cubicBezTo>
                  <a:cubicBezTo>
                    <a:pt x="439" y="339"/>
                    <a:pt x="399" y="339"/>
                    <a:pt x="359" y="319"/>
                  </a:cubicBezTo>
                  <a:cubicBezTo>
                    <a:pt x="259" y="299"/>
                    <a:pt x="180" y="220"/>
                    <a:pt x="120" y="140"/>
                  </a:cubicBezTo>
                  <a:cubicBezTo>
                    <a:pt x="100" y="120"/>
                    <a:pt x="80" y="80"/>
                    <a:pt x="80" y="41"/>
                  </a:cubicBezTo>
                  <a:cubicBezTo>
                    <a:pt x="61" y="21"/>
                    <a:pt x="61"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15"/>
            <p:cNvSpPr/>
            <p:nvPr/>
          </p:nvSpPr>
          <p:spPr>
            <a:xfrm>
              <a:off x="3033525" y="3486450"/>
              <a:ext cx="15450" cy="18925"/>
            </a:xfrm>
            <a:custGeom>
              <a:avLst/>
              <a:gdLst/>
              <a:ahLst/>
              <a:cxnLst/>
              <a:rect l="l" t="t" r="r" b="b"/>
              <a:pathLst>
                <a:path w="618" h="757" extrusionOk="0">
                  <a:moveTo>
                    <a:pt x="120" y="1"/>
                  </a:moveTo>
                  <a:cubicBezTo>
                    <a:pt x="120" y="1"/>
                    <a:pt x="61" y="60"/>
                    <a:pt x="21" y="160"/>
                  </a:cubicBezTo>
                  <a:cubicBezTo>
                    <a:pt x="1" y="200"/>
                    <a:pt x="1" y="279"/>
                    <a:pt x="1" y="359"/>
                  </a:cubicBezTo>
                  <a:cubicBezTo>
                    <a:pt x="1" y="419"/>
                    <a:pt x="61" y="518"/>
                    <a:pt x="100" y="578"/>
                  </a:cubicBezTo>
                  <a:cubicBezTo>
                    <a:pt x="160" y="618"/>
                    <a:pt x="200" y="677"/>
                    <a:pt x="279" y="697"/>
                  </a:cubicBezTo>
                  <a:cubicBezTo>
                    <a:pt x="319" y="717"/>
                    <a:pt x="399" y="757"/>
                    <a:pt x="459" y="757"/>
                  </a:cubicBezTo>
                  <a:lnTo>
                    <a:pt x="618" y="757"/>
                  </a:lnTo>
                  <a:cubicBezTo>
                    <a:pt x="618" y="757"/>
                    <a:pt x="598" y="757"/>
                    <a:pt x="578" y="717"/>
                  </a:cubicBezTo>
                  <a:cubicBezTo>
                    <a:pt x="558" y="697"/>
                    <a:pt x="518" y="677"/>
                    <a:pt x="478" y="637"/>
                  </a:cubicBezTo>
                  <a:cubicBezTo>
                    <a:pt x="459" y="618"/>
                    <a:pt x="399" y="578"/>
                    <a:pt x="359" y="558"/>
                  </a:cubicBezTo>
                  <a:cubicBezTo>
                    <a:pt x="299" y="518"/>
                    <a:pt x="260" y="498"/>
                    <a:pt x="220" y="458"/>
                  </a:cubicBezTo>
                  <a:cubicBezTo>
                    <a:pt x="160" y="379"/>
                    <a:pt x="120" y="279"/>
                    <a:pt x="120" y="180"/>
                  </a:cubicBezTo>
                  <a:lnTo>
                    <a:pt x="120" y="60"/>
                  </a:lnTo>
                  <a:lnTo>
                    <a:pt x="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1" name="Google Shape;2261;p15"/>
          <p:cNvGrpSpPr/>
          <p:nvPr/>
        </p:nvGrpSpPr>
        <p:grpSpPr>
          <a:xfrm>
            <a:off x="1916639" y="5274641"/>
            <a:ext cx="823660" cy="1493676"/>
            <a:chOff x="1288644" y="3955980"/>
            <a:chExt cx="619277" cy="1120257"/>
          </a:xfrm>
        </p:grpSpPr>
        <p:grpSp>
          <p:nvGrpSpPr>
            <p:cNvPr id="2262" name="Google Shape;2262;p15"/>
            <p:cNvGrpSpPr/>
            <p:nvPr/>
          </p:nvGrpSpPr>
          <p:grpSpPr>
            <a:xfrm>
              <a:off x="1288644" y="3955980"/>
              <a:ext cx="619277" cy="1087993"/>
              <a:chOff x="5711575" y="4495200"/>
              <a:chExt cx="358150" cy="629225"/>
            </a:xfrm>
          </p:grpSpPr>
          <p:sp>
            <p:nvSpPr>
              <p:cNvPr id="2263" name="Google Shape;2263;p15"/>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15"/>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5" name="Google Shape;2265;p15"/>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6" name="Google Shape;2266;p15"/>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15"/>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15"/>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69" name="Google Shape;2269;p15"/>
            <p:cNvSpPr/>
            <p:nvPr/>
          </p:nvSpPr>
          <p:spPr>
            <a:xfrm flipH="1">
              <a:off x="1474124" y="4993637"/>
              <a:ext cx="220151" cy="82600"/>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70" name="Google Shape;2270;p15"/>
          <p:cNvGrpSpPr/>
          <p:nvPr/>
        </p:nvGrpSpPr>
        <p:grpSpPr>
          <a:xfrm>
            <a:off x="687195" y="4608431"/>
            <a:ext cx="1173350" cy="2147987"/>
            <a:chOff x="364274" y="3456323"/>
            <a:chExt cx="882195" cy="1610990"/>
          </a:xfrm>
        </p:grpSpPr>
        <p:grpSp>
          <p:nvGrpSpPr>
            <p:cNvPr id="2271" name="Google Shape;2271;p15"/>
            <p:cNvGrpSpPr/>
            <p:nvPr/>
          </p:nvGrpSpPr>
          <p:grpSpPr>
            <a:xfrm>
              <a:off x="364274" y="3456323"/>
              <a:ext cx="882195" cy="1549907"/>
              <a:chOff x="5711575" y="4495200"/>
              <a:chExt cx="358150" cy="629225"/>
            </a:xfrm>
          </p:grpSpPr>
          <p:sp>
            <p:nvSpPr>
              <p:cNvPr id="2272" name="Google Shape;2272;p15"/>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3" name="Google Shape;2273;p15"/>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4" name="Google Shape;2274;p15"/>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5" name="Google Shape;2275;p15"/>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6" name="Google Shape;2276;p15"/>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7" name="Google Shape;2277;p15"/>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78" name="Google Shape;2278;p15"/>
            <p:cNvSpPr/>
            <p:nvPr/>
          </p:nvSpPr>
          <p:spPr>
            <a:xfrm>
              <a:off x="682149" y="4984712"/>
              <a:ext cx="220151" cy="82600"/>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593367"/>
            <a:ext cx="10264543"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800"/>
              <a:buFont typeface="Mountains of Christmas"/>
              <a:buNone/>
              <a:defRPr sz="3800"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2pPr>
            <a:lvl3pPr lvl="2"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3pPr>
            <a:lvl4pPr lvl="3"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4pPr>
            <a:lvl5pPr lvl="4"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5pPr>
            <a:lvl6pPr lvl="5"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6pPr>
            <a:lvl7pPr lvl="6"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7pPr>
            <a:lvl8pPr lvl="7"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8pPr>
            <a:lvl9pPr lvl="8" rtl="0">
              <a:spcBef>
                <a:spcPts val="0"/>
              </a:spcBef>
              <a:spcAft>
                <a:spcPts val="0"/>
              </a:spcAft>
              <a:buClr>
                <a:schemeClr val="lt1"/>
              </a:buClr>
              <a:buSzPts val="3500"/>
              <a:buFont typeface="Bebas Neue"/>
              <a:buNone/>
              <a:defRPr sz="3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Karla"/>
              <a:buChar char="●"/>
              <a:defRPr>
                <a:solidFill>
                  <a:schemeClr val="lt1"/>
                </a:solidFill>
                <a:latin typeface="Karla"/>
                <a:ea typeface="Karla"/>
                <a:cs typeface="Karla"/>
                <a:sym typeface="Karla"/>
              </a:defRPr>
            </a:lvl1pPr>
            <a:lvl2pPr marL="914400" lvl="1"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2pPr>
            <a:lvl3pPr marL="1371600" lvl="2"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3pPr>
            <a:lvl4pPr marL="1828800" lvl="3"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4pPr>
            <a:lvl5pPr marL="2286000" lvl="4"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5pPr>
            <a:lvl6pPr marL="2743200" lvl="5"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6pPr>
            <a:lvl7pPr marL="3200400" lvl="6"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7pPr>
            <a:lvl8pPr marL="3657600" lvl="7" indent="-317500">
              <a:lnSpc>
                <a:spcPct val="115000"/>
              </a:lnSpc>
              <a:spcBef>
                <a:spcPts val="1600"/>
              </a:spcBef>
              <a:spcAft>
                <a:spcPts val="0"/>
              </a:spcAft>
              <a:buClr>
                <a:schemeClr val="lt1"/>
              </a:buClr>
              <a:buSzPts val="1400"/>
              <a:buFont typeface="Karla"/>
              <a:buChar char="○"/>
              <a:defRPr>
                <a:solidFill>
                  <a:schemeClr val="lt1"/>
                </a:solidFill>
                <a:latin typeface="Karla"/>
                <a:ea typeface="Karla"/>
                <a:cs typeface="Karla"/>
                <a:sym typeface="Karla"/>
              </a:defRPr>
            </a:lvl8pPr>
            <a:lvl9pPr marL="4114800" lvl="8" indent="-317500">
              <a:lnSpc>
                <a:spcPct val="115000"/>
              </a:lnSpc>
              <a:spcBef>
                <a:spcPts val="1600"/>
              </a:spcBef>
              <a:spcAft>
                <a:spcPts val="1600"/>
              </a:spcAft>
              <a:buClr>
                <a:schemeClr val="lt1"/>
              </a:buClr>
              <a:buSzPts val="1400"/>
              <a:buFont typeface="Karla"/>
              <a:buChar char="■"/>
              <a:defRPr>
                <a:solidFill>
                  <a:schemeClr val="lt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7" r:id="rId6"/>
    <p:sldLayoutId id="2147483658" r:id="rId7"/>
    <p:sldLayoutId id="2147483660" r:id="rId8"/>
    <p:sldLayoutId id="2147483661" r:id="rId9"/>
    <p:sldLayoutId id="2147483663" r:id="rId10"/>
    <p:sldLayoutId id="2147483664" r:id="rId11"/>
    <p:sldLayoutId id="2147483666" r:id="rId12"/>
    <p:sldLayoutId id="2147483672" r:id="rId13"/>
    <p:sldLayoutId id="214748367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audio" Target="../media/audio1.wav"/><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slide" Target="slide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0" y="0"/>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518922" y="1874308"/>
            <a:ext cx="8746309" cy="1718800"/>
          </a:xfrm>
        </p:spPr>
        <p:txBody>
          <a:bodyPr>
            <a:noAutofit/>
          </a:bodyPr>
          <a:lstStyle/>
          <a:p>
            <a:pPr algn="ctr"/>
            <a:r>
              <a:rPr lang="en-US" sz="10600">
                <a:solidFill>
                  <a:schemeClr val="bg1"/>
                </a:solidFill>
                <a:latin typeface="AvantGarde" pitchFamily="2" charset="0"/>
                <a:ea typeface="AvantGarde" pitchFamily="2" charset="0"/>
                <a:cs typeface="AvantGarde" pitchFamily="2" charset="0"/>
              </a:rPr>
              <a:t>TIẾNG VIỆT </a:t>
            </a:r>
            <a:r>
              <a:rPr lang="en-US" sz="10600">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518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81000"/>
            <a:ext cx="10972800" cy="6187440"/>
          </a:xfrm>
          <a:prstGeom prst="roundRect">
            <a:avLst/>
          </a:prstGeom>
          <a:solidFill>
            <a:srgbClr val="FCE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spTree>
    <p:extLst>
      <p:ext uri="{BB962C8B-B14F-4D97-AF65-F5344CB8AC3E}">
        <p14:creationId xmlns:p14="http://schemas.microsoft.com/office/powerpoint/2010/main" val="143520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
            <a:extLst>
              <a:ext uri="{FF2B5EF4-FFF2-40B4-BE49-F238E27FC236}">
                <a16:creationId xmlns:a16="http://schemas.microsoft.com/office/drawing/2014/main" id="{E982B7CA-A2A1-4F1F-AE63-BABB9AF9A79B}"/>
              </a:ext>
            </a:extLst>
          </p:cNvPr>
          <p:cNvSpPr/>
          <p:nvPr/>
        </p:nvSpPr>
        <p:spPr>
          <a:xfrm>
            <a:off x="575469" y="381000"/>
            <a:ext cx="10972800" cy="6187440"/>
          </a:xfrm>
          <a:prstGeom prst="roundRect">
            <a:avLst/>
          </a:prstGeom>
          <a:solidFill>
            <a:srgbClr val="FCE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a:t>
            </a:r>
            <a:r>
              <a:rPr lang="en-US" sz="5400">
                <a:solidFill>
                  <a:srgbClr val="C00000"/>
                </a:solidFill>
                <a:latin typeface="Arial-Rounded" pitchFamily="34" charset="0"/>
                <a:ea typeface="Arial-Rounded" pitchFamily="34" charset="0"/>
                <a:cs typeface="Arial-Rounded" pitchFamily="34" charset="0"/>
              </a:rPr>
              <a:t>Trái đất của chúng ta vô cùng rộng lớn. </a:t>
            </a:r>
            <a:r>
              <a:rPr lang="en-US" sz="5400">
                <a:solidFill>
                  <a:srgbClr val="00B050"/>
                </a:solidFill>
                <a:latin typeface="Arial-Rounded" pitchFamily="34" charset="0"/>
                <a:ea typeface="Arial-Rounded" pitchFamily="34" charset="0"/>
                <a:cs typeface="Arial-Rounded" pitchFamily="34" charset="0"/>
              </a:rPr>
              <a:t>Núi rừng trùng điệp. </a:t>
            </a:r>
            <a:r>
              <a:rPr lang="en-US" sz="5400">
                <a:solidFill>
                  <a:srgbClr val="7030A0"/>
                </a:solidFill>
                <a:latin typeface="Arial-Rounded" pitchFamily="34" charset="0"/>
                <a:ea typeface="Arial-Rounded" pitchFamily="34" charset="0"/>
                <a:cs typeface="Arial-Rounded" pitchFamily="34" charset="0"/>
              </a:rPr>
              <a:t>Đồng xanh bao la.</a:t>
            </a:r>
            <a:r>
              <a:rPr lang="en-US" sz="5400">
                <a:solidFill>
                  <a:schemeClr val="tx1"/>
                </a:solidFill>
                <a:latin typeface="Arial-Rounded" pitchFamily="34" charset="0"/>
                <a:ea typeface="Arial-Rounded" pitchFamily="34" charset="0"/>
                <a:cs typeface="Arial-Rounded" pitchFamily="34" charset="0"/>
              </a:rPr>
              <a:t> </a:t>
            </a:r>
            <a:r>
              <a:rPr lang="en-US" sz="5400">
                <a:solidFill>
                  <a:srgbClr val="002060"/>
                </a:solidFill>
                <a:latin typeface="Arial-Rounded" pitchFamily="34" charset="0"/>
                <a:ea typeface="Arial-Rounded" pitchFamily="34" charset="0"/>
                <a:cs typeface="Arial-Rounded" pitchFamily="34" charset="0"/>
              </a:rPr>
              <a:t>Bầu trời cao rộng. Biển cả mênh mông. </a:t>
            </a:r>
            <a:r>
              <a:rPr lang="en-US" sz="5400">
                <a:solidFill>
                  <a:schemeClr val="bg2">
                    <a:lumMod val="75000"/>
                  </a:schemeClr>
                </a:solidFill>
                <a:latin typeface="Arial-Rounded" pitchFamily="34" charset="0"/>
                <a:ea typeface="Arial-Rounded" pitchFamily="34" charset="0"/>
                <a:cs typeface="Arial-Rounded" pitchFamily="34" charset="0"/>
              </a:rPr>
              <a:t>Sự sống không ngừng sinh sôi, nảy nở. </a:t>
            </a:r>
            <a:r>
              <a:rPr lang="en-US" sz="5400">
                <a:solidFill>
                  <a:srgbClr val="0070C0"/>
                </a:solidFill>
                <a:latin typeface="Arial-Rounded" pitchFamily="34" charset="0"/>
                <a:ea typeface="Arial-Rounded" pitchFamily="34" charset="0"/>
                <a:cs typeface="Arial-Rounded" pitchFamily="34" charset="0"/>
              </a:rPr>
              <a:t>Chúng ta cần biết yêu quý, giữ gìn và bảo vệ sự sống trên trái đất này.</a:t>
            </a:r>
          </a:p>
        </p:txBody>
      </p:sp>
      <p:sp>
        <p:nvSpPr>
          <p:cNvPr id="5" name="Oval 4"/>
          <p:cNvSpPr/>
          <p:nvPr/>
        </p:nvSpPr>
        <p:spPr>
          <a:xfrm>
            <a:off x="1791890" y="701441"/>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3460725" y="1367589"/>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2</a:t>
            </a:r>
          </a:p>
        </p:txBody>
      </p:sp>
      <p:sp>
        <p:nvSpPr>
          <p:cNvPr id="10" name="Oval 9"/>
          <p:cNvSpPr/>
          <p:nvPr/>
        </p:nvSpPr>
        <p:spPr>
          <a:xfrm>
            <a:off x="9308209" y="1377462"/>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3</a:t>
            </a:r>
          </a:p>
        </p:txBody>
      </p:sp>
      <p:sp>
        <p:nvSpPr>
          <p:cNvPr id="12" name="Oval 11"/>
          <p:cNvSpPr/>
          <p:nvPr/>
        </p:nvSpPr>
        <p:spPr>
          <a:xfrm>
            <a:off x="5056249" y="2280633"/>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4</a:t>
            </a:r>
          </a:p>
        </p:txBody>
      </p:sp>
      <p:sp>
        <p:nvSpPr>
          <p:cNvPr id="14" name="Oval 13"/>
          <p:cNvSpPr/>
          <p:nvPr/>
        </p:nvSpPr>
        <p:spPr>
          <a:xfrm>
            <a:off x="8186370" y="3003588"/>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5</a:t>
            </a:r>
          </a:p>
        </p:txBody>
      </p:sp>
      <p:sp>
        <p:nvSpPr>
          <p:cNvPr id="9" name="Oval 8">
            <a:extLst>
              <a:ext uri="{FF2B5EF4-FFF2-40B4-BE49-F238E27FC236}">
                <a16:creationId xmlns:a16="http://schemas.microsoft.com/office/drawing/2014/main" id="{8EEC22D1-F34D-422A-863B-80BED1EAB983}"/>
              </a:ext>
            </a:extLst>
          </p:cNvPr>
          <p:cNvSpPr/>
          <p:nvPr/>
        </p:nvSpPr>
        <p:spPr>
          <a:xfrm>
            <a:off x="613569" y="4786668"/>
            <a:ext cx="365760" cy="27432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rial" pitchFamily="34" charset="0"/>
                <a:ea typeface="Arial-Rounded" pitchFamily="34" charset="0"/>
                <a:cs typeface="Arial" pitchFamily="34" charset="0"/>
              </a:rPr>
              <a:t>6</a:t>
            </a:r>
          </a:p>
        </p:txBody>
      </p:sp>
    </p:spTree>
    <p:extLst>
      <p:ext uri="{BB962C8B-B14F-4D97-AF65-F5344CB8AC3E}">
        <p14:creationId xmlns:p14="http://schemas.microsoft.com/office/powerpoint/2010/main" val="16826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
            <a:extLst>
              <a:ext uri="{FF2B5EF4-FFF2-40B4-BE49-F238E27FC236}">
                <a16:creationId xmlns:a16="http://schemas.microsoft.com/office/drawing/2014/main" id="{D24DB071-4F01-4C19-AD1B-A2488A82C606}"/>
              </a:ext>
            </a:extLst>
          </p:cNvPr>
          <p:cNvSpPr/>
          <p:nvPr/>
        </p:nvSpPr>
        <p:spPr>
          <a:xfrm>
            <a:off x="318621"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10" name="Straight Connector 9">
            <a:extLst>
              <a:ext uri="{FF2B5EF4-FFF2-40B4-BE49-F238E27FC236}">
                <a16:creationId xmlns:a16="http://schemas.microsoft.com/office/drawing/2014/main" id="{0D649586-4C3B-42DE-954D-4B942B69BBEA}"/>
              </a:ext>
            </a:extLst>
          </p:cNvPr>
          <p:cNvCxnSpPr/>
          <p:nvPr/>
        </p:nvCxnSpPr>
        <p:spPr>
          <a:xfrm>
            <a:off x="7176621"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3">
            <a:extLst>
              <a:ext uri="{FF2B5EF4-FFF2-40B4-BE49-F238E27FC236}">
                <a16:creationId xmlns:a16="http://schemas.microsoft.com/office/drawing/2014/main" id="{A40C9473-8094-4441-B17D-552FAC558DA8}"/>
              </a:ext>
            </a:extLst>
          </p:cNvPr>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có đặc điểm gì?</a:t>
            </a:r>
          </a:p>
        </p:txBody>
      </p:sp>
      <p:sp>
        <p:nvSpPr>
          <p:cNvPr id="12" name="Rounded Rectangle 10">
            <a:extLst>
              <a:ext uri="{FF2B5EF4-FFF2-40B4-BE49-F238E27FC236}">
                <a16:creationId xmlns:a16="http://schemas.microsoft.com/office/drawing/2014/main" id="{C873D0BF-6C60-445F-A3E0-B241B4CFC0F0}"/>
              </a:ext>
            </a:extLst>
          </p:cNvPr>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trái đất có những gì?</a:t>
            </a:r>
          </a:p>
        </p:txBody>
      </p:sp>
      <p:cxnSp>
        <p:nvCxnSpPr>
          <p:cNvPr id="13" name="Straight Connector 12">
            <a:extLst>
              <a:ext uri="{FF2B5EF4-FFF2-40B4-BE49-F238E27FC236}">
                <a16:creationId xmlns:a16="http://schemas.microsoft.com/office/drawing/2014/main" id="{A68E6418-C342-4D7A-A20C-1BD2F644CF68}"/>
              </a:ext>
            </a:extLst>
          </p:cNvPr>
          <p:cNvCxnSpPr/>
          <p:nvPr/>
        </p:nvCxnSpPr>
        <p:spPr>
          <a:xfrm>
            <a:off x="657312"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3A66F1-774D-45EC-987C-01170E0B2611}"/>
              </a:ext>
            </a:extLst>
          </p:cNvPr>
          <p:cNvCxnSpPr/>
          <p:nvPr/>
        </p:nvCxnSpPr>
        <p:spPr>
          <a:xfrm>
            <a:off x="6372583"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B1D1C3-C20F-4133-AA19-24F056F0B4BE}"/>
              </a:ext>
            </a:extLst>
          </p:cNvPr>
          <p:cNvCxnSpPr/>
          <p:nvPr/>
        </p:nvCxnSpPr>
        <p:spPr>
          <a:xfrm>
            <a:off x="736176"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E6AAB3-3158-4253-B419-EAA374587626}"/>
              </a:ext>
            </a:extLst>
          </p:cNvPr>
          <p:cNvCxnSpPr/>
          <p:nvPr/>
        </p:nvCxnSpPr>
        <p:spPr>
          <a:xfrm>
            <a:off x="5368610"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B8B68460-57C8-4882-8EFE-10919CD56D23}"/>
              </a:ext>
            </a:extLst>
          </p:cNvPr>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Chúng ta cần làm gì cho sự sống trên trái đất?</a:t>
            </a:r>
          </a:p>
        </p:txBody>
      </p:sp>
      <p:cxnSp>
        <p:nvCxnSpPr>
          <p:cNvPr id="23" name="Straight Connector 22">
            <a:extLst>
              <a:ext uri="{FF2B5EF4-FFF2-40B4-BE49-F238E27FC236}">
                <a16:creationId xmlns:a16="http://schemas.microsoft.com/office/drawing/2014/main" id="{B7B7F06A-ECC4-415A-BDB0-612F771B2ADC}"/>
              </a:ext>
            </a:extLst>
          </p:cNvPr>
          <p:cNvCxnSpPr/>
          <p:nvPr/>
        </p:nvCxnSpPr>
        <p:spPr>
          <a:xfrm>
            <a:off x="5387719"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78E9FC-D53F-4047-A030-F1A411C79915}"/>
              </a:ext>
            </a:extLst>
          </p:cNvPr>
          <p:cNvCxnSpPr/>
          <p:nvPr/>
        </p:nvCxnSpPr>
        <p:spPr>
          <a:xfrm>
            <a:off x="7856711"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583C96-B4AC-4E5C-8985-0623F56CD42E}"/>
              </a:ext>
            </a:extLst>
          </p:cNvPr>
          <p:cNvCxnSpPr/>
          <p:nvPr/>
        </p:nvCxnSpPr>
        <p:spPr>
          <a:xfrm>
            <a:off x="10513655"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F71F04-AF45-464F-A971-50F8D297273A}"/>
              </a:ext>
            </a:extLst>
          </p:cNvPr>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90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lpine hut">
            <a:extLst>
              <a:ext uri="{FF2B5EF4-FFF2-40B4-BE49-F238E27FC236}">
                <a16:creationId xmlns:a16="http://schemas.microsoft.com/office/drawing/2014/main" id="{FD2E2AAD-4310-454D-B569-2C6BEAF96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361950"/>
            <a:ext cx="9753600"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38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ẢNH] Đồng bằng sông Cửu Long nhìn từ trên cao">
            <a:extLst>
              <a:ext uri="{FF2B5EF4-FFF2-40B4-BE49-F238E27FC236}">
                <a16:creationId xmlns:a16="http://schemas.microsoft.com/office/drawing/2014/main" id="{5EDD84C6-971A-4ECA-9355-E07DC47A5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959" y="426720"/>
            <a:ext cx="8006080" cy="600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9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365A-9753-4083-98BB-D38627447FBC}"/>
              </a:ext>
            </a:extLst>
          </p:cNvPr>
          <p:cNvSpPr>
            <a:spLocks noGrp="1"/>
          </p:cNvSpPr>
          <p:nvPr>
            <p:ph type="title"/>
          </p:nvPr>
        </p:nvSpPr>
        <p:spPr/>
        <p:txBody>
          <a:bodyPr/>
          <a:lstStyle/>
          <a:p>
            <a:endParaRPr lang="en-US"/>
          </a:p>
        </p:txBody>
      </p:sp>
      <p:pic>
        <p:nvPicPr>
          <p:cNvPr id="6146" name="Picture 2" descr="Hình ảnh bầu trời xanh tuyệt đẹp full HD cho máy tính">
            <a:extLst>
              <a:ext uri="{FF2B5EF4-FFF2-40B4-BE49-F238E27FC236}">
                <a16:creationId xmlns:a16="http://schemas.microsoft.com/office/drawing/2014/main" id="{36F73624-63EE-4A14-BA3E-1AD01D829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367" y="601538"/>
            <a:ext cx="10051105" cy="56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87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2265-8A4B-45B1-BB6A-59DC6C234F02}"/>
              </a:ext>
            </a:extLst>
          </p:cNvPr>
          <p:cNvSpPr>
            <a:spLocks noGrp="1"/>
          </p:cNvSpPr>
          <p:nvPr>
            <p:ph type="title"/>
          </p:nvPr>
        </p:nvSpPr>
        <p:spPr/>
        <p:txBody>
          <a:bodyPr/>
          <a:lstStyle/>
          <a:p>
            <a:endParaRPr lang="en-US"/>
          </a:p>
        </p:txBody>
      </p:sp>
      <p:pic>
        <p:nvPicPr>
          <p:cNvPr id="7170" name="Picture 2" descr="Miếu Hòn Bà - Địa điểm du lịch Vũng Tàu">
            <a:extLst>
              <a:ext uri="{FF2B5EF4-FFF2-40B4-BE49-F238E27FC236}">
                <a16:creationId xmlns:a16="http://schemas.microsoft.com/office/drawing/2014/main" id="{1B396790-971F-42A3-9A61-955E35C8E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277" y="311728"/>
            <a:ext cx="8311284"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3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DEE4-947B-4369-A50F-66F96F6515A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7E5020E-E9FA-4D65-B8CC-233DD1E075A4}"/>
              </a:ext>
            </a:extLst>
          </p:cNvPr>
          <p:cNvPicPr>
            <a:picLocks noChangeAspect="1"/>
          </p:cNvPicPr>
          <p:nvPr/>
        </p:nvPicPr>
        <p:blipFill rotWithShape="1">
          <a:blip r:embed="rId2"/>
          <a:srcRect t="32615" b="12557"/>
          <a:stretch/>
        </p:blipFill>
        <p:spPr>
          <a:xfrm>
            <a:off x="0" y="0"/>
            <a:ext cx="12161838" cy="3749040"/>
          </a:xfrm>
          <a:prstGeom prst="rect">
            <a:avLst/>
          </a:prstGeom>
        </p:spPr>
      </p:pic>
      <p:pic>
        <p:nvPicPr>
          <p:cNvPr id="6" name="Picture 5">
            <a:extLst>
              <a:ext uri="{FF2B5EF4-FFF2-40B4-BE49-F238E27FC236}">
                <a16:creationId xmlns:a16="http://schemas.microsoft.com/office/drawing/2014/main" id="{602F2862-16C5-42BB-9834-E6BDB1340789}"/>
              </a:ext>
            </a:extLst>
          </p:cNvPr>
          <p:cNvPicPr>
            <a:picLocks noChangeAspect="1"/>
          </p:cNvPicPr>
          <p:nvPr/>
        </p:nvPicPr>
        <p:blipFill rotWithShape="1">
          <a:blip r:embed="rId3"/>
          <a:srcRect t="32615" b="12556"/>
          <a:stretch/>
        </p:blipFill>
        <p:spPr>
          <a:xfrm>
            <a:off x="0" y="3749040"/>
            <a:ext cx="12161838" cy="3749040"/>
          </a:xfrm>
          <a:prstGeom prst="rect">
            <a:avLst/>
          </a:prstGeom>
        </p:spPr>
      </p:pic>
    </p:spTree>
    <p:extLst>
      <p:ext uri="{BB962C8B-B14F-4D97-AF65-F5344CB8AC3E}">
        <p14:creationId xmlns:p14="http://schemas.microsoft.com/office/powerpoint/2010/main" val="213329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22629" y="639131"/>
            <a:ext cx="8056819" cy="2907200"/>
          </a:xfrm>
        </p:spPr>
        <p:txBody>
          <a:bodyPr/>
          <a:lstStyle/>
          <a:p>
            <a:r>
              <a:rPr lang="en-US"/>
              <a:t>Giải lao</a:t>
            </a:r>
          </a:p>
        </p:txBody>
      </p:sp>
      <p:pic>
        <p:nvPicPr>
          <p:cNvPr id="5" name="Nhac-chuong-Giang-sinh-khong-loi-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38919" y="457200"/>
            <a:ext cx="609600" cy="609600"/>
          </a:xfrm>
          <a:prstGeom prst="rect">
            <a:avLst/>
          </a:prstGeom>
        </p:spPr>
      </p:pic>
      <p:pic>
        <p:nvPicPr>
          <p:cNvPr id="1026" name="Picture 2" descr="Free Cartoon Images Of Santa Claus, Download Free Cartoon Images Of Santa  Claus png images, Free ClipArts on Clipart Libr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038" y="3408876"/>
            <a:ext cx="3196146" cy="32728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Christma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1110" y="3140164"/>
            <a:ext cx="3282536" cy="340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3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9" fill="hold"/>
                                        <p:tgtEl>
                                          <p:spTgt spid="5"/>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26"/>
                                        </p:tgtEl>
                                        <p:attrNameLst>
                                          <p:attrName>r</p:attrName>
                                        </p:attrNameLst>
                                      </p:cBhvr>
                                    </p:animRot>
                                    <p:animRot by="-240000">
                                      <p:cBhvr>
                                        <p:cTn id="9" dur="200" fill="hold">
                                          <p:stCondLst>
                                            <p:cond delay="200"/>
                                          </p:stCondLst>
                                        </p:cTn>
                                        <p:tgtEl>
                                          <p:spTgt spid="1026"/>
                                        </p:tgtEl>
                                        <p:attrNameLst>
                                          <p:attrName>r</p:attrName>
                                        </p:attrNameLst>
                                      </p:cBhvr>
                                    </p:animRot>
                                    <p:animRot by="240000">
                                      <p:cBhvr>
                                        <p:cTn id="10" dur="200" fill="hold">
                                          <p:stCondLst>
                                            <p:cond delay="400"/>
                                          </p:stCondLst>
                                        </p:cTn>
                                        <p:tgtEl>
                                          <p:spTgt spid="1026"/>
                                        </p:tgtEl>
                                        <p:attrNameLst>
                                          <p:attrName>r</p:attrName>
                                        </p:attrNameLst>
                                      </p:cBhvr>
                                    </p:animRot>
                                    <p:animRot by="-240000">
                                      <p:cBhvr>
                                        <p:cTn id="11" dur="200" fill="hold">
                                          <p:stCondLst>
                                            <p:cond delay="600"/>
                                          </p:stCondLst>
                                        </p:cTn>
                                        <p:tgtEl>
                                          <p:spTgt spid="1026"/>
                                        </p:tgtEl>
                                        <p:attrNameLst>
                                          <p:attrName>r</p:attrName>
                                        </p:attrNameLst>
                                      </p:cBhvr>
                                    </p:animRot>
                                    <p:animRot by="120000">
                                      <p:cBhvr>
                                        <p:cTn id="12"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061">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567533" y="7067550"/>
            <a:ext cx="14039850" cy="42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801038" y="7772760"/>
            <a:ext cx="15334349" cy="1200131"/>
          </a:xfrm>
          <a:prstGeom prst="rect">
            <a:avLst/>
          </a:prstGeom>
          <a:noFill/>
        </p:spPr>
        <p:txBody>
          <a:bodyPr wrap="square" lIns="121725" tIns="60862" rIns="121725" bIns="60862" rtlCol="0">
            <a:spAutoFit/>
          </a:bodyPr>
          <a:lstStyle/>
          <a:p>
            <a:pPr algn="ctr"/>
            <a:r>
              <a:rPr lang="vi-VN" sz="7000">
                <a:solidFill>
                  <a:srgbClr val="FF0000"/>
                </a:solidFill>
                <a:latin typeface="HP001 4 hàng" pitchFamily="34" charset="0"/>
              </a:rPr>
              <a:t>Cá</a:t>
            </a:r>
            <a:r>
              <a:rPr lang="el-GR" sz="7000">
                <a:solidFill>
                  <a:srgbClr val="FF0000"/>
                </a:solidFill>
                <a:latin typeface="HP001 4 hàng" pitchFamily="34" charset="0"/>
              </a:rPr>
              <a:t>ζ </a:t>
            </a:r>
            <a:r>
              <a:rPr lang="vi-VN" sz="7000">
                <a:solidFill>
                  <a:srgbClr val="FF0000"/>
                </a:solidFill>
                <a:latin typeface="HP001 4 hàng" pitchFamily="34" charset="0"/>
              </a:rPr>
              <a:t>d</a:t>
            </a:r>
            <a:r>
              <a:rPr lang="el-GR" sz="7000">
                <a:solidFill>
                  <a:srgbClr val="FF0000"/>
                </a:solidFill>
                <a:latin typeface="HP001 4 hàng" pitchFamily="34" charset="0"/>
              </a:rPr>
              <a:t>Ηϛ</a:t>
            </a:r>
            <a:r>
              <a:rPr lang="vi-VN" sz="7000">
                <a:solidFill>
                  <a:srgbClr val="FF0000"/>
                </a:solidFill>
                <a:latin typeface="HP001 4 hàng" pitchFamily="34" charset="0"/>
              </a:rPr>
              <a:t>u </a:t>
            </a:r>
            <a:r>
              <a:rPr lang="el-GR" sz="7000">
                <a:solidFill>
                  <a:srgbClr val="FF0000"/>
                </a:solidFill>
                <a:latin typeface="HP001 4 hàng" pitchFamily="34" charset="0"/>
              </a:rPr>
              <a:t>ε</a:t>
            </a:r>
            <a:r>
              <a:rPr lang="vi-VN" sz="7000">
                <a:solidFill>
                  <a:srgbClr val="FF0000"/>
                </a:solidFill>
                <a:latin typeface="HP001 4 hàng" pitchFamily="34" charset="0"/>
              </a:rPr>
              <a:t>ao l</a:t>
            </a:r>
            <a:r>
              <a:rPr lang="el-GR" sz="7000">
                <a:solidFill>
                  <a:srgbClr val="FF0000"/>
                </a:solidFill>
                <a:latin typeface="HP001 4 hàng" pitchFamily="34" charset="0"/>
              </a:rPr>
              <a:t>Η</a:t>
            </a:r>
            <a:r>
              <a:rPr lang="vi-VN" sz="7000">
                <a:solidFill>
                  <a:srgbClr val="FF0000"/>
                </a:solidFill>
                <a:latin typeface="HP001 4 hàng" pitchFamily="34" charset="0"/>
              </a:rPr>
              <a:t>İng </a:t>
            </a:r>
            <a:r>
              <a:rPr lang="el-GR" sz="7000">
                <a:solidFill>
                  <a:srgbClr val="FF0000"/>
                </a:solidFill>
                <a:latin typeface="HP001 4 hàng" pitchFamily="34" charset="0"/>
              </a:rPr>
              <a:t>Λ</a:t>
            </a:r>
            <a:r>
              <a:rPr lang="vi-VN" sz="7000">
                <a:solidFill>
                  <a:srgbClr val="FF0000"/>
                </a:solidFill>
                <a:latin typeface="HP001 4 hàng" pitchFamily="34" charset="0"/>
              </a:rPr>
              <a:t>łn</a:t>
            </a:r>
            <a:endParaRPr lang="en-US" sz="7000">
              <a:solidFill>
                <a:srgbClr val="7030A0"/>
              </a:solidFill>
              <a:latin typeface="HP001 4 hàng" pitchFamily="34" charset="0"/>
            </a:endParaRPr>
          </a:p>
        </p:txBody>
      </p:sp>
      <p:grpSp>
        <p:nvGrpSpPr>
          <p:cNvPr id="8" name="Group 7"/>
          <p:cNvGrpSpPr/>
          <p:nvPr/>
        </p:nvGrpSpPr>
        <p:grpSpPr>
          <a:xfrm>
            <a:off x="345302" y="523834"/>
            <a:ext cx="1997103" cy="640080"/>
            <a:chOff x="724247" y="1544462"/>
            <a:chExt cx="1501542" cy="480061"/>
          </a:xfrm>
        </p:grpSpPr>
        <p:sp>
          <p:nvSpPr>
            <p:cNvPr id="9" name="Rounded Rectangle 8"/>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11" name="Oval 10"/>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
        <p:nvSpPr>
          <p:cNvPr id="12" name="TextBox 11">
            <a:extLst>
              <a:ext uri="{FF2B5EF4-FFF2-40B4-BE49-F238E27FC236}">
                <a16:creationId xmlns:a16="http://schemas.microsoft.com/office/drawing/2014/main" id="{796CE244-E497-41CF-9502-CE14A283C8D8}"/>
              </a:ext>
            </a:extLst>
          </p:cNvPr>
          <p:cNvSpPr txBox="1"/>
          <p:nvPr/>
        </p:nvSpPr>
        <p:spPr>
          <a:xfrm>
            <a:off x="10012837" y="7772761"/>
            <a:ext cx="9220414" cy="1200131"/>
          </a:xfrm>
          <a:prstGeom prst="rect">
            <a:avLst/>
          </a:prstGeom>
          <a:noFill/>
        </p:spPr>
        <p:txBody>
          <a:bodyPr wrap="square" lIns="121725" tIns="60862" rIns="121725" bIns="60862" rtlCol="0">
            <a:spAutoFit/>
          </a:bodyPr>
          <a:lstStyle/>
          <a:p>
            <a:pPr algn="just"/>
            <a:r>
              <a:rPr lang="en-US" sz="7000">
                <a:solidFill>
                  <a:srgbClr val="FF0000"/>
                </a:solidFill>
                <a:latin typeface="HP001 4 hàng" pitchFamily="34" charset="0"/>
              </a:rPr>
              <a:t>bầu </a:t>
            </a:r>
            <a:r>
              <a:rPr lang="vi-VN" sz="7000">
                <a:solidFill>
                  <a:srgbClr val="FF0000"/>
                </a:solidFill>
                <a:latin typeface="HP001 4 hàng" pitchFamily="34" charset="0"/>
              </a:rPr>
              <a:t>ǇrƟ</a:t>
            </a:r>
            <a:r>
              <a:rPr lang="en-US" sz="7000">
                <a:solidFill>
                  <a:srgbClr val="FF0000"/>
                </a:solidFill>
                <a:latin typeface="HP001 4 hàng" pitchFamily="34" charset="0"/>
              </a:rPr>
              <a:t>.</a:t>
            </a:r>
            <a:r>
              <a:rPr lang="vi-VN" sz="7000">
                <a:solidFill>
                  <a:srgbClr val="FF0000"/>
                </a:solidFill>
                <a:latin typeface="HP001 4 hàng" pitchFamily="34" charset="0"/>
              </a:rPr>
              <a:t> </a:t>
            </a:r>
            <a:endParaRPr lang="en-US" sz="7000">
              <a:solidFill>
                <a:srgbClr val="FF0000"/>
              </a:solidFill>
              <a:latin typeface="HP001 4 hàng" pitchFamily="34" charset="0"/>
            </a:endParaRPr>
          </a:p>
        </p:txBody>
      </p:sp>
      <p:pic>
        <p:nvPicPr>
          <p:cNvPr id="2" name="Picture 1">
            <a:extLst>
              <a:ext uri="{FF2B5EF4-FFF2-40B4-BE49-F238E27FC236}">
                <a16:creationId xmlns:a16="http://schemas.microsoft.com/office/drawing/2014/main" id="{A401189E-9302-4690-89DF-EA3D29F4A506}"/>
              </a:ext>
            </a:extLst>
          </p:cNvPr>
          <p:cNvPicPr>
            <a:picLocks noChangeAspect="1"/>
          </p:cNvPicPr>
          <p:nvPr/>
        </p:nvPicPr>
        <p:blipFill>
          <a:blip r:embed="rId4"/>
          <a:stretch>
            <a:fillRect/>
          </a:stretch>
        </p:blipFill>
        <p:spPr>
          <a:xfrm>
            <a:off x="-1371126" y="1869123"/>
            <a:ext cx="17696976" cy="3522027"/>
          </a:xfrm>
          <a:prstGeom prst="rect">
            <a:avLst/>
          </a:prstGeom>
        </p:spPr>
      </p:pic>
      <p:cxnSp>
        <p:nvCxnSpPr>
          <p:cNvPr id="4" name="Straight Connector 3"/>
          <p:cNvCxnSpPr>
            <a:cxnSpLocks/>
          </p:cNvCxnSpPr>
          <p:nvPr/>
        </p:nvCxnSpPr>
        <p:spPr>
          <a:xfrm>
            <a:off x="466015" y="1869123"/>
            <a:ext cx="0" cy="352202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30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p:cNvSpPr txBox="1">
            <a:spLocks/>
          </p:cNvSpPr>
          <p:nvPr/>
        </p:nvSpPr>
        <p:spPr>
          <a:xfrm>
            <a:off x="744396" y="2742009"/>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inh</a:t>
            </a:r>
            <a:endParaRPr lang="vi-VN" sz="4400">
              <a:solidFill>
                <a:schemeClr val="bg1"/>
              </a:solidFill>
              <a:latin typeface="Arial-Rounded" pitchFamily="34" charset="0"/>
              <a:ea typeface="Arial-Rounded" pitchFamily="34" charset="0"/>
              <a:cs typeface="Arial-Rounded" pitchFamily="34" charset="0"/>
            </a:endParaRPr>
          </a:p>
        </p:txBody>
      </p:sp>
      <p:sp>
        <p:nvSpPr>
          <p:cNvPr id="4" name="2"/>
          <p:cNvSpPr txBox="1">
            <a:spLocks/>
          </p:cNvSpPr>
          <p:nvPr/>
        </p:nvSpPr>
        <p:spPr>
          <a:xfrm>
            <a:off x="723288" y="4409803"/>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ông</a:t>
            </a:r>
            <a:endParaRPr lang="vi-VN" sz="4400">
              <a:solidFill>
                <a:schemeClr val="bg1"/>
              </a:solidFill>
              <a:latin typeface="Arial-Rounded" pitchFamily="34" charset="0"/>
              <a:ea typeface="Arial-Rounded" pitchFamily="34" charset="0"/>
              <a:cs typeface="Arial-Rounded" pitchFamily="34" charset="0"/>
            </a:endParaRPr>
          </a:p>
        </p:txBody>
      </p:sp>
      <p:sp>
        <p:nvSpPr>
          <p:cNvPr id="6" name="4"/>
          <p:cNvSpPr txBox="1">
            <a:spLocks/>
          </p:cNvSpPr>
          <p:nvPr/>
        </p:nvSpPr>
        <p:spPr>
          <a:xfrm>
            <a:off x="4651917" y="4409803"/>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iêm</a:t>
            </a:r>
            <a:endParaRPr lang="vi-VN" sz="4400">
              <a:solidFill>
                <a:schemeClr val="bg1"/>
              </a:solidFill>
              <a:latin typeface="Arial-Rounded" pitchFamily="34" charset="0"/>
              <a:ea typeface="Arial-Rounded" pitchFamily="34" charset="0"/>
              <a:cs typeface="Arial-Rounded" pitchFamily="34" charset="0"/>
            </a:endParaRPr>
          </a:p>
        </p:txBody>
      </p:sp>
      <p:sp>
        <p:nvSpPr>
          <p:cNvPr id="7" name="5"/>
          <p:cNvSpPr txBox="1">
            <a:spLocks/>
          </p:cNvSpPr>
          <p:nvPr/>
        </p:nvSpPr>
        <p:spPr>
          <a:xfrm>
            <a:off x="4646866" y="2788276"/>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ăng</a:t>
            </a:r>
            <a:endParaRPr lang="vi-VN" sz="4400">
              <a:solidFill>
                <a:schemeClr val="bg1"/>
              </a:solidFill>
              <a:latin typeface="Arial-Rounded" pitchFamily="34" charset="0"/>
              <a:ea typeface="Arial-Rounded" pitchFamily="34" charset="0"/>
              <a:cs typeface="Arial-Rounded" pitchFamily="34" charset="0"/>
            </a:endParaRPr>
          </a:p>
        </p:txBody>
      </p:sp>
      <p:sp>
        <p:nvSpPr>
          <p:cNvPr id="8" name="8"/>
          <p:cNvSpPr txBox="1">
            <a:spLocks/>
          </p:cNvSpPr>
          <p:nvPr/>
        </p:nvSpPr>
        <p:spPr>
          <a:xfrm>
            <a:off x="8608935" y="2781067"/>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yêu</a:t>
            </a:r>
            <a:endParaRPr lang="vi-VN" sz="4400">
              <a:solidFill>
                <a:schemeClr val="bg1"/>
              </a:solidFill>
              <a:latin typeface="Arial-Rounded" pitchFamily="34" charset="0"/>
              <a:ea typeface="Arial-Rounded" pitchFamily="34" charset="0"/>
              <a:cs typeface="Arial-Rounded" pitchFamily="34" charset="0"/>
            </a:endParaRPr>
          </a:p>
        </p:txBody>
      </p:sp>
      <p:sp>
        <p:nvSpPr>
          <p:cNvPr id="9" name="9"/>
          <p:cNvSpPr txBox="1">
            <a:spLocks/>
          </p:cNvSpPr>
          <p:nvPr/>
        </p:nvSpPr>
        <p:spPr>
          <a:xfrm>
            <a:off x="8638071" y="4409803"/>
            <a:ext cx="2651760" cy="1118044"/>
          </a:xfrm>
          <a:prstGeom prst="rect">
            <a:avLst/>
          </a:prstGeom>
          <a:noFill/>
          <a:ln w="38100">
            <a:solidFill>
              <a:srgbClr val="FFFFFF"/>
            </a:solidFill>
          </a:ln>
        </p:spPr>
        <p:txBody>
          <a:bodyPr spcFirstLastPara="1" wrap="square" lIns="121705" tIns="121705" rIns="121705" bIns="12170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Patrick Hand SC"/>
              <a:buNone/>
              <a:defRPr sz="6000" b="1" i="0" u="none" strike="noStrike" cap="none">
                <a:solidFill>
                  <a:schemeClr val="accent3"/>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accent3"/>
              </a:buClr>
              <a:buSzPts val="3600"/>
              <a:buFont typeface="Patrick Hand SC"/>
              <a:buNone/>
              <a:defRPr sz="4800" b="1" i="0" u="none" strike="noStrike" cap="none">
                <a:solidFill>
                  <a:schemeClr val="accent3"/>
                </a:solidFill>
                <a:latin typeface="Patrick Hand SC"/>
                <a:ea typeface="Patrick Hand SC"/>
                <a:cs typeface="Patrick Hand SC"/>
                <a:sym typeface="Patrick Hand SC"/>
              </a:defRPr>
            </a:lvl9pPr>
          </a:lstStyle>
          <a:p>
            <a:pPr>
              <a:lnSpc>
                <a:spcPct val="150000"/>
              </a:lnSpc>
            </a:pPr>
            <a:r>
              <a:rPr lang="en-US" sz="4400">
                <a:solidFill>
                  <a:schemeClr val="bg1"/>
                </a:solidFill>
                <a:latin typeface="Arial-Rounded" pitchFamily="34" charset="0"/>
                <a:ea typeface="Arial-Rounded" pitchFamily="34" charset="0"/>
                <a:cs typeface="Arial-Rounded" pitchFamily="34" charset="0"/>
              </a:rPr>
              <a:t>ưa</a:t>
            </a:r>
            <a:endParaRPr lang="vi-VN" sz="440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884" t="18959" r="50000" b="26434"/>
          <a:stretch/>
        </p:blipFill>
        <p:spPr>
          <a:xfrm>
            <a:off x="3271910" y="4685137"/>
            <a:ext cx="675409" cy="66649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1120" t="17086" r="5764" b="28307"/>
          <a:stretch/>
        </p:blipFill>
        <p:spPr>
          <a:xfrm>
            <a:off x="3271910" y="2967782"/>
            <a:ext cx="675409" cy="66649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884" t="18959" r="50000" b="26434"/>
          <a:stretch/>
        </p:blipFill>
        <p:spPr>
          <a:xfrm>
            <a:off x="7094973" y="4649431"/>
            <a:ext cx="675409" cy="66649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884" t="18959" r="50000" b="26434"/>
          <a:stretch/>
        </p:blipFill>
        <p:spPr>
          <a:xfrm>
            <a:off x="11135909" y="3070256"/>
            <a:ext cx="675409" cy="66649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51120" t="17086" r="5764" b="28307"/>
          <a:stretch/>
        </p:blipFill>
        <p:spPr>
          <a:xfrm>
            <a:off x="7075077" y="3000194"/>
            <a:ext cx="675409" cy="666497"/>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51120" t="17086" r="5764" b="28307"/>
          <a:stretch/>
        </p:blipFill>
        <p:spPr>
          <a:xfrm>
            <a:off x="11135909" y="4621721"/>
            <a:ext cx="675409" cy="666497"/>
          </a:xfrm>
          <a:prstGeom prst="rect">
            <a:avLst/>
          </a:prstGeom>
        </p:spPr>
      </p:pic>
      <p:sp>
        <p:nvSpPr>
          <p:cNvPr id="18" name="TextBox 17"/>
          <p:cNvSpPr txBox="1"/>
          <p:nvPr/>
        </p:nvSpPr>
        <p:spPr>
          <a:xfrm>
            <a:off x="1432719" y="754559"/>
            <a:ext cx="9051738" cy="769441"/>
          </a:xfrm>
          <a:prstGeom prst="rect">
            <a:avLst/>
          </a:prstGeom>
          <a:solidFill>
            <a:schemeClr val="bg1"/>
          </a:solidFill>
          <a:effectLst/>
        </p:spPr>
        <p:txBody>
          <a:bodyPr wrap="square" rtlCol="0">
            <a:spAutoFit/>
          </a:bodyPr>
          <a:lstStyle/>
          <a:p>
            <a:pPr algn="ctr"/>
            <a:r>
              <a:rPr lang="en-US" sz="4400">
                <a:latin typeface="Arial-Rounded" pitchFamily="34" charset="0"/>
                <a:ea typeface="Arial-Rounded" pitchFamily="34" charset="0"/>
                <a:cs typeface="Arial-Rounded" pitchFamily="34" charset="0"/>
              </a:rPr>
              <a:t>Đâu là những vần đã học trong tuần?</a:t>
            </a:r>
          </a:p>
        </p:txBody>
      </p:sp>
    </p:spTree>
    <p:extLst>
      <p:ext uri="{BB962C8B-B14F-4D97-AF65-F5344CB8AC3E}">
        <p14:creationId xmlns:p14="http://schemas.microsoft.com/office/powerpoint/2010/main" val="20041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500" fill="hold"/>
                                        <p:tgtEl>
                                          <p:spTgt spid="18"/>
                                        </p:tgtEl>
                                        <p:attrNameLst>
                                          <p:attrName>ppt_w</p:attrName>
                                        </p:attrNameLst>
                                      </p:cBhvr>
                                      <p:tavLst>
                                        <p:tav tm="0">
                                          <p:val>
                                            <p:fltVal val="0"/>
                                          </p:val>
                                        </p:tav>
                                        <p:tav tm="100000">
                                          <p:val>
                                            <p:strVal val="#ppt_w"/>
                                          </p:val>
                                        </p:tav>
                                      </p:tavLst>
                                    </p:anim>
                                    <p:anim calcmode="lin" valueType="num">
                                      <p:cBhvr>
                                        <p:cTn id="8" dur="1500" fill="hold"/>
                                        <p:tgtEl>
                                          <p:spTgt spid="18"/>
                                        </p:tgtEl>
                                        <p:attrNameLst>
                                          <p:attrName>ppt_h</p:attrName>
                                        </p:attrNameLst>
                                      </p:cBhvr>
                                      <p:tavLst>
                                        <p:tav tm="0">
                                          <p:val>
                                            <p:fltVal val="0"/>
                                          </p:val>
                                        </p:tav>
                                        <p:tav tm="100000">
                                          <p:val>
                                            <p:strVal val="#ppt_h"/>
                                          </p:val>
                                        </p:tav>
                                      </p:tavLst>
                                    </p:anim>
                                    <p:animEffect transition="in" filter="fade">
                                      <p:cBhvr>
                                        <p:cTn id="9"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487839" y="161065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345302" y="523834"/>
            <a:ext cx="1997103" cy="640080"/>
            <a:chOff x="724247" y="1544462"/>
            <a:chExt cx="1501542" cy="480061"/>
          </a:xfrm>
        </p:grpSpPr>
        <p:sp>
          <p:nvSpPr>
            <p:cNvPr id="11" name="Rounded Rectangle 10"/>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12" name="Oval 11"/>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13" name="Group 12">
            <a:extLst>
              <a:ext uri="{FF2B5EF4-FFF2-40B4-BE49-F238E27FC236}">
                <a16:creationId xmlns:a16="http://schemas.microsoft.com/office/drawing/2014/main" id="{BA665EF7-9FED-45A3-96AE-E21A06CDCB62}"/>
              </a:ext>
            </a:extLst>
          </p:cNvPr>
          <p:cNvGrpSpPr/>
          <p:nvPr/>
        </p:nvGrpSpPr>
        <p:grpSpPr>
          <a:xfrm>
            <a:off x="487839" y="3675815"/>
            <a:ext cx="12560344" cy="2080402"/>
            <a:chOff x="-15081" y="2184691"/>
            <a:chExt cx="15198016" cy="2517286"/>
          </a:xfrm>
        </p:grpSpPr>
        <p:pic>
          <p:nvPicPr>
            <p:cNvPr id="14" name="Picture 4">
              <a:extLst>
                <a:ext uri="{FF2B5EF4-FFF2-40B4-BE49-F238E27FC236}">
                  <a16:creationId xmlns:a16="http://schemas.microsoft.com/office/drawing/2014/main" id="{9A63B4F3-2A4B-4576-8082-2F5086BEA5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31F3B101-E026-4405-9766-5FCEF96719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15">
            <a:extLst>
              <a:ext uri="{FF2B5EF4-FFF2-40B4-BE49-F238E27FC236}">
                <a16:creationId xmlns:a16="http://schemas.microsoft.com/office/drawing/2014/main" id="{00D798AC-5C2B-48E1-BBBF-F5409AC9E01C}"/>
              </a:ext>
            </a:extLst>
          </p:cNvPr>
          <p:cNvSpPr txBox="1"/>
          <p:nvPr/>
        </p:nvSpPr>
        <p:spPr>
          <a:xfrm>
            <a:off x="-1999192" y="2263253"/>
            <a:ext cx="15334349" cy="1200131"/>
          </a:xfrm>
          <a:prstGeom prst="rect">
            <a:avLst/>
          </a:prstGeom>
          <a:noFill/>
        </p:spPr>
        <p:txBody>
          <a:bodyPr wrap="square" lIns="121725" tIns="60862" rIns="121725" bIns="60862" rtlCol="0">
            <a:spAutoFit/>
          </a:bodyPr>
          <a:lstStyle/>
          <a:p>
            <a:pPr algn="ctr"/>
            <a:r>
              <a:rPr lang="vi-VN" sz="7000">
                <a:solidFill>
                  <a:srgbClr val="FF0000"/>
                </a:solidFill>
                <a:latin typeface="HP001 4 hàng" pitchFamily="34" charset="0"/>
              </a:rPr>
              <a:t>Cá</a:t>
            </a:r>
            <a:r>
              <a:rPr lang="el-GR" sz="7000">
                <a:solidFill>
                  <a:srgbClr val="FF0000"/>
                </a:solidFill>
                <a:latin typeface="HP001 4 hàng" pitchFamily="34" charset="0"/>
              </a:rPr>
              <a:t>ζ </a:t>
            </a:r>
            <a:r>
              <a:rPr lang="vi-VN" sz="7000">
                <a:solidFill>
                  <a:srgbClr val="FF0000"/>
                </a:solidFill>
                <a:latin typeface="HP001 4 hàng" pitchFamily="34" charset="0"/>
              </a:rPr>
              <a:t>d</a:t>
            </a:r>
            <a:r>
              <a:rPr lang="el-GR" sz="7000">
                <a:solidFill>
                  <a:srgbClr val="FF0000"/>
                </a:solidFill>
                <a:latin typeface="HP001 4 hàng" pitchFamily="34" charset="0"/>
              </a:rPr>
              <a:t>Ηϛ</a:t>
            </a:r>
            <a:r>
              <a:rPr lang="vi-VN" sz="7000">
                <a:solidFill>
                  <a:srgbClr val="FF0000"/>
                </a:solidFill>
                <a:latin typeface="HP001 4 hàng" pitchFamily="34" charset="0"/>
              </a:rPr>
              <a:t>u </a:t>
            </a:r>
            <a:r>
              <a:rPr lang="el-GR" sz="7000">
                <a:solidFill>
                  <a:srgbClr val="FF0000"/>
                </a:solidFill>
                <a:latin typeface="HP001 4 hàng" pitchFamily="34" charset="0"/>
              </a:rPr>
              <a:t>ε</a:t>
            </a:r>
            <a:r>
              <a:rPr lang="vi-VN" sz="7000">
                <a:solidFill>
                  <a:srgbClr val="FF0000"/>
                </a:solidFill>
                <a:latin typeface="HP001 4 hàng" pitchFamily="34" charset="0"/>
              </a:rPr>
              <a:t>ao l</a:t>
            </a:r>
            <a:r>
              <a:rPr lang="el-GR" sz="7000">
                <a:solidFill>
                  <a:srgbClr val="FF0000"/>
                </a:solidFill>
                <a:latin typeface="HP001 4 hàng" pitchFamily="34" charset="0"/>
              </a:rPr>
              <a:t>Η</a:t>
            </a:r>
            <a:r>
              <a:rPr lang="vi-VN" sz="7000">
                <a:solidFill>
                  <a:srgbClr val="FF0000"/>
                </a:solidFill>
                <a:latin typeface="HP001 4 hàng" pitchFamily="34" charset="0"/>
              </a:rPr>
              <a:t>İng </a:t>
            </a:r>
            <a:r>
              <a:rPr lang="el-GR" sz="7000">
                <a:solidFill>
                  <a:srgbClr val="FF0000"/>
                </a:solidFill>
                <a:latin typeface="HP001 4 hàng" pitchFamily="34" charset="0"/>
              </a:rPr>
              <a:t>Λ</a:t>
            </a:r>
            <a:r>
              <a:rPr lang="vi-VN" sz="7000">
                <a:solidFill>
                  <a:srgbClr val="FF0000"/>
                </a:solidFill>
                <a:latin typeface="HP001 4 hàng" pitchFamily="34" charset="0"/>
              </a:rPr>
              <a:t>łn</a:t>
            </a:r>
            <a:endParaRPr lang="en-US" sz="7000">
              <a:solidFill>
                <a:srgbClr val="7030A0"/>
              </a:solidFill>
              <a:latin typeface="HP001 4 hàng" pitchFamily="34" charset="0"/>
            </a:endParaRPr>
          </a:p>
        </p:txBody>
      </p:sp>
      <p:sp>
        <p:nvSpPr>
          <p:cNvPr id="17" name="TextBox 16">
            <a:extLst>
              <a:ext uri="{FF2B5EF4-FFF2-40B4-BE49-F238E27FC236}">
                <a16:creationId xmlns:a16="http://schemas.microsoft.com/office/drawing/2014/main" id="{63D9EB0F-92D1-4F01-A6A1-F9B1F98BD4C3}"/>
              </a:ext>
            </a:extLst>
          </p:cNvPr>
          <p:cNvSpPr txBox="1"/>
          <p:nvPr/>
        </p:nvSpPr>
        <p:spPr>
          <a:xfrm>
            <a:off x="457359" y="3659381"/>
            <a:ext cx="9220414" cy="1200131"/>
          </a:xfrm>
          <a:prstGeom prst="rect">
            <a:avLst/>
          </a:prstGeom>
          <a:noFill/>
        </p:spPr>
        <p:txBody>
          <a:bodyPr wrap="square" lIns="121725" tIns="60862" rIns="121725" bIns="60862" rtlCol="0">
            <a:spAutoFit/>
          </a:bodyPr>
          <a:lstStyle/>
          <a:p>
            <a:pPr algn="just"/>
            <a:r>
              <a:rPr lang="en-US" sz="7000">
                <a:solidFill>
                  <a:srgbClr val="FF0000"/>
                </a:solidFill>
                <a:latin typeface="HP001 4 hàng" pitchFamily="34" charset="0"/>
              </a:rPr>
              <a:t>bầu </a:t>
            </a:r>
            <a:r>
              <a:rPr lang="vi-VN" sz="7000">
                <a:solidFill>
                  <a:srgbClr val="FF0000"/>
                </a:solidFill>
                <a:latin typeface="HP001 4 hàng" pitchFamily="34" charset="0"/>
              </a:rPr>
              <a:t>ǇrƟ</a:t>
            </a:r>
            <a:r>
              <a:rPr lang="en-US" sz="7000">
                <a:solidFill>
                  <a:srgbClr val="FF0000"/>
                </a:solidFill>
                <a:latin typeface="HP001 4 hàng" pitchFamily="34" charset="0"/>
              </a:rPr>
              <a:t>.</a:t>
            </a:r>
            <a:r>
              <a:rPr lang="vi-VN" sz="7000">
                <a:solidFill>
                  <a:srgbClr val="FF0000"/>
                </a:solidFill>
                <a:latin typeface="HP001 4 hàng" pitchFamily="34" charset="0"/>
              </a:rPr>
              <a:t> </a:t>
            </a:r>
            <a:endParaRPr lang="en-US" sz="7000">
              <a:solidFill>
                <a:srgbClr val="FF0000"/>
              </a:solidFill>
              <a:latin typeface="HP001 4 hàng" pitchFamily="34" charset="0"/>
            </a:endParaRPr>
          </a:p>
        </p:txBody>
      </p:sp>
    </p:spTree>
    <p:extLst>
      <p:ext uri="{BB962C8B-B14F-4D97-AF65-F5344CB8AC3E}">
        <p14:creationId xmlns:p14="http://schemas.microsoft.com/office/powerpoint/2010/main" val="14677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5302" y="523834"/>
            <a:ext cx="1997103" cy="640080"/>
            <a:chOff x="724247" y="1544462"/>
            <a:chExt cx="1501542" cy="480061"/>
          </a:xfrm>
        </p:grpSpPr>
        <p:sp>
          <p:nvSpPr>
            <p:cNvPr id="5" name="Rounded Rectangle 4"/>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6" name="Oval 5"/>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pic>
        <p:nvPicPr>
          <p:cNvPr id="8" name="C">
            <a:hlinkClick r:id="" action="ppaction://media"/>
            <a:extLst>
              <a:ext uri="{FF2B5EF4-FFF2-40B4-BE49-F238E27FC236}">
                <a16:creationId xmlns:a16="http://schemas.microsoft.com/office/drawing/2014/main" id="{5C95A018-376C-4460-AFBE-B69A8C16A8B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09582" y="657663"/>
            <a:ext cx="5542673" cy="5542673"/>
          </a:xfrm>
        </p:spPr>
      </p:pic>
    </p:spTree>
    <p:extLst>
      <p:ext uri="{BB962C8B-B14F-4D97-AF65-F5344CB8AC3E}">
        <p14:creationId xmlns:p14="http://schemas.microsoft.com/office/powerpoint/2010/main" val="47434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5302" y="523834"/>
            <a:ext cx="1997103" cy="640080"/>
            <a:chOff x="724247" y="1544462"/>
            <a:chExt cx="1501542" cy="480061"/>
          </a:xfrm>
        </p:grpSpPr>
        <p:sp>
          <p:nvSpPr>
            <p:cNvPr id="6" name="Rounded Rectangle 5"/>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7" name="Oval 6"/>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pic>
        <p:nvPicPr>
          <p:cNvPr id="8" name="Hướng dẫn viết chữ C hoa - Instructions for capital letter C - 大写字母C的说明">
            <a:hlinkClick r:id="" action="ppaction://media"/>
            <a:extLst>
              <a:ext uri="{FF2B5EF4-FFF2-40B4-BE49-F238E27FC236}">
                <a16:creationId xmlns:a16="http://schemas.microsoft.com/office/drawing/2014/main" id="{62388827-77F4-465C-B709-672804BE0EF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95923" y="1308973"/>
            <a:ext cx="7569993" cy="5009992"/>
          </a:xfrm>
        </p:spPr>
      </p:pic>
    </p:spTree>
    <p:extLst>
      <p:ext uri="{BB962C8B-B14F-4D97-AF65-F5344CB8AC3E}">
        <p14:creationId xmlns:p14="http://schemas.microsoft.com/office/powerpoint/2010/main" val="19397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738CD4-CB3D-4801-999B-CE3A98A927BC}"/>
              </a:ext>
            </a:extLst>
          </p:cNvPr>
          <p:cNvSpPr>
            <a:spLocks noGrp="1"/>
          </p:cNvSpPr>
          <p:nvPr>
            <p:ph type="sldNum" sz="quarter" idx="4294967295"/>
          </p:nvPr>
        </p:nvSpPr>
        <p:spPr>
          <a:xfrm>
            <a:off x="0" y="0"/>
            <a:ext cx="0" cy="0"/>
          </a:xfrm>
        </p:spPr>
        <p:txBody>
          <a:bodyPr/>
          <a:lstStyle/>
          <a:p>
            <a:endParaRPr lang="en-US"/>
          </a:p>
        </p:txBody>
      </p:sp>
      <p:pic>
        <p:nvPicPr>
          <p:cNvPr id="6" name="Picture 4">
            <a:extLst>
              <a:ext uri="{FF2B5EF4-FFF2-40B4-BE49-F238E27FC236}">
                <a16:creationId xmlns:a16="http://schemas.microsoft.com/office/drawing/2014/main" id="{8A33A30F-CCBF-46AF-B69B-BD5BF59D27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829"/>
          <a:stretch/>
        </p:blipFill>
        <p:spPr bwMode="auto">
          <a:xfrm>
            <a:off x="2832145" y="317650"/>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E3C35A0-1F36-4BA3-A015-F2491F1C6A9D}"/>
              </a:ext>
            </a:extLst>
          </p:cNvPr>
          <p:cNvSpPr txBox="1"/>
          <p:nvPr/>
        </p:nvSpPr>
        <p:spPr>
          <a:xfrm>
            <a:off x="-2715311" y="1283989"/>
            <a:ext cx="15334349" cy="1661796"/>
          </a:xfrm>
          <a:prstGeom prst="rect">
            <a:avLst/>
          </a:prstGeom>
          <a:noFill/>
        </p:spPr>
        <p:txBody>
          <a:bodyPr wrap="square" lIns="121725" tIns="60862" rIns="121725" bIns="60862" rtlCol="0">
            <a:spAutoFit/>
          </a:bodyPr>
          <a:lstStyle/>
          <a:p>
            <a:pPr algn="ctr"/>
            <a:r>
              <a:rPr lang="vi-VN" sz="10000">
                <a:solidFill>
                  <a:srgbClr val="FF0000"/>
                </a:solidFill>
                <a:latin typeface="HP001 4 hàng" pitchFamily="34" charset="0"/>
              </a:rPr>
              <a:t>Cá</a:t>
            </a:r>
            <a:r>
              <a:rPr lang="el-GR" sz="10000">
                <a:solidFill>
                  <a:srgbClr val="FF0000"/>
                </a:solidFill>
                <a:latin typeface="HP001 4 hàng" pitchFamily="34" charset="0"/>
              </a:rPr>
              <a:t>ζ</a:t>
            </a:r>
            <a:endParaRPr lang="en-US" sz="10000">
              <a:solidFill>
                <a:srgbClr val="7030A0"/>
              </a:solidFill>
              <a:latin typeface="HP001 4 hàng" pitchFamily="34" charset="0"/>
            </a:endParaRPr>
          </a:p>
        </p:txBody>
      </p:sp>
      <p:sp>
        <p:nvSpPr>
          <p:cNvPr id="8" name="TextBox 7">
            <a:extLst>
              <a:ext uri="{FF2B5EF4-FFF2-40B4-BE49-F238E27FC236}">
                <a16:creationId xmlns:a16="http://schemas.microsoft.com/office/drawing/2014/main" id="{AD3A7CB6-4E08-4C09-A543-4FDC384E457F}"/>
              </a:ext>
            </a:extLst>
          </p:cNvPr>
          <p:cNvSpPr txBox="1"/>
          <p:nvPr/>
        </p:nvSpPr>
        <p:spPr>
          <a:xfrm>
            <a:off x="-2837072" y="2973058"/>
            <a:ext cx="15334349" cy="1892628"/>
          </a:xfrm>
          <a:prstGeom prst="rect">
            <a:avLst/>
          </a:prstGeom>
          <a:noFill/>
        </p:spPr>
        <p:txBody>
          <a:bodyPr wrap="square" lIns="121725" tIns="60862" rIns="121725" bIns="60862" rtlCol="0">
            <a:spAutoFit/>
          </a:bodyPr>
          <a:lstStyle/>
          <a:p>
            <a:pPr algn="ctr"/>
            <a:r>
              <a:rPr lang="vi-VN" sz="11500">
                <a:solidFill>
                  <a:srgbClr val="FF0000"/>
                </a:solidFill>
                <a:latin typeface="+mn-lt"/>
              </a:rPr>
              <a:t>C</a:t>
            </a:r>
            <a:r>
              <a:rPr lang="vi-VN" sz="10000">
                <a:solidFill>
                  <a:srgbClr val="FF0000"/>
                </a:solidFill>
                <a:latin typeface="HP001 4 hàng" pitchFamily="34" charset="0"/>
              </a:rPr>
              <a:t>á</a:t>
            </a:r>
            <a:r>
              <a:rPr lang="el-GR" sz="10000">
                <a:solidFill>
                  <a:srgbClr val="FF0000"/>
                </a:solidFill>
                <a:latin typeface="HP001 4 hàng" pitchFamily="34" charset="0"/>
              </a:rPr>
              <a:t>ζ</a:t>
            </a:r>
            <a:endParaRPr lang="en-US" sz="10000">
              <a:solidFill>
                <a:srgbClr val="7030A0"/>
              </a:solidFill>
              <a:latin typeface="HP001 4 hàng" pitchFamily="34" charset="0"/>
            </a:endParaRPr>
          </a:p>
        </p:txBody>
      </p:sp>
    </p:spTree>
    <p:extLst>
      <p:ext uri="{BB962C8B-B14F-4D97-AF65-F5344CB8AC3E}">
        <p14:creationId xmlns:p14="http://schemas.microsoft.com/office/powerpoint/2010/main" val="27547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3980FD32-1CBA-4C46-AC29-8CF44FD65618}"/>
              </a:ext>
            </a:extLst>
          </p:cNvPr>
          <p:cNvGrpSpPr/>
          <p:nvPr/>
        </p:nvGrpSpPr>
        <p:grpSpPr>
          <a:xfrm>
            <a:off x="314789" y="1330477"/>
            <a:ext cx="11742783" cy="4606903"/>
            <a:chOff x="361149" y="331030"/>
            <a:chExt cx="11801102" cy="4629783"/>
          </a:xfrm>
        </p:grpSpPr>
        <p:pic>
          <p:nvPicPr>
            <p:cNvPr id="80" name="Picture 79">
              <a:extLst>
                <a:ext uri="{FF2B5EF4-FFF2-40B4-BE49-F238E27FC236}">
                  <a16:creationId xmlns:a16="http://schemas.microsoft.com/office/drawing/2014/main" id="{81C6781D-9B1E-4949-96FB-5C18C0E13AE6}"/>
                </a:ext>
              </a:extLst>
            </p:cNvPr>
            <p:cNvPicPr>
              <a:picLocks noChangeAspect="1"/>
            </p:cNvPicPr>
            <p:nvPr/>
          </p:nvPicPr>
          <p:blipFill rotWithShape="1">
            <a:blip r:embed="rId3"/>
            <a:srcRect l="1" r="-1731" b="25277"/>
            <a:stretch/>
          </p:blipFill>
          <p:spPr>
            <a:xfrm>
              <a:off x="361149" y="331031"/>
              <a:ext cx="11801102" cy="4629782"/>
            </a:xfrm>
            <a:prstGeom prst="rect">
              <a:avLst/>
            </a:prstGeom>
          </p:spPr>
        </p:pic>
        <p:cxnSp>
          <p:nvCxnSpPr>
            <p:cNvPr id="81" name="Straight Connector 80">
              <a:extLst>
                <a:ext uri="{FF2B5EF4-FFF2-40B4-BE49-F238E27FC236}">
                  <a16:creationId xmlns:a16="http://schemas.microsoft.com/office/drawing/2014/main" id="{2790766D-BC12-4DB0-8047-FDD9721F3B53}"/>
                </a:ext>
              </a:extLst>
            </p:cNvPr>
            <p:cNvCxnSpPr/>
            <p:nvPr/>
          </p:nvCxnSpPr>
          <p:spPr>
            <a:xfrm>
              <a:off x="361149" y="331030"/>
              <a:ext cx="1684" cy="4629783"/>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407850" y="2441824"/>
            <a:ext cx="8303694" cy="1354019"/>
          </a:xfrm>
          <a:prstGeom prst="rect">
            <a:avLst/>
          </a:prstGeom>
          <a:noFill/>
        </p:spPr>
        <p:txBody>
          <a:bodyPr wrap="square" lIns="121725" tIns="60862" rIns="121725" bIns="60862" rtlCol="0">
            <a:spAutoFit/>
          </a:bodyPr>
          <a:lstStyle/>
          <a:p>
            <a:pPr algn="just"/>
            <a:r>
              <a:rPr lang="vi-VN" sz="4000">
                <a:solidFill>
                  <a:srgbClr val="7030A0"/>
                </a:solidFill>
                <a:latin typeface="HP001 4 hàng" pitchFamily="34" charset="0"/>
              </a:rPr>
              <a:t>Cá</a:t>
            </a:r>
            <a:r>
              <a:rPr lang="el-GR" sz="4000">
                <a:solidFill>
                  <a:srgbClr val="7030A0"/>
                </a:solidFill>
                <a:latin typeface="HP001 4 hàng" pitchFamily="34" charset="0"/>
              </a:rPr>
              <a:t>ζ </a:t>
            </a:r>
            <a:r>
              <a:rPr lang="vi-VN" sz="4000">
                <a:solidFill>
                  <a:srgbClr val="7030A0"/>
                </a:solidFill>
                <a:latin typeface="HP001 4 hàng" pitchFamily="34" charset="0"/>
              </a:rPr>
              <a:t>d</a:t>
            </a:r>
            <a:r>
              <a:rPr lang="el-GR" sz="4000">
                <a:solidFill>
                  <a:srgbClr val="7030A0"/>
                </a:solidFill>
                <a:latin typeface="HP001 4 hàng" pitchFamily="34" charset="0"/>
              </a:rPr>
              <a:t>Ηϛ</a:t>
            </a:r>
            <a:r>
              <a:rPr lang="vi-VN" sz="4000">
                <a:solidFill>
                  <a:srgbClr val="7030A0"/>
                </a:solidFill>
                <a:latin typeface="HP001 4 hàng" pitchFamily="34" charset="0"/>
              </a:rPr>
              <a:t>u </a:t>
            </a:r>
            <a:r>
              <a:rPr lang="el-GR" sz="4000">
                <a:solidFill>
                  <a:srgbClr val="7030A0"/>
                </a:solidFill>
                <a:latin typeface="HP001 4 hàng" pitchFamily="34" charset="0"/>
              </a:rPr>
              <a:t>ε</a:t>
            </a:r>
            <a:r>
              <a:rPr lang="vi-VN" sz="4000">
                <a:solidFill>
                  <a:srgbClr val="7030A0"/>
                </a:solidFill>
                <a:latin typeface="HP001 4 hàng" pitchFamily="34" charset="0"/>
              </a:rPr>
              <a:t>ao l</a:t>
            </a:r>
            <a:r>
              <a:rPr lang="el-GR" sz="4000">
                <a:solidFill>
                  <a:srgbClr val="7030A0"/>
                </a:solidFill>
                <a:latin typeface="HP001 4 hàng" pitchFamily="34" charset="0"/>
              </a:rPr>
              <a:t>Η</a:t>
            </a:r>
            <a:r>
              <a:rPr lang="vi-VN" sz="4000">
                <a:solidFill>
                  <a:srgbClr val="7030A0"/>
                </a:solidFill>
                <a:latin typeface="HP001 4 hàng" pitchFamily="34" charset="0"/>
              </a:rPr>
              <a:t>İng </a:t>
            </a:r>
            <a:r>
              <a:rPr lang="el-GR" sz="4000">
                <a:solidFill>
                  <a:srgbClr val="7030A0"/>
                </a:solidFill>
                <a:latin typeface="HP001 4 hàng" pitchFamily="34" charset="0"/>
              </a:rPr>
              <a:t>Λ</a:t>
            </a:r>
            <a:r>
              <a:rPr lang="vi-VN" sz="4000">
                <a:solidFill>
                  <a:srgbClr val="7030A0"/>
                </a:solidFill>
                <a:latin typeface="HP001 4 hàng" pitchFamily="34" charset="0"/>
              </a:rPr>
              <a:t>łn</a:t>
            </a:r>
            <a:r>
              <a:rPr lang="en-US" sz="4000">
                <a:solidFill>
                  <a:srgbClr val="7030A0"/>
                </a:solidFill>
                <a:latin typeface="HP001 4 hàng" pitchFamily="34" charset="0"/>
              </a:rPr>
              <a:t> bầu </a:t>
            </a:r>
            <a:r>
              <a:rPr lang="vi-VN" sz="4000">
                <a:solidFill>
                  <a:srgbClr val="7030A0"/>
                </a:solidFill>
                <a:latin typeface="HP001 4 hàng" pitchFamily="34" charset="0"/>
              </a:rPr>
              <a:t>ǇrƟ</a:t>
            </a:r>
            <a:r>
              <a:rPr lang="en-US" sz="4000">
                <a:solidFill>
                  <a:srgbClr val="7030A0"/>
                </a:solidFill>
                <a:latin typeface="HP001 4 hàng" pitchFamily="34" charset="0"/>
              </a:rPr>
              <a:t>.</a:t>
            </a:r>
            <a:r>
              <a:rPr lang="vi-VN" sz="4000">
                <a:solidFill>
                  <a:srgbClr val="7030A0"/>
                </a:solidFill>
                <a:latin typeface="HP001 4 hàng" pitchFamily="34" charset="0"/>
              </a:rPr>
              <a:t> </a:t>
            </a:r>
            <a:endParaRPr lang="en-US" sz="4000">
              <a:solidFill>
                <a:srgbClr val="7030A0"/>
              </a:solidFill>
              <a:latin typeface="HP001 4 hàng" pitchFamily="34" charset="0"/>
            </a:endParaRPr>
          </a:p>
          <a:p>
            <a:pPr algn="just"/>
            <a:endParaRPr lang="en-US" sz="4000">
              <a:solidFill>
                <a:srgbClr val="7030A0"/>
              </a:solidFill>
              <a:latin typeface="HP001 4 hàng" pitchFamily="34" charset="0"/>
            </a:endParaRPr>
          </a:p>
        </p:txBody>
      </p:sp>
      <p:cxnSp>
        <p:nvCxnSpPr>
          <p:cNvPr id="82" name="Straight Connector 81"/>
          <p:cNvCxnSpPr/>
          <p:nvPr/>
        </p:nvCxnSpPr>
        <p:spPr>
          <a:xfrm>
            <a:off x="2628891" y="4412362"/>
            <a:ext cx="69085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3" descr="Logo&#10;&#10;Description automatically generated">
            <a:extLst>
              <a:ext uri="{FF2B5EF4-FFF2-40B4-BE49-F238E27FC236}">
                <a16:creationId xmlns:a16="http://schemas.microsoft.com/office/drawing/2014/main" id="{48D1403E-6190-495C-8CA3-55CCDACDD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534" y="160506"/>
            <a:ext cx="1827260" cy="805903"/>
          </a:xfrm>
          <a:prstGeom prst="rect">
            <a:avLst/>
          </a:prstGeom>
        </p:spPr>
      </p:pic>
      <p:sp>
        <p:nvSpPr>
          <p:cNvPr id="21" name="TextBox 20">
            <a:extLst>
              <a:ext uri="{FF2B5EF4-FFF2-40B4-BE49-F238E27FC236}">
                <a16:creationId xmlns:a16="http://schemas.microsoft.com/office/drawing/2014/main" id="{319AF3F9-C1A4-4C01-9CFB-6CA0CD1F3533}"/>
              </a:ext>
            </a:extLst>
          </p:cNvPr>
          <p:cNvSpPr txBox="1"/>
          <p:nvPr/>
        </p:nvSpPr>
        <p:spPr>
          <a:xfrm>
            <a:off x="1014585" y="1639503"/>
            <a:ext cx="10566753" cy="706135"/>
          </a:xfrm>
          <a:prstGeom prst="rect">
            <a:avLst/>
          </a:prstGeom>
          <a:noFill/>
        </p:spPr>
        <p:txBody>
          <a:bodyPr wrap="square" rtlCol="0">
            <a:spAutoFit/>
          </a:bodyPr>
          <a:lstStyle/>
          <a:p>
            <a:pPr defTabSz="909811"/>
            <a:r>
              <a:rPr lang="en-VN" sz="3990">
                <a:solidFill>
                  <a:srgbClr val="7030A0"/>
                </a:solidFill>
                <a:latin typeface="HP001 5 hàng" panose="020B0603050302020204" pitchFamily="34" charset="0"/>
                <a:cs typeface="HP001 5H Normal" panose="020B0603050302020204" pitchFamily="34" charset="0"/>
                <a:sym typeface="Arial"/>
              </a:rPr>
              <a:t>Thứ </a:t>
            </a:r>
            <a:r>
              <a:rPr lang="en-US" sz="3990" err="1">
                <a:solidFill>
                  <a:srgbClr val="7030A0"/>
                </a:solidFill>
                <a:latin typeface="HP001 5 hàng" panose="020B0603050302020204" pitchFamily="34" charset="0"/>
                <a:cs typeface="HP001 5H Normal" panose="020B0603050302020204" pitchFamily="34" charset="0"/>
                <a:sym typeface="Arial"/>
              </a:rPr>
              <a:t>sáu</a:t>
            </a:r>
            <a:r>
              <a:rPr lang="en-VN" sz="3990">
                <a:solidFill>
                  <a:srgbClr val="7030A0"/>
                </a:solidFill>
                <a:latin typeface="HP001 5 hàng" panose="020B0603050302020204" pitchFamily="34" charset="0"/>
                <a:cs typeface="HP001 5H Normal" panose="020B0603050302020204" pitchFamily="34" charset="0"/>
                <a:sym typeface="Arial"/>
              </a:rPr>
              <a:t> </a:t>
            </a:r>
            <a:r>
              <a:rPr lang="en-US" sz="3990">
                <a:solidFill>
                  <a:srgbClr val="7030A0"/>
                </a:solidFill>
                <a:latin typeface="HP001 5 hàng" panose="020B0603050302020204" pitchFamily="34" charset="0"/>
                <a:cs typeface="HP001 5H Normal" panose="020B0603050302020204" pitchFamily="34" charset="0"/>
                <a:sym typeface="Arial"/>
              </a:rPr>
              <a:t>w</a:t>
            </a:r>
            <a:r>
              <a:rPr lang="en-VN" sz="3990">
                <a:solidFill>
                  <a:srgbClr val="7030A0"/>
                </a:solidFill>
                <a:latin typeface="HP001 5 hàng" panose="020B0603050302020204" pitchFamily="34" charset="0"/>
                <a:cs typeface="HP001 5H Normal" panose="020B0603050302020204" pitchFamily="34" charset="0"/>
                <a:sym typeface="Arial"/>
              </a:rPr>
              <a:t>gà</a:t>
            </a:r>
            <a:r>
              <a:rPr lang="en-US" sz="3990">
                <a:solidFill>
                  <a:srgbClr val="7030A0"/>
                </a:solidFill>
                <a:latin typeface="HP001 5 hàng" panose="020B0603050302020204" pitchFamily="34" charset="0"/>
                <a:cs typeface="HP001 5H Normal" panose="020B0603050302020204" pitchFamily="34" charset="0"/>
                <a:sym typeface="Arial"/>
              </a:rPr>
              <a:t>ǀ</a:t>
            </a:r>
            <a:r>
              <a:rPr lang="en-VN" sz="3990">
                <a:solidFill>
                  <a:srgbClr val="7030A0"/>
                </a:solidFill>
                <a:latin typeface="HP001 5 hàng" panose="020B0603050302020204" pitchFamily="34" charset="0"/>
                <a:cs typeface="HP001 5H Normal" panose="020B0603050302020204" pitchFamily="34" charset="0"/>
                <a:sym typeface="Arial"/>
              </a:rPr>
              <a:t> </a:t>
            </a:r>
            <a:r>
              <a:rPr lang="en-US" sz="3990">
                <a:solidFill>
                  <a:srgbClr val="7030A0"/>
                </a:solidFill>
                <a:latin typeface="HP001 5 hàng" panose="020B0603050302020204" pitchFamily="34" charset="0"/>
                <a:cs typeface="HP001 5H Normal" panose="020B0603050302020204" pitchFamily="34" charset="0"/>
              </a:rPr>
              <a:t>10</a:t>
            </a:r>
            <a:r>
              <a:rPr lang="en-VN" sz="3990">
                <a:solidFill>
                  <a:srgbClr val="7030A0"/>
                </a:solidFill>
                <a:latin typeface="HP001 5 hàng" panose="020B0603050302020204" pitchFamily="34" charset="0"/>
                <a:cs typeface="HP001 5H Normal" panose="020B0603050302020204" pitchFamily="34" charset="0"/>
                <a:sym typeface="Arial"/>
              </a:rPr>
              <a:t> </a:t>
            </a:r>
            <a:r>
              <a:rPr lang="el-GR" sz="3990">
                <a:solidFill>
                  <a:srgbClr val="7030A0"/>
                </a:solidFill>
                <a:latin typeface="HP001 5 hàng" panose="020B0603050302020204" pitchFamily="34" charset="0"/>
                <a:cs typeface="HP001 5H Normal" panose="020B0603050302020204" pitchFamily="34" charset="0"/>
                <a:sym typeface="Arial"/>
              </a:rPr>
              <a:t>κ</a:t>
            </a:r>
            <a:r>
              <a:rPr lang="en-VN" sz="3990">
                <a:solidFill>
                  <a:srgbClr val="7030A0"/>
                </a:solidFill>
                <a:latin typeface="HP001 5 hàng" panose="020B0603050302020204" pitchFamily="34" charset="0"/>
                <a:cs typeface="HP001 5H Normal" panose="020B0603050302020204" pitchFamily="34" charset="0"/>
                <a:sym typeface="Arial"/>
              </a:rPr>
              <a:t>án</a:t>
            </a:r>
            <a:r>
              <a:rPr lang="en-US" sz="3990">
                <a:solidFill>
                  <a:srgbClr val="7030A0"/>
                </a:solidFill>
                <a:latin typeface="HP001 5 hàng" panose="020B0603050302020204" pitchFamily="34" charset="0"/>
                <a:cs typeface="HP001 5H Normal" panose="020B0603050302020204" pitchFamily="34" charset="0"/>
                <a:sym typeface="Arial"/>
              </a:rPr>
              <a:t>Ƒ</a:t>
            </a:r>
            <a:r>
              <a:rPr lang="en-VN" sz="3990">
                <a:solidFill>
                  <a:srgbClr val="7030A0"/>
                </a:solidFill>
                <a:latin typeface="HP001 5 hàng" panose="020B0603050302020204" pitchFamily="34" charset="0"/>
                <a:cs typeface="HP001 5H Normal" panose="020B0603050302020204" pitchFamily="34" charset="0"/>
                <a:sym typeface="Arial"/>
              </a:rPr>
              <a:t> 1</a:t>
            </a:r>
            <a:r>
              <a:rPr lang="en-US" sz="3990">
                <a:solidFill>
                  <a:srgbClr val="7030A0"/>
                </a:solidFill>
                <a:latin typeface="HP001 5 hàng" panose="020B0603050302020204" pitchFamily="34" charset="0"/>
                <a:cs typeface="HP001 5H Normal" panose="020B0603050302020204" pitchFamily="34" charset="0"/>
                <a:sym typeface="Arial"/>
              </a:rPr>
              <a:t>2</a:t>
            </a:r>
            <a:r>
              <a:rPr lang="en-VN" sz="3990">
                <a:solidFill>
                  <a:srgbClr val="7030A0"/>
                </a:solidFill>
                <a:latin typeface="HP001 5 hàng" panose="020B0603050302020204" pitchFamily="34" charset="0"/>
                <a:cs typeface="HP001 5H Normal" panose="020B0603050302020204" pitchFamily="34" charset="0"/>
                <a:sym typeface="Arial"/>
              </a:rPr>
              <a:t> </a:t>
            </a:r>
            <a:r>
              <a:rPr lang="en-US" sz="3990">
                <a:solidFill>
                  <a:srgbClr val="7030A0"/>
                </a:solidFill>
                <a:latin typeface="HP001 5 hàng" panose="020B0603050302020204" pitchFamily="34" charset="0"/>
                <a:cs typeface="HP001 5H Normal" panose="020B0603050302020204" pitchFamily="34" charset="0"/>
                <a:sym typeface="Arial"/>
              </a:rPr>
              <a:t>w</a:t>
            </a:r>
            <a:r>
              <a:rPr lang="en-VN" sz="3990">
                <a:solidFill>
                  <a:srgbClr val="7030A0"/>
                </a:solidFill>
                <a:latin typeface="HP001 5 hàng" panose="020B0603050302020204" pitchFamily="34" charset="0"/>
                <a:cs typeface="HP001 5H Normal" panose="020B0603050302020204" pitchFamily="34" charset="0"/>
                <a:sym typeface="Arial"/>
              </a:rPr>
              <a:t>ăm 2021</a:t>
            </a:r>
          </a:p>
        </p:txBody>
      </p:sp>
      <p:sp>
        <p:nvSpPr>
          <p:cNvPr id="15" name="TextBox 14"/>
          <p:cNvSpPr txBox="1"/>
          <p:nvPr/>
        </p:nvSpPr>
        <p:spPr>
          <a:xfrm>
            <a:off x="407850" y="3208477"/>
            <a:ext cx="8898304" cy="738466"/>
          </a:xfrm>
          <a:prstGeom prst="rect">
            <a:avLst/>
          </a:prstGeom>
          <a:noFill/>
        </p:spPr>
        <p:txBody>
          <a:bodyPr wrap="square" lIns="121725" tIns="60862" rIns="121725" bIns="60862" rtlCol="0">
            <a:spAutoFit/>
          </a:bodyPr>
          <a:lstStyle/>
          <a:p>
            <a:pPr algn="just"/>
            <a:r>
              <a:rPr lang="vi-VN" sz="4000">
                <a:solidFill>
                  <a:srgbClr val="7030A0"/>
                </a:solidFill>
                <a:latin typeface="HP001 4 hàng" pitchFamily="34" charset="0"/>
              </a:rPr>
              <a:t>Cá</a:t>
            </a:r>
            <a:r>
              <a:rPr lang="el-GR" sz="4000">
                <a:solidFill>
                  <a:srgbClr val="7030A0"/>
                </a:solidFill>
                <a:latin typeface="HP001 4 hàng" pitchFamily="34" charset="0"/>
              </a:rPr>
              <a:t>ζ </a:t>
            </a:r>
            <a:r>
              <a:rPr lang="vi-VN" sz="4000">
                <a:solidFill>
                  <a:srgbClr val="7030A0"/>
                </a:solidFill>
                <a:latin typeface="HP001 4 hàng" pitchFamily="34" charset="0"/>
              </a:rPr>
              <a:t>d</a:t>
            </a:r>
            <a:r>
              <a:rPr lang="el-GR" sz="4000">
                <a:solidFill>
                  <a:srgbClr val="7030A0"/>
                </a:solidFill>
                <a:latin typeface="HP001 4 hàng" pitchFamily="34" charset="0"/>
              </a:rPr>
              <a:t>Ηϛ</a:t>
            </a:r>
            <a:r>
              <a:rPr lang="vi-VN" sz="4000">
                <a:solidFill>
                  <a:srgbClr val="7030A0"/>
                </a:solidFill>
                <a:latin typeface="HP001 4 hàng" pitchFamily="34" charset="0"/>
              </a:rPr>
              <a:t>u </a:t>
            </a:r>
            <a:r>
              <a:rPr lang="el-GR" sz="4000">
                <a:solidFill>
                  <a:srgbClr val="7030A0"/>
                </a:solidFill>
                <a:latin typeface="HP001 4 hàng" pitchFamily="34" charset="0"/>
              </a:rPr>
              <a:t>ε</a:t>
            </a:r>
            <a:r>
              <a:rPr lang="vi-VN" sz="4000">
                <a:solidFill>
                  <a:srgbClr val="7030A0"/>
                </a:solidFill>
                <a:latin typeface="HP001 4 hàng" pitchFamily="34" charset="0"/>
              </a:rPr>
              <a:t>ao l</a:t>
            </a:r>
            <a:r>
              <a:rPr lang="el-GR" sz="4000">
                <a:solidFill>
                  <a:srgbClr val="7030A0"/>
                </a:solidFill>
                <a:latin typeface="HP001 4 hàng" pitchFamily="34" charset="0"/>
              </a:rPr>
              <a:t>Η</a:t>
            </a:r>
            <a:r>
              <a:rPr lang="vi-VN" sz="4000">
                <a:solidFill>
                  <a:srgbClr val="7030A0"/>
                </a:solidFill>
                <a:latin typeface="HP001 4 hàng" pitchFamily="34" charset="0"/>
              </a:rPr>
              <a:t>İng </a:t>
            </a:r>
            <a:r>
              <a:rPr lang="el-GR" sz="4000">
                <a:solidFill>
                  <a:srgbClr val="7030A0"/>
                </a:solidFill>
                <a:latin typeface="HP001 4 hàng" pitchFamily="34" charset="0"/>
              </a:rPr>
              <a:t>Λ</a:t>
            </a:r>
            <a:r>
              <a:rPr lang="vi-VN" sz="4000">
                <a:solidFill>
                  <a:srgbClr val="7030A0"/>
                </a:solidFill>
                <a:latin typeface="HP001 4 hàng" pitchFamily="34" charset="0"/>
              </a:rPr>
              <a:t>łn</a:t>
            </a:r>
            <a:r>
              <a:rPr lang="en-US" sz="4000">
                <a:solidFill>
                  <a:srgbClr val="7030A0"/>
                </a:solidFill>
                <a:latin typeface="HP001 4 hàng" pitchFamily="34" charset="0"/>
              </a:rPr>
              <a:t> bầu </a:t>
            </a:r>
            <a:r>
              <a:rPr lang="vi-VN" sz="4000">
                <a:solidFill>
                  <a:srgbClr val="7030A0"/>
                </a:solidFill>
                <a:latin typeface="HP001 4 hàng" pitchFamily="34" charset="0"/>
              </a:rPr>
              <a:t>ǇrƟ</a:t>
            </a:r>
            <a:r>
              <a:rPr lang="en-US" sz="4000">
                <a:solidFill>
                  <a:srgbClr val="7030A0"/>
                </a:solidFill>
                <a:latin typeface="HP001 4 hàng" pitchFamily="34" charset="0"/>
              </a:rPr>
              <a:t>.</a:t>
            </a:r>
            <a:r>
              <a:rPr lang="vi-VN" sz="4000">
                <a:solidFill>
                  <a:srgbClr val="7030A0"/>
                </a:solidFill>
                <a:latin typeface="HP001 4 hàng" pitchFamily="34" charset="0"/>
              </a:rPr>
              <a:t> </a:t>
            </a:r>
            <a:endParaRPr lang="en-US" sz="4000">
              <a:solidFill>
                <a:srgbClr val="7030A0"/>
              </a:solidFill>
              <a:latin typeface="HP001 4 hàng" pitchFamily="34" charset="0"/>
            </a:endParaRPr>
          </a:p>
        </p:txBody>
      </p:sp>
      <p:grpSp>
        <p:nvGrpSpPr>
          <p:cNvPr id="10" name="Group 9"/>
          <p:cNvGrpSpPr/>
          <p:nvPr/>
        </p:nvGrpSpPr>
        <p:grpSpPr>
          <a:xfrm>
            <a:off x="345302" y="523834"/>
            <a:ext cx="1997103" cy="640080"/>
            <a:chOff x="724247" y="1544462"/>
            <a:chExt cx="1501542" cy="480061"/>
          </a:xfrm>
        </p:grpSpPr>
        <p:sp>
          <p:nvSpPr>
            <p:cNvPr id="11" name="Rounded Rectangle 10"/>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12" name="Oval 11"/>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217336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A9ABAA-7FA7-7B42-93F3-7A36DAAD7A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555" y="2084426"/>
            <a:ext cx="2654618" cy="3801056"/>
          </a:xfrm>
          <a:prstGeom prst="rect">
            <a:avLst/>
          </a:prstGeom>
        </p:spPr>
      </p:pic>
      <p:sp>
        <p:nvSpPr>
          <p:cNvPr id="10" name="TextBox 9"/>
          <p:cNvSpPr txBox="1"/>
          <p:nvPr/>
        </p:nvSpPr>
        <p:spPr>
          <a:xfrm>
            <a:off x="1453287" y="5943538"/>
            <a:ext cx="2560810" cy="392516"/>
          </a:xfrm>
          <a:prstGeom prst="rect">
            <a:avLst/>
          </a:prstGeom>
          <a:solidFill>
            <a:srgbClr val="00B0F0"/>
          </a:solidFill>
        </p:spPr>
        <p:txBody>
          <a:bodyPr wrap="square" lIns="68681" tIns="34340" rIns="68681" bIns="34340" rtlCol="0">
            <a:spAutoFit/>
          </a:bodyPr>
          <a:lstStyle/>
          <a:p>
            <a:pPr algn="ctr"/>
            <a:r>
              <a:rPr lang="vi-VN" sz="2100">
                <a:solidFill>
                  <a:schemeClr val="bg1"/>
                </a:solidFill>
                <a:latin typeface="Arial-Rounded" pitchFamily="34" charset="0"/>
                <a:ea typeface="Arial-Rounded" pitchFamily="34" charset="0"/>
                <a:cs typeface="Arial-Rounded" pitchFamily="34" charset="0"/>
              </a:rPr>
              <a:t>Trang </a:t>
            </a:r>
            <a:r>
              <a:rPr lang="en-US" sz="2100">
                <a:solidFill>
                  <a:schemeClr val="bg1"/>
                </a:solidFill>
                <a:latin typeface="Arial-Rounded" pitchFamily="34" charset="0"/>
                <a:ea typeface="Arial-Rounded" pitchFamily="34" charset="0"/>
                <a:cs typeface="Arial-Rounded" pitchFamily="34" charset="0"/>
              </a:rPr>
              <a:t>41, 42</a:t>
            </a:r>
            <a:r>
              <a:rPr lang="vi-VN" sz="2100">
                <a:solidFill>
                  <a:schemeClr val="bg1"/>
                </a:solidFill>
                <a:latin typeface="Arial-Rounded" pitchFamily="34" charset="0"/>
                <a:ea typeface="Arial-Rounded" pitchFamily="34" charset="0"/>
                <a:cs typeface="Arial-Rounded" pitchFamily="34" charset="0"/>
              </a:rPr>
              <a:t> </a:t>
            </a:r>
            <a:endParaRPr lang="en-US" sz="2100">
              <a:solidFill>
                <a:schemeClr val="bg1"/>
              </a:solidFill>
              <a:latin typeface="Arial-Rounded" pitchFamily="34" charset="0"/>
              <a:ea typeface="Arial-Rounded" pitchFamily="34" charset="0"/>
              <a:cs typeface="Arial-Rounded" pitchFamily="34" charset="0"/>
            </a:endParaRPr>
          </a:p>
        </p:txBody>
      </p:sp>
      <p:pic>
        <p:nvPicPr>
          <p:cNvPr id="11" name="Picture 6" descr="Free Simple Eraser Icon Image｜free Cartoon &amp;amp; Clipart - Eraser Clipart -  (480x480) Png Clipart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9864" y="1365184"/>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C:\Users\PC\Pictures\Hình ảnh soạn giáo án\bút chì đẹp .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2936963" y="962607"/>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45302" y="523834"/>
            <a:ext cx="1997103" cy="640080"/>
            <a:chOff x="724247" y="1544462"/>
            <a:chExt cx="1501542" cy="480061"/>
          </a:xfrm>
        </p:grpSpPr>
        <p:sp>
          <p:nvSpPr>
            <p:cNvPr id="14" name="Rounded Rectangle 13"/>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Viết</a:t>
              </a:r>
            </a:p>
          </p:txBody>
        </p:sp>
        <p:sp>
          <p:nvSpPr>
            <p:cNvPr id="15" name="Oval 14"/>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pic>
        <p:nvPicPr>
          <p:cNvPr id="16" name="Picture 2">
            <a:extLst>
              <a:ext uri="{FF2B5EF4-FFF2-40B4-BE49-F238E27FC236}">
                <a16:creationId xmlns:a16="http://schemas.microsoft.com/office/drawing/2014/main" id="{FC57A66B-C173-45D3-BABB-8C325D753B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698" t="45690" r="30142" b="27155"/>
          <a:stretch/>
        </p:blipFill>
        <p:spPr bwMode="auto">
          <a:xfrm>
            <a:off x="5965677" y="1553373"/>
            <a:ext cx="5507268" cy="204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DA0ED9A4-3A0C-43CF-A7A0-7DCFB533D6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158" t="30828" r="29251" b="29418"/>
          <a:stretch/>
        </p:blipFill>
        <p:spPr bwMode="auto">
          <a:xfrm>
            <a:off x="5965677" y="3596169"/>
            <a:ext cx="5507268" cy="303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69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684" y="2185730"/>
            <a:ext cx="5032320" cy="1122400"/>
          </a:xfrm>
        </p:spPr>
        <p:txBody>
          <a:bodyPr/>
          <a:lstStyle/>
          <a:p>
            <a:r>
              <a:rPr lang="en-US" sz="7200"/>
              <a:t>Thư giãn nào</a:t>
            </a:r>
          </a:p>
        </p:txBody>
      </p:sp>
    </p:spTree>
    <p:extLst>
      <p:ext uri="{BB962C8B-B14F-4D97-AF65-F5344CB8AC3E}">
        <p14:creationId xmlns:p14="http://schemas.microsoft.com/office/powerpoint/2010/main" val="3247187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8462" y="43540"/>
            <a:ext cx="2286000" cy="553538"/>
            <a:chOff x="724247" y="1566235"/>
            <a:chExt cx="1718752" cy="415155"/>
          </a:xfrm>
        </p:grpSpPr>
        <p:sp>
          <p:nvSpPr>
            <p:cNvPr id="23" name="Rounded Rectangle 22"/>
            <p:cNvSpPr/>
            <p:nvPr/>
          </p:nvSpPr>
          <p:spPr>
            <a:xfrm>
              <a:off x="815006" y="1582934"/>
              <a:ext cx="1627993" cy="3984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itchFamily="34" charset="0"/>
                  <a:ea typeface="Arial-Rounded" pitchFamily="34" charset="0"/>
                  <a:cs typeface="Arial-Rounded" pitchFamily="34" charset="0"/>
                </a:rPr>
                <a:t>   Kể chuyện</a:t>
              </a:r>
            </a:p>
          </p:txBody>
        </p:sp>
        <p:sp>
          <p:nvSpPr>
            <p:cNvPr id="24" name="Oval 23"/>
            <p:cNvSpPr/>
            <p:nvPr/>
          </p:nvSpPr>
          <p:spPr>
            <a:xfrm>
              <a:off x="724247" y="1566235"/>
              <a:ext cx="412500" cy="4114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3</a:t>
              </a:r>
            </a:p>
          </p:txBody>
        </p:sp>
      </p:grpSp>
      <p:pic>
        <p:nvPicPr>
          <p:cNvPr id="2" name="KỂ CHUYỆN HỔ - MƯA VÀ CON HỔ HUNG HĂNG">
            <a:hlinkClick r:id="" action="ppaction://media"/>
            <a:extLst>
              <a:ext uri="{FF2B5EF4-FFF2-40B4-BE49-F238E27FC236}">
                <a16:creationId xmlns:a16="http://schemas.microsoft.com/office/drawing/2014/main" id="{6B1FEA44-0A1C-4F06-A71F-91906B790FAD}"/>
              </a:ext>
            </a:extLst>
          </p:cNvPr>
          <p:cNvPicPr>
            <a:picLocks noChangeAspect="1"/>
          </p:cNvPicPr>
          <p:nvPr>
            <a:videoFile r:link="rId1"/>
            <p:extLst>
              <p:ext uri="{DAA4B4D4-6D71-4841-9C94-3DE7FCFB9230}">
                <p14:media xmlns:p14="http://schemas.microsoft.com/office/powerpoint/2010/main" r:embed="rId2">
                  <p14:trim end="6696"/>
                </p14:media>
              </p:ext>
            </p:extLst>
          </p:nvPr>
        </p:nvPicPr>
        <p:blipFill>
          <a:blip r:embed="rId5"/>
          <a:stretch>
            <a:fillRect/>
          </a:stretch>
        </p:blipFill>
        <p:spPr>
          <a:xfrm>
            <a:off x="9525" y="0"/>
            <a:ext cx="12141200" cy="6858000"/>
          </a:xfrm>
          <a:prstGeom prst="rect">
            <a:avLst/>
          </a:prstGeom>
        </p:spPr>
      </p:pic>
    </p:spTree>
    <p:extLst>
      <p:ext uri="{BB962C8B-B14F-4D97-AF65-F5344CB8AC3E}">
        <p14:creationId xmlns:p14="http://schemas.microsoft.com/office/powerpoint/2010/main" val="3165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36565" y="289560"/>
            <a:ext cx="10934429" cy="707886"/>
          </a:xfrm>
          <a:prstGeom prst="rect">
            <a:avLst/>
          </a:prstGeom>
          <a:solidFill>
            <a:schemeClr val="accent1"/>
          </a:solidFill>
        </p:spPr>
        <p:txBody>
          <a:bodyPr wrap="square" rtlCol="0">
            <a:spAutoFit/>
          </a:bodyPr>
          <a:lstStyle/>
          <a:p>
            <a:pPr algn="ctr"/>
            <a:r>
              <a:rPr lang="en-US" sz="4000" b="1">
                <a:solidFill>
                  <a:schemeClr val="bg1"/>
                </a:solidFill>
                <a:latin typeface="Arial-Rounded" pitchFamily="34" charset="0"/>
                <a:ea typeface="Arial-Rounded" pitchFamily="34" charset="0"/>
                <a:cs typeface="Arial-Rounded" pitchFamily="34" charset="0"/>
              </a:rPr>
              <a:t>Lửa, mưa và con hổ hung hăng</a:t>
            </a:r>
          </a:p>
        </p:txBody>
      </p:sp>
      <p:sp>
        <p:nvSpPr>
          <p:cNvPr id="4" name="TextBox 3"/>
          <p:cNvSpPr txBox="1"/>
          <p:nvPr/>
        </p:nvSpPr>
        <p:spPr>
          <a:xfrm>
            <a:off x="3073552" y="5705773"/>
            <a:ext cx="6014735" cy="646331"/>
          </a:xfrm>
          <a:prstGeom prst="rect">
            <a:avLst/>
          </a:prstGeom>
          <a:solidFill>
            <a:schemeClr val="accent1"/>
          </a:solidFill>
        </p:spPr>
        <p:txBody>
          <a:bodyPr wrap="square" rtlCol="0">
            <a:spAutoFit/>
          </a:bodyPr>
          <a:lstStyle/>
          <a:p>
            <a:pPr algn="ctr"/>
            <a:r>
              <a:rPr lang="en-US" sz="3600">
                <a:solidFill>
                  <a:schemeClr val="bg1"/>
                </a:solidFill>
                <a:latin typeface="Arial-Rounded" pitchFamily="34" charset="0"/>
                <a:ea typeface="Arial-Rounded" pitchFamily="34" charset="0"/>
                <a:cs typeface="Arial-Rounded" pitchFamily="34" charset="0"/>
              </a:rPr>
              <a:t>Gặp “con vật lạ”, hổ làm gì?</a:t>
            </a:r>
          </a:p>
        </p:txBody>
      </p:sp>
      <p:pic>
        <p:nvPicPr>
          <p:cNvPr id="5" name="Picture 4">
            <a:extLst>
              <a:ext uri="{FF2B5EF4-FFF2-40B4-BE49-F238E27FC236}">
                <a16:creationId xmlns:a16="http://schemas.microsoft.com/office/drawing/2014/main" id="{206D68F6-9E40-4481-9835-77F3DACD1404}"/>
              </a:ext>
            </a:extLst>
          </p:cNvPr>
          <p:cNvPicPr>
            <a:picLocks noChangeAspect="1"/>
          </p:cNvPicPr>
          <p:nvPr/>
        </p:nvPicPr>
        <p:blipFill rotWithShape="1">
          <a:blip r:embed="rId2"/>
          <a:srcRect l="7756" t="3596" r="50958" b="3105"/>
          <a:stretch/>
        </p:blipFill>
        <p:spPr>
          <a:xfrm>
            <a:off x="3947510" y="1492250"/>
            <a:ext cx="4343017" cy="3873500"/>
          </a:xfrm>
          <a:prstGeom prst="rect">
            <a:avLst/>
          </a:prstGeom>
        </p:spPr>
      </p:pic>
    </p:spTree>
    <p:extLst>
      <p:ext uri="{BB962C8B-B14F-4D97-AF65-F5344CB8AC3E}">
        <p14:creationId xmlns:p14="http://schemas.microsoft.com/office/powerpoint/2010/main" val="24906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Effect transition="in" filter="fade">
                                      <p:cBhvr>
                                        <p:cTn id="14"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5718" y="5638800"/>
            <a:ext cx="4530407" cy="646331"/>
          </a:xfrm>
          <a:prstGeom prst="rect">
            <a:avLst/>
          </a:prstGeom>
          <a:solidFill>
            <a:schemeClr val="accent1"/>
          </a:solidFill>
        </p:spPr>
        <p:txBody>
          <a:bodyPr wrap="none" rtlCol="0">
            <a:spAutoFit/>
          </a:bodyPr>
          <a:lstStyle/>
          <a:p>
            <a:pPr algn="ctr"/>
            <a:r>
              <a:rPr lang="en-US" sz="3600">
                <a:solidFill>
                  <a:schemeClr val="bg1"/>
                </a:solidFill>
                <a:latin typeface="Arial-Rounded" pitchFamily="34" charset="0"/>
                <a:ea typeface="Arial-Rounded" pitchFamily="34" charset="0"/>
                <a:cs typeface="Arial-Rounded" pitchFamily="34" charset="0"/>
              </a:rPr>
              <a:t>Vì sao hổ bị xém lông?</a:t>
            </a:r>
          </a:p>
        </p:txBody>
      </p:sp>
      <p:pic>
        <p:nvPicPr>
          <p:cNvPr id="4" name="Picture 3">
            <a:extLst>
              <a:ext uri="{FF2B5EF4-FFF2-40B4-BE49-F238E27FC236}">
                <a16:creationId xmlns:a16="http://schemas.microsoft.com/office/drawing/2014/main" id="{0636BEA8-E11A-4D8F-BA67-70BFB3DE1BD2}"/>
              </a:ext>
            </a:extLst>
          </p:cNvPr>
          <p:cNvPicPr>
            <a:picLocks noChangeAspect="1"/>
          </p:cNvPicPr>
          <p:nvPr/>
        </p:nvPicPr>
        <p:blipFill rotWithShape="1">
          <a:blip r:embed="rId2"/>
          <a:srcRect l="51994" t="2835" r="6604" b="3065"/>
          <a:stretch/>
        </p:blipFill>
        <p:spPr>
          <a:xfrm>
            <a:off x="3692259" y="858122"/>
            <a:ext cx="4777319" cy="4285304"/>
          </a:xfrm>
          <a:prstGeom prst="rect">
            <a:avLst/>
          </a:prstGeom>
        </p:spPr>
      </p:pic>
    </p:spTree>
    <p:extLst>
      <p:ext uri="{BB962C8B-B14F-4D97-AF65-F5344CB8AC3E}">
        <p14:creationId xmlns:p14="http://schemas.microsoft.com/office/powerpoint/2010/main" val="1838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24"/>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72015" y="829902"/>
            <a:ext cx="1127504" cy="943848"/>
          </a:xfrm>
          <a:prstGeom prst="rect">
            <a:avLst/>
          </a:prstGeom>
          <a:noFill/>
        </p:spPr>
        <p:txBody>
          <a:bodyPr wrap="square" lIns="121725" tIns="60862" rIns="121725" bIns="60862" rtlCol="0">
            <a:spAutoFit/>
          </a:bodyPr>
          <a:lstStyle/>
          <a:p>
            <a:pPr algn="ctr"/>
            <a:r>
              <a:rPr lang="en-US" sz="5300" b="1">
                <a:ln>
                  <a:solidFill>
                    <a:schemeClr val="bg1"/>
                  </a:solidFill>
                </a:ln>
                <a:solidFill>
                  <a:srgbClr val="002060"/>
                </a:solidFill>
                <a:latin typeface=".VnCooper" pitchFamily="34" charset="0"/>
                <a:ea typeface="Arial-Rounded" pitchFamily="34" charset="0"/>
                <a:cs typeface="Arial-Rounded" pitchFamily="34" charset="0"/>
              </a:rPr>
              <a:t>65</a:t>
            </a:r>
          </a:p>
        </p:txBody>
      </p:sp>
      <p:sp>
        <p:nvSpPr>
          <p:cNvPr id="8" name="TextBox 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ln>
                  <a:solidFill>
                    <a:schemeClr val="bg1"/>
                  </a:solidFill>
                </a:ln>
                <a:solidFill>
                  <a:schemeClr val="bg1"/>
                </a:solidFill>
                <a:latin typeface="Arrus-Black" pitchFamily="18" charset="0"/>
                <a:ea typeface="Arrus-Black" pitchFamily="18" charset="0"/>
                <a:cs typeface="Arrus-Black" pitchFamily="18" charset="0"/>
              </a:rPr>
              <a:t>BÀI</a:t>
            </a:r>
          </a:p>
        </p:txBody>
      </p:sp>
      <p:sp>
        <p:nvSpPr>
          <p:cNvPr id="9" name="Title 1"/>
          <p:cNvSpPr txBox="1">
            <a:spLocks/>
          </p:cNvSpPr>
          <p:nvPr/>
        </p:nvSpPr>
        <p:spPr>
          <a:xfrm>
            <a:off x="3575373" y="164142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7200" b="1" cap="all">
                <a:ln w="9000" cmpd="sng">
                  <a:solidFill>
                    <a:schemeClr val="bg1"/>
                  </a:solidFill>
                  <a:prstDash val="solid"/>
                </a:ln>
                <a:solidFill>
                  <a:schemeClr val="bg1"/>
                </a:solidFill>
                <a:effectLst>
                  <a:reflection blurRad="12700" stA="28000" endPos="45000" dist="1000" dir="5400000" sy="-100000" algn="bl" rotWithShape="0"/>
                </a:effectLst>
                <a:latin typeface="Arial-Rounded" pitchFamily="34" charset="0"/>
                <a:ea typeface="Arial-Rounded" pitchFamily="34" charset="0"/>
                <a:cs typeface="Arial-Rounded" pitchFamily="34" charset="0"/>
              </a:rPr>
              <a:t>ÔN TẬP</a:t>
            </a:r>
          </a:p>
          <a:p>
            <a:pPr>
              <a:lnSpc>
                <a:spcPct val="120000"/>
              </a:lnSpc>
            </a:pPr>
            <a:r>
              <a:rPr lang="en-US" sz="7200" b="1" cap="all">
                <a:ln w="9000" cmpd="sng">
                  <a:solidFill>
                    <a:schemeClr val="bg1"/>
                  </a:solidFill>
                  <a:prstDash val="solid"/>
                </a:ln>
                <a:solidFill>
                  <a:schemeClr val="bg1"/>
                </a:solidFill>
                <a:effectLst>
                  <a:reflection blurRad="12700" stA="28000" endPos="45000" dist="1000" dir="5400000" sy="-100000" algn="bl" rotWithShape="0"/>
                </a:effectLst>
                <a:latin typeface="Arial-Rounded" pitchFamily="34" charset="0"/>
                <a:ea typeface="Arial-Rounded" pitchFamily="34" charset="0"/>
                <a:cs typeface="Arial-Rounded" pitchFamily="34" charset="0"/>
              </a:rPr>
              <a:t>VÀ KỂ CHUYỆN</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9519" y="3810000"/>
            <a:ext cx="6005640" cy="290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324458" y="3954263"/>
            <a:ext cx="1219200" cy="523220"/>
          </a:xfrm>
          <a:prstGeom prst="rect">
            <a:avLst/>
          </a:prstGeom>
          <a:solidFill>
            <a:srgbClr val="FFC000"/>
          </a:solidFill>
        </p:spPr>
        <p:txBody>
          <a:bodyPr wrap="square" rtlCol="0">
            <a:spAutoFit/>
          </a:bodyPr>
          <a:lstStyle/>
          <a:p>
            <a:pPr algn="ctr"/>
            <a:r>
              <a:rPr lang="en-US" sz="2800">
                <a:ln>
                  <a:solidFill>
                    <a:schemeClr val="bg1"/>
                  </a:solidFill>
                </a:ln>
                <a:solidFill>
                  <a:schemeClr val="bg1"/>
                </a:solidFill>
                <a:latin typeface="Arial" pitchFamily="34" charset="0"/>
                <a:cs typeface="Arial" pitchFamily="34" charset="0"/>
              </a:rPr>
              <a:t>S/142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2260" y="5500990"/>
            <a:ext cx="4945585" cy="707886"/>
          </a:xfrm>
          <a:prstGeom prst="rect">
            <a:avLst/>
          </a:prstGeom>
          <a:solidFill>
            <a:schemeClr val="accent1"/>
          </a:solidFill>
        </p:spPr>
        <p:txBody>
          <a:bodyPr wrap="none" rtlCol="0">
            <a:spAutoFit/>
          </a:bodyPr>
          <a:lstStyle/>
          <a:p>
            <a:r>
              <a:rPr lang="en-US" sz="4000">
                <a:solidFill>
                  <a:schemeClr val="bg1"/>
                </a:solidFill>
                <a:latin typeface="Arial-Rounded" pitchFamily="34" charset="0"/>
                <a:ea typeface="Arial-Rounded" pitchFamily="34" charset="0"/>
                <a:cs typeface="Arial-Rounded" pitchFamily="34" charset="0"/>
              </a:rPr>
              <a:t>Hổ tưởng mưa làm gì?</a:t>
            </a:r>
          </a:p>
        </p:txBody>
      </p:sp>
      <p:pic>
        <p:nvPicPr>
          <p:cNvPr id="4" name="Picture 3">
            <a:extLst>
              <a:ext uri="{FF2B5EF4-FFF2-40B4-BE49-F238E27FC236}">
                <a16:creationId xmlns:a16="http://schemas.microsoft.com/office/drawing/2014/main" id="{1FA610F6-C1DE-4572-BF7E-16CC02993AA7}"/>
              </a:ext>
            </a:extLst>
          </p:cNvPr>
          <p:cNvPicPr>
            <a:picLocks noChangeAspect="1"/>
          </p:cNvPicPr>
          <p:nvPr/>
        </p:nvPicPr>
        <p:blipFill rotWithShape="1">
          <a:blip r:embed="rId2"/>
          <a:srcRect l="3165" t="2601" r="54320" b="3000"/>
          <a:stretch/>
        </p:blipFill>
        <p:spPr>
          <a:xfrm>
            <a:off x="3692260" y="649124"/>
            <a:ext cx="4777319" cy="4285304"/>
          </a:xfrm>
          <a:prstGeom prst="rect">
            <a:avLst/>
          </a:prstGeom>
        </p:spPr>
      </p:pic>
    </p:spTree>
    <p:extLst>
      <p:ext uri="{BB962C8B-B14F-4D97-AF65-F5344CB8AC3E}">
        <p14:creationId xmlns:p14="http://schemas.microsoft.com/office/powerpoint/2010/main" val="42711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2776" y="5537436"/>
            <a:ext cx="7656284" cy="707886"/>
          </a:xfrm>
          <a:prstGeom prst="rect">
            <a:avLst/>
          </a:prstGeom>
          <a:solidFill>
            <a:schemeClr val="accent1"/>
          </a:solidFill>
        </p:spPr>
        <p:txBody>
          <a:bodyPr wrap="square" rtlCol="0">
            <a:spAutoFit/>
          </a:bodyPr>
          <a:lstStyle/>
          <a:p>
            <a:pPr algn="ctr"/>
            <a:r>
              <a:rPr lang="en-US" sz="4000">
                <a:solidFill>
                  <a:schemeClr val="bg1"/>
                </a:solidFill>
                <a:latin typeface="Arial-Rounded" pitchFamily="34" charset="0"/>
                <a:ea typeface="Arial-Rounded" pitchFamily="34" charset="0"/>
                <a:cs typeface="Arial-Rounded" pitchFamily="34" charset="0"/>
              </a:rPr>
              <a:t>Thoát nạn, hổ làm gì?</a:t>
            </a:r>
          </a:p>
        </p:txBody>
      </p:sp>
      <p:pic>
        <p:nvPicPr>
          <p:cNvPr id="4" name="Picture 3">
            <a:extLst>
              <a:ext uri="{FF2B5EF4-FFF2-40B4-BE49-F238E27FC236}">
                <a16:creationId xmlns:a16="http://schemas.microsoft.com/office/drawing/2014/main" id="{A8D6343F-BE4E-4062-942E-ED96B5F495ED}"/>
              </a:ext>
            </a:extLst>
          </p:cNvPr>
          <p:cNvPicPr>
            <a:picLocks noChangeAspect="1"/>
          </p:cNvPicPr>
          <p:nvPr/>
        </p:nvPicPr>
        <p:blipFill rotWithShape="1">
          <a:blip r:embed="rId2"/>
          <a:srcRect l="48772" t="2699" r="3092" b="3169"/>
          <a:stretch/>
        </p:blipFill>
        <p:spPr>
          <a:xfrm>
            <a:off x="3615962" y="1320564"/>
            <a:ext cx="4929913" cy="3873500"/>
          </a:xfrm>
          <a:prstGeom prst="rect">
            <a:avLst/>
          </a:prstGeom>
        </p:spPr>
      </p:pic>
    </p:spTree>
    <p:extLst>
      <p:ext uri="{BB962C8B-B14F-4D97-AF65-F5344CB8AC3E}">
        <p14:creationId xmlns:p14="http://schemas.microsoft.com/office/powerpoint/2010/main" val="6587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0724" y="320387"/>
            <a:ext cx="9940390" cy="769441"/>
          </a:xfrm>
          <a:prstGeom prst="rect">
            <a:avLst/>
          </a:prstGeom>
          <a:noFill/>
        </p:spPr>
        <p:txBody>
          <a:bodyPr wrap="square" rtlCol="0">
            <a:spAutoFit/>
          </a:bodyPr>
          <a:lstStyle/>
          <a:p>
            <a:pPr algn="ctr"/>
            <a:r>
              <a:rPr lang="en-US" sz="4400" b="1">
                <a:solidFill>
                  <a:schemeClr val="bg1"/>
                </a:solidFill>
                <a:latin typeface="Arial-Rounded" pitchFamily="34" charset="0"/>
                <a:ea typeface="Arial-Rounded" pitchFamily="34" charset="0"/>
                <a:cs typeface="Arial-Rounded" pitchFamily="34" charset="0"/>
              </a:rPr>
              <a:t>Lửa, mưa và con hổ hung hăng</a:t>
            </a:r>
          </a:p>
        </p:txBody>
      </p:sp>
      <p:pic>
        <p:nvPicPr>
          <p:cNvPr id="9" name="Picture 8">
            <a:extLst>
              <a:ext uri="{FF2B5EF4-FFF2-40B4-BE49-F238E27FC236}">
                <a16:creationId xmlns:a16="http://schemas.microsoft.com/office/drawing/2014/main" id="{B18D6291-7311-4E5A-9A0E-7DE7D54BB403}"/>
              </a:ext>
            </a:extLst>
          </p:cNvPr>
          <p:cNvPicPr>
            <a:picLocks noChangeAspect="1"/>
          </p:cNvPicPr>
          <p:nvPr/>
        </p:nvPicPr>
        <p:blipFill rotWithShape="1">
          <a:blip r:embed="rId2"/>
          <a:srcRect l="7756" t="3596" r="50958" b="3105"/>
          <a:stretch/>
        </p:blipFill>
        <p:spPr>
          <a:xfrm>
            <a:off x="323212" y="1386347"/>
            <a:ext cx="2696672" cy="2405139"/>
          </a:xfrm>
          <a:prstGeom prst="rect">
            <a:avLst/>
          </a:prstGeom>
        </p:spPr>
      </p:pic>
      <p:pic>
        <p:nvPicPr>
          <p:cNvPr id="10" name="Picture 9">
            <a:extLst>
              <a:ext uri="{FF2B5EF4-FFF2-40B4-BE49-F238E27FC236}">
                <a16:creationId xmlns:a16="http://schemas.microsoft.com/office/drawing/2014/main" id="{AE948D1E-8D87-4D18-A016-E4575900FC0A}"/>
              </a:ext>
            </a:extLst>
          </p:cNvPr>
          <p:cNvPicPr>
            <a:picLocks noChangeAspect="1"/>
          </p:cNvPicPr>
          <p:nvPr/>
        </p:nvPicPr>
        <p:blipFill rotWithShape="1">
          <a:blip r:embed="rId2"/>
          <a:srcRect l="51994" t="2835" r="6604" b="3065"/>
          <a:stretch/>
        </p:blipFill>
        <p:spPr>
          <a:xfrm>
            <a:off x="6080919" y="1386348"/>
            <a:ext cx="2696672" cy="2418943"/>
          </a:xfrm>
          <a:prstGeom prst="rect">
            <a:avLst/>
          </a:prstGeom>
        </p:spPr>
      </p:pic>
      <p:pic>
        <p:nvPicPr>
          <p:cNvPr id="11" name="Picture 10">
            <a:extLst>
              <a:ext uri="{FF2B5EF4-FFF2-40B4-BE49-F238E27FC236}">
                <a16:creationId xmlns:a16="http://schemas.microsoft.com/office/drawing/2014/main" id="{A32ECB9B-B61C-4B18-942A-6532B2E9BE86}"/>
              </a:ext>
            </a:extLst>
          </p:cNvPr>
          <p:cNvPicPr>
            <a:picLocks noChangeAspect="1"/>
          </p:cNvPicPr>
          <p:nvPr/>
        </p:nvPicPr>
        <p:blipFill rotWithShape="1">
          <a:blip r:embed="rId3"/>
          <a:srcRect l="3165" t="2601" r="54320" b="3000"/>
          <a:stretch/>
        </p:blipFill>
        <p:spPr>
          <a:xfrm>
            <a:off x="3216871" y="4118670"/>
            <a:ext cx="2696672" cy="2418943"/>
          </a:xfrm>
          <a:prstGeom prst="rect">
            <a:avLst/>
          </a:prstGeom>
        </p:spPr>
      </p:pic>
      <p:pic>
        <p:nvPicPr>
          <p:cNvPr id="12" name="Picture 11">
            <a:extLst>
              <a:ext uri="{FF2B5EF4-FFF2-40B4-BE49-F238E27FC236}">
                <a16:creationId xmlns:a16="http://schemas.microsoft.com/office/drawing/2014/main" id="{BD1FC424-37B2-47F5-84C1-4D5FCA8BCF29}"/>
              </a:ext>
            </a:extLst>
          </p:cNvPr>
          <p:cNvPicPr>
            <a:picLocks noChangeAspect="1"/>
          </p:cNvPicPr>
          <p:nvPr/>
        </p:nvPicPr>
        <p:blipFill rotWithShape="1">
          <a:blip r:embed="rId3"/>
          <a:srcRect l="48772" t="2699" r="3092" b="3169"/>
          <a:stretch/>
        </p:blipFill>
        <p:spPr>
          <a:xfrm>
            <a:off x="8777592" y="4118670"/>
            <a:ext cx="3061087" cy="2405139"/>
          </a:xfrm>
          <a:prstGeom prst="rect">
            <a:avLst/>
          </a:prstGeom>
        </p:spPr>
      </p:pic>
    </p:spTree>
    <p:extLst>
      <p:ext uri="{BB962C8B-B14F-4D97-AF65-F5344CB8AC3E}">
        <p14:creationId xmlns:p14="http://schemas.microsoft.com/office/powerpoint/2010/main" val="23186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500"/>
                                        <p:tgtEl>
                                          <p:spTgt spid="9"/>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500"/>
                                        <p:tgtEl>
                                          <p:spTgt spid="10"/>
                                        </p:tgtEl>
                                      </p:cBhvr>
                                    </p:animEffect>
                                  </p:childTnLst>
                                </p:cTn>
                              </p:par>
                            </p:childTnLst>
                          </p:cTn>
                        </p:par>
                        <p:par>
                          <p:cTn id="12" fill="hold">
                            <p:stCondLst>
                              <p:cond delay="3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500"/>
                                        <p:tgtEl>
                                          <p:spTgt spid="11"/>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207" y="1064421"/>
            <a:ext cx="10246588" cy="2842560"/>
          </a:xfrm>
          <a:solidFill>
            <a:schemeClr val="bg1"/>
          </a:solidFill>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 </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19349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4408" y="1639240"/>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862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4277" y="1170695"/>
            <a:ext cx="9753285" cy="1477130"/>
          </a:xfrm>
          <a:prstGeom prst="rect">
            <a:avLst/>
          </a:prstGeom>
          <a:solidFill>
            <a:schemeClr val="bg1"/>
          </a:solidFill>
        </p:spPr>
        <p:txBody>
          <a:bodyPr wrap="square" lIns="121725" tIns="60862" rIns="121725" bIns="60862">
            <a:spAutoFit/>
          </a:bodyPr>
          <a:lstStyle/>
          <a:p>
            <a:pPr algn="ctr"/>
            <a:r>
              <a:rPr lang="en-US"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 là tính cách của hổ trong câu chuyện</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1670645" y="2923295"/>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A</a:t>
            </a:r>
            <a:r>
              <a:rPr lang="vi-VN"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Hung hăng</a:t>
            </a:r>
            <a:endPar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670645" y="416652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Khiêm tốn và lịch sự</a:t>
            </a:r>
            <a:endPar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8950" y="2983234"/>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3035" y="4236829"/>
            <a:ext cx="807556" cy="778352"/>
          </a:xfrm>
          <a:prstGeom prst="rect">
            <a:avLst/>
          </a:prstGeom>
        </p:spPr>
      </p:pic>
      <p:sp>
        <p:nvSpPr>
          <p:cNvPr id="9" name="Rectangle 8"/>
          <p:cNvSpPr/>
          <p:nvPr/>
        </p:nvSpPr>
        <p:spPr>
          <a:xfrm>
            <a:off x="1675614" y="5437895"/>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Tốt bụng</a:t>
            </a:r>
            <a:endPar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3035" y="5514850"/>
            <a:ext cx="807556" cy="778352"/>
          </a:xfrm>
          <a:prstGeom prst="rect">
            <a:avLst/>
          </a:prstGeom>
        </p:spPr>
      </p:pic>
      <p:pic>
        <p:nvPicPr>
          <p:cNvPr id="11" name="Picture 10">
            <a:extLst>
              <a:ext uri="{FF2B5EF4-FFF2-40B4-BE49-F238E27FC236}">
                <a16:creationId xmlns:a16="http://schemas.microsoft.com/office/drawing/2014/main" id="{6824F508-B4EA-4D07-9793-A2457D6E75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9428" y="152400"/>
            <a:ext cx="1799042" cy="792194"/>
          </a:xfrm>
          <a:prstGeom prst="rect">
            <a:avLst/>
          </a:prstGeom>
        </p:spPr>
      </p:pic>
    </p:spTree>
    <p:extLst>
      <p:ext uri="{BB962C8B-B14F-4D97-AF65-F5344CB8AC3E}">
        <p14:creationId xmlns:p14="http://schemas.microsoft.com/office/powerpoint/2010/main" val="40618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5"/>
                                        </p:tgtEl>
                                        <p:attrNameLst>
                                          <p:attrName>fillcolor</p:attrName>
                                        </p:attrNameLst>
                                      </p:cBhvr>
                                      <p:to>
                                        <a:schemeClr val="bg2"/>
                                      </p:to>
                                    </p:animClr>
                                    <p:set>
                                      <p:cBhvr>
                                        <p:cTn id="28" dur="250" fill="hold"/>
                                        <p:tgtEl>
                                          <p:spTgt spid="5"/>
                                        </p:tgtEl>
                                        <p:attrNameLst>
                                          <p:attrName>fill.type</p:attrName>
                                        </p:attrNameLst>
                                      </p:cBhvr>
                                      <p:to>
                                        <p:strVal val="solid"/>
                                      </p:to>
                                    </p:set>
                                    <p:set>
                                      <p:cBhvr>
                                        <p:cTn id="29" dur="25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5"/>
                                        </p:tgtEl>
                                        <p:attrNameLst>
                                          <p:attrName>fillcolor</p:attrName>
                                        </p:attrNameLst>
                                      </p:cBhvr>
                                      <p:to>
                                        <a:srgbClr val="FFFF00"/>
                                      </p:to>
                                    </p:animClr>
                                    <p:set>
                                      <p:cBhvr>
                                        <p:cTn id="32" dur="250" fill="hold"/>
                                        <p:tgtEl>
                                          <p:spTgt spid="5"/>
                                        </p:tgtEl>
                                        <p:attrNameLst>
                                          <p:attrName>fill.type</p:attrName>
                                        </p:attrNameLst>
                                      </p:cBhvr>
                                      <p:to>
                                        <p:strVal val="solid"/>
                                      </p:to>
                                    </p:set>
                                    <p:set>
                                      <p:cBhvr>
                                        <p:cTn id="33" dur="250" fill="hold"/>
                                        <p:tgtEl>
                                          <p:spTgt spid="5"/>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7"/>
                                        </p:tgtEl>
                                        <p:attrNameLst>
                                          <p:attrName>style.visibility</p:attrName>
                                        </p:attrNameLst>
                                      </p:cBhvr>
                                      <p:to>
                                        <p:strVal val="visible"/>
                                      </p:to>
                                    </p:set>
                                    <p:anim calcmode="lin" valueType="num">
                                      <p:cBhvr>
                                        <p:cTn id="36" dur="250" fill="hold"/>
                                        <p:tgtEl>
                                          <p:spTgt spid="7"/>
                                        </p:tgtEl>
                                        <p:attrNameLst>
                                          <p:attrName>ppt_w</p:attrName>
                                        </p:attrNameLst>
                                      </p:cBhvr>
                                      <p:tavLst>
                                        <p:tav tm="0">
                                          <p:val>
                                            <p:strVal val="4*#ppt_w"/>
                                          </p:val>
                                        </p:tav>
                                        <p:tav tm="100000">
                                          <p:val>
                                            <p:strVal val="#ppt_w"/>
                                          </p:val>
                                        </p:tav>
                                      </p:tavLst>
                                    </p:anim>
                                    <p:anim calcmode="lin" valueType="num">
                                      <p:cBhvr>
                                        <p:cTn id="37"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6"/>
                                        </p:tgtEl>
                                        <p:attrNameLst>
                                          <p:attrName>fillcolor</p:attrName>
                                        </p:attrNameLst>
                                      </p:cBhvr>
                                      <p:to>
                                        <a:schemeClr val="accent1"/>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6"/>
                                        </p:tgtEl>
                                        <p:attrNameLst>
                                          <p:attrName>fillcolor</p:attrName>
                                        </p:attrNameLst>
                                      </p:cBhvr>
                                      <p:to>
                                        <a:schemeClr val="accent1"/>
                                      </p:to>
                                    </p:animClr>
                                    <p:set>
                                      <p:cBhvr>
                                        <p:cTn id="47" dur="250" fill="hold"/>
                                        <p:tgtEl>
                                          <p:spTgt spid="6"/>
                                        </p:tgtEl>
                                        <p:attrNameLst>
                                          <p:attrName>fill.type</p:attrName>
                                        </p:attrNameLst>
                                      </p:cBhvr>
                                      <p:to>
                                        <p:strVal val="solid"/>
                                      </p:to>
                                    </p:set>
                                    <p:set>
                                      <p:cBhvr>
                                        <p:cTn id="48" dur="250" fill="hold"/>
                                        <p:tgtEl>
                                          <p:spTgt spid="6"/>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p:cTn id="51" dur="250" fill="hold"/>
                                        <p:tgtEl>
                                          <p:spTgt spid="8"/>
                                        </p:tgtEl>
                                        <p:attrNameLst>
                                          <p:attrName>ppt_w</p:attrName>
                                        </p:attrNameLst>
                                      </p:cBhvr>
                                      <p:tavLst>
                                        <p:tav tm="0">
                                          <p:val>
                                            <p:strVal val="4*#ppt_w"/>
                                          </p:val>
                                        </p:tav>
                                        <p:tav tm="100000">
                                          <p:val>
                                            <p:strVal val="#ppt_w"/>
                                          </p:val>
                                        </p:tav>
                                      </p:tavLst>
                                    </p:anim>
                                    <p:anim calcmode="lin" valueType="num">
                                      <p:cBhvr>
                                        <p:cTn id="52"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9"/>
                                        </p:tgtEl>
                                        <p:attrNameLst>
                                          <p:attrName>fillcolor</p:attrName>
                                        </p:attrNameLst>
                                      </p:cBhvr>
                                      <p:to>
                                        <a:schemeClr val="accent1"/>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9"/>
                                        </p:tgtEl>
                                        <p:attrNameLst>
                                          <p:attrName>fillcolor</p:attrName>
                                        </p:attrNameLst>
                                      </p:cBhvr>
                                      <p:to>
                                        <a:schemeClr val="accent1"/>
                                      </p:to>
                                    </p:animClr>
                                    <p:set>
                                      <p:cBhvr>
                                        <p:cTn id="62" dur="250" fill="hold"/>
                                        <p:tgtEl>
                                          <p:spTgt spid="9"/>
                                        </p:tgtEl>
                                        <p:attrNameLst>
                                          <p:attrName>fill.type</p:attrName>
                                        </p:attrNameLst>
                                      </p:cBhvr>
                                      <p:to>
                                        <p:strVal val="solid"/>
                                      </p:to>
                                    </p:set>
                                    <p:set>
                                      <p:cBhvr>
                                        <p:cTn id="63" dur="250" fill="hold"/>
                                        <p:tgtEl>
                                          <p:spTgt spid="9"/>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0"/>
                                        </p:tgtEl>
                                        <p:attrNameLst>
                                          <p:attrName>style.visibility</p:attrName>
                                        </p:attrNameLst>
                                      </p:cBhvr>
                                      <p:to>
                                        <p:strVal val="visible"/>
                                      </p:to>
                                    </p:set>
                                    <p:anim calcmode="lin" valueType="num">
                                      <p:cBhvr>
                                        <p:cTn id="66" dur="250" fill="hold"/>
                                        <p:tgtEl>
                                          <p:spTgt spid="10"/>
                                        </p:tgtEl>
                                        <p:attrNameLst>
                                          <p:attrName>ppt_w</p:attrName>
                                        </p:attrNameLst>
                                      </p:cBhvr>
                                      <p:tavLst>
                                        <p:tav tm="0">
                                          <p:val>
                                            <p:strVal val="4*#ppt_w"/>
                                          </p:val>
                                        </p:tav>
                                        <p:tav tm="100000">
                                          <p:val>
                                            <p:strVal val="#ppt_w"/>
                                          </p:val>
                                        </p:tav>
                                      </p:tavLst>
                                    </p:anim>
                                    <p:anim calcmode="lin" valueType="num">
                                      <p:cBhvr>
                                        <p:cTn id="6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4" grpId="0" animBg="1"/>
      <p:bldP spid="5" grpId="0" animBg="1"/>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Bow, box, cartoon, gift, present, ribbon, style icon - Download on  Iconfinder">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5343" y="-138866"/>
            <a:ext cx="1946495" cy="19464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47640" y="1974155"/>
            <a:ext cx="10728614" cy="1477130"/>
          </a:xfrm>
          <a:prstGeom prst="rect">
            <a:avLst/>
          </a:prstGeom>
          <a:solidFill>
            <a:schemeClr val="bg1"/>
          </a:solidFill>
        </p:spPr>
        <p:txBody>
          <a:bodyPr wrap="square" lIns="121725" tIns="60862" rIns="121725" bIns="60862">
            <a:spAutoFit/>
          </a:bodyPr>
          <a:lstStyle/>
          <a:p>
            <a:pPr algn="ctr"/>
            <a:r>
              <a:rPr lang="en-US"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hãy đặt một tên khác cho câu chuyện “Lửa, mưa và con hổ hung hăng”.  </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021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50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10"/>
        <p:cNvGrpSpPr/>
        <p:nvPr/>
      </p:nvGrpSpPr>
      <p:grpSpPr>
        <a:xfrm>
          <a:off x="0" y="0"/>
          <a:ext cx="0" cy="0"/>
          <a:chOff x="0" y="0"/>
          <a:chExt cx="0" cy="0"/>
        </a:xfrm>
      </p:grpSpPr>
      <p:grpSp>
        <p:nvGrpSpPr>
          <p:cNvPr id="6111" name="Google Shape;6111;p56"/>
          <p:cNvGrpSpPr/>
          <p:nvPr/>
        </p:nvGrpSpPr>
        <p:grpSpPr>
          <a:xfrm>
            <a:off x="709496" y="3845273"/>
            <a:ext cx="1630744" cy="2864929"/>
            <a:chOff x="5711575" y="4495200"/>
            <a:chExt cx="358150" cy="629225"/>
          </a:xfrm>
        </p:grpSpPr>
        <p:sp>
          <p:nvSpPr>
            <p:cNvPr id="6112" name="Google Shape;6112;p56"/>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113" name="Google Shape;6113;p56"/>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6114" name="Google Shape;6114;p56"/>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15" name="Google Shape;6115;p56"/>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16" name="Google Shape;6116;p56"/>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17" name="Google Shape;6117;p56"/>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6118" name="Google Shape;6118;p56"/>
          <p:cNvGrpSpPr/>
          <p:nvPr/>
        </p:nvGrpSpPr>
        <p:grpSpPr>
          <a:xfrm>
            <a:off x="2339829" y="5059317"/>
            <a:ext cx="703148" cy="1578830"/>
            <a:chOff x="5401200" y="3737150"/>
            <a:chExt cx="190525" cy="427800"/>
          </a:xfrm>
        </p:grpSpPr>
        <p:sp>
          <p:nvSpPr>
            <p:cNvPr id="6119" name="Google Shape;6119;p56"/>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120" name="Google Shape;6120;p56"/>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6121" name="Google Shape;6121;p56"/>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22" name="Google Shape;6122;p56"/>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23" name="Google Shape;6123;p56"/>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24" name="Google Shape;6124;p56"/>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sp>
        <p:nvSpPr>
          <p:cNvPr id="6125" name="Google Shape;6125;p56"/>
          <p:cNvSpPr txBox="1">
            <a:spLocks noGrp="1"/>
          </p:cNvSpPr>
          <p:nvPr>
            <p:ph type="title"/>
          </p:nvPr>
        </p:nvSpPr>
        <p:spPr>
          <a:prstGeom prst="rect">
            <a:avLst/>
          </a:prstGeom>
        </p:spPr>
        <p:txBody>
          <a:bodyPr spcFirstLastPara="1" wrap="square" lIns="121598" tIns="121598" rIns="121598" bIns="121598" anchor="ctr" anchorCtr="0">
            <a:noAutofit/>
          </a:bodyPr>
          <a:lstStyle/>
          <a:p>
            <a:r>
              <a:rPr lang="en" sz="8000"/>
              <a:t>Dặn dò</a:t>
            </a:r>
            <a:endParaRPr sz="8000"/>
          </a:p>
        </p:txBody>
      </p:sp>
      <p:grpSp>
        <p:nvGrpSpPr>
          <p:cNvPr id="6163" name="Google Shape;6163;p56"/>
          <p:cNvGrpSpPr/>
          <p:nvPr/>
        </p:nvGrpSpPr>
        <p:grpSpPr>
          <a:xfrm rot="-1925988">
            <a:off x="630671" y="805431"/>
            <a:ext cx="1035125" cy="774777"/>
            <a:chOff x="1474250" y="364125"/>
            <a:chExt cx="636749" cy="476673"/>
          </a:xfrm>
        </p:grpSpPr>
        <p:sp>
          <p:nvSpPr>
            <p:cNvPr id="6164" name="Google Shape;6164;p56"/>
            <p:cNvSpPr/>
            <p:nvPr/>
          </p:nvSpPr>
          <p:spPr>
            <a:xfrm>
              <a:off x="1474250" y="372991"/>
              <a:ext cx="309959" cy="315689"/>
            </a:xfrm>
            <a:custGeom>
              <a:avLst/>
              <a:gdLst/>
              <a:ahLst/>
              <a:cxnLst/>
              <a:rect l="l" t="t" r="r" b="b"/>
              <a:pathLst>
                <a:path w="5139" h="5234" extrusionOk="0">
                  <a:moveTo>
                    <a:pt x="0" y="1"/>
                  </a:moveTo>
                  <a:cubicBezTo>
                    <a:pt x="737" y="680"/>
                    <a:pt x="544" y="1881"/>
                    <a:pt x="544" y="1881"/>
                  </a:cubicBezTo>
                  <a:cubicBezTo>
                    <a:pt x="2605" y="3002"/>
                    <a:pt x="2481" y="4316"/>
                    <a:pt x="2481" y="4316"/>
                  </a:cubicBezTo>
                  <a:cubicBezTo>
                    <a:pt x="2499" y="4316"/>
                    <a:pt x="2517" y="4316"/>
                    <a:pt x="2535" y="4316"/>
                  </a:cubicBezTo>
                  <a:cubicBezTo>
                    <a:pt x="4026" y="4316"/>
                    <a:pt x="4678" y="5233"/>
                    <a:pt x="4678" y="5233"/>
                  </a:cubicBezTo>
                  <a:cubicBezTo>
                    <a:pt x="5138" y="4146"/>
                    <a:pt x="4376" y="2481"/>
                    <a:pt x="4372" y="2481"/>
                  </a:cubicBezTo>
                  <a:lnTo>
                    <a:pt x="4372" y="2481"/>
                  </a:lnTo>
                  <a:cubicBezTo>
                    <a:pt x="4372" y="2481"/>
                    <a:pt x="4372" y="2481"/>
                    <a:pt x="4372" y="2481"/>
                  </a:cubicBezTo>
                  <a:cubicBezTo>
                    <a:pt x="3285" y="1983"/>
                    <a:pt x="2345" y="397"/>
                    <a:pt x="2345" y="397"/>
                  </a:cubicBezTo>
                  <a:cubicBezTo>
                    <a:pt x="1088" y="363"/>
                    <a:pt x="0" y="1"/>
                    <a:pt x="0"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165" name="Google Shape;6165;p56"/>
            <p:cNvSpPr/>
            <p:nvPr/>
          </p:nvSpPr>
          <p:spPr>
            <a:xfrm>
              <a:off x="1581974" y="462259"/>
              <a:ext cx="202900" cy="299162"/>
            </a:xfrm>
            <a:custGeom>
              <a:avLst/>
              <a:gdLst/>
              <a:ahLst/>
              <a:cxnLst/>
              <a:rect l="l" t="t" r="r" b="b"/>
              <a:pathLst>
                <a:path w="3364" h="4960" extrusionOk="0">
                  <a:moveTo>
                    <a:pt x="107" y="0"/>
                  </a:moveTo>
                  <a:cubicBezTo>
                    <a:pt x="55" y="0"/>
                    <a:pt x="1" y="66"/>
                    <a:pt x="61" y="106"/>
                  </a:cubicBezTo>
                  <a:cubicBezTo>
                    <a:pt x="1658" y="1194"/>
                    <a:pt x="2824" y="3063"/>
                    <a:pt x="3243" y="4920"/>
                  </a:cubicBezTo>
                  <a:cubicBezTo>
                    <a:pt x="3248" y="4947"/>
                    <a:pt x="3268" y="4960"/>
                    <a:pt x="3290" y="4960"/>
                  </a:cubicBezTo>
                  <a:cubicBezTo>
                    <a:pt x="3325" y="4960"/>
                    <a:pt x="3363" y="4930"/>
                    <a:pt x="3357" y="4875"/>
                  </a:cubicBezTo>
                  <a:cubicBezTo>
                    <a:pt x="2915" y="2995"/>
                    <a:pt x="1760" y="1103"/>
                    <a:pt x="129" y="4"/>
                  </a:cubicBezTo>
                  <a:cubicBezTo>
                    <a:pt x="122" y="2"/>
                    <a:pt x="114" y="0"/>
                    <a:pt x="10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66" name="Google Shape;6166;p56"/>
            <p:cNvSpPr/>
            <p:nvPr/>
          </p:nvSpPr>
          <p:spPr>
            <a:xfrm>
              <a:off x="1785057" y="364125"/>
              <a:ext cx="325942" cy="297232"/>
            </a:xfrm>
            <a:custGeom>
              <a:avLst/>
              <a:gdLst/>
              <a:ahLst/>
              <a:cxnLst/>
              <a:rect l="l" t="t" r="r" b="b"/>
              <a:pathLst>
                <a:path w="5404" h="4928" extrusionOk="0">
                  <a:moveTo>
                    <a:pt x="5404" y="0"/>
                  </a:moveTo>
                  <a:cubicBezTo>
                    <a:pt x="5404" y="0"/>
                    <a:pt x="4464" y="256"/>
                    <a:pt x="3350" y="256"/>
                  </a:cubicBezTo>
                  <a:cubicBezTo>
                    <a:pt x="3247" y="256"/>
                    <a:pt x="3142" y="254"/>
                    <a:pt x="3037" y="249"/>
                  </a:cubicBezTo>
                  <a:cubicBezTo>
                    <a:pt x="3037" y="249"/>
                    <a:pt x="1983" y="1779"/>
                    <a:pt x="873" y="2186"/>
                  </a:cubicBezTo>
                  <a:cubicBezTo>
                    <a:pt x="884" y="2186"/>
                    <a:pt x="1" y="3795"/>
                    <a:pt x="397" y="4927"/>
                  </a:cubicBezTo>
                  <a:cubicBezTo>
                    <a:pt x="397" y="4927"/>
                    <a:pt x="1034" y="4143"/>
                    <a:pt x="2345" y="4143"/>
                  </a:cubicBezTo>
                  <a:cubicBezTo>
                    <a:pt x="2443" y="4143"/>
                    <a:pt x="2546" y="4148"/>
                    <a:pt x="2651" y="4157"/>
                  </a:cubicBezTo>
                  <a:cubicBezTo>
                    <a:pt x="2651" y="4157"/>
                    <a:pt x="2595" y="2832"/>
                    <a:pt x="4747" y="1847"/>
                  </a:cubicBezTo>
                  <a:cubicBezTo>
                    <a:pt x="4747" y="1847"/>
                    <a:pt x="4622" y="623"/>
                    <a:pt x="5404"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167" name="Google Shape;6167;p56"/>
            <p:cNvSpPr/>
            <p:nvPr/>
          </p:nvSpPr>
          <p:spPr>
            <a:xfrm>
              <a:off x="1776432" y="447481"/>
              <a:ext cx="220994" cy="285592"/>
            </a:xfrm>
            <a:custGeom>
              <a:avLst/>
              <a:gdLst/>
              <a:ahLst/>
              <a:cxnLst/>
              <a:rect l="l" t="t" r="r" b="b"/>
              <a:pathLst>
                <a:path w="3664" h="4735" extrusionOk="0">
                  <a:moveTo>
                    <a:pt x="3567" y="0"/>
                  </a:moveTo>
                  <a:cubicBezTo>
                    <a:pt x="3555" y="0"/>
                    <a:pt x="3543" y="3"/>
                    <a:pt x="3531" y="11"/>
                  </a:cubicBezTo>
                  <a:cubicBezTo>
                    <a:pt x="1843" y="997"/>
                    <a:pt x="552" y="2798"/>
                    <a:pt x="8" y="4655"/>
                  </a:cubicBezTo>
                  <a:cubicBezTo>
                    <a:pt x="1" y="4700"/>
                    <a:pt x="37" y="4734"/>
                    <a:pt x="72" y="4734"/>
                  </a:cubicBezTo>
                  <a:cubicBezTo>
                    <a:pt x="91" y="4734"/>
                    <a:pt x="109" y="4724"/>
                    <a:pt x="121" y="4701"/>
                  </a:cubicBezTo>
                  <a:cubicBezTo>
                    <a:pt x="676" y="2866"/>
                    <a:pt x="1934" y="1076"/>
                    <a:pt x="3599" y="91"/>
                  </a:cubicBezTo>
                  <a:cubicBezTo>
                    <a:pt x="3664" y="72"/>
                    <a:pt x="3622" y="0"/>
                    <a:pt x="35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68" name="Google Shape;6168;p56"/>
            <p:cNvSpPr/>
            <p:nvPr/>
          </p:nvSpPr>
          <p:spPr>
            <a:xfrm>
              <a:off x="1763223" y="655993"/>
              <a:ext cx="205674" cy="184805"/>
            </a:xfrm>
            <a:custGeom>
              <a:avLst/>
              <a:gdLst/>
              <a:ahLst/>
              <a:cxnLst/>
              <a:rect l="l" t="t" r="r" b="b"/>
              <a:pathLst>
                <a:path w="3410" h="3064" extrusionOk="0">
                  <a:moveTo>
                    <a:pt x="1708" y="0"/>
                  </a:moveTo>
                  <a:cubicBezTo>
                    <a:pt x="1280" y="0"/>
                    <a:pt x="852" y="174"/>
                    <a:pt x="544" y="519"/>
                  </a:cubicBezTo>
                  <a:cubicBezTo>
                    <a:pt x="0" y="1153"/>
                    <a:pt x="57" y="2116"/>
                    <a:pt x="691" y="2682"/>
                  </a:cubicBezTo>
                  <a:cubicBezTo>
                    <a:pt x="983" y="2937"/>
                    <a:pt x="1344" y="3063"/>
                    <a:pt x="1704" y="3063"/>
                  </a:cubicBezTo>
                  <a:cubicBezTo>
                    <a:pt x="2127" y="3063"/>
                    <a:pt x="2549" y="2889"/>
                    <a:pt x="2855" y="2546"/>
                  </a:cubicBezTo>
                  <a:cubicBezTo>
                    <a:pt x="3410" y="1901"/>
                    <a:pt x="3353" y="938"/>
                    <a:pt x="2719" y="372"/>
                  </a:cubicBezTo>
                  <a:cubicBezTo>
                    <a:pt x="2429" y="123"/>
                    <a:pt x="2069" y="0"/>
                    <a:pt x="1708" y="0"/>
                  </a:cubicBezTo>
                  <a:close/>
                </a:path>
              </a:pathLst>
            </a:custGeom>
            <a:solidFill>
              <a:srgbClr val="C43648"/>
            </a:solidFill>
            <a:ln>
              <a:noFill/>
            </a:ln>
          </p:spPr>
          <p:txBody>
            <a:bodyPr spcFirstLastPara="1" wrap="square" lIns="121598" tIns="121598" rIns="121598" bIns="121598" anchor="ctr" anchorCtr="0">
              <a:noAutofit/>
            </a:bodyPr>
            <a:lstStyle/>
            <a:p>
              <a:endParaRPr sz="2479"/>
            </a:p>
          </p:txBody>
        </p:sp>
        <p:sp>
          <p:nvSpPr>
            <p:cNvPr id="6169" name="Google Shape;6169;p56"/>
            <p:cNvSpPr/>
            <p:nvPr/>
          </p:nvSpPr>
          <p:spPr>
            <a:xfrm>
              <a:off x="1796034" y="727587"/>
              <a:ext cx="53982" cy="48976"/>
            </a:xfrm>
            <a:custGeom>
              <a:avLst/>
              <a:gdLst/>
              <a:ahLst/>
              <a:cxnLst/>
              <a:rect l="l" t="t" r="r" b="b"/>
              <a:pathLst>
                <a:path w="895" h="812" extrusionOk="0">
                  <a:moveTo>
                    <a:pt x="445" y="1"/>
                  </a:moveTo>
                  <a:cubicBezTo>
                    <a:pt x="332" y="1"/>
                    <a:pt x="221" y="49"/>
                    <a:pt x="147" y="147"/>
                  </a:cubicBezTo>
                  <a:cubicBezTo>
                    <a:pt x="0" y="306"/>
                    <a:pt x="23" y="578"/>
                    <a:pt x="193" y="714"/>
                  </a:cubicBezTo>
                  <a:cubicBezTo>
                    <a:pt x="264" y="779"/>
                    <a:pt x="355" y="811"/>
                    <a:pt x="447" y="811"/>
                  </a:cubicBezTo>
                  <a:cubicBezTo>
                    <a:pt x="561" y="811"/>
                    <a:pt x="678" y="762"/>
                    <a:pt x="759" y="668"/>
                  </a:cubicBezTo>
                  <a:cubicBezTo>
                    <a:pt x="895" y="521"/>
                    <a:pt x="884" y="249"/>
                    <a:pt x="714" y="102"/>
                  </a:cubicBezTo>
                  <a:cubicBezTo>
                    <a:pt x="636" y="35"/>
                    <a:pt x="540" y="1"/>
                    <a:pt x="445" y="1"/>
                  </a:cubicBezTo>
                  <a:close/>
                </a:path>
              </a:pathLst>
            </a:custGeom>
            <a:solidFill>
              <a:srgbClr val="FFFFFF">
                <a:alpha val="24720"/>
              </a:srgbClr>
            </a:solidFill>
            <a:ln>
              <a:noFill/>
            </a:ln>
          </p:spPr>
          <p:txBody>
            <a:bodyPr spcFirstLastPara="1" wrap="square" lIns="121598" tIns="121598" rIns="121598" bIns="121598" anchor="ctr" anchorCtr="0">
              <a:noAutofit/>
            </a:bodyPr>
            <a:lstStyle/>
            <a:p>
              <a:endParaRPr sz="2479"/>
            </a:p>
          </p:txBody>
        </p:sp>
        <p:sp>
          <p:nvSpPr>
            <p:cNvPr id="6170" name="Google Shape;6170;p56"/>
            <p:cNvSpPr/>
            <p:nvPr/>
          </p:nvSpPr>
          <p:spPr>
            <a:xfrm>
              <a:off x="1631372" y="674027"/>
              <a:ext cx="168098" cy="161765"/>
            </a:xfrm>
            <a:custGeom>
              <a:avLst/>
              <a:gdLst/>
              <a:ahLst/>
              <a:cxnLst/>
              <a:rect l="l" t="t" r="r" b="b"/>
              <a:pathLst>
                <a:path w="2787" h="2682" extrusionOk="0">
                  <a:moveTo>
                    <a:pt x="1397" y="1"/>
                  </a:moveTo>
                  <a:cubicBezTo>
                    <a:pt x="1362" y="1"/>
                    <a:pt x="1327" y="2"/>
                    <a:pt x="1292" y="5"/>
                  </a:cubicBezTo>
                  <a:cubicBezTo>
                    <a:pt x="555" y="61"/>
                    <a:pt x="0" y="718"/>
                    <a:pt x="57" y="1454"/>
                  </a:cubicBezTo>
                  <a:cubicBezTo>
                    <a:pt x="111" y="2155"/>
                    <a:pt x="709" y="2682"/>
                    <a:pt x="1402" y="2682"/>
                  </a:cubicBezTo>
                  <a:cubicBezTo>
                    <a:pt x="1436" y="2682"/>
                    <a:pt x="1472" y="2680"/>
                    <a:pt x="1507" y="2678"/>
                  </a:cubicBezTo>
                  <a:cubicBezTo>
                    <a:pt x="2243" y="2621"/>
                    <a:pt x="2787" y="1975"/>
                    <a:pt x="2730" y="1239"/>
                  </a:cubicBezTo>
                  <a:cubicBezTo>
                    <a:pt x="2687" y="538"/>
                    <a:pt x="2099" y="1"/>
                    <a:pt x="1397" y="1"/>
                  </a:cubicBezTo>
                  <a:close/>
                </a:path>
              </a:pathLst>
            </a:custGeom>
            <a:solidFill>
              <a:srgbClr val="C43648"/>
            </a:solidFill>
            <a:ln>
              <a:noFill/>
            </a:ln>
          </p:spPr>
          <p:txBody>
            <a:bodyPr spcFirstLastPara="1" wrap="square" lIns="121598" tIns="121598" rIns="121598" bIns="121598" anchor="ctr" anchorCtr="0">
              <a:noAutofit/>
            </a:bodyPr>
            <a:lstStyle/>
            <a:p>
              <a:endParaRPr sz="2479"/>
            </a:p>
          </p:txBody>
        </p:sp>
        <p:sp>
          <p:nvSpPr>
            <p:cNvPr id="6171" name="Google Shape;6171;p56"/>
            <p:cNvSpPr/>
            <p:nvPr/>
          </p:nvSpPr>
          <p:spPr>
            <a:xfrm>
              <a:off x="1664184" y="709674"/>
              <a:ext cx="44452" cy="43246"/>
            </a:xfrm>
            <a:custGeom>
              <a:avLst/>
              <a:gdLst/>
              <a:ahLst/>
              <a:cxnLst/>
              <a:rect l="l" t="t" r="r" b="b"/>
              <a:pathLst>
                <a:path w="737" h="717" extrusionOk="0">
                  <a:moveTo>
                    <a:pt x="377" y="0"/>
                  </a:moveTo>
                  <a:cubicBezTo>
                    <a:pt x="365" y="0"/>
                    <a:pt x="352" y="1"/>
                    <a:pt x="340" y="3"/>
                  </a:cubicBezTo>
                  <a:cubicBezTo>
                    <a:pt x="136" y="25"/>
                    <a:pt x="0" y="195"/>
                    <a:pt x="11" y="388"/>
                  </a:cubicBezTo>
                  <a:cubicBezTo>
                    <a:pt x="22" y="584"/>
                    <a:pt x="180" y="717"/>
                    <a:pt x="373" y="717"/>
                  </a:cubicBezTo>
                  <a:cubicBezTo>
                    <a:pt x="381" y="717"/>
                    <a:pt x="389" y="717"/>
                    <a:pt x="397" y="716"/>
                  </a:cubicBezTo>
                  <a:cubicBezTo>
                    <a:pt x="589" y="705"/>
                    <a:pt x="736" y="535"/>
                    <a:pt x="725" y="331"/>
                  </a:cubicBezTo>
                  <a:cubicBezTo>
                    <a:pt x="704" y="151"/>
                    <a:pt x="554" y="0"/>
                    <a:pt x="377" y="0"/>
                  </a:cubicBezTo>
                  <a:close/>
                </a:path>
              </a:pathLst>
            </a:custGeom>
            <a:solidFill>
              <a:srgbClr val="FFFFFF">
                <a:alpha val="24720"/>
              </a:srgbClr>
            </a:solidFill>
            <a:ln>
              <a:noFill/>
            </a:ln>
          </p:spPr>
          <p:txBody>
            <a:bodyPr spcFirstLastPara="1" wrap="square" lIns="121598" tIns="121598" rIns="121598" bIns="121598" anchor="ctr" anchorCtr="0">
              <a:noAutofit/>
            </a:bodyPr>
            <a:lstStyle/>
            <a:p>
              <a:endParaRPr sz="2479"/>
            </a:p>
          </p:txBody>
        </p:sp>
      </p:grpSp>
      <p:grpSp>
        <p:nvGrpSpPr>
          <p:cNvPr id="6172" name="Google Shape;6172;p56"/>
          <p:cNvGrpSpPr/>
          <p:nvPr/>
        </p:nvGrpSpPr>
        <p:grpSpPr>
          <a:xfrm>
            <a:off x="-84241" y="6388142"/>
            <a:ext cx="12361022" cy="633996"/>
            <a:chOff x="-63338" y="4415611"/>
            <a:chExt cx="9293759" cy="476676"/>
          </a:xfrm>
        </p:grpSpPr>
        <p:grpSp>
          <p:nvGrpSpPr>
            <p:cNvPr id="6173" name="Google Shape;6173;p56"/>
            <p:cNvGrpSpPr/>
            <p:nvPr/>
          </p:nvGrpSpPr>
          <p:grpSpPr>
            <a:xfrm>
              <a:off x="-63338" y="4432610"/>
              <a:ext cx="3386121" cy="399505"/>
              <a:chOff x="581300" y="3757663"/>
              <a:chExt cx="696575" cy="73925"/>
            </a:xfrm>
          </p:grpSpPr>
          <p:sp>
            <p:nvSpPr>
              <p:cNvPr id="6174" name="Google Shape;6174;p56"/>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75" name="Google Shape;6175;p56"/>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76" name="Google Shape;6176;p56"/>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77" name="Google Shape;6177;p56"/>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6178" name="Google Shape;6178;p56"/>
            <p:cNvGrpSpPr/>
            <p:nvPr/>
          </p:nvGrpSpPr>
          <p:grpSpPr>
            <a:xfrm>
              <a:off x="3072586" y="4492781"/>
              <a:ext cx="3386121" cy="399505"/>
              <a:chOff x="581300" y="3757663"/>
              <a:chExt cx="696575" cy="73925"/>
            </a:xfrm>
          </p:grpSpPr>
          <p:sp>
            <p:nvSpPr>
              <p:cNvPr id="6179" name="Google Shape;6179;p56"/>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80" name="Google Shape;6180;p56"/>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81" name="Google Shape;6181;p56"/>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82" name="Google Shape;6182;p56"/>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6183" name="Google Shape;6183;p56"/>
            <p:cNvGrpSpPr/>
            <p:nvPr/>
          </p:nvGrpSpPr>
          <p:grpSpPr>
            <a:xfrm>
              <a:off x="5844300" y="4415611"/>
              <a:ext cx="3386121" cy="399505"/>
              <a:chOff x="581300" y="3757663"/>
              <a:chExt cx="696575" cy="73925"/>
            </a:xfrm>
          </p:grpSpPr>
          <p:sp>
            <p:nvSpPr>
              <p:cNvPr id="6184" name="Google Shape;6184;p56"/>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185" name="Google Shape;6185;p56"/>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86" name="Google Shape;6186;p56"/>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187" name="Google Shape;6187;p56"/>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grpSp>
        <p:nvGrpSpPr>
          <p:cNvPr id="6188" name="Google Shape;6188;p56"/>
          <p:cNvGrpSpPr/>
          <p:nvPr/>
        </p:nvGrpSpPr>
        <p:grpSpPr>
          <a:xfrm rot="10124277" flipH="1">
            <a:off x="9487134" y="-416609"/>
            <a:ext cx="2322435" cy="2249153"/>
            <a:chOff x="2752116" y="3546070"/>
            <a:chExt cx="1771514" cy="1715615"/>
          </a:xfrm>
        </p:grpSpPr>
        <p:grpSp>
          <p:nvGrpSpPr>
            <p:cNvPr id="6189" name="Google Shape;6189;p56"/>
            <p:cNvGrpSpPr/>
            <p:nvPr/>
          </p:nvGrpSpPr>
          <p:grpSpPr>
            <a:xfrm rot="2700000">
              <a:off x="3089208" y="3739431"/>
              <a:ext cx="1097354" cy="1328892"/>
              <a:chOff x="9529754" y="281869"/>
              <a:chExt cx="890357" cy="1078220"/>
            </a:xfrm>
          </p:grpSpPr>
          <p:grpSp>
            <p:nvGrpSpPr>
              <p:cNvPr id="6190" name="Google Shape;6190;p56"/>
              <p:cNvGrpSpPr/>
              <p:nvPr/>
            </p:nvGrpSpPr>
            <p:grpSpPr>
              <a:xfrm>
                <a:off x="9704695" y="281869"/>
                <a:ext cx="715417" cy="708993"/>
                <a:chOff x="697225" y="3090625"/>
                <a:chExt cx="348050" cy="344925"/>
              </a:xfrm>
            </p:grpSpPr>
            <p:sp>
              <p:nvSpPr>
                <p:cNvPr id="6191" name="Google Shape;6191;p56"/>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rgbClr val="C43648"/>
                </a:solidFill>
                <a:ln>
                  <a:noFill/>
                </a:ln>
              </p:spPr>
              <p:txBody>
                <a:bodyPr spcFirstLastPara="1" wrap="square" lIns="121598" tIns="121598" rIns="121598" bIns="121598" anchor="ctr" anchorCtr="0">
                  <a:noAutofit/>
                </a:bodyPr>
                <a:lstStyle/>
                <a:p>
                  <a:endParaRPr sz="2479"/>
                </a:p>
              </p:txBody>
            </p:sp>
            <p:sp>
              <p:nvSpPr>
                <p:cNvPr id="6192" name="Google Shape;6192;p56"/>
                <p:cNvSpPr/>
                <p:nvPr/>
              </p:nvSpPr>
              <p:spPr>
                <a:xfrm>
                  <a:off x="697225" y="3090625"/>
                  <a:ext cx="348050" cy="344925"/>
                </a:xfrm>
                <a:custGeom>
                  <a:avLst/>
                  <a:gdLst/>
                  <a:ahLst/>
                  <a:cxnLst/>
                  <a:rect l="l" t="t" r="r" b="b"/>
                  <a:pathLst>
                    <a:path w="13922" h="13797" extrusionOk="0">
                      <a:moveTo>
                        <a:pt x="10172" y="1"/>
                      </a:moveTo>
                      <a:lnTo>
                        <a:pt x="1" y="3818"/>
                      </a:lnTo>
                      <a:lnTo>
                        <a:pt x="3750" y="13797"/>
                      </a:lnTo>
                      <a:lnTo>
                        <a:pt x="13921" y="9980"/>
                      </a:lnTo>
                      <a:lnTo>
                        <a:pt x="10172"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6193" name="Google Shape;6193;p56"/>
                <p:cNvSpPr/>
                <p:nvPr/>
              </p:nvSpPr>
              <p:spPr>
                <a:xfrm>
                  <a:off x="909900" y="3114525"/>
                  <a:ext cx="27775" cy="24725"/>
                </a:xfrm>
                <a:custGeom>
                  <a:avLst/>
                  <a:gdLst/>
                  <a:ahLst/>
                  <a:cxnLst/>
                  <a:rect l="l" t="t" r="r" b="b"/>
                  <a:pathLst>
                    <a:path w="1111" h="989" extrusionOk="0">
                      <a:moveTo>
                        <a:pt x="553" y="1"/>
                      </a:moveTo>
                      <a:cubicBezTo>
                        <a:pt x="495" y="1"/>
                        <a:pt x="434" y="10"/>
                        <a:pt x="374" y="30"/>
                      </a:cubicBezTo>
                      <a:cubicBezTo>
                        <a:pt x="125" y="132"/>
                        <a:pt x="0" y="416"/>
                        <a:pt x="91" y="676"/>
                      </a:cubicBezTo>
                      <a:cubicBezTo>
                        <a:pt x="170" y="870"/>
                        <a:pt x="360" y="989"/>
                        <a:pt x="563" y="989"/>
                      </a:cubicBezTo>
                      <a:cubicBezTo>
                        <a:pt x="620" y="989"/>
                        <a:pt x="679" y="979"/>
                        <a:pt x="736" y="959"/>
                      </a:cubicBezTo>
                      <a:cubicBezTo>
                        <a:pt x="986" y="857"/>
                        <a:pt x="1110" y="574"/>
                        <a:pt x="1020" y="314"/>
                      </a:cubicBezTo>
                      <a:cubicBezTo>
                        <a:pt x="949" y="119"/>
                        <a:pt x="761" y="1"/>
                        <a:pt x="553"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4" name="Google Shape;6194;p56"/>
                <p:cNvSpPr/>
                <p:nvPr/>
              </p:nvSpPr>
              <p:spPr>
                <a:xfrm>
                  <a:off x="984375" y="3313450"/>
                  <a:ext cx="28050" cy="24750"/>
                </a:xfrm>
                <a:custGeom>
                  <a:avLst/>
                  <a:gdLst/>
                  <a:ahLst/>
                  <a:cxnLst/>
                  <a:rect l="l" t="t" r="r" b="b"/>
                  <a:pathLst>
                    <a:path w="1122" h="990" extrusionOk="0">
                      <a:moveTo>
                        <a:pt x="572" y="1"/>
                      </a:moveTo>
                      <a:cubicBezTo>
                        <a:pt x="510" y="1"/>
                        <a:pt x="447" y="12"/>
                        <a:pt x="385" y="36"/>
                      </a:cubicBezTo>
                      <a:cubicBezTo>
                        <a:pt x="136" y="138"/>
                        <a:pt x="0" y="421"/>
                        <a:pt x="102" y="670"/>
                      </a:cubicBezTo>
                      <a:cubicBezTo>
                        <a:pt x="180" y="869"/>
                        <a:pt x="364" y="989"/>
                        <a:pt x="557" y="989"/>
                      </a:cubicBezTo>
                      <a:cubicBezTo>
                        <a:pt x="617" y="989"/>
                        <a:pt x="678" y="978"/>
                        <a:pt x="736" y="954"/>
                      </a:cubicBezTo>
                      <a:cubicBezTo>
                        <a:pt x="997" y="852"/>
                        <a:pt x="1121" y="568"/>
                        <a:pt x="1020" y="319"/>
                      </a:cubicBezTo>
                      <a:cubicBezTo>
                        <a:pt x="959" y="120"/>
                        <a:pt x="773" y="1"/>
                        <a:pt x="572"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5" name="Google Shape;6195;p56"/>
                <p:cNvSpPr/>
                <p:nvPr/>
              </p:nvSpPr>
              <p:spPr>
                <a:xfrm>
                  <a:off x="959725" y="3247100"/>
                  <a:ext cx="28075" cy="24550"/>
                </a:xfrm>
                <a:custGeom>
                  <a:avLst/>
                  <a:gdLst/>
                  <a:ahLst/>
                  <a:cxnLst/>
                  <a:rect l="l" t="t" r="r" b="b"/>
                  <a:pathLst>
                    <a:path w="1123" h="982" extrusionOk="0">
                      <a:moveTo>
                        <a:pt x="547" y="0"/>
                      </a:moveTo>
                      <a:cubicBezTo>
                        <a:pt x="493" y="0"/>
                        <a:pt x="439" y="9"/>
                        <a:pt x="386" y="28"/>
                      </a:cubicBezTo>
                      <a:cubicBezTo>
                        <a:pt x="125" y="130"/>
                        <a:pt x="1" y="413"/>
                        <a:pt x="103" y="663"/>
                      </a:cubicBezTo>
                      <a:cubicBezTo>
                        <a:pt x="172" y="862"/>
                        <a:pt x="353" y="981"/>
                        <a:pt x="551" y="981"/>
                      </a:cubicBezTo>
                      <a:cubicBezTo>
                        <a:pt x="613" y="981"/>
                        <a:pt x="675" y="970"/>
                        <a:pt x="737" y="946"/>
                      </a:cubicBezTo>
                      <a:cubicBezTo>
                        <a:pt x="986" y="844"/>
                        <a:pt x="1122" y="561"/>
                        <a:pt x="1020" y="311"/>
                      </a:cubicBezTo>
                      <a:cubicBezTo>
                        <a:pt x="940" y="124"/>
                        <a:pt x="747" y="0"/>
                        <a:pt x="547"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6" name="Google Shape;6196;p56"/>
                <p:cNvSpPr/>
                <p:nvPr/>
              </p:nvSpPr>
              <p:spPr>
                <a:xfrm>
                  <a:off x="934800" y="3180725"/>
                  <a:ext cx="28075" cy="24650"/>
                </a:xfrm>
                <a:custGeom>
                  <a:avLst/>
                  <a:gdLst/>
                  <a:ahLst/>
                  <a:cxnLst/>
                  <a:rect l="l" t="t" r="r" b="b"/>
                  <a:pathLst>
                    <a:path w="1123" h="986" extrusionOk="0">
                      <a:moveTo>
                        <a:pt x="559" y="0"/>
                      </a:moveTo>
                      <a:cubicBezTo>
                        <a:pt x="502" y="0"/>
                        <a:pt x="443" y="10"/>
                        <a:pt x="386" y="33"/>
                      </a:cubicBezTo>
                      <a:cubicBezTo>
                        <a:pt x="137" y="135"/>
                        <a:pt x="1" y="418"/>
                        <a:pt x="103" y="667"/>
                      </a:cubicBezTo>
                      <a:cubicBezTo>
                        <a:pt x="181" y="866"/>
                        <a:pt x="364" y="986"/>
                        <a:pt x="558" y="986"/>
                      </a:cubicBezTo>
                      <a:cubicBezTo>
                        <a:pt x="618" y="986"/>
                        <a:pt x="678" y="974"/>
                        <a:pt x="737" y="950"/>
                      </a:cubicBezTo>
                      <a:cubicBezTo>
                        <a:pt x="998" y="860"/>
                        <a:pt x="1122" y="577"/>
                        <a:pt x="1020" y="316"/>
                      </a:cubicBezTo>
                      <a:cubicBezTo>
                        <a:pt x="950" y="130"/>
                        <a:pt x="762" y="0"/>
                        <a:pt x="559"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7" name="Google Shape;6197;p56"/>
                <p:cNvSpPr/>
                <p:nvPr/>
              </p:nvSpPr>
              <p:spPr>
                <a:xfrm>
                  <a:off x="938775" y="3292575"/>
                  <a:ext cx="28050" cy="24650"/>
                </a:xfrm>
                <a:custGeom>
                  <a:avLst/>
                  <a:gdLst/>
                  <a:ahLst/>
                  <a:cxnLst/>
                  <a:rect l="l" t="t" r="r" b="b"/>
                  <a:pathLst>
                    <a:path w="1122" h="986" extrusionOk="0">
                      <a:moveTo>
                        <a:pt x="564" y="0"/>
                      </a:moveTo>
                      <a:cubicBezTo>
                        <a:pt x="506" y="0"/>
                        <a:pt x="445" y="10"/>
                        <a:pt x="386" y="33"/>
                      </a:cubicBezTo>
                      <a:cubicBezTo>
                        <a:pt x="125" y="135"/>
                        <a:pt x="1" y="418"/>
                        <a:pt x="102" y="667"/>
                      </a:cubicBezTo>
                      <a:cubicBezTo>
                        <a:pt x="180" y="866"/>
                        <a:pt x="364" y="986"/>
                        <a:pt x="557" y="986"/>
                      </a:cubicBezTo>
                      <a:cubicBezTo>
                        <a:pt x="617" y="986"/>
                        <a:pt x="678" y="974"/>
                        <a:pt x="737" y="950"/>
                      </a:cubicBezTo>
                      <a:cubicBezTo>
                        <a:pt x="997" y="860"/>
                        <a:pt x="1122" y="577"/>
                        <a:pt x="1020" y="316"/>
                      </a:cubicBezTo>
                      <a:cubicBezTo>
                        <a:pt x="958" y="131"/>
                        <a:pt x="772" y="0"/>
                        <a:pt x="564"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8" name="Google Shape;6198;p56"/>
                <p:cNvSpPr/>
                <p:nvPr/>
              </p:nvSpPr>
              <p:spPr>
                <a:xfrm>
                  <a:off x="914150" y="3226375"/>
                  <a:ext cx="27775" cy="24725"/>
                </a:xfrm>
                <a:custGeom>
                  <a:avLst/>
                  <a:gdLst/>
                  <a:ahLst/>
                  <a:cxnLst/>
                  <a:rect l="l" t="t" r="r" b="b"/>
                  <a:pathLst>
                    <a:path w="1111" h="989" extrusionOk="0">
                      <a:moveTo>
                        <a:pt x="548" y="1"/>
                      </a:moveTo>
                      <a:cubicBezTo>
                        <a:pt x="490" y="1"/>
                        <a:pt x="431" y="10"/>
                        <a:pt x="374" y="30"/>
                      </a:cubicBezTo>
                      <a:cubicBezTo>
                        <a:pt x="125" y="132"/>
                        <a:pt x="0" y="416"/>
                        <a:pt x="91" y="676"/>
                      </a:cubicBezTo>
                      <a:cubicBezTo>
                        <a:pt x="170" y="870"/>
                        <a:pt x="360" y="989"/>
                        <a:pt x="563" y="989"/>
                      </a:cubicBezTo>
                      <a:cubicBezTo>
                        <a:pt x="620" y="989"/>
                        <a:pt x="679" y="979"/>
                        <a:pt x="736" y="959"/>
                      </a:cubicBezTo>
                      <a:cubicBezTo>
                        <a:pt x="986" y="857"/>
                        <a:pt x="1110" y="574"/>
                        <a:pt x="1019" y="314"/>
                      </a:cubicBezTo>
                      <a:cubicBezTo>
                        <a:pt x="940" y="119"/>
                        <a:pt x="751" y="1"/>
                        <a:pt x="548"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199" name="Google Shape;6199;p56"/>
                <p:cNvSpPr/>
                <p:nvPr/>
              </p:nvSpPr>
              <p:spPr>
                <a:xfrm>
                  <a:off x="889225" y="31602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0" name="Google Shape;6200;p56"/>
                <p:cNvSpPr/>
                <p:nvPr/>
              </p:nvSpPr>
              <p:spPr>
                <a:xfrm>
                  <a:off x="843625" y="3139375"/>
                  <a:ext cx="28075" cy="24625"/>
                </a:xfrm>
                <a:custGeom>
                  <a:avLst/>
                  <a:gdLst/>
                  <a:ahLst/>
                  <a:cxnLst/>
                  <a:rect l="l" t="t" r="r" b="b"/>
                  <a:pathLst>
                    <a:path w="1123" h="985" extrusionOk="0">
                      <a:moveTo>
                        <a:pt x="553" y="0"/>
                      </a:moveTo>
                      <a:cubicBezTo>
                        <a:pt x="497" y="0"/>
                        <a:pt x="441" y="11"/>
                        <a:pt x="386" y="33"/>
                      </a:cubicBezTo>
                      <a:cubicBezTo>
                        <a:pt x="125" y="135"/>
                        <a:pt x="1" y="418"/>
                        <a:pt x="103" y="667"/>
                      </a:cubicBezTo>
                      <a:cubicBezTo>
                        <a:pt x="173" y="860"/>
                        <a:pt x="357" y="985"/>
                        <a:pt x="558" y="985"/>
                      </a:cubicBezTo>
                      <a:cubicBezTo>
                        <a:pt x="617" y="985"/>
                        <a:pt x="678" y="974"/>
                        <a:pt x="737" y="951"/>
                      </a:cubicBezTo>
                      <a:cubicBezTo>
                        <a:pt x="986" y="849"/>
                        <a:pt x="1122" y="565"/>
                        <a:pt x="1020" y="316"/>
                      </a:cubicBezTo>
                      <a:cubicBezTo>
                        <a:pt x="941" y="131"/>
                        <a:pt x="751" y="0"/>
                        <a:pt x="553"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1" name="Google Shape;6201;p56"/>
                <p:cNvSpPr/>
                <p:nvPr/>
              </p:nvSpPr>
              <p:spPr>
                <a:xfrm>
                  <a:off x="918375" y="3338225"/>
                  <a:ext cx="27800" cy="24725"/>
                </a:xfrm>
                <a:custGeom>
                  <a:avLst/>
                  <a:gdLst/>
                  <a:ahLst/>
                  <a:cxnLst/>
                  <a:rect l="l" t="t" r="r" b="b"/>
                  <a:pathLst>
                    <a:path w="1112" h="989" extrusionOk="0">
                      <a:moveTo>
                        <a:pt x="548" y="1"/>
                      </a:moveTo>
                      <a:cubicBezTo>
                        <a:pt x="491" y="1"/>
                        <a:pt x="432" y="10"/>
                        <a:pt x="375" y="30"/>
                      </a:cubicBezTo>
                      <a:cubicBezTo>
                        <a:pt x="126" y="132"/>
                        <a:pt x="1" y="416"/>
                        <a:pt x="92" y="676"/>
                      </a:cubicBezTo>
                      <a:cubicBezTo>
                        <a:pt x="171" y="870"/>
                        <a:pt x="361"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2" name="Google Shape;6202;p56"/>
                <p:cNvSpPr/>
                <p:nvPr/>
              </p:nvSpPr>
              <p:spPr>
                <a:xfrm>
                  <a:off x="893475" y="32721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20"/>
                      </a:cubicBezTo>
                      <a:cubicBezTo>
                        <a:pt x="942" y="121"/>
                        <a:pt x="758"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3" name="Google Shape;6203;p56"/>
                <p:cNvSpPr/>
                <p:nvPr/>
              </p:nvSpPr>
              <p:spPr>
                <a:xfrm>
                  <a:off x="868275" y="3205725"/>
                  <a:ext cx="28050" cy="24550"/>
                </a:xfrm>
                <a:custGeom>
                  <a:avLst/>
                  <a:gdLst/>
                  <a:ahLst/>
                  <a:cxnLst/>
                  <a:rect l="l" t="t" r="r" b="b"/>
                  <a:pathLst>
                    <a:path w="1122" h="982" extrusionOk="0">
                      <a:moveTo>
                        <a:pt x="565" y="0"/>
                      </a:moveTo>
                      <a:cubicBezTo>
                        <a:pt x="506" y="0"/>
                        <a:pt x="445" y="10"/>
                        <a:pt x="385" y="30"/>
                      </a:cubicBezTo>
                      <a:cubicBezTo>
                        <a:pt x="136" y="120"/>
                        <a:pt x="0" y="403"/>
                        <a:pt x="102" y="664"/>
                      </a:cubicBezTo>
                      <a:cubicBezTo>
                        <a:pt x="181" y="856"/>
                        <a:pt x="368" y="981"/>
                        <a:pt x="563" y="981"/>
                      </a:cubicBezTo>
                      <a:cubicBezTo>
                        <a:pt x="621" y="981"/>
                        <a:pt x="680" y="970"/>
                        <a:pt x="736" y="947"/>
                      </a:cubicBezTo>
                      <a:cubicBezTo>
                        <a:pt x="997" y="845"/>
                        <a:pt x="1122" y="562"/>
                        <a:pt x="1020" y="313"/>
                      </a:cubicBezTo>
                      <a:cubicBezTo>
                        <a:pt x="958" y="119"/>
                        <a:pt x="772" y="0"/>
                        <a:pt x="565" y="0"/>
                      </a:cubicBezTo>
                      <a:close/>
                    </a:path>
                  </a:pathLst>
                </a:custGeom>
                <a:solidFill>
                  <a:srgbClr val="FFDEE7"/>
                </a:solidFill>
                <a:ln>
                  <a:noFill/>
                </a:ln>
              </p:spPr>
              <p:txBody>
                <a:bodyPr spcFirstLastPara="1" wrap="square" lIns="121598" tIns="121598" rIns="121598" bIns="121598" anchor="ctr" anchorCtr="0">
                  <a:noAutofit/>
                </a:bodyPr>
                <a:lstStyle/>
                <a:p>
                  <a:endParaRPr sz="2479"/>
                </a:p>
              </p:txBody>
            </p:sp>
            <p:sp>
              <p:nvSpPr>
                <p:cNvPr id="6204" name="Google Shape;6204;p56"/>
                <p:cNvSpPr/>
                <p:nvPr/>
              </p:nvSpPr>
              <p:spPr>
                <a:xfrm>
                  <a:off x="872525" y="331757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80" y="970"/>
                        <a:pt x="736" y="947"/>
                      </a:cubicBezTo>
                      <a:cubicBezTo>
                        <a:pt x="997" y="845"/>
                        <a:pt x="1121" y="562"/>
                        <a:pt x="1019" y="313"/>
                      </a:cubicBezTo>
                      <a:cubicBezTo>
                        <a:pt x="958" y="119"/>
                        <a:pt x="765" y="0"/>
                        <a:pt x="560"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5" name="Google Shape;6205;p56"/>
                <p:cNvSpPr/>
                <p:nvPr/>
              </p:nvSpPr>
              <p:spPr>
                <a:xfrm>
                  <a:off x="847875" y="3251225"/>
                  <a:ext cx="28050" cy="24675"/>
                </a:xfrm>
                <a:custGeom>
                  <a:avLst/>
                  <a:gdLst/>
                  <a:ahLst/>
                  <a:cxnLst/>
                  <a:rect l="l" t="t" r="r" b="b"/>
                  <a:pathLst>
                    <a:path w="1122" h="987" extrusionOk="0">
                      <a:moveTo>
                        <a:pt x="553" y="0"/>
                      </a:moveTo>
                      <a:cubicBezTo>
                        <a:pt x="497" y="0"/>
                        <a:pt x="441" y="11"/>
                        <a:pt x="386" y="33"/>
                      </a:cubicBezTo>
                      <a:cubicBezTo>
                        <a:pt x="125" y="135"/>
                        <a:pt x="1" y="418"/>
                        <a:pt x="103" y="667"/>
                      </a:cubicBezTo>
                      <a:cubicBezTo>
                        <a:pt x="172" y="866"/>
                        <a:pt x="353" y="986"/>
                        <a:pt x="551" y="986"/>
                      </a:cubicBezTo>
                      <a:cubicBezTo>
                        <a:pt x="613" y="986"/>
                        <a:pt x="675" y="975"/>
                        <a:pt x="737" y="951"/>
                      </a:cubicBezTo>
                      <a:cubicBezTo>
                        <a:pt x="986" y="849"/>
                        <a:pt x="1122" y="566"/>
                        <a:pt x="1020" y="316"/>
                      </a:cubicBezTo>
                      <a:cubicBezTo>
                        <a:pt x="941" y="131"/>
                        <a:pt x="751" y="0"/>
                        <a:pt x="553" y="0"/>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6" name="Google Shape;6206;p56"/>
                <p:cNvSpPr/>
                <p:nvPr/>
              </p:nvSpPr>
              <p:spPr>
                <a:xfrm>
                  <a:off x="822950" y="3184925"/>
                  <a:ext cx="28075" cy="24700"/>
                </a:xfrm>
                <a:custGeom>
                  <a:avLst/>
                  <a:gdLst/>
                  <a:ahLst/>
                  <a:cxnLst/>
                  <a:rect l="l" t="t" r="r" b="b"/>
                  <a:pathLst>
                    <a:path w="1123" h="988" extrusionOk="0">
                      <a:moveTo>
                        <a:pt x="565" y="1"/>
                      </a:moveTo>
                      <a:cubicBezTo>
                        <a:pt x="506" y="1"/>
                        <a:pt x="445" y="12"/>
                        <a:pt x="386" y="35"/>
                      </a:cubicBezTo>
                      <a:cubicBezTo>
                        <a:pt x="137" y="137"/>
                        <a:pt x="1" y="420"/>
                        <a:pt x="103" y="669"/>
                      </a:cubicBezTo>
                      <a:cubicBezTo>
                        <a:pt x="181" y="868"/>
                        <a:pt x="364" y="988"/>
                        <a:pt x="558" y="988"/>
                      </a:cubicBezTo>
                      <a:cubicBezTo>
                        <a:pt x="618" y="988"/>
                        <a:pt x="678" y="976"/>
                        <a:pt x="737" y="952"/>
                      </a:cubicBezTo>
                      <a:cubicBezTo>
                        <a:pt x="998" y="862"/>
                        <a:pt x="1122" y="578"/>
                        <a:pt x="1020" y="318"/>
                      </a:cubicBezTo>
                      <a:cubicBezTo>
                        <a:pt x="950" y="126"/>
                        <a:pt x="766"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7" name="Google Shape;6207;p56"/>
                <p:cNvSpPr/>
                <p:nvPr/>
              </p:nvSpPr>
              <p:spPr>
                <a:xfrm>
                  <a:off x="777375" y="31645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7"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08" name="Google Shape;6208;p56"/>
                <p:cNvSpPr/>
                <p:nvPr/>
              </p:nvSpPr>
              <p:spPr>
                <a:xfrm>
                  <a:off x="852125" y="3363075"/>
                  <a:ext cx="28050" cy="24675"/>
                </a:xfrm>
                <a:custGeom>
                  <a:avLst/>
                  <a:gdLst/>
                  <a:ahLst/>
                  <a:cxnLst/>
                  <a:rect l="l" t="t" r="r" b="b"/>
                  <a:pathLst>
                    <a:path w="1122" h="987" extrusionOk="0">
                      <a:moveTo>
                        <a:pt x="553" y="0"/>
                      </a:moveTo>
                      <a:cubicBezTo>
                        <a:pt x="497" y="0"/>
                        <a:pt x="440" y="11"/>
                        <a:pt x="386" y="33"/>
                      </a:cubicBezTo>
                      <a:cubicBezTo>
                        <a:pt x="125" y="135"/>
                        <a:pt x="1" y="418"/>
                        <a:pt x="102" y="668"/>
                      </a:cubicBezTo>
                      <a:cubicBezTo>
                        <a:pt x="172" y="867"/>
                        <a:pt x="353" y="986"/>
                        <a:pt x="551" y="986"/>
                      </a:cubicBezTo>
                      <a:cubicBezTo>
                        <a:pt x="612" y="986"/>
                        <a:pt x="675" y="975"/>
                        <a:pt x="737" y="951"/>
                      </a:cubicBezTo>
                      <a:cubicBezTo>
                        <a:pt x="986" y="849"/>
                        <a:pt x="1122" y="566"/>
                        <a:pt x="1020" y="316"/>
                      </a:cubicBezTo>
                      <a:cubicBezTo>
                        <a:pt x="940" y="131"/>
                        <a:pt x="751" y="0"/>
                        <a:pt x="553" y="0"/>
                      </a:cubicBezTo>
                      <a:close/>
                    </a:path>
                  </a:pathLst>
                </a:custGeom>
                <a:solidFill>
                  <a:srgbClr val="FFDEE7"/>
                </a:solidFill>
                <a:ln>
                  <a:noFill/>
                </a:ln>
              </p:spPr>
              <p:txBody>
                <a:bodyPr spcFirstLastPara="1" wrap="square" lIns="121598" tIns="121598" rIns="121598" bIns="121598" anchor="ctr" anchorCtr="0">
                  <a:noAutofit/>
                </a:bodyPr>
                <a:lstStyle/>
                <a:p>
                  <a:endParaRPr sz="2479"/>
                </a:p>
              </p:txBody>
            </p:sp>
            <p:sp>
              <p:nvSpPr>
                <p:cNvPr id="6209" name="Google Shape;6209;p56"/>
                <p:cNvSpPr/>
                <p:nvPr/>
              </p:nvSpPr>
              <p:spPr>
                <a:xfrm>
                  <a:off x="826925" y="3296775"/>
                  <a:ext cx="28050" cy="24700"/>
                </a:xfrm>
                <a:custGeom>
                  <a:avLst/>
                  <a:gdLst/>
                  <a:ahLst/>
                  <a:cxnLst/>
                  <a:rect l="l" t="t" r="r" b="b"/>
                  <a:pathLst>
                    <a:path w="1122" h="988" extrusionOk="0">
                      <a:moveTo>
                        <a:pt x="571" y="1"/>
                      </a:moveTo>
                      <a:cubicBezTo>
                        <a:pt x="510" y="1"/>
                        <a:pt x="448" y="12"/>
                        <a:pt x="386" y="35"/>
                      </a:cubicBezTo>
                      <a:cubicBezTo>
                        <a:pt x="125" y="137"/>
                        <a:pt x="0" y="420"/>
                        <a:pt x="102" y="669"/>
                      </a:cubicBezTo>
                      <a:cubicBezTo>
                        <a:pt x="180" y="868"/>
                        <a:pt x="364" y="988"/>
                        <a:pt x="557" y="988"/>
                      </a:cubicBezTo>
                      <a:cubicBezTo>
                        <a:pt x="617" y="988"/>
                        <a:pt x="678" y="976"/>
                        <a:pt x="737" y="952"/>
                      </a:cubicBezTo>
                      <a:cubicBezTo>
                        <a:pt x="997" y="850"/>
                        <a:pt x="1122" y="567"/>
                        <a:pt x="1020" y="318"/>
                      </a:cubicBezTo>
                      <a:cubicBezTo>
                        <a:pt x="959" y="126"/>
                        <a:pt x="776" y="1"/>
                        <a:pt x="571"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0" name="Google Shape;6210;p56"/>
                <p:cNvSpPr/>
                <p:nvPr/>
              </p:nvSpPr>
              <p:spPr>
                <a:xfrm>
                  <a:off x="802300" y="3230625"/>
                  <a:ext cx="27775" cy="24725"/>
                </a:xfrm>
                <a:custGeom>
                  <a:avLst/>
                  <a:gdLst/>
                  <a:ahLst/>
                  <a:cxnLst/>
                  <a:rect l="l" t="t" r="r" b="b"/>
                  <a:pathLst>
                    <a:path w="1111" h="989" extrusionOk="0">
                      <a:moveTo>
                        <a:pt x="547" y="1"/>
                      </a:moveTo>
                      <a:cubicBezTo>
                        <a:pt x="490" y="1"/>
                        <a:pt x="431" y="10"/>
                        <a:pt x="374" y="30"/>
                      </a:cubicBezTo>
                      <a:cubicBezTo>
                        <a:pt x="125" y="132"/>
                        <a:pt x="0" y="415"/>
                        <a:pt x="91" y="676"/>
                      </a:cubicBezTo>
                      <a:cubicBezTo>
                        <a:pt x="170" y="870"/>
                        <a:pt x="360" y="989"/>
                        <a:pt x="563" y="989"/>
                      </a:cubicBezTo>
                      <a:cubicBezTo>
                        <a:pt x="620" y="989"/>
                        <a:pt x="679" y="979"/>
                        <a:pt x="736" y="959"/>
                      </a:cubicBezTo>
                      <a:cubicBezTo>
                        <a:pt x="985" y="857"/>
                        <a:pt x="1110" y="574"/>
                        <a:pt x="1019" y="314"/>
                      </a:cubicBezTo>
                      <a:cubicBezTo>
                        <a:pt x="940" y="119"/>
                        <a:pt x="751" y="1"/>
                        <a:pt x="547"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1" name="Google Shape;6211;p56"/>
                <p:cNvSpPr/>
                <p:nvPr/>
              </p:nvSpPr>
              <p:spPr>
                <a:xfrm>
                  <a:off x="806525" y="3342475"/>
                  <a:ext cx="27775" cy="24725"/>
                </a:xfrm>
                <a:custGeom>
                  <a:avLst/>
                  <a:gdLst/>
                  <a:ahLst/>
                  <a:cxnLst/>
                  <a:rect l="l" t="t" r="r" b="b"/>
                  <a:pathLst>
                    <a:path w="1111" h="989" extrusionOk="0">
                      <a:moveTo>
                        <a:pt x="548" y="1"/>
                      </a:moveTo>
                      <a:cubicBezTo>
                        <a:pt x="491" y="1"/>
                        <a:pt x="432" y="10"/>
                        <a:pt x="375" y="30"/>
                      </a:cubicBezTo>
                      <a:cubicBezTo>
                        <a:pt x="126" y="132"/>
                        <a:pt x="1" y="416"/>
                        <a:pt x="92" y="676"/>
                      </a:cubicBezTo>
                      <a:cubicBezTo>
                        <a:pt x="171" y="870"/>
                        <a:pt x="360" y="989"/>
                        <a:pt x="564" y="989"/>
                      </a:cubicBezTo>
                      <a:cubicBezTo>
                        <a:pt x="621" y="989"/>
                        <a:pt x="680" y="979"/>
                        <a:pt x="737" y="959"/>
                      </a:cubicBezTo>
                      <a:cubicBezTo>
                        <a:pt x="986" y="857"/>
                        <a:pt x="1111" y="574"/>
                        <a:pt x="1020" y="314"/>
                      </a:cubicBezTo>
                      <a:cubicBezTo>
                        <a:pt x="941" y="119"/>
                        <a:pt x="751" y="1"/>
                        <a:pt x="548" y="1"/>
                      </a:cubicBezTo>
                      <a:close/>
                    </a:path>
                  </a:pathLst>
                </a:custGeom>
                <a:solidFill>
                  <a:srgbClr val="FFDEE7"/>
                </a:solidFill>
                <a:ln>
                  <a:noFill/>
                </a:ln>
              </p:spPr>
              <p:txBody>
                <a:bodyPr spcFirstLastPara="1" wrap="square" lIns="121598" tIns="121598" rIns="121598" bIns="121598" anchor="ctr" anchorCtr="0">
                  <a:noAutofit/>
                </a:bodyPr>
                <a:lstStyle/>
                <a:p>
                  <a:endParaRPr sz="2479"/>
                </a:p>
              </p:txBody>
            </p:sp>
            <p:sp>
              <p:nvSpPr>
                <p:cNvPr id="6212" name="Google Shape;6212;p56"/>
                <p:cNvSpPr/>
                <p:nvPr/>
              </p:nvSpPr>
              <p:spPr>
                <a:xfrm>
                  <a:off x="781625" y="327635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8" y="988"/>
                        <a:pt x="563" y="988"/>
                      </a:cubicBezTo>
                      <a:cubicBezTo>
                        <a:pt x="621" y="988"/>
                        <a:pt x="680" y="977"/>
                        <a:pt x="736" y="954"/>
                      </a:cubicBezTo>
                      <a:cubicBezTo>
                        <a:pt x="997" y="852"/>
                        <a:pt x="1122" y="569"/>
                        <a:pt x="1020" y="319"/>
                      </a:cubicBezTo>
                      <a:cubicBezTo>
                        <a:pt x="942" y="120"/>
                        <a:pt x="758"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3" name="Google Shape;6213;p56"/>
                <p:cNvSpPr/>
                <p:nvPr/>
              </p:nvSpPr>
              <p:spPr>
                <a:xfrm>
                  <a:off x="756425" y="3209950"/>
                  <a:ext cx="28050" cy="24575"/>
                </a:xfrm>
                <a:custGeom>
                  <a:avLst/>
                  <a:gdLst/>
                  <a:ahLst/>
                  <a:cxnLst/>
                  <a:rect l="l" t="t" r="r" b="b"/>
                  <a:pathLst>
                    <a:path w="1122" h="983" extrusionOk="0">
                      <a:moveTo>
                        <a:pt x="565" y="1"/>
                      </a:moveTo>
                      <a:cubicBezTo>
                        <a:pt x="506" y="1"/>
                        <a:pt x="445" y="10"/>
                        <a:pt x="385" y="30"/>
                      </a:cubicBezTo>
                      <a:cubicBezTo>
                        <a:pt x="136" y="121"/>
                        <a:pt x="0" y="404"/>
                        <a:pt x="102" y="665"/>
                      </a:cubicBezTo>
                      <a:cubicBezTo>
                        <a:pt x="181" y="857"/>
                        <a:pt x="368" y="982"/>
                        <a:pt x="563" y="982"/>
                      </a:cubicBezTo>
                      <a:cubicBezTo>
                        <a:pt x="621" y="982"/>
                        <a:pt x="680" y="971"/>
                        <a:pt x="736" y="948"/>
                      </a:cubicBezTo>
                      <a:cubicBezTo>
                        <a:pt x="997" y="846"/>
                        <a:pt x="1121" y="563"/>
                        <a:pt x="1020" y="314"/>
                      </a:cubicBezTo>
                      <a:cubicBezTo>
                        <a:pt x="958" y="119"/>
                        <a:pt x="772"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4" name="Google Shape;6214;p56"/>
                <p:cNvSpPr/>
                <p:nvPr/>
              </p:nvSpPr>
              <p:spPr>
                <a:xfrm>
                  <a:off x="711100" y="3189175"/>
                  <a:ext cx="28075" cy="24700"/>
                </a:xfrm>
                <a:custGeom>
                  <a:avLst/>
                  <a:gdLst/>
                  <a:ahLst/>
                  <a:cxnLst/>
                  <a:rect l="l" t="t" r="r" b="b"/>
                  <a:pathLst>
                    <a:path w="1123" h="988" extrusionOk="0">
                      <a:moveTo>
                        <a:pt x="565" y="1"/>
                      </a:moveTo>
                      <a:cubicBezTo>
                        <a:pt x="506" y="1"/>
                        <a:pt x="445" y="11"/>
                        <a:pt x="386" y="35"/>
                      </a:cubicBezTo>
                      <a:cubicBezTo>
                        <a:pt x="137" y="137"/>
                        <a:pt x="1" y="420"/>
                        <a:pt x="103" y="669"/>
                      </a:cubicBezTo>
                      <a:cubicBezTo>
                        <a:pt x="181" y="868"/>
                        <a:pt x="364" y="988"/>
                        <a:pt x="558" y="988"/>
                      </a:cubicBezTo>
                      <a:cubicBezTo>
                        <a:pt x="617" y="988"/>
                        <a:pt x="678" y="976"/>
                        <a:pt x="737" y="952"/>
                      </a:cubicBezTo>
                      <a:cubicBezTo>
                        <a:pt x="998" y="861"/>
                        <a:pt x="1122" y="578"/>
                        <a:pt x="1020" y="318"/>
                      </a:cubicBezTo>
                      <a:cubicBezTo>
                        <a:pt x="950" y="125"/>
                        <a:pt x="766"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5" name="Google Shape;6215;p56"/>
                <p:cNvSpPr/>
                <p:nvPr/>
              </p:nvSpPr>
              <p:spPr>
                <a:xfrm>
                  <a:off x="785875" y="3388200"/>
                  <a:ext cx="28050" cy="24700"/>
                </a:xfrm>
                <a:custGeom>
                  <a:avLst/>
                  <a:gdLst/>
                  <a:ahLst/>
                  <a:cxnLst/>
                  <a:rect l="l" t="t" r="r" b="b"/>
                  <a:pathLst>
                    <a:path w="1122" h="988" extrusionOk="0">
                      <a:moveTo>
                        <a:pt x="565" y="1"/>
                      </a:moveTo>
                      <a:cubicBezTo>
                        <a:pt x="505" y="1"/>
                        <a:pt x="444" y="12"/>
                        <a:pt x="385" y="36"/>
                      </a:cubicBezTo>
                      <a:cubicBezTo>
                        <a:pt x="125" y="127"/>
                        <a:pt x="0" y="410"/>
                        <a:pt x="102" y="671"/>
                      </a:cubicBezTo>
                      <a:cubicBezTo>
                        <a:pt x="181" y="863"/>
                        <a:pt x="367" y="988"/>
                        <a:pt x="563" y="988"/>
                      </a:cubicBezTo>
                      <a:cubicBezTo>
                        <a:pt x="621" y="988"/>
                        <a:pt x="680" y="977"/>
                        <a:pt x="736" y="954"/>
                      </a:cubicBezTo>
                      <a:cubicBezTo>
                        <a:pt x="997" y="852"/>
                        <a:pt x="1121" y="569"/>
                        <a:pt x="1019" y="319"/>
                      </a:cubicBezTo>
                      <a:cubicBezTo>
                        <a:pt x="942" y="120"/>
                        <a:pt x="758" y="1"/>
                        <a:pt x="565" y="1"/>
                      </a:cubicBezTo>
                      <a:close/>
                    </a:path>
                  </a:pathLst>
                </a:custGeom>
                <a:solidFill>
                  <a:srgbClr val="FFDEE7"/>
                </a:solidFill>
                <a:ln>
                  <a:noFill/>
                </a:ln>
              </p:spPr>
              <p:txBody>
                <a:bodyPr spcFirstLastPara="1" wrap="square" lIns="121598" tIns="121598" rIns="121598" bIns="121598" anchor="ctr" anchorCtr="0">
                  <a:noAutofit/>
                </a:bodyPr>
                <a:lstStyle/>
                <a:p>
                  <a:endParaRPr sz="2479"/>
                </a:p>
              </p:txBody>
            </p:sp>
            <p:sp>
              <p:nvSpPr>
                <p:cNvPr id="6216" name="Google Shape;6216;p56"/>
                <p:cNvSpPr/>
                <p:nvPr/>
              </p:nvSpPr>
              <p:spPr>
                <a:xfrm>
                  <a:off x="760675" y="3321825"/>
                  <a:ext cx="28050" cy="24550"/>
                </a:xfrm>
                <a:custGeom>
                  <a:avLst/>
                  <a:gdLst/>
                  <a:ahLst/>
                  <a:cxnLst/>
                  <a:rect l="l" t="t" r="r" b="b"/>
                  <a:pathLst>
                    <a:path w="1122" h="982" extrusionOk="0">
                      <a:moveTo>
                        <a:pt x="560" y="0"/>
                      </a:moveTo>
                      <a:cubicBezTo>
                        <a:pt x="502" y="0"/>
                        <a:pt x="443" y="10"/>
                        <a:pt x="385" y="30"/>
                      </a:cubicBezTo>
                      <a:cubicBezTo>
                        <a:pt x="136" y="120"/>
                        <a:pt x="0" y="403"/>
                        <a:pt x="102" y="664"/>
                      </a:cubicBezTo>
                      <a:cubicBezTo>
                        <a:pt x="181" y="856"/>
                        <a:pt x="367" y="981"/>
                        <a:pt x="563" y="981"/>
                      </a:cubicBezTo>
                      <a:cubicBezTo>
                        <a:pt x="621" y="981"/>
                        <a:pt x="679" y="970"/>
                        <a:pt x="736" y="947"/>
                      </a:cubicBezTo>
                      <a:cubicBezTo>
                        <a:pt x="997" y="845"/>
                        <a:pt x="1121" y="562"/>
                        <a:pt x="1019" y="313"/>
                      </a:cubicBezTo>
                      <a:cubicBezTo>
                        <a:pt x="958" y="119"/>
                        <a:pt x="765" y="0"/>
                        <a:pt x="560" y="0"/>
                      </a:cubicBezTo>
                      <a:close/>
                    </a:path>
                  </a:pathLst>
                </a:custGeom>
                <a:solidFill>
                  <a:srgbClr val="FFDEE7"/>
                </a:solidFill>
                <a:ln>
                  <a:noFill/>
                </a:ln>
              </p:spPr>
              <p:txBody>
                <a:bodyPr spcFirstLastPara="1" wrap="square" lIns="121598" tIns="121598" rIns="121598" bIns="121598" anchor="ctr" anchorCtr="0">
                  <a:noAutofit/>
                </a:bodyPr>
                <a:lstStyle/>
                <a:p>
                  <a:endParaRPr sz="2479"/>
                </a:p>
              </p:txBody>
            </p:sp>
            <p:sp>
              <p:nvSpPr>
                <p:cNvPr id="6217" name="Google Shape;6217;p56"/>
                <p:cNvSpPr/>
                <p:nvPr/>
              </p:nvSpPr>
              <p:spPr>
                <a:xfrm>
                  <a:off x="736025" y="3255400"/>
                  <a:ext cx="28050" cy="24750"/>
                </a:xfrm>
                <a:custGeom>
                  <a:avLst/>
                  <a:gdLst/>
                  <a:ahLst/>
                  <a:cxnLst/>
                  <a:rect l="l" t="t" r="r" b="b"/>
                  <a:pathLst>
                    <a:path w="1122" h="990" extrusionOk="0">
                      <a:moveTo>
                        <a:pt x="565" y="1"/>
                      </a:moveTo>
                      <a:cubicBezTo>
                        <a:pt x="505" y="1"/>
                        <a:pt x="445" y="12"/>
                        <a:pt x="386" y="36"/>
                      </a:cubicBezTo>
                      <a:cubicBezTo>
                        <a:pt x="125" y="138"/>
                        <a:pt x="1" y="421"/>
                        <a:pt x="103" y="670"/>
                      </a:cubicBezTo>
                      <a:cubicBezTo>
                        <a:pt x="172" y="869"/>
                        <a:pt x="353" y="989"/>
                        <a:pt x="551" y="989"/>
                      </a:cubicBezTo>
                      <a:cubicBezTo>
                        <a:pt x="613" y="989"/>
                        <a:pt x="675" y="978"/>
                        <a:pt x="737" y="954"/>
                      </a:cubicBezTo>
                      <a:cubicBezTo>
                        <a:pt x="986" y="852"/>
                        <a:pt x="1122" y="568"/>
                        <a:pt x="1020" y="319"/>
                      </a:cubicBezTo>
                      <a:cubicBezTo>
                        <a:pt x="942" y="120"/>
                        <a:pt x="759" y="1"/>
                        <a:pt x="565" y="1"/>
                      </a:cubicBezTo>
                      <a:close/>
                    </a:path>
                  </a:pathLst>
                </a:custGeom>
                <a:solidFill>
                  <a:srgbClr val="FFFFFF">
                    <a:alpha val="53370"/>
                  </a:srgbClr>
                </a:solidFill>
                <a:ln>
                  <a:noFill/>
                </a:ln>
              </p:spPr>
              <p:txBody>
                <a:bodyPr spcFirstLastPara="1" wrap="square" lIns="121598" tIns="121598" rIns="121598" bIns="121598" anchor="ctr" anchorCtr="0">
                  <a:noAutofit/>
                </a:bodyPr>
                <a:lstStyle/>
                <a:p>
                  <a:endParaRPr sz="2479"/>
                </a:p>
              </p:txBody>
            </p:sp>
            <p:sp>
              <p:nvSpPr>
                <p:cNvPr id="6218" name="Google Shape;6218;p56"/>
                <p:cNvSpPr/>
                <p:nvPr/>
              </p:nvSpPr>
              <p:spPr>
                <a:xfrm>
                  <a:off x="725825" y="3179175"/>
                  <a:ext cx="267000" cy="104350"/>
                </a:xfrm>
                <a:custGeom>
                  <a:avLst/>
                  <a:gdLst/>
                  <a:ahLst/>
                  <a:cxnLst/>
                  <a:rect l="l" t="t" r="r" b="b"/>
                  <a:pathLst>
                    <a:path w="10680" h="4174" extrusionOk="0">
                      <a:moveTo>
                        <a:pt x="10433" y="0"/>
                      </a:moveTo>
                      <a:cubicBezTo>
                        <a:pt x="10411" y="0"/>
                        <a:pt x="10388" y="5"/>
                        <a:pt x="10365" y="16"/>
                      </a:cubicBezTo>
                      <a:cubicBezTo>
                        <a:pt x="6978" y="1284"/>
                        <a:pt x="3580" y="2564"/>
                        <a:pt x="193" y="3833"/>
                      </a:cubicBezTo>
                      <a:cubicBezTo>
                        <a:pt x="0" y="3894"/>
                        <a:pt x="90" y="4173"/>
                        <a:pt x="257" y="4173"/>
                      </a:cubicBezTo>
                      <a:cubicBezTo>
                        <a:pt x="277" y="4173"/>
                        <a:pt x="297" y="4169"/>
                        <a:pt x="318" y="4161"/>
                      </a:cubicBezTo>
                      <a:cubicBezTo>
                        <a:pt x="3705" y="2881"/>
                        <a:pt x="7103" y="1613"/>
                        <a:pt x="10489" y="333"/>
                      </a:cubicBezTo>
                      <a:cubicBezTo>
                        <a:pt x="10680" y="273"/>
                        <a:pt x="10596" y="0"/>
                        <a:pt x="1043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19" name="Google Shape;6219;p56"/>
                <p:cNvSpPr/>
                <p:nvPr/>
              </p:nvSpPr>
              <p:spPr>
                <a:xfrm>
                  <a:off x="853250" y="3121325"/>
                  <a:ext cx="104650" cy="258425"/>
                </a:xfrm>
                <a:custGeom>
                  <a:avLst/>
                  <a:gdLst/>
                  <a:ahLst/>
                  <a:cxnLst/>
                  <a:rect l="l" t="t" r="r" b="b"/>
                  <a:pathLst>
                    <a:path w="4186" h="10337" extrusionOk="0">
                      <a:moveTo>
                        <a:pt x="217" y="1"/>
                      </a:moveTo>
                      <a:cubicBezTo>
                        <a:pt x="109" y="1"/>
                        <a:pt x="1" y="103"/>
                        <a:pt x="57" y="245"/>
                      </a:cubicBezTo>
                      <a:cubicBezTo>
                        <a:pt x="1315" y="3575"/>
                        <a:pt x="2561" y="6894"/>
                        <a:pt x="3807" y="10224"/>
                      </a:cubicBezTo>
                      <a:cubicBezTo>
                        <a:pt x="3831" y="10303"/>
                        <a:pt x="3893" y="10336"/>
                        <a:pt x="3956" y="10336"/>
                      </a:cubicBezTo>
                      <a:cubicBezTo>
                        <a:pt x="4067" y="10336"/>
                        <a:pt x="4185" y="10236"/>
                        <a:pt x="4135" y="10100"/>
                      </a:cubicBezTo>
                      <a:cubicBezTo>
                        <a:pt x="2867" y="6770"/>
                        <a:pt x="1621" y="3440"/>
                        <a:pt x="375" y="121"/>
                      </a:cubicBezTo>
                      <a:cubicBezTo>
                        <a:pt x="345" y="37"/>
                        <a:pt x="281" y="1"/>
                        <a:pt x="21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20" name="Google Shape;6220;p56"/>
                <p:cNvSpPr/>
                <p:nvPr/>
              </p:nvSpPr>
              <p:spPr>
                <a:xfrm>
                  <a:off x="888675" y="3149825"/>
                  <a:ext cx="66825" cy="72525"/>
                </a:xfrm>
                <a:custGeom>
                  <a:avLst/>
                  <a:gdLst/>
                  <a:ahLst/>
                  <a:cxnLst/>
                  <a:rect l="l" t="t" r="r" b="b"/>
                  <a:pathLst>
                    <a:path w="2673" h="2901" extrusionOk="0">
                      <a:moveTo>
                        <a:pt x="1083" y="357"/>
                      </a:moveTo>
                      <a:cubicBezTo>
                        <a:pt x="1150" y="357"/>
                        <a:pt x="1223" y="377"/>
                        <a:pt x="1302" y="419"/>
                      </a:cubicBezTo>
                      <a:cubicBezTo>
                        <a:pt x="1875" y="733"/>
                        <a:pt x="919" y="1777"/>
                        <a:pt x="369" y="2306"/>
                      </a:cubicBezTo>
                      <a:lnTo>
                        <a:pt x="369" y="2306"/>
                      </a:lnTo>
                      <a:cubicBezTo>
                        <a:pt x="400" y="1604"/>
                        <a:pt x="547" y="357"/>
                        <a:pt x="1083" y="357"/>
                      </a:cubicBezTo>
                      <a:close/>
                      <a:moveTo>
                        <a:pt x="1052" y="0"/>
                      </a:moveTo>
                      <a:cubicBezTo>
                        <a:pt x="72" y="0"/>
                        <a:pt x="1" y="2031"/>
                        <a:pt x="11" y="2730"/>
                      </a:cubicBezTo>
                      <a:cubicBezTo>
                        <a:pt x="11" y="2803"/>
                        <a:pt x="47" y="2849"/>
                        <a:pt x="97" y="2870"/>
                      </a:cubicBezTo>
                      <a:lnTo>
                        <a:pt x="97" y="2870"/>
                      </a:lnTo>
                      <a:cubicBezTo>
                        <a:pt x="122" y="2889"/>
                        <a:pt x="153" y="2900"/>
                        <a:pt x="185" y="2900"/>
                      </a:cubicBezTo>
                      <a:cubicBezTo>
                        <a:pt x="220" y="2900"/>
                        <a:pt x="258" y="2887"/>
                        <a:pt x="294" y="2855"/>
                      </a:cubicBezTo>
                      <a:cubicBezTo>
                        <a:pt x="759" y="2447"/>
                        <a:pt x="2673" y="635"/>
                        <a:pt x="1438" y="91"/>
                      </a:cubicBezTo>
                      <a:cubicBezTo>
                        <a:pt x="1296" y="29"/>
                        <a:pt x="1167" y="0"/>
                        <a:pt x="105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21" name="Google Shape;6221;p56"/>
                <p:cNvSpPr/>
                <p:nvPr/>
              </p:nvSpPr>
              <p:spPr>
                <a:xfrm>
                  <a:off x="888575" y="3214200"/>
                  <a:ext cx="85950" cy="45200"/>
                </a:xfrm>
                <a:custGeom>
                  <a:avLst/>
                  <a:gdLst/>
                  <a:ahLst/>
                  <a:cxnLst/>
                  <a:rect l="l" t="t" r="r" b="b"/>
                  <a:pathLst>
                    <a:path w="3438" h="1808" extrusionOk="0">
                      <a:moveTo>
                        <a:pt x="606" y="359"/>
                      </a:moveTo>
                      <a:cubicBezTo>
                        <a:pt x="1375" y="400"/>
                        <a:pt x="2783" y="565"/>
                        <a:pt x="2552" y="1174"/>
                      </a:cubicBezTo>
                      <a:cubicBezTo>
                        <a:pt x="2476" y="1368"/>
                        <a:pt x="2346" y="1447"/>
                        <a:pt x="2186" y="1447"/>
                      </a:cubicBezTo>
                      <a:cubicBezTo>
                        <a:pt x="1725" y="1447"/>
                        <a:pt x="1012" y="789"/>
                        <a:pt x="606" y="359"/>
                      </a:cubicBezTo>
                      <a:close/>
                      <a:moveTo>
                        <a:pt x="207" y="1"/>
                      </a:moveTo>
                      <a:cubicBezTo>
                        <a:pt x="188" y="1"/>
                        <a:pt x="169" y="4"/>
                        <a:pt x="151" y="9"/>
                      </a:cubicBezTo>
                      <a:lnTo>
                        <a:pt x="151" y="9"/>
                      </a:lnTo>
                      <a:cubicBezTo>
                        <a:pt x="97" y="16"/>
                        <a:pt x="60" y="46"/>
                        <a:pt x="42" y="87"/>
                      </a:cubicBezTo>
                      <a:lnTo>
                        <a:pt x="42" y="87"/>
                      </a:lnTo>
                      <a:cubicBezTo>
                        <a:pt x="5" y="140"/>
                        <a:pt x="1" y="212"/>
                        <a:pt x="60" y="280"/>
                      </a:cubicBezTo>
                      <a:cubicBezTo>
                        <a:pt x="438" y="724"/>
                        <a:pt x="1454" y="1808"/>
                        <a:pt x="2210" y="1808"/>
                      </a:cubicBezTo>
                      <a:cubicBezTo>
                        <a:pt x="2475" y="1808"/>
                        <a:pt x="2708" y="1674"/>
                        <a:pt x="2869" y="1333"/>
                      </a:cubicBezTo>
                      <a:cubicBezTo>
                        <a:pt x="3438" y="152"/>
                        <a:pt x="1000" y="16"/>
                        <a:pt x="258" y="8"/>
                      </a:cubicBezTo>
                      <a:lnTo>
                        <a:pt x="258" y="8"/>
                      </a:lnTo>
                      <a:cubicBezTo>
                        <a:pt x="242" y="3"/>
                        <a:pt x="224" y="1"/>
                        <a:pt x="20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22" name="Google Shape;6222;p56"/>
                <p:cNvSpPr/>
                <p:nvPr/>
              </p:nvSpPr>
              <p:spPr>
                <a:xfrm>
                  <a:off x="831175" y="3214075"/>
                  <a:ext cx="66825" cy="72525"/>
                </a:xfrm>
                <a:custGeom>
                  <a:avLst/>
                  <a:gdLst/>
                  <a:ahLst/>
                  <a:cxnLst/>
                  <a:rect l="l" t="t" r="r" b="b"/>
                  <a:pathLst>
                    <a:path w="2673" h="2901" extrusionOk="0">
                      <a:moveTo>
                        <a:pt x="2305" y="595"/>
                      </a:moveTo>
                      <a:lnTo>
                        <a:pt x="2305" y="595"/>
                      </a:lnTo>
                      <a:cubicBezTo>
                        <a:pt x="2273" y="1298"/>
                        <a:pt x="2126" y="2544"/>
                        <a:pt x="1591" y="2544"/>
                      </a:cubicBezTo>
                      <a:cubicBezTo>
                        <a:pt x="1524" y="2544"/>
                        <a:pt x="1451" y="2524"/>
                        <a:pt x="1371" y="2482"/>
                      </a:cubicBezTo>
                      <a:cubicBezTo>
                        <a:pt x="798" y="2168"/>
                        <a:pt x="1754" y="1124"/>
                        <a:pt x="2305" y="595"/>
                      </a:cubicBezTo>
                      <a:close/>
                      <a:moveTo>
                        <a:pt x="2491" y="0"/>
                      </a:moveTo>
                      <a:cubicBezTo>
                        <a:pt x="2455" y="0"/>
                        <a:pt x="2416" y="14"/>
                        <a:pt x="2379" y="47"/>
                      </a:cubicBezTo>
                      <a:cubicBezTo>
                        <a:pt x="1915" y="454"/>
                        <a:pt x="0" y="2267"/>
                        <a:pt x="1235" y="2810"/>
                      </a:cubicBezTo>
                      <a:cubicBezTo>
                        <a:pt x="1377" y="2873"/>
                        <a:pt x="1506" y="2901"/>
                        <a:pt x="1621" y="2901"/>
                      </a:cubicBezTo>
                      <a:cubicBezTo>
                        <a:pt x="2601" y="2901"/>
                        <a:pt x="2672" y="870"/>
                        <a:pt x="2662" y="171"/>
                      </a:cubicBezTo>
                      <a:cubicBezTo>
                        <a:pt x="2662" y="104"/>
                        <a:pt x="2631" y="59"/>
                        <a:pt x="2587" y="36"/>
                      </a:cubicBezTo>
                      <a:lnTo>
                        <a:pt x="2587" y="36"/>
                      </a:lnTo>
                      <a:cubicBezTo>
                        <a:pt x="2560" y="14"/>
                        <a:pt x="2527" y="0"/>
                        <a:pt x="249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23" name="Google Shape;6223;p56"/>
                <p:cNvSpPr/>
                <p:nvPr/>
              </p:nvSpPr>
              <p:spPr>
                <a:xfrm>
                  <a:off x="812125" y="3177025"/>
                  <a:ext cx="85975" cy="45200"/>
                </a:xfrm>
                <a:custGeom>
                  <a:avLst/>
                  <a:gdLst/>
                  <a:ahLst/>
                  <a:cxnLst/>
                  <a:rect l="l" t="t" r="r" b="b"/>
                  <a:pathLst>
                    <a:path w="3439" h="1808" extrusionOk="0">
                      <a:moveTo>
                        <a:pt x="1253" y="362"/>
                      </a:moveTo>
                      <a:cubicBezTo>
                        <a:pt x="1714" y="362"/>
                        <a:pt x="2427" y="1019"/>
                        <a:pt x="2833" y="1449"/>
                      </a:cubicBezTo>
                      <a:lnTo>
                        <a:pt x="2833" y="1449"/>
                      </a:lnTo>
                      <a:cubicBezTo>
                        <a:pt x="2064" y="1408"/>
                        <a:pt x="656" y="1243"/>
                        <a:pt x="887" y="634"/>
                      </a:cubicBezTo>
                      <a:cubicBezTo>
                        <a:pt x="964" y="440"/>
                        <a:pt x="1093" y="362"/>
                        <a:pt x="1253" y="362"/>
                      </a:cubicBezTo>
                      <a:close/>
                      <a:moveTo>
                        <a:pt x="1225" y="1"/>
                      </a:moveTo>
                      <a:cubicBezTo>
                        <a:pt x="958" y="1"/>
                        <a:pt x="723" y="134"/>
                        <a:pt x="558" y="475"/>
                      </a:cubicBezTo>
                      <a:cubicBezTo>
                        <a:pt x="1" y="1656"/>
                        <a:pt x="2440" y="1792"/>
                        <a:pt x="3181" y="1800"/>
                      </a:cubicBezTo>
                      <a:lnTo>
                        <a:pt x="3181" y="1800"/>
                      </a:lnTo>
                      <a:cubicBezTo>
                        <a:pt x="3198" y="1805"/>
                        <a:pt x="3215" y="1808"/>
                        <a:pt x="3232" y="1808"/>
                      </a:cubicBezTo>
                      <a:cubicBezTo>
                        <a:pt x="3251" y="1808"/>
                        <a:pt x="3270" y="1805"/>
                        <a:pt x="3288" y="1799"/>
                      </a:cubicBezTo>
                      <a:lnTo>
                        <a:pt x="3288" y="1799"/>
                      </a:lnTo>
                      <a:cubicBezTo>
                        <a:pt x="3342" y="1793"/>
                        <a:pt x="3379" y="1762"/>
                        <a:pt x="3398" y="1721"/>
                      </a:cubicBezTo>
                      <a:lnTo>
                        <a:pt x="3398" y="1721"/>
                      </a:lnTo>
                      <a:cubicBezTo>
                        <a:pt x="3434" y="1668"/>
                        <a:pt x="3438" y="1597"/>
                        <a:pt x="3379" y="1529"/>
                      </a:cubicBezTo>
                      <a:cubicBezTo>
                        <a:pt x="3002" y="1084"/>
                        <a:pt x="1985" y="1"/>
                        <a:pt x="1225"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grpSp>
            <p:nvGrpSpPr>
              <p:cNvPr id="6224" name="Google Shape;6224;p56"/>
              <p:cNvGrpSpPr/>
              <p:nvPr/>
            </p:nvGrpSpPr>
            <p:grpSpPr>
              <a:xfrm>
                <a:off x="9529754" y="631312"/>
                <a:ext cx="723536" cy="728778"/>
                <a:chOff x="725550" y="3326525"/>
                <a:chExt cx="352000" cy="354550"/>
              </a:xfrm>
            </p:grpSpPr>
            <p:sp>
              <p:nvSpPr>
                <p:cNvPr id="6225" name="Google Shape;6225;p56"/>
                <p:cNvSpPr/>
                <p:nvPr/>
              </p:nvSpPr>
              <p:spPr>
                <a:xfrm>
                  <a:off x="725550" y="3326525"/>
                  <a:ext cx="352000" cy="354550"/>
                </a:xfrm>
                <a:custGeom>
                  <a:avLst/>
                  <a:gdLst/>
                  <a:ahLst/>
                  <a:cxnLst/>
                  <a:rect l="l" t="t" r="r" b="b"/>
                  <a:pathLst>
                    <a:path w="14080" h="14182" extrusionOk="0">
                      <a:moveTo>
                        <a:pt x="4293" y="0"/>
                      </a:moveTo>
                      <a:lnTo>
                        <a:pt x="1" y="9979"/>
                      </a:lnTo>
                      <a:lnTo>
                        <a:pt x="9798" y="14181"/>
                      </a:lnTo>
                      <a:lnTo>
                        <a:pt x="14080" y="4214"/>
                      </a:lnTo>
                      <a:lnTo>
                        <a:pt x="4293" y="0"/>
                      </a:ln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6226" name="Google Shape;6226;p56"/>
                <p:cNvSpPr/>
                <p:nvPr/>
              </p:nvSpPr>
              <p:spPr>
                <a:xfrm>
                  <a:off x="811475" y="3361250"/>
                  <a:ext cx="118150" cy="258325"/>
                </a:xfrm>
                <a:custGeom>
                  <a:avLst/>
                  <a:gdLst/>
                  <a:ahLst/>
                  <a:cxnLst/>
                  <a:rect l="l" t="t" r="r" b="b"/>
                  <a:pathLst>
                    <a:path w="4726" h="10333" extrusionOk="0">
                      <a:moveTo>
                        <a:pt x="4491" y="0"/>
                      </a:moveTo>
                      <a:cubicBezTo>
                        <a:pt x="4430" y="0"/>
                        <a:pt x="4373" y="31"/>
                        <a:pt x="4345" y="106"/>
                      </a:cubicBezTo>
                      <a:lnTo>
                        <a:pt x="52" y="10085"/>
                      </a:lnTo>
                      <a:cubicBezTo>
                        <a:pt x="0" y="10226"/>
                        <a:pt x="118" y="10333"/>
                        <a:pt x="231" y="10333"/>
                      </a:cubicBezTo>
                      <a:cubicBezTo>
                        <a:pt x="291" y="10333"/>
                        <a:pt x="349" y="10303"/>
                        <a:pt x="381" y="10232"/>
                      </a:cubicBezTo>
                      <a:lnTo>
                        <a:pt x="4673" y="242"/>
                      </a:lnTo>
                      <a:cubicBezTo>
                        <a:pt x="4725" y="109"/>
                        <a:pt x="4603" y="0"/>
                        <a:pt x="449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227" name="Google Shape;6227;p56"/>
                <p:cNvSpPr/>
                <p:nvPr/>
              </p:nvSpPr>
              <p:spPr>
                <a:xfrm>
                  <a:off x="787625" y="3413250"/>
                  <a:ext cx="257575" cy="114175"/>
                </a:xfrm>
                <a:custGeom>
                  <a:avLst/>
                  <a:gdLst/>
                  <a:ahLst/>
                  <a:cxnLst/>
                  <a:rect l="l" t="t" r="r" b="b"/>
                  <a:pathLst>
                    <a:path w="10303" h="4567" extrusionOk="0">
                      <a:moveTo>
                        <a:pt x="235" y="0"/>
                      </a:moveTo>
                      <a:cubicBezTo>
                        <a:pt x="73" y="0"/>
                        <a:pt x="1" y="260"/>
                        <a:pt x="168" y="348"/>
                      </a:cubicBezTo>
                      <a:cubicBezTo>
                        <a:pt x="3441" y="1753"/>
                        <a:pt x="6703" y="3146"/>
                        <a:pt x="9966" y="4550"/>
                      </a:cubicBezTo>
                      <a:cubicBezTo>
                        <a:pt x="9991" y="4561"/>
                        <a:pt x="10016" y="4566"/>
                        <a:pt x="10039" y="4566"/>
                      </a:cubicBezTo>
                      <a:cubicBezTo>
                        <a:pt x="10211" y="4566"/>
                        <a:pt x="10302" y="4302"/>
                        <a:pt x="10113" y="4222"/>
                      </a:cubicBezTo>
                      <a:cubicBezTo>
                        <a:pt x="6839" y="2829"/>
                        <a:pt x="3589" y="1424"/>
                        <a:pt x="315" y="20"/>
                      </a:cubicBezTo>
                      <a:cubicBezTo>
                        <a:pt x="287" y="6"/>
                        <a:pt x="260" y="0"/>
                        <a:pt x="23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228" name="Google Shape;6228;p56"/>
                <p:cNvSpPr/>
                <p:nvPr/>
              </p:nvSpPr>
              <p:spPr>
                <a:xfrm>
                  <a:off x="824950" y="3386825"/>
                  <a:ext cx="64250" cy="74550"/>
                </a:xfrm>
                <a:custGeom>
                  <a:avLst/>
                  <a:gdLst/>
                  <a:ahLst/>
                  <a:cxnLst/>
                  <a:rect l="l" t="t" r="r" b="b"/>
                  <a:pathLst>
                    <a:path w="2570" h="2982" extrusionOk="0">
                      <a:moveTo>
                        <a:pt x="1600" y="377"/>
                      </a:moveTo>
                      <a:cubicBezTo>
                        <a:pt x="2111" y="377"/>
                        <a:pt x="2193" y="1637"/>
                        <a:pt x="2195" y="2355"/>
                      </a:cubicBezTo>
                      <a:lnTo>
                        <a:pt x="2195" y="2355"/>
                      </a:lnTo>
                      <a:cubicBezTo>
                        <a:pt x="1642" y="1776"/>
                        <a:pt x="719" y="655"/>
                        <a:pt x="1484" y="397"/>
                      </a:cubicBezTo>
                      <a:cubicBezTo>
                        <a:pt x="1525" y="384"/>
                        <a:pt x="1563" y="377"/>
                        <a:pt x="1600" y="377"/>
                      </a:cubicBezTo>
                      <a:close/>
                      <a:moveTo>
                        <a:pt x="1658" y="1"/>
                      </a:moveTo>
                      <a:cubicBezTo>
                        <a:pt x="1568" y="1"/>
                        <a:pt x="1469" y="22"/>
                        <a:pt x="1359" y="69"/>
                      </a:cubicBezTo>
                      <a:cubicBezTo>
                        <a:pt x="0" y="635"/>
                        <a:pt x="1699" y="2391"/>
                        <a:pt x="2266" y="2934"/>
                      </a:cubicBezTo>
                      <a:cubicBezTo>
                        <a:pt x="2301" y="2967"/>
                        <a:pt x="2338" y="2981"/>
                        <a:pt x="2374" y="2981"/>
                      </a:cubicBezTo>
                      <a:cubicBezTo>
                        <a:pt x="2411" y="2981"/>
                        <a:pt x="2446" y="2967"/>
                        <a:pt x="2475" y="2943"/>
                      </a:cubicBezTo>
                      <a:lnTo>
                        <a:pt x="2475" y="2943"/>
                      </a:lnTo>
                      <a:cubicBezTo>
                        <a:pt x="2514" y="2921"/>
                        <a:pt x="2543" y="2881"/>
                        <a:pt x="2549" y="2821"/>
                      </a:cubicBezTo>
                      <a:cubicBezTo>
                        <a:pt x="2549" y="2821"/>
                        <a:pt x="2549" y="2821"/>
                        <a:pt x="2549" y="2821"/>
                      </a:cubicBezTo>
                      <a:lnTo>
                        <a:pt x="2549" y="2821"/>
                      </a:lnTo>
                      <a:cubicBezTo>
                        <a:pt x="2553" y="2801"/>
                        <a:pt x="2553" y="2781"/>
                        <a:pt x="2551" y="2760"/>
                      </a:cubicBezTo>
                      <a:lnTo>
                        <a:pt x="2551" y="2760"/>
                      </a:lnTo>
                      <a:cubicBezTo>
                        <a:pt x="2569" y="2094"/>
                        <a:pt x="2551" y="1"/>
                        <a:pt x="165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229" name="Google Shape;6229;p56"/>
                <p:cNvSpPr/>
                <p:nvPr/>
              </p:nvSpPr>
              <p:spPr>
                <a:xfrm>
                  <a:off x="880175" y="3417750"/>
                  <a:ext cx="83300" cy="43825"/>
                </a:xfrm>
                <a:custGeom>
                  <a:avLst/>
                  <a:gdLst/>
                  <a:ahLst/>
                  <a:cxnLst/>
                  <a:rect l="l" t="t" r="r" b="b"/>
                  <a:pathLst>
                    <a:path w="3332" h="1753" extrusionOk="0">
                      <a:moveTo>
                        <a:pt x="2243" y="372"/>
                      </a:moveTo>
                      <a:cubicBezTo>
                        <a:pt x="2377" y="372"/>
                        <a:pt x="2485" y="428"/>
                        <a:pt x="2548" y="565"/>
                      </a:cubicBezTo>
                      <a:cubicBezTo>
                        <a:pt x="2883" y="1279"/>
                        <a:pt x="1491" y="1394"/>
                        <a:pt x="686" y="1394"/>
                      </a:cubicBezTo>
                      <a:cubicBezTo>
                        <a:pt x="668" y="1394"/>
                        <a:pt x="650" y="1394"/>
                        <a:pt x="633" y="1394"/>
                      </a:cubicBezTo>
                      <a:lnTo>
                        <a:pt x="633" y="1394"/>
                      </a:lnTo>
                      <a:cubicBezTo>
                        <a:pt x="1063" y="988"/>
                        <a:pt x="1799" y="372"/>
                        <a:pt x="2243" y="372"/>
                      </a:cubicBezTo>
                      <a:close/>
                      <a:moveTo>
                        <a:pt x="2306" y="0"/>
                      </a:moveTo>
                      <a:cubicBezTo>
                        <a:pt x="1584" y="0"/>
                        <a:pt x="508" y="1015"/>
                        <a:pt x="121" y="1406"/>
                      </a:cubicBezTo>
                      <a:lnTo>
                        <a:pt x="121" y="1406"/>
                      </a:lnTo>
                      <a:cubicBezTo>
                        <a:pt x="94" y="1422"/>
                        <a:pt x="72" y="1445"/>
                        <a:pt x="56" y="1472"/>
                      </a:cubicBezTo>
                      <a:lnTo>
                        <a:pt x="56" y="1472"/>
                      </a:lnTo>
                      <a:cubicBezTo>
                        <a:pt x="0" y="1536"/>
                        <a:pt x="7" y="1604"/>
                        <a:pt x="45" y="1655"/>
                      </a:cubicBezTo>
                      <a:lnTo>
                        <a:pt x="45" y="1655"/>
                      </a:lnTo>
                      <a:cubicBezTo>
                        <a:pt x="67" y="1701"/>
                        <a:pt x="111" y="1736"/>
                        <a:pt x="181" y="1743"/>
                      </a:cubicBezTo>
                      <a:cubicBezTo>
                        <a:pt x="298" y="1748"/>
                        <a:pt x="452" y="1753"/>
                        <a:pt x="627" y="1753"/>
                      </a:cubicBezTo>
                      <a:cubicBezTo>
                        <a:pt x="1627" y="1753"/>
                        <a:pt x="3331" y="1596"/>
                        <a:pt x="2888" y="440"/>
                      </a:cubicBezTo>
                      <a:cubicBezTo>
                        <a:pt x="2767" y="124"/>
                        <a:pt x="2558" y="0"/>
                        <a:pt x="2306"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230" name="Google Shape;6230;p56"/>
                <p:cNvSpPr/>
                <p:nvPr/>
              </p:nvSpPr>
              <p:spPr>
                <a:xfrm>
                  <a:off x="879675" y="3452200"/>
                  <a:ext cx="64500" cy="74525"/>
                </a:xfrm>
                <a:custGeom>
                  <a:avLst/>
                  <a:gdLst/>
                  <a:ahLst/>
                  <a:cxnLst/>
                  <a:rect l="l" t="t" r="r" b="b"/>
                  <a:pathLst>
                    <a:path w="2580" h="2981" extrusionOk="0">
                      <a:moveTo>
                        <a:pt x="378" y="620"/>
                      </a:moveTo>
                      <a:lnTo>
                        <a:pt x="378" y="620"/>
                      </a:lnTo>
                      <a:cubicBezTo>
                        <a:pt x="928" y="1198"/>
                        <a:pt x="1855" y="2326"/>
                        <a:pt x="1096" y="2585"/>
                      </a:cubicBezTo>
                      <a:cubicBezTo>
                        <a:pt x="1054" y="2598"/>
                        <a:pt x="1015" y="2604"/>
                        <a:pt x="978" y="2604"/>
                      </a:cubicBezTo>
                      <a:cubicBezTo>
                        <a:pt x="459" y="2604"/>
                        <a:pt x="382" y="1337"/>
                        <a:pt x="378" y="620"/>
                      </a:cubicBezTo>
                      <a:close/>
                      <a:moveTo>
                        <a:pt x="206" y="1"/>
                      </a:moveTo>
                      <a:cubicBezTo>
                        <a:pt x="175" y="1"/>
                        <a:pt x="145" y="11"/>
                        <a:pt x="119" y="28"/>
                      </a:cubicBezTo>
                      <a:lnTo>
                        <a:pt x="119" y="28"/>
                      </a:lnTo>
                      <a:cubicBezTo>
                        <a:pt x="71" y="47"/>
                        <a:pt x="35" y="90"/>
                        <a:pt x="31" y="161"/>
                      </a:cubicBezTo>
                      <a:cubicBezTo>
                        <a:pt x="31" y="161"/>
                        <a:pt x="31" y="161"/>
                        <a:pt x="31" y="161"/>
                      </a:cubicBezTo>
                      <a:lnTo>
                        <a:pt x="31" y="161"/>
                      </a:lnTo>
                      <a:cubicBezTo>
                        <a:pt x="28" y="179"/>
                        <a:pt x="27" y="197"/>
                        <a:pt x="29" y="215"/>
                      </a:cubicBezTo>
                      <a:lnTo>
                        <a:pt x="29" y="215"/>
                      </a:lnTo>
                      <a:cubicBezTo>
                        <a:pt x="0" y="867"/>
                        <a:pt x="15" y="2981"/>
                        <a:pt x="920" y="2981"/>
                      </a:cubicBezTo>
                      <a:cubicBezTo>
                        <a:pt x="1011" y="2981"/>
                        <a:pt x="1111" y="2959"/>
                        <a:pt x="1221" y="2913"/>
                      </a:cubicBezTo>
                      <a:cubicBezTo>
                        <a:pt x="2580" y="2347"/>
                        <a:pt x="881" y="591"/>
                        <a:pt x="314" y="47"/>
                      </a:cubicBezTo>
                      <a:cubicBezTo>
                        <a:pt x="279" y="15"/>
                        <a:pt x="242" y="1"/>
                        <a:pt x="20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6231" name="Google Shape;6231;p56"/>
                <p:cNvSpPr/>
                <p:nvPr/>
              </p:nvSpPr>
              <p:spPr>
                <a:xfrm>
                  <a:off x="805925" y="3452000"/>
                  <a:ext cx="83075" cy="44275"/>
                </a:xfrm>
                <a:custGeom>
                  <a:avLst/>
                  <a:gdLst/>
                  <a:ahLst/>
                  <a:cxnLst/>
                  <a:rect l="l" t="t" r="r" b="b"/>
                  <a:pathLst>
                    <a:path w="3323" h="1771" extrusionOk="0">
                      <a:moveTo>
                        <a:pt x="2646" y="358"/>
                      </a:moveTo>
                      <a:cubicBezTo>
                        <a:pt x="2664" y="358"/>
                        <a:pt x="2682" y="359"/>
                        <a:pt x="2700" y="359"/>
                      </a:cubicBezTo>
                      <a:lnTo>
                        <a:pt x="2700" y="359"/>
                      </a:lnTo>
                      <a:cubicBezTo>
                        <a:pt x="2270" y="765"/>
                        <a:pt x="1533" y="1381"/>
                        <a:pt x="1090" y="1381"/>
                      </a:cubicBezTo>
                      <a:cubicBezTo>
                        <a:pt x="955" y="1381"/>
                        <a:pt x="848" y="1324"/>
                        <a:pt x="784" y="1188"/>
                      </a:cubicBezTo>
                      <a:cubicBezTo>
                        <a:pt x="449" y="473"/>
                        <a:pt x="1841" y="358"/>
                        <a:pt x="2646" y="358"/>
                      </a:cubicBezTo>
                      <a:close/>
                      <a:moveTo>
                        <a:pt x="2709" y="0"/>
                      </a:moveTo>
                      <a:cubicBezTo>
                        <a:pt x="1709" y="0"/>
                        <a:pt x="0" y="158"/>
                        <a:pt x="444" y="1335"/>
                      </a:cubicBezTo>
                      <a:cubicBezTo>
                        <a:pt x="565" y="1648"/>
                        <a:pt x="773" y="1770"/>
                        <a:pt x="1024" y="1770"/>
                      </a:cubicBezTo>
                      <a:cubicBezTo>
                        <a:pt x="1782" y="1770"/>
                        <a:pt x="2932" y="654"/>
                        <a:pt x="3264" y="305"/>
                      </a:cubicBezTo>
                      <a:cubicBezTo>
                        <a:pt x="3318" y="243"/>
                        <a:pt x="3322" y="180"/>
                        <a:pt x="3299" y="128"/>
                      </a:cubicBezTo>
                      <a:lnTo>
                        <a:pt x="3299" y="128"/>
                      </a:lnTo>
                      <a:cubicBezTo>
                        <a:pt x="3283" y="68"/>
                        <a:pt x="3236" y="18"/>
                        <a:pt x="3151" y="10"/>
                      </a:cubicBezTo>
                      <a:cubicBezTo>
                        <a:pt x="3035" y="5"/>
                        <a:pt x="2883" y="0"/>
                        <a:pt x="2709"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grpSp>
          <p:nvGrpSpPr>
            <p:cNvPr id="6232" name="Google Shape;6232;p56"/>
            <p:cNvGrpSpPr/>
            <p:nvPr/>
          </p:nvGrpSpPr>
          <p:grpSpPr>
            <a:xfrm rot="1621118">
              <a:off x="3531545" y="3960253"/>
              <a:ext cx="770041" cy="302630"/>
              <a:chOff x="9971983" y="3037112"/>
              <a:chExt cx="628146" cy="222482"/>
            </a:xfrm>
          </p:grpSpPr>
          <p:sp>
            <p:nvSpPr>
              <p:cNvPr id="6233" name="Google Shape;6233;p56"/>
              <p:cNvSpPr/>
              <p:nvPr/>
            </p:nvSpPr>
            <p:spPr>
              <a:xfrm>
                <a:off x="9971983" y="3037112"/>
                <a:ext cx="628146" cy="222482"/>
              </a:xfrm>
              <a:custGeom>
                <a:avLst/>
                <a:gdLst/>
                <a:ahLst/>
                <a:cxnLst/>
                <a:rect l="l" t="t" r="r" b="b"/>
                <a:pathLst>
                  <a:path w="17821" h="6312" extrusionOk="0">
                    <a:moveTo>
                      <a:pt x="7925" y="0"/>
                    </a:moveTo>
                    <a:cubicBezTo>
                      <a:pt x="4657" y="0"/>
                      <a:pt x="1802" y="56"/>
                      <a:pt x="1644" y="247"/>
                    </a:cubicBezTo>
                    <a:cubicBezTo>
                      <a:pt x="1227" y="705"/>
                      <a:pt x="152" y="5042"/>
                      <a:pt x="152" y="5042"/>
                    </a:cubicBezTo>
                    <a:cubicBezTo>
                      <a:pt x="152" y="5042"/>
                      <a:pt x="0" y="6311"/>
                      <a:pt x="972" y="6311"/>
                    </a:cubicBezTo>
                    <a:cubicBezTo>
                      <a:pt x="1167" y="6311"/>
                      <a:pt x="1408" y="6260"/>
                      <a:pt x="1704" y="6137"/>
                    </a:cubicBezTo>
                    <a:cubicBezTo>
                      <a:pt x="2756" y="5671"/>
                      <a:pt x="3270" y="3652"/>
                      <a:pt x="4385" y="3652"/>
                    </a:cubicBezTo>
                    <a:cubicBezTo>
                      <a:pt x="4557" y="3652"/>
                      <a:pt x="4743" y="3700"/>
                      <a:pt x="4947" y="3809"/>
                    </a:cubicBezTo>
                    <a:cubicBezTo>
                      <a:pt x="5730" y="4230"/>
                      <a:pt x="6245" y="4505"/>
                      <a:pt x="6777" y="4505"/>
                    </a:cubicBezTo>
                    <a:cubicBezTo>
                      <a:pt x="7300" y="4505"/>
                      <a:pt x="7840" y="4240"/>
                      <a:pt x="8668" y="3590"/>
                    </a:cubicBezTo>
                    <a:cubicBezTo>
                      <a:pt x="9659" y="2802"/>
                      <a:pt x="10270" y="2558"/>
                      <a:pt x="10738" y="2558"/>
                    </a:cubicBezTo>
                    <a:cubicBezTo>
                      <a:pt x="11050" y="2558"/>
                      <a:pt x="11298" y="2667"/>
                      <a:pt x="11553" y="2794"/>
                    </a:cubicBezTo>
                    <a:cubicBezTo>
                      <a:pt x="11946" y="2989"/>
                      <a:pt x="12311" y="3074"/>
                      <a:pt x="12655" y="3074"/>
                    </a:cubicBezTo>
                    <a:cubicBezTo>
                      <a:pt x="13719" y="3074"/>
                      <a:pt x="14594" y="2259"/>
                      <a:pt x="15572" y="1342"/>
                    </a:cubicBezTo>
                    <a:cubicBezTo>
                      <a:pt x="16845" y="108"/>
                      <a:pt x="17820" y="108"/>
                      <a:pt x="17820" y="108"/>
                    </a:cubicBezTo>
                    <a:cubicBezTo>
                      <a:pt x="17820" y="108"/>
                      <a:pt x="12472" y="0"/>
                      <a:pt x="792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234" name="Google Shape;6234;p56"/>
              <p:cNvSpPr/>
              <p:nvPr/>
            </p:nvSpPr>
            <p:spPr>
              <a:xfrm>
                <a:off x="9988549" y="3172039"/>
                <a:ext cx="34402" cy="75077"/>
              </a:xfrm>
              <a:custGeom>
                <a:avLst/>
                <a:gdLst/>
                <a:ahLst/>
                <a:cxnLst/>
                <a:rect l="l" t="t" r="r" b="b"/>
                <a:pathLst>
                  <a:path w="976" h="2130" extrusionOk="0">
                    <a:moveTo>
                      <a:pt x="538" y="1"/>
                    </a:moveTo>
                    <a:cubicBezTo>
                      <a:pt x="538" y="1"/>
                      <a:pt x="398" y="120"/>
                      <a:pt x="239" y="339"/>
                    </a:cubicBezTo>
                    <a:cubicBezTo>
                      <a:pt x="140" y="558"/>
                      <a:pt x="1" y="916"/>
                      <a:pt x="40" y="1254"/>
                    </a:cubicBezTo>
                    <a:cubicBezTo>
                      <a:pt x="40" y="1354"/>
                      <a:pt x="60" y="1453"/>
                      <a:pt x="80" y="1533"/>
                    </a:cubicBezTo>
                    <a:cubicBezTo>
                      <a:pt x="140" y="1632"/>
                      <a:pt x="160" y="1712"/>
                      <a:pt x="199" y="1791"/>
                    </a:cubicBezTo>
                    <a:cubicBezTo>
                      <a:pt x="259" y="1851"/>
                      <a:pt x="299" y="1911"/>
                      <a:pt x="379" y="1950"/>
                    </a:cubicBezTo>
                    <a:cubicBezTo>
                      <a:pt x="438" y="2010"/>
                      <a:pt x="478" y="2030"/>
                      <a:pt x="558" y="2050"/>
                    </a:cubicBezTo>
                    <a:cubicBezTo>
                      <a:pt x="637" y="2090"/>
                      <a:pt x="677" y="2110"/>
                      <a:pt x="737" y="2110"/>
                    </a:cubicBezTo>
                    <a:cubicBezTo>
                      <a:pt x="776" y="2130"/>
                      <a:pt x="836" y="2130"/>
                      <a:pt x="856" y="2130"/>
                    </a:cubicBezTo>
                    <a:lnTo>
                      <a:pt x="975" y="2130"/>
                    </a:lnTo>
                    <a:cubicBezTo>
                      <a:pt x="975" y="2130"/>
                      <a:pt x="956" y="2110"/>
                      <a:pt x="876" y="2090"/>
                    </a:cubicBezTo>
                    <a:cubicBezTo>
                      <a:pt x="856" y="2090"/>
                      <a:pt x="836" y="2050"/>
                      <a:pt x="776" y="2030"/>
                    </a:cubicBezTo>
                    <a:cubicBezTo>
                      <a:pt x="737" y="2010"/>
                      <a:pt x="697" y="1950"/>
                      <a:pt x="657" y="1931"/>
                    </a:cubicBezTo>
                    <a:cubicBezTo>
                      <a:pt x="597" y="1911"/>
                      <a:pt x="578" y="1851"/>
                      <a:pt x="538" y="1811"/>
                    </a:cubicBezTo>
                    <a:cubicBezTo>
                      <a:pt x="478" y="1791"/>
                      <a:pt x="458" y="1712"/>
                      <a:pt x="438" y="1652"/>
                    </a:cubicBezTo>
                    <a:cubicBezTo>
                      <a:pt x="379" y="1592"/>
                      <a:pt x="379" y="1513"/>
                      <a:pt x="359" y="1453"/>
                    </a:cubicBezTo>
                    <a:cubicBezTo>
                      <a:pt x="359" y="1393"/>
                      <a:pt x="339" y="1314"/>
                      <a:pt x="339" y="1234"/>
                    </a:cubicBezTo>
                    <a:cubicBezTo>
                      <a:pt x="339" y="1095"/>
                      <a:pt x="339" y="936"/>
                      <a:pt x="359" y="797"/>
                    </a:cubicBezTo>
                    <a:cubicBezTo>
                      <a:pt x="379" y="637"/>
                      <a:pt x="398" y="518"/>
                      <a:pt x="438" y="399"/>
                    </a:cubicBezTo>
                    <a:cubicBezTo>
                      <a:pt x="498" y="140"/>
                      <a:pt x="538" y="1"/>
                      <a:pt x="53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235" name="Google Shape;6235;p56"/>
              <p:cNvSpPr/>
              <p:nvPr/>
            </p:nvSpPr>
            <p:spPr>
              <a:xfrm>
                <a:off x="10165985" y="3158715"/>
                <a:ext cx="77157" cy="25272"/>
              </a:xfrm>
              <a:custGeom>
                <a:avLst/>
                <a:gdLst/>
                <a:ahLst/>
                <a:cxnLst/>
                <a:rect l="l" t="t" r="r" b="b"/>
                <a:pathLst>
                  <a:path w="2189" h="717" extrusionOk="0">
                    <a:moveTo>
                      <a:pt x="0" y="1"/>
                    </a:moveTo>
                    <a:cubicBezTo>
                      <a:pt x="0" y="1"/>
                      <a:pt x="100" y="140"/>
                      <a:pt x="279" y="279"/>
                    </a:cubicBezTo>
                    <a:cubicBezTo>
                      <a:pt x="478" y="438"/>
                      <a:pt x="776" y="637"/>
                      <a:pt x="1114" y="697"/>
                    </a:cubicBezTo>
                    <a:cubicBezTo>
                      <a:pt x="1214" y="717"/>
                      <a:pt x="1294" y="717"/>
                      <a:pt x="1393" y="717"/>
                    </a:cubicBezTo>
                    <a:cubicBezTo>
                      <a:pt x="1473" y="717"/>
                      <a:pt x="1572" y="697"/>
                      <a:pt x="1632" y="677"/>
                    </a:cubicBezTo>
                    <a:cubicBezTo>
                      <a:pt x="1731" y="637"/>
                      <a:pt x="1811" y="598"/>
                      <a:pt x="1871" y="538"/>
                    </a:cubicBezTo>
                    <a:cubicBezTo>
                      <a:pt x="1930" y="498"/>
                      <a:pt x="1990" y="438"/>
                      <a:pt x="2010" y="399"/>
                    </a:cubicBezTo>
                    <a:cubicBezTo>
                      <a:pt x="2069" y="339"/>
                      <a:pt x="2089" y="299"/>
                      <a:pt x="2109" y="239"/>
                    </a:cubicBezTo>
                    <a:cubicBezTo>
                      <a:pt x="2129" y="200"/>
                      <a:pt x="2169" y="140"/>
                      <a:pt x="2169" y="120"/>
                    </a:cubicBezTo>
                    <a:cubicBezTo>
                      <a:pt x="2189" y="80"/>
                      <a:pt x="2189" y="21"/>
                      <a:pt x="2189" y="21"/>
                    </a:cubicBezTo>
                    <a:lnTo>
                      <a:pt x="2189" y="21"/>
                    </a:lnTo>
                    <a:lnTo>
                      <a:pt x="2109" y="100"/>
                    </a:lnTo>
                    <a:cubicBezTo>
                      <a:pt x="2089" y="120"/>
                      <a:pt x="2069" y="180"/>
                      <a:pt x="2030" y="200"/>
                    </a:cubicBezTo>
                    <a:cubicBezTo>
                      <a:pt x="2010" y="219"/>
                      <a:pt x="1970" y="239"/>
                      <a:pt x="1910" y="299"/>
                    </a:cubicBezTo>
                    <a:cubicBezTo>
                      <a:pt x="1871" y="339"/>
                      <a:pt x="1811" y="359"/>
                      <a:pt x="1771" y="399"/>
                    </a:cubicBezTo>
                    <a:cubicBezTo>
                      <a:pt x="1711" y="438"/>
                      <a:pt x="1632" y="438"/>
                      <a:pt x="1592" y="478"/>
                    </a:cubicBezTo>
                    <a:cubicBezTo>
                      <a:pt x="1562" y="488"/>
                      <a:pt x="1532" y="488"/>
                      <a:pt x="1500" y="488"/>
                    </a:cubicBezTo>
                    <a:cubicBezTo>
                      <a:pt x="1468" y="488"/>
                      <a:pt x="1433" y="488"/>
                      <a:pt x="1393" y="498"/>
                    </a:cubicBezTo>
                    <a:cubicBezTo>
                      <a:pt x="1313" y="498"/>
                      <a:pt x="1234" y="498"/>
                      <a:pt x="1174" y="478"/>
                    </a:cubicBezTo>
                    <a:cubicBezTo>
                      <a:pt x="1015" y="438"/>
                      <a:pt x="896" y="399"/>
                      <a:pt x="736" y="339"/>
                    </a:cubicBezTo>
                    <a:cubicBezTo>
                      <a:pt x="597" y="279"/>
                      <a:pt x="478" y="219"/>
                      <a:pt x="378" y="180"/>
                    </a:cubicBezTo>
                    <a:cubicBezTo>
                      <a:pt x="140" y="80"/>
                      <a:pt x="0" y="1"/>
                      <a:pt x="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236" name="Google Shape;6236;p56"/>
              <p:cNvSpPr/>
              <p:nvPr/>
            </p:nvSpPr>
            <p:spPr>
              <a:xfrm>
                <a:off x="10381277" y="3105421"/>
                <a:ext cx="77862" cy="30207"/>
              </a:xfrm>
              <a:custGeom>
                <a:avLst/>
                <a:gdLst/>
                <a:ahLst/>
                <a:cxnLst/>
                <a:rect l="l" t="t" r="r" b="b"/>
                <a:pathLst>
                  <a:path w="2209" h="857" extrusionOk="0">
                    <a:moveTo>
                      <a:pt x="2209" y="1"/>
                    </a:moveTo>
                    <a:cubicBezTo>
                      <a:pt x="2209" y="1"/>
                      <a:pt x="2189" y="40"/>
                      <a:pt x="2149" y="100"/>
                    </a:cubicBezTo>
                    <a:cubicBezTo>
                      <a:pt x="2129" y="120"/>
                      <a:pt x="2090" y="140"/>
                      <a:pt x="2070" y="199"/>
                    </a:cubicBezTo>
                    <a:cubicBezTo>
                      <a:pt x="2050" y="239"/>
                      <a:pt x="1990" y="259"/>
                      <a:pt x="1970" y="319"/>
                    </a:cubicBezTo>
                    <a:cubicBezTo>
                      <a:pt x="1950" y="359"/>
                      <a:pt x="1891" y="398"/>
                      <a:pt x="1851" y="438"/>
                    </a:cubicBezTo>
                    <a:cubicBezTo>
                      <a:pt x="1791" y="498"/>
                      <a:pt x="1712" y="518"/>
                      <a:pt x="1672" y="538"/>
                    </a:cubicBezTo>
                    <a:cubicBezTo>
                      <a:pt x="1592" y="558"/>
                      <a:pt x="1552" y="558"/>
                      <a:pt x="1473" y="578"/>
                    </a:cubicBezTo>
                    <a:cubicBezTo>
                      <a:pt x="1393" y="617"/>
                      <a:pt x="1314" y="617"/>
                      <a:pt x="1254" y="617"/>
                    </a:cubicBezTo>
                    <a:cubicBezTo>
                      <a:pt x="1095" y="617"/>
                      <a:pt x="955" y="597"/>
                      <a:pt x="796" y="558"/>
                    </a:cubicBezTo>
                    <a:cubicBezTo>
                      <a:pt x="657" y="538"/>
                      <a:pt x="518" y="498"/>
                      <a:pt x="398" y="458"/>
                    </a:cubicBezTo>
                    <a:cubicBezTo>
                      <a:pt x="160" y="398"/>
                      <a:pt x="0" y="339"/>
                      <a:pt x="0" y="339"/>
                    </a:cubicBezTo>
                    <a:lnTo>
                      <a:pt x="0" y="339"/>
                    </a:lnTo>
                    <a:cubicBezTo>
                      <a:pt x="0" y="339"/>
                      <a:pt x="140" y="458"/>
                      <a:pt x="359" y="597"/>
                    </a:cubicBezTo>
                    <a:cubicBezTo>
                      <a:pt x="577" y="717"/>
                      <a:pt x="896" y="856"/>
                      <a:pt x="1254" y="856"/>
                    </a:cubicBezTo>
                    <a:cubicBezTo>
                      <a:pt x="1353" y="856"/>
                      <a:pt x="1433" y="836"/>
                      <a:pt x="1532" y="836"/>
                    </a:cubicBezTo>
                    <a:cubicBezTo>
                      <a:pt x="1632" y="816"/>
                      <a:pt x="1692" y="796"/>
                      <a:pt x="1771" y="737"/>
                    </a:cubicBezTo>
                    <a:cubicBezTo>
                      <a:pt x="1851" y="697"/>
                      <a:pt x="1930" y="657"/>
                      <a:pt x="1970" y="597"/>
                    </a:cubicBezTo>
                    <a:cubicBezTo>
                      <a:pt x="2030" y="538"/>
                      <a:pt x="2070" y="498"/>
                      <a:pt x="2090" y="418"/>
                    </a:cubicBezTo>
                    <a:cubicBezTo>
                      <a:pt x="2129" y="339"/>
                      <a:pt x="2149" y="299"/>
                      <a:pt x="2169" y="239"/>
                    </a:cubicBezTo>
                    <a:cubicBezTo>
                      <a:pt x="2169" y="199"/>
                      <a:pt x="2189" y="140"/>
                      <a:pt x="2189" y="120"/>
                    </a:cubicBezTo>
                    <a:cubicBezTo>
                      <a:pt x="2209" y="40"/>
                      <a:pt x="2209" y="1"/>
                      <a:pt x="220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6237" name="Google Shape;6237;p56"/>
            <p:cNvGrpSpPr/>
            <p:nvPr/>
          </p:nvGrpSpPr>
          <p:grpSpPr>
            <a:xfrm>
              <a:off x="2752116" y="4517791"/>
              <a:ext cx="1771514" cy="613118"/>
              <a:chOff x="7656876" y="4330515"/>
              <a:chExt cx="998036" cy="345419"/>
            </a:xfrm>
          </p:grpSpPr>
          <p:sp>
            <p:nvSpPr>
              <p:cNvPr id="6238" name="Google Shape;6238;p56"/>
              <p:cNvSpPr/>
              <p:nvPr/>
            </p:nvSpPr>
            <p:spPr>
              <a:xfrm rot="-599208">
                <a:off x="7664856" y="4414323"/>
                <a:ext cx="982075" cy="177801"/>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6239" name="Google Shape;6239;p56"/>
              <p:cNvSpPr/>
              <p:nvPr/>
            </p:nvSpPr>
            <p:spPr>
              <a:xfrm>
                <a:off x="8136106" y="4428053"/>
                <a:ext cx="159799" cy="62043"/>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6240" name="Google Shape;6240;p56"/>
              <p:cNvSpPr/>
              <p:nvPr/>
            </p:nvSpPr>
            <p:spPr>
              <a:xfrm>
                <a:off x="7828323" y="4499941"/>
                <a:ext cx="126120" cy="58047"/>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sp>
        <p:nvSpPr>
          <p:cNvPr id="135" name="Google Shape;6343;p58"/>
          <p:cNvSpPr/>
          <p:nvPr/>
        </p:nvSpPr>
        <p:spPr>
          <a:xfrm>
            <a:off x="3489070" y="4821698"/>
            <a:ext cx="303405" cy="338753"/>
          </a:xfrm>
          <a:custGeom>
            <a:avLst/>
            <a:gdLst/>
            <a:ahLst/>
            <a:cxnLst/>
            <a:rect l="l" t="t" r="r" b="b"/>
            <a:pathLst>
              <a:path w="11742" h="13110" extrusionOk="0">
                <a:moveTo>
                  <a:pt x="5871" y="1"/>
                </a:moveTo>
                <a:lnTo>
                  <a:pt x="3936" y="4571"/>
                </a:lnTo>
                <a:lnTo>
                  <a:pt x="0" y="6572"/>
                </a:lnTo>
                <a:lnTo>
                  <a:pt x="3936" y="8573"/>
                </a:lnTo>
                <a:lnTo>
                  <a:pt x="5871" y="13110"/>
                </a:lnTo>
                <a:lnTo>
                  <a:pt x="7839" y="8573"/>
                </a:lnTo>
                <a:lnTo>
                  <a:pt x="11742" y="6572"/>
                </a:lnTo>
                <a:lnTo>
                  <a:pt x="7839" y="4571"/>
                </a:lnTo>
                <a:lnTo>
                  <a:pt x="5871" y="1"/>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36" name="Google Shape;6376;p58"/>
          <p:cNvGrpSpPr/>
          <p:nvPr/>
        </p:nvGrpSpPr>
        <p:grpSpPr>
          <a:xfrm>
            <a:off x="7347695" y="1954362"/>
            <a:ext cx="692155" cy="767965"/>
            <a:chOff x="7511664" y="2315486"/>
            <a:chExt cx="520404" cy="577402"/>
          </a:xfrm>
        </p:grpSpPr>
        <p:sp>
          <p:nvSpPr>
            <p:cNvPr id="137" name="Google Shape;6377;p58"/>
            <p:cNvSpPr/>
            <p:nvPr/>
          </p:nvSpPr>
          <p:spPr>
            <a:xfrm>
              <a:off x="7511664" y="2315486"/>
              <a:ext cx="520404" cy="577402"/>
            </a:xfrm>
            <a:custGeom>
              <a:avLst/>
              <a:gdLst/>
              <a:ahLst/>
              <a:cxnLst/>
              <a:rect l="l" t="t" r="r" b="b"/>
              <a:pathLst>
                <a:path w="6802" h="7547" extrusionOk="0">
                  <a:moveTo>
                    <a:pt x="2849" y="1"/>
                  </a:moveTo>
                  <a:cubicBezTo>
                    <a:pt x="1414" y="1"/>
                    <a:pt x="0" y="1189"/>
                    <a:pt x="619" y="3106"/>
                  </a:cubicBezTo>
                  <a:cubicBezTo>
                    <a:pt x="724" y="3472"/>
                    <a:pt x="987" y="3628"/>
                    <a:pt x="1259" y="3628"/>
                  </a:cubicBezTo>
                  <a:cubicBezTo>
                    <a:pt x="1681" y="3628"/>
                    <a:pt x="2122" y="3253"/>
                    <a:pt x="2020" y="2706"/>
                  </a:cubicBezTo>
                  <a:cubicBezTo>
                    <a:pt x="1855" y="1918"/>
                    <a:pt x="2285" y="1482"/>
                    <a:pt x="2777" y="1482"/>
                  </a:cubicBezTo>
                  <a:cubicBezTo>
                    <a:pt x="3180" y="1482"/>
                    <a:pt x="3626" y="1775"/>
                    <a:pt x="3822" y="2406"/>
                  </a:cubicBezTo>
                  <a:cubicBezTo>
                    <a:pt x="3988" y="2906"/>
                    <a:pt x="4155" y="3440"/>
                    <a:pt x="4289" y="4007"/>
                  </a:cubicBezTo>
                  <a:cubicBezTo>
                    <a:pt x="4555" y="5041"/>
                    <a:pt x="4889" y="6042"/>
                    <a:pt x="5189" y="7076"/>
                  </a:cubicBezTo>
                  <a:cubicBezTo>
                    <a:pt x="5303" y="7405"/>
                    <a:pt x="5576" y="7547"/>
                    <a:pt x="5857" y="7547"/>
                  </a:cubicBezTo>
                  <a:cubicBezTo>
                    <a:pt x="6317" y="7547"/>
                    <a:pt x="6802" y="7167"/>
                    <a:pt x="6657" y="6609"/>
                  </a:cubicBezTo>
                  <a:lnTo>
                    <a:pt x="5156" y="1738"/>
                  </a:lnTo>
                  <a:cubicBezTo>
                    <a:pt x="4781" y="534"/>
                    <a:pt x="3810" y="1"/>
                    <a:pt x="284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38" name="Google Shape;6378;p58"/>
            <p:cNvSpPr/>
            <p:nvPr/>
          </p:nvSpPr>
          <p:spPr>
            <a:xfrm>
              <a:off x="7511664" y="2315486"/>
              <a:ext cx="514436" cy="569445"/>
            </a:xfrm>
            <a:custGeom>
              <a:avLst/>
              <a:gdLst/>
              <a:ahLst/>
              <a:cxnLst/>
              <a:rect l="l" t="t" r="r" b="b"/>
              <a:pathLst>
                <a:path w="6724" h="7443" extrusionOk="0">
                  <a:moveTo>
                    <a:pt x="2849" y="1"/>
                  </a:moveTo>
                  <a:cubicBezTo>
                    <a:pt x="1414" y="1"/>
                    <a:pt x="0" y="1189"/>
                    <a:pt x="619" y="3106"/>
                  </a:cubicBezTo>
                  <a:cubicBezTo>
                    <a:pt x="686" y="3406"/>
                    <a:pt x="886" y="3573"/>
                    <a:pt x="1153" y="3606"/>
                  </a:cubicBezTo>
                  <a:cubicBezTo>
                    <a:pt x="1186" y="3106"/>
                    <a:pt x="1186" y="2506"/>
                    <a:pt x="1186" y="2039"/>
                  </a:cubicBezTo>
                  <a:cubicBezTo>
                    <a:pt x="1249" y="1124"/>
                    <a:pt x="2127" y="598"/>
                    <a:pt x="2934" y="598"/>
                  </a:cubicBezTo>
                  <a:cubicBezTo>
                    <a:pt x="3422" y="598"/>
                    <a:pt x="3883" y="790"/>
                    <a:pt x="4122" y="1205"/>
                  </a:cubicBezTo>
                  <a:cubicBezTo>
                    <a:pt x="4522" y="1905"/>
                    <a:pt x="5790" y="5908"/>
                    <a:pt x="6290" y="7443"/>
                  </a:cubicBezTo>
                  <a:cubicBezTo>
                    <a:pt x="6557" y="7276"/>
                    <a:pt x="6724" y="7009"/>
                    <a:pt x="6657" y="6609"/>
                  </a:cubicBezTo>
                  <a:lnTo>
                    <a:pt x="5156" y="1738"/>
                  </a:lnTo>
                  <a:cubicBezTo>
                    <a:pt x="4781" y="534"/>
                    <a:pt x="3810" y="1"/>
                    <a:pt x="2849" y="1"/>
                  </a:cubicBezTo>
                  <a:close/>
                </a:path>
              </a:pathLst>
            </a:custGeom>
            <a:solidFill>
              <a:srgbClr val="C43648">
                <a:alpha val="25840"/>
              </a:srgbClr>
            </a:solidFill>
            <a:ln>
              <a:noFill/>
            </a:ln>
          </p:spPr>
          <p:txBody>
            <a:bodyPr spcFirstLastPara="1" wrap="square" lIns="121598" tIns="121598" rIns="121598" bIns="121598" anchor="ctr" anchorCtr="0">
              <a:noAutofit/>
            </a:bodyPr>
            <a:lstStyle/>
            <a:p>
              <a:endParaRPr sz="2479"/>
            </a:p>
          </p:txBody>
        </p:sp>
      </p:grpSp>
      <p:grpSp>
        <p:nvGrpSpPr>
          <p:cNvPr id="139" name="Google Shape;6384;p58"/>
          <p:cNvGrpSpPr/>
          <p:nvPr/>
        </p:nvGrpSpPr>
        <p:grpSpPr>
          <a:xfrm>
            <a:off x="1979865" y="3456910"/>
            <a:ext cx="514468" cy="881841"/>
            <a:chOff x="1250428" y="2680635"/>
            <a:chExt cx="386808" cy="663021"/>
          </a:xfrm>
        </p:grpSpPr>
        <p:sp>
          <p:nvSpPr>
            <p:cNvPr id="140" name="Google Shape;6385;p58"/>
            <p:cNvSpPr/>
            <p:nvPr/>
          </p:nvSpPr>
          <p:spPr>
            <a:xfrm>
              <a:off x="1270430" y="2758786"/>
              <a:ext cx="363450" cy="583621"/>
            </a:xfrm>
            <a:custGeom>
              <a:avLst/>
              <a:gdLst/>
              <a:ahLst/>
              <a:cxnLst/>
              <a:rect l="l" t="t" r="r" b="b"/>
              <a:pathLst>
                <a:path w="7269" h="11673" extrusionOk="0">
                  <a:moveTo>
                    <a:pt x="5538" y="1"/>
                  </a:moveTo>
                  <a:lnTo>
                    <a:pt x="1201" y="2002"/>
                  </a:lnTo>
                  <a:cubicBezTo>
                    <a:pt x="1201" y="2002"/>
                    <a:pt x="2703" y="5972"/>
                    <a:pt x="2569" y="6605"/>
                  </a:cubicBezTo>
                  <a:cubicBezTo>
                    <a:pt x="2502" y="7206"/>
                    <a:pt x="1" y="10775"/>
                    <a:pt x="1335" y="11542"/>
                  </a:cubicBezTo>
                  <a:cubicBezTo>
                    <a:pt x="1475" y="11631"/>
                    <a:pt x="1655" y="11672"/>
                    <a:pt x="1867" y="11672"/>
                  </a:cubicBezTo>
                  <a:cubicBezTo>
                    <a:pt x="3574" y="11672"/>
                    <a:pt x="7269" y="8955"/>
                    <a:pt x="7239" y="6105"/>
                  </a:cubicBezTo>
                  <a:cubicBezTo>
                    <a:pt x="7206" y="3970"/>
                    <a:pt x="5538" y="1"/>
                    <a:pt x="553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1" name="Google Shape;6386;p58"/>
            <p:cNvSpPr/>
            <p:nvPr/>
          </p:nvSpPr>
          <p:spPr>
            <a:xfrm>
              <a:off x="1530648" y="2992288"/>
              <a:ext cx="101800" cy="171841"/>
            </a:xfrm>
            <a:custGeom>
              <a:avLst/>
              <a:gdLst/>
              <a:ahLst/>
              <a:cxnLst/>
              <a:rect l="l" t="t" r="r" b="b"/>
              <a:pathLst>
                <a:path w="2036" h="3437" extrusionOk="0">
                  <a:moveTo>
                    <a:pt x="1868" y="1"/>
                  </a:moveTo>
                  <a:cubicBezTo>
                    <a:pt x="1735" y="1"/>
                    <a:pt x="1568" y="34"/>
                    <a:pt x="1435" y="101"/>
                  </a:cubicBezTo>
                  <a:cubicBezTo>
                    <a:pt x="501" y="468"/>
                    <a:pt x="0" y="1468"/>
                    <a:pt x="334" y="2369"/>
                  </a:cubicBezTo>
                  <a:cubicBezTo>
                    <a:pt x="534" y="2936"/>
                    <a:pt x="968" y="3270"/>
                    <a:pt x="1501" y="3437"/>
                  </a:cubicBezTo>
                  <a:cubicBezTo>
                    <a:pt x="1835" y="2803"/>
                    <a:pt x="2035" y="2102"/>
                    <a:pt x="2035" y="1368"/>
                  </a:cubicBezTo>
                  <a:cubicBezTo>
                    <a:pt x="2035" y="968"/>
                    <a:pt x="2002" y="501"/>
                    <a:pt x="1868" y="1"/>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42" name="Google Shape;6387;p58"/>
            <p:cNvSpPr/>
            <p:nvPr/>
          </p:nvSpPr>
          <p:spPr>
            <a:xfrm>
              <a:off x="1308782" y="3240740"/>
              <a:ext cx="116800" cy="99245"/>
            </a:xfrm>
            <a:custGeom>
              <a:avLst/>
              <a:gdLst/>
              <a:ahLst/>
              <a:cxnLst/>
              <a:rect l="l" t="t" r="r" b="b"/>
              <a:pathLst>
                <a:path w="2336" h="1985" extrusionOk="0">
                  <a:moveTo>
                    <a:pt x="484" y="0"/>
                  </a:moveTo>
                  <a:cubicBezTo>
                    <a:pt x="456" y="0"/>
                    <a:pt x="429" y="1"/>
                    <a:pt x="401" y="2"/>
                  </a:cubicBezTo>
                  <a:cubicBezTo>
                    <a:pt x="101" y="836"/>
                    <a:pt x="1" y="1570"/>
                    <a:pt x="535" y="1870"/>
                  </a:cubicBezTo>
                  <a:cubicBezTo>
                    <a:pt x="688" y="1947"/>
                    <a:pt x="882" y="1984"/>
                    <a:pt x="1103" y="1984"/>
                  </a:cubicBezTo>
                  <a:cubicBezTo>
                    <a:pt x="1457" y="1984"/>
                    <a:pt x="1884" y="1888"/>
                    <a:pt x="2336" y="1703"/>
                  </a:cubicBezTo>
                  <a:cubicBezTo>
                    <a:pt x="2336" y="1536"/>
                    <a:pt x="2302" y="1336"/>
                    <a:pt x="2269" y="1169"/>
                  </a:cubicBezTo>
                  <a:cubicBezTo>
                    <a:pt x="1948" y="430"/>
                    <a:pt x="1223" y="0"/>
                    <a:pt x="484" y="0"/>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43" name="Google Shape;6388;p58"/>
            <p:cNvSpPr/>
            <p:nvPr/>
          </p:nvSpPr>
          <p:spPr>
            <a:xfrm>
              <a:off x="1353836" y="2757136"/>
              <a:ext cx="283400" cy="586521"/>
            </a:xfrm>
            <a:custGeom>
              <a:avLst/>
              <a:gdLst/>
              <a:ahLst/>
              <a:cxnLst/>
              <a:rect l="l" t="t" r="r" b="b"/>
              <a:pathLst>
                <a:path w="5668" h="11731" extrusionOk="0">
                  <a:moveTo>
                    <a:pt x="3903" y="0"/>
                  </a:moveTo>
                  <a:lnTo>
                    <a:pt x="2936" y="467"/>
                  </a:lnTo>
                  <a:cubicBezTo>
                    <a:pt x="3303" y="1401"/>
                    <a:pt x="4504" y="4470"/>
                    <a:pt x="4537" y="6238"/>
                  </a:cubicBezTo>
                  <a:cubicBezTo>
                    <a:pt x="4570" y="8707"/>
                    <a:pt x="1868" y="11075"/>
                    <a:pt x="0" y="11709"/>
                  </a:cubicBezTo>
                  <a:cubicBezTo>
                    <a:pt x="77" y="11723"/>
                    <a:pt x="160" y="11731"/>
                    <a:pt x="248" y="11731"/>
                  </a:cubicBezTo>
                  <a:cubicBezTo>
                    <a:pt x="1960" y="11731"/>
                    <a:pt x="5668" y="9025"/>
                    <a:pt x="5604" y="6138"/>
                  </a:cubicBezTo>
                  <a:cubicBezTo>
                    <a:pt x="5571" y="3970"/>
                    <a:pt x="3903" y="0"/>
                    <a:pt x="3903" y="0"/>
                  </a:cubicBezTo>
                  <a:close/>
                </a:path>
              </a:pathLst>
            </a:custGeom>
            <a:solidFill>
              <a:srgbClr val="C43648">
                <a:alpha val="25840"/>
              </a:srgbClr>
            </a:solidFill>
            <a:ln>
              <a:noFill/>
            </a:ln>
          </p:spPr>
          <p:txBody>
            <a:bodyPr spcFirstLastPara="1" wrap="square" lIns="121598" tIns="121598" rIns="121598" bIns="121598" anchor="ctr" anchorCtr="0">
              <a:noAutofit/>
            </a:bodyPr>
            <a:lstStyle/>
            <a:p>
              <a:endParaRPr sz="2479"/>
            </a:p>
          </p:txBody>
        </p:sp>
        <p:sp>
          <p:nvSpPr>
            <p:cNvPr id="144" name="Google Shape;6389;p58"/>
            <p:cNvSpPr/>
            <p:nvPr/>
          </p:nvSpPr>
          <p:spPr>
            <a:xfrm>
              <a:off x="1250428" y="2680635"/>
              <a:ext cx="356950" cy="229739"/>
            </a:xfrm>
            <a:custGeom>
              <a:avLst/>
              <a:gdLst/>
              <a:ahLst/>
              <a:cxnLst/>
              <a:rect l="l" t="t" r="r" b="b"/>
              <a:pathLst>
                <a:path w="7139" h="4595" extrusionOk="0">
                  <a:moveTo>
                    <a:pt x="5619" y="0"/>
                  </a:moveTo>
                  <a:cubicBezTo>
                    <a:pt x="5502" y="0"/>
                    <a:pt x="5384" y="20"/>
                    <a:pt x="5271" y="63"/>
                  </a:cubicBezTo>
                  <a:lnTo>
                    <a:pt x="834" y="1731"/>
                  </a:lnTo>
                  <a:cubicBezTo>
                    <a:pt x="301" y="1931"/>
                    <a:pt x="0" y="2564"/>
                    <a:pt x="234" y="3098"/>
                  </a:cubicBezTo>
                  <a:lnTo>
                    <a:pt x="501" y="3899"/>
                  </a:lnTo>
                  <a:cubicBezTo>
                    <a:pt x="685" y="4319"/>
                    <a:pt x="1097" y="4595"/>
                    <a:pt x="1540" y="4595"/>
                  </a:cubicBezTo>
                  <a:cubicBezTo>
                    <a:pt x="1660" y="4595"/>
                    <a:pt x="1781" y="4575"/>
                    <a:pt x="1902" y="4533"/>
                  </a:cubicBezTo>
                  <a:lnTo>
                    <a:pt x="6305" y="2865"/>
                  </a:lnTo>
                  <a:cubicBezTo>
                    <a:pt x="6839" y="2665"/>
                    <a:pt x="7139" y="2031"/>
                    <a:pt x="6939" y="1497"/>
                  </a:cubicBezTo>
                  <a:lnTo>
                    <a:pt x="6638" y="696"/>
                  </a:lnTo>
                  <a:cubicBezTo>
                    <a:pt x="6481" y="276"/>
                    <a:pt x="6054" y="0"/>
                    <a:pt x="5619" y="0"/>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45" name="Google Shape;6390;p58"/>
            <p:cNvSpPr/>
            <p:nvPr/>
          </p:nvSpPr>
          <p:spPr>
            <a:xfrm>
              <a:off x="1263779" y="2722086"/>
              <a:ext cx="343600" cy="188291"/>
            </a:xfrm>
            <a:custGeom>
              <a:avLst/>
              <a:gdLst/>
              <a:ahLst/>
              <a:cxnLst/>
              <a:rect l="l" t="t" r="r" b="b"/>
              <a:pathLst>
                <a:path w="6872" h="3766" extrusionOk="0">
                  <a:moveTo>
                    <a:pt x="6405" y="1"/>
                  </a:moveTo>
                  <a:lnTo>
                    <a:pt x="6427" y="58"/>
                  </a:lnTo>
                  <a:lnTo>
                    <a:pt x="6427" y="58"/>
                  </a:lnTo>
                  <a:cubicBezTo>
                    <a:pt x="6421" y="39"/>
                    <a:pt x="6413" y="20"/>
                    <a:pt x="6405" y="1"/>
                  </a:cubicBezTo>
                  <a:close/>
                  <a:moveTo>
                    <a:pt x="6427" y="58"/>
                  </a:moveTo>
                  <a:lnTo>
                    <a:pt x="6427" y="58"/>
                  </a:lnTo>
                  <a:cubicBezTo>
                    <a:pt x="6617" y="579"/>
                    <a:pt x="6319" y="1175"/>
                    <a:pt x="5804" y="1369"/>
                  </a:cubicBezTo>
                  <a:lnTo>
                    <a:pt x="1368" y="3036"/>
                  </a:lnTo>
                  <a:cubicBezTo>
                    <a:pt x="1255" y="3079"/>
                    <a:pt x="1137" y="3099"/>
                    <a:pt x="1020" y="3099"/>
                  </a:cubicBezTo>
                  <a:cubicBezTo>
                    <a:pt x="585" y="3099"/>
                    <a:pt x="158" y="2823"/>
                    <a:pt x="0" y="2403"/>
                  </a:cubicBezTo>
                  <a:lnTo>
                    <a:pt x="0" y="2403"/>
                  </a:lnTo>
                  <a:lnTo>
                    <a:pt x="234" y="3070"/>
                  </a:lnTo>
                  <a:cubicBezTo>
                    <a:pt x="418" y="3490"/>
                    <a:pt x="830" y="3766"/>
                    <a:pt x="1273" y="3766"/>
                  </a:cubicBezTo>
                  <a:cubicBezTo>
                    <a:pt x="1393" y="3766"/>
                    <a:pt x="1514" y="3746"/>
                    <a:pt x="1635" y="3704"/>
                  </a:cubicBezTo>
                  <a:lnTo>
                    <a:pt x="6038" y="2036"/>
                  </a:lnTo>
                  <a:cubicBezTo>
                    <a:pt x="6572" y="1836"/>
                    <a:pt x="6872" y="1202"/>
                    <a:pt x="6672" y="668"/>
                  </a:cubicBezTo>
                  <a:lnTo>
                    <a:pt x="6427" y="58"/>
                  </a:ln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146" name="Google Shape;6397;p58"/>
          <p:cNvGrpSpPr/>
          <p:nvPr/>
        </p:nvGrpSpPr>
        <p:grpSpPr>
          <a:xfrm>
            <a:off x="1300209" y="4898056"/>
            <a:ext cx="621485" cy="937784"/>
            <a:chOff x="3941151" y="3871820"/>
            <a:chExt cx="467270" cy="705082"/>
          </a:xfrm>
        </p:grpSpPr>
        <p:sp>
          <p:nvSpPr>
            <p:cNvPr id="147" name="Google Shape;6398;p58"/>
            <p:cNvSpPr/>
            <p:nvPr/>
          </p:nvSpPr>
          <p:spPr>
            <a:xfrm>
              <a:off x="3941151" y="3871820"/>
              <a:ext cx="467270" cy="705082"/>
            </a:xfrm>
            <a:custGeom>
              <a:avLst/>
              <a:gdLst/>
              <a:ahLst/>
              <a:cxnLst/>
              <a:rect l="l" t="t" r="r" b="b"/>
              <a:pathLst>
                <a:path w="24052" h="36293" extrusionOk="0">
                  <a:moveTo>
                    <a:pt x="1" y="0"/>
                  </a:moveTo>
                  <a:lnTo>
                    <a:pt x="1" y="36293"/>
                  </a:lnTo>
                  <a:lnTo>
                    <a:pt x="24051" y="36293"/>
                  </a:lnTo>
                  <a:lnTo>
                    <a:pt x="24051" y="0"/>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48" name="Google Shape;6399;p58"/>
            <p:cNvSpPr/>
            <p:nvPr/>
          </p:nvSpPr>
          <p:spPr>
            <a:xfrm>
              <a:off x="4011793" y="3935973"/>
              <a:ext cx="59642" cy="59642"/>
            </a:xfrm>
            <a:custGeom>
              <a:avLst/>
              <a:gdLst/>
              <a:ahLst/>
              <a:cxnLst/>
              <a:rect l="l" t="t" r="r" b="b"/>
              <a:pathLst>
                <a:path w="3070" h="3070" extrusionOk="0">
                  <a:moveTo>
                    <a:pt x="1535" y="1"/>
                  </a:moveTo>
                  <a:cubicBezTo>
                    <a:pt x="701" y="1"/>
                    <a:pt x="1" y="701"/>
                    <a:pt x="1" y="1535"/>
                  </a:cubicBezTo>
                  <a:cubicBezTo>
                    <a:pt x="1" y="2369"/>
                    <a:pt x="701" y="3069"/>
                    <a:pt x="1535" y="3069"/>
                  </a:cubicBezTo>
                  <a:cubicBezTo>
                    <a:pt x="2369" y="3069"/>
                    <a:pt x="3069" y="2369"/>
                    <a:pt x="3069" y="1535"/>
                  </a:cubicBezTo>
                  <a:cubicBezTo>
                    <a:pt x="3069" y="668"/>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 name="Google Shape;6400;p58"/>
            <p:cNvSpPr/>
            <p:nvPr/>
          </p:nvSpPr>
          <p:spPr>
            <a:xfrm>
              <a:off x="4217869" y="3935973"/>
              <a:ext cx="59642" cy="59642"/>
            </a:xfrm>
            <a:custGeom>
              <a:avLst/>
              <a:gdLst/>
              <a:ahLst/>
              <a:cxnLst/>
              <a:rect l="l" t="t" r="r" b="b"/>
              <a:pathLst>
                <a:path w="3070" h="3070" extrusionOk="0">
                  <a:moveTo>
                    <a:pt x="1535" y="1"/>
                  </a:moveTo>
                  <a:cubicBezTo>
                    <a:pt x="701" y="1"/>
                    <a:pt x="0" y="701"/>
                    <a:pt x="0" y="1535"/>
                  </a:cubicBezTo>
                  <a:cubicBezTo>
                    <a:pt x="0" y="2369"/>
                    <a:pt x="701" y="3069"/>
                    <a:pt x="1535" y="3069"/>
                  </a:cubicBezTo>
                  <a:cubicBezTo>
                    <a:pt x="2369" y="3069"/>
                    <a:pt x="3069" y="2369"/>
                    <a:pt x="3069" y="1535"/>
                  </a:cubicBezTo>
                  <a:cubicBezTo>
                    <a:pt x="3069" y="668"/>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0" name="Google Shape;6401;p58"/>
            <p:cNvSpPr/>
            <p:nvPr/>
          </p:nvSpPr>
          <p:spPr>
            <a:xfrm>
              <a:off x="4121711" y="4023459"/>
              <a:ext cx="59642" cy="59642"/>
            </a:xfrm>
            <a:custGeom>
              <a:avLst/>
              <a:gdLst/>
              <a:ahLst/>
              <a:cxnLst/>
              <a:rect l="l" t="t" r="r" b="b"/>
              <a:pathLst>
                <a:path w="3070" h="3070" extrusionOk="0">
                  <a:moveTo>
                    <a:pt x="1535" y="1"/>
                  </a:moveTo>
                  <a:cubicBezTo>
                    <a:pt x="701" y="1"/>
                    <a:pt x="1" y="701"/>
                    <a:pt x="1" y="1535"/>
                  </a:cubicBezTo>
                  <a:cubicBezTo>
                    <a:pt x="1" y="2369"/>
                    <a:pt x="701" y="3070"/>
                    <a:pt x="1535" y="3070"/>
                  </a:cubicBezTo>
                  <a:cubicBezTo>
                    <a:pt x="2369" y="3070"/>
                    <a:pt x="3070" y="2369"/>
                    <a:pt x="3070" y="1535"/>
                  </a:cubicBezTo>
                  <a:cubicBezTo>
                    <a:pt x="3070" y="668"/>
                    <a:pt x="2403"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1" name="Google Shape;6402;p58"/>
            <p:cNvSpPr/>
            <p:nvPr/>
          </p:nvSpPr>
          <p:spPr>
            <a:xfrm>
              <a:off x="4314969" y="4023459"/>
              <a:ext cx="59642" cy="59642"/>
            </a:xfrm>
            <a:custGeom>
              <a:avLst/>
              <a:gdLst/>
              <a:ahLst/>
              <a:cxnLst/>
              <a:rect l="l" t="t" r="r" b="b"/>
              <a:pathLst>
                <a:path w="3070" h="3070" extrusionOk="0">
                  <a:moveTo>
                    <a:pt x="1535" y="1"/>
                  </a:moveTo>
                  <a:cubicBezTo>
                    <a:pt x="701" y="1"/>
                    <a:pt x="1" y="701"/>
                    <a:pt x="1" y="1535"/>
                  </a:cubicBezTo>
                  <a:cubicBezTo>
                    <a:pt x="1" y="2369"/>
                    <a:pt x="701" y="3070"/>
                    <a:pt x="1535" y="3070"/>
                  </a:cubicBezTo>
                  <a:cubicBezTo>
                    <a:pt x="2369" y="3070"/>
                    <a:pt x="3069" y="2369"/>
                    <a:pt x="3069" y="1535"/>
                  </a:cubicBezTo>
                  <a:cubicBezTo>
                    <a:pt x="3069" y="668"/>
                    <a:pt x="2402"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2" name="Google Shape;6403;p58"/>
            <p:cNvSpPr/>
            <p:nvPr/>
          </p:nvSpPr>
          <p:spPr>
            <a:xfrm>
              <a:off x="4011793" y="4110965"/>
              <a:ext cx="59642" cy="59623"/>
            </a:xfrm>
            <a:custGeom>
              <a:avLst/>
              <a:gdLst/>
              <a:ahLst/>
              <a:cxnLst/>
              <a:rect l="l" t="t" r="r" b="b"/>
              <a:pathLst>
                <a:path w="3070" h="3069" extrusionOk="0">
                  <a:moveTo>
                    <a:pt x="1535" y="0"/>
                  </a:moveTo>
                  <a:cubicBezTo>
                    <a:pt x="701" y="0"/>
                    <a:pt x="1" y="701"/>
                    <a:pt x="1" y="1534"/>
                  </a:cubicBezTo>
                  <a:cubicBezTo>
                    <a:pt x="1" y="2368"/>
                    <a:pt x="701" y="3069"/>
                    <a:pt x="1535" y="3069"/>
                  </a:cubicBezTo>
                  <a:cubicBezTo>
                    <a:pt x="2369" y="3069"/>
                    <a:pt x="3069" y="2368"/>
                    <a:pt x="3069" y="1534"/>
                  </a:cubicBezTo>
                  <a:cubicBezTo>
                    <a:pt x="3069" y="701"/>
                    <a:pt x="2369" y="0"/>
                    <a:pt x="153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3" name="Google Shape;6404;p58"/>
            <p:cNvSpPr/>
            <p:nvPr/>
          </p:nvSpPr>
          <p:spPr>
            <a:xfrm>
              <a:off x="4217869" y="4110965"/>
              <a:ext cx="59642" cy="59623"/>
            </a:xfrm>
            <a:custGeom>
              <a:avLst/>
              <a:gdLst/>
              <a:ahLst/>
              <a:cxnLst/>
              <a:rect l="l" t="t" r="r" b="b"/>
              <a:pathLst>
                <a:path w="3070" h="3069" extrusionOk="0">
                  <a:moveTo>
                    <a:pt x="1535" y="0"/>
                  </a:moveTo>
                  <a:cubicBezTo>
                    <a:pt x="701" y="0"/>
                    <a:pt x="0" y="701"/>
                    <a:pt x="0" y="1534"/>
                  </a:cubicBezTo>
                  <a:cubicBezTo>
                    <a:pt x="0" y="2368"/>
                    <a:pt x="701" y="3069"/>
                    <a:pt x="1535" y="3069"/>
                  </a:cubicBezTo>
                  <a:cubicBezTo>
                    <a:pt x="2369" y="3069"/>
                    <a:pt x="3069" y="2368"/>
                    <a:pt x="3069" y="1534"/>
                  </a:cubicBezTo>
                  <a:cubicBezTo>
                    <a:pt x="3069" y="701"/>
                    <a:pt x="2369" y="0"/>
                    <a:pt x="153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4" name="Google Shape;6405;p58"/>
            <p:cNvSpPr/>
            <p:nvPr/>
          </p:nvSpPr>
          <p:spPr>
            <a:xfrm>
              <a:off x="4121711" y="4199093"/>
              <a:ext cx="59642" cy="59642"/>
            </a:xfrm>
            <a:custGeom>
              <a:avLst/>
              <a:gdLst/>
              <a:ahLst/>
              <a:cxnLst/>
              <a:rect l="l" t="t" r="r" b="b"/>
              <a:pathLst>
                <a:path w="3070" h="3070" extrusionOk="0">
                  <a:moveTo>
                    <a:pt x="1535" y="1"/>
                  </a:moveTo>
                  <a:cubicBezTo>
                    <a:pt x="701" y="1"/>
                    <a:pt x="1" y="701"/>
                    <a:pt x="1" y="1535"/>
                  </a:cubicBezTo>
                  <a:cubicBezTo>
                    <a:pt x="1" y="2369"/>
                    <a:pt x="701" y="3069"/>
                    <a:pt x="1535" y="3069"/>
                  </a:cubicBezTo>
                  <a:cubicBezTo>
                    <a:pt x="2369" y="3069"/>
                    <a:pt x="3070" y="2369"/>
                    <a:pt x="3070" y="1535"/>
                  </a:cubicBezTo>
                  <a:cubicBezTo>
                    <a:pt x="3070" y="668"/>
                    <a:pt x="2403"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5" name="Google Shape;6406;p58"/>
            <p:cNvSpPr/>
            <p:nvPr/>
          </p:nvSpPr>
          <p:spPr>
            <a:xfrm>
              <a:off x="4314969" y="4199093"/>
              <a:ext cx="59642" cy="59642"/>
            </a:xfrm>
            <a:custGeom>
              <a:avLst/>
              <a:gdLst/>
              <a:ahLst/>
              <a:cxnLst/>
              <a:rect l="l" t="t" r="r" b="b"/>
              <a:pathLst>
                <a:path w="3070" h="3070" extrusionOk="0">
                  <a:moveTo>
                    <a:pt x="1535" y="1"/>
                  </a:moveTo>
                  <a:cubicBezTo>
                    <a:pt x="701" y="1"/>
                    <a:pt x="1" y="701"/>
                    <a:pt x="1" y="1535"/>
                  </a:cubicBezTo>
                  <a:cubicBezTo>
                    <a:pt x="1" y="2369"/>
                    <a:pt x="701" y="3069"/>
                    <a:pt x="1535" y="3069"/>
                  </a:cubicBezTo>
                  <a:cubicBezTo>
                    <a:pt x="2369" y="3069"/>
                    <a:pt x="3069" y="2369"/>
                    <a:pt x="3069" y="1535"/>
                  </a:cubicBezTo>
                  <a:cubicBezTo>
                    <a:pt x="3069" y="668"/>
                    <a:pt x="2402"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6" name="Google Shape;6407;p58"/>
            <p:cNvSpPr/>
            <p:nvPr/>
          </p:nvSpPr>
          <p:spPr>
            <a:xfrm>
              <a:off x="4011793" y="4286579"/>
              <a:ext cx="59642" cy="59642"/>
            </a:xfrm>
            <a:custGeom>
              <a:avLst/>
              <a:gdLst/>
              <a:ahLst/>
              <a:cxnLst/>
              <a:rect l="l" t="t" r="r" b="b"/>
              <a:pathLst>
                <a:path w="3070" h="3070" extrusionOk="0">
                  <a:moveTo>
                    <a:pt x="1535" y="1"/>
                  </a:moveTo>
                  <a:cubicBezTo>
                    <a:pt x="701" y="1"/>
                    <a:pt x="1" y="701"/>
                    <a:pt x="1" y="1535"/>
                  </a:cubicBezTo>
                  <a:cubicBezTo>
                    <a:pt x="1" y="2369"/>
                    <a:pt x="701" y="3070"/>
                    <a:pt x="1535" y="3070"/>
                  </a:cubicBezTo>
                  <a:cubicBezTo>
                    <a:pt x="2369" y="3070"/>
                    <a:pt x="3069" y="2369"/>
                    <a:pt x="3069" y="1535"/>
                  </a:cubicBezTo>
                  <a:cubicBezTo>
                    <a:pt x="3069" y="701"/>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7" name="Google Shape;6408;p58"/>
            <p:cNvSpPr/>
            <p:nvPr/>
          </p:nvSpPr>
          <p:spPr>
            <a:xfrm>
              <a:off x="4217869" y="4286579"/>
              <a:ext cx="59642" cy="59642"/>
            </a:xfrm>
            <a:custGeom>
              <a:avLst/>
              <a:gdLst/>
              <a:ahLst/>
              <a:cxnLst/>
              <a:rect l="l" t="t" r="r" b="b"/>
              <a:pathLst>
                <a:path w="3070" h="3070" extrusionOk="0">
                  <a:moveTo>
                    <a:pt x="1535" y="1"/>
                  </a:moveTo>
                  <a:cubicBezTo>
                    <a:pt x="701" y="1"/>
                    <a:pt x="0" y="701"/>
                    <a:pt x="0" y="1535"/>
                  </a:cubicBezTo>
                  <a:cubicBezTo>
                    <a:pt x="0" y="2369"/>
                    <a:pt x="701" y="3070"/>
                    <a:pt x="1535" y="3070"/>
                  </a:cubicBezTo>
                  <a:cubicBezTo>
                    <a:pt x="2369" y="3070"/>
                    <a:pt x="3069" y="2369"/>
                    <a:pt x="3069" y="1535"/>
                  </a:cubicBezTo>
                  <a:cubicBezTo>
                    <a:pt x="3069" y="701"/>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8" name="Google Shape;6409;p58"/>
            <p:cNvSpPr/>
            <p:nvPr/>
          </p:nvSpPr>
          <p:spPr>
            <a:xfrm>
              <a:off x="4121711" y="4374727"/>
              <a:ext cx="59642" cy="60284"/>
            </a:xfrm>
            <a:custGeom>
              <a:avLst/>
              <a:gdLst/>
              <a:ahLst/>
              <a:cxnLst/>
              <a:rect l="l" t="t" r="r" b="b"/>
              <a:pathLst>
                <a:path w="3070" h="3103" extrusionOk="0">
                  <a:moveTo>
                    <a:pt x="1535" y="0"/>
                  </a:moveTo>
                  <a:cubicBezTo>
                    <a:pt x="701" y="0"/>
                    <a:pt x="1" y="701"/>
                    <a:pt x="1" y="1535"/>
                  </a:cubicBezTo>
                  <a:cubicBezTo>
                    <a:pt x="1" y="2369"/>
                    <a:pt x="701" y="3103"/>
                    <a:pt x="1535" y="3103"/>
                  </a:cubicBezTo>
                  <a:cubicBezTo>
                    <a:pt x="2369" y="3103"/>
                    <a:pt x="3070" y="2369"/>
                    <a:pt x="3070" y="1535"/>
                  </a:cubicBezTo>
                  <a:cubicBezTo>
                    <a:pt x="3070" y="668"/>
                    <a:pt x="2403" y="0"/>
                    <a:pt x="153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9" name="Google Shape;6410;p58"/>
            <p:cNvSpPr/>
            <p:nvPr/>
          </p:nvSpPr>
          <p:spPr>
            <a:xfrm>
              <a:off x="4314969" y="4374727"/>
              <a:ext cx="59642" cy="60284"/>
            </a:xfrm>
            <a:custGeom>
              <a:avLst/>
              <a:gdLst/>
              <a:ahLst/>
              <a:cxnLst/>
              <a:rect l="l" t="t" r="r" b="b"/>
              <a:pathLst>
                <a:path w="3070" h="3103" extrusionOk="0">
                  <a:moveTo>
                    <a:pt x="1535" y="0"/>
                  </a:moveTo>
                  <a:cubicBezTo>
                    <a:pt x="701" y="0"/>
                    <a:pt x="1" y="701"/>
                    <a:pt x="1" y="1535"/>
                  </a:cubicBezTo>
                  <a:cubicBezTo>
                    <a:pt x="1" y="2369"/>
                    <a:pt x="701" y="3103"/>
                    <a:pt x="1535" y="3103"/>
                  </a:cubicBezTo>
                  <a:cubicBezTo>
                    <a:pt x="2369" y="3103"/>
                    <a:pt x="3069" y="2369"/>
                    <a:pt x="3069" y="1535"/>
                  </a:cubicBezTo>
                  <a:cubicBezTo>
                    <a:pt x="3069" y="668"/>
                    <a:pt x="2402" y="0"/>
                    <a:pt x="153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60" name="Google Shape;6411;p58"/>
            <p:cNvSpPr/>
            <p:nvPr/>
          </p:nvSpPr>
          <p:spPr>
            <a:xfrm>
              <a:off x="4011793" y="4462213"/>
              <a:ext cx="59642" cy="60284"/>
            </a:xfrm>
            <a:custGeom>
              <a:avLst/>
              <a:gdLst/>
              <a:ahLst/>
              <a:cxnLst/>
              <a:rect l="l" t="t" r="r" b="b"/>
              <a:pathLst>
                <a:path w="3070" h="3103" extrusionOk="0">
                  <a:moveTo>
                    <a:pt x="1535" y="1"/>
                  </a:moveTo>
                  <a:cubicBezTo>
                    <a:pt x="701" y="1"/>
                    <a:pt x="1" y="701"/>
                    <a:pt x="1" y="1535"/>
                  </a:cubicBezTo>
                  <a:cubicBezTo>
                    <a:pt x="1" y="2369"/>
                    <a:pt x="701" y="3103"/>
                    <a:pt x="1535" y="3103"/>
                  </a:cubicBezTo>
                  <a:cubicBezTo>
                    <a:pt x="2369" y="3103"/>
                    <a:pt x="3069" y="2369"/>
                    <a:pt x="3069" y="1535"/>
                  </a:cubicBezTo>
                  <a:cubicBezTo>
                    <a:pt x="3069" y="701"/>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61" name="Google Shape;6412;p58"/>
            <p:cNvSpPr/>
            <p:nvPr/>
          </p:nvSpPr>
          <p:spPr>
            <a:xfrm>
              <a:off x="4217869" y="4462213"/>
              <a:ext cx="59642" cy="60284"/>
            </a:xfrm>
            <a:custGeom>
              <a:avLst/>
              <a:gdLst/>
              <a:ahLst/>
              <a:cxnLst/>
              <a:rect l="l" t="t" r="r" b="b"/>
              <a:pathLst>
                <a:path w="3070" h="3103" extrusionOk="0">
                  <a:moveTo>
                    <a:pt x="1535" y="1"/>
                  </a:moveTo>
                  <a:cubicBezTo>
                    <a:pt x="701" y="1"/>
                    <a:pt x="0" y="701"/>
                    <a:pt x="0" y="1535"/>
                  </a:cubicBezTo>
                  <a:cubicBezTo>
                    <a:pt x="0" y="2369"/>
                    <a:pt x="701" y="3103"/>
                    <a:pt x="1535" y="3103"/>
                  </a:cubicBezTo>
                  <a:cubicBezTo>
                    <a:pt x="2369" y="3103"/>
                    <a:pt x="3069" y="2369"/>
                    <a:pt x="3069" y="1535"/>
                  </a:cubicBezTo>
                  <a:cubicBezTo>
                    <a:pt x="3069" y="701"/>
                    <a:pt x="2369" y="1"/>
                    <a:pt x="153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62" name="Google Shape;6413;p58"/>
            <p:cNvSpPr/>
            <p:nvPr/>
          </p:nvSpPr>
          <p:spPr>
            <a:xfrm>
              <a:off x="4161509" y="3871820"/>
              <a:ext cx="25936" cy="705082"/>
            </a:xfrm>
            <a:custGeom>
              <a:avLst/>
              <a:gdLst/>
              <a:ahLst/>
              <a:cxnLst/>
              <a:rect l="l" t="t" r="r" b="b"/>
              <a:pathLst>
                <a:path w="1335" h="36293" extrusionOk="0">
                  <a:moveTo>
                    <a:pt x="0" y="0"/>
                  </a:moveTo>
                  <a:lnTo>
                    <a:pt x="0" y="36293"/>
                  </a:lnTo>
                  <a:lnTo>
                    <a:pt x="1334" y="36293"/>
                  </a:lnTo>
                  <a:lnTo>
                    <a:pt x="1334" y="0"/>
                  </a:ln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63" name="Google Shape;6414;p58"/>
            <p:cNvSpPr/>
            <p:nvPr/>
          </p:nvSpPr>
          <p:spPr>
            <a:xfrm>
              <a:off x="3941151" y="4018272"/>
              <a:ext cx="467270" cy="25955"/>
            </a:xfrm>
            <a:custGeom>
              <a:avLst/>
              <a:gdLst/>
              <a:ahLst/>
              <a:cxnLst/>
              <a:rect l="l" t="t" r="r" b="b"/>
              <a:pathLst>
                <a:path w="24052" h="1336" extrusionOk="0">
                  <a:moveTo>
                    <a:pt x="1" y="1"/>
                  </a:moveTo>
                  <a:lnTo>
                    <a:pt x="1" y="1335"/>
                  </a:lnTo>
                  <a:lnTo>
                    <a:pt x="24051" y="1335"/>
                  </a:lnTo>
                  <a:lnTo>
                    <a:pt x="24051" y="1"/>
                  </a:ln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64" name="Google Shape;6415;p58"/>
            <p:cNvSpPr/>
            <p:nvPr/>
          </p:nvSpPr>
          <p:spPr>
            <a:xfrm>
              <a:off x="4162869" y="3897310"/>
              <a:ext cx="191264" cy="144269"/>
            </a:xfrm>
            <a:custGeom>
              <a:avLst/>
              <a:gdLst/>
              <a:ahLst/>
              <a:cxnLst/>
              <a:rect l="l" t="t" r="r" b="b"/>
              <a:pathLst>
                <a:path w="9845" h="7426" extrusionOk="0">
                  <a:moveTo>
                    <a:pt x="5656" y="1095"/>
                  </a:moveTo>
                  <a:cubicBezTo>
                    <a:pt x="5981" y="1095"/>
                    <a:pt x="6299" y="1226"/>
                    <a:pt x="6602" y="1524"/>
                  </a:cubicBezTo>
                  <a:cubicBezTo>
                    <a:pt x="8292" y="3215"/>
                    <a:pt x="3741" y="5182"/>
                    <a:pt x="1446" y="6028"/>
                  </a:cubicBezTo>
                  <a:lnTo>
                    <a:pt x="1446" y="6028"/>
                  </a:lnTo>
                  <a:cubicBezTo>
                    <a:pt x="2355" y="4145"/>
                    <a:pt x="4085" y="1095"/>
                    <a:pt x="5656" y="1095"/>
                  </a:cubicBezTo>
                  <a:close/>
                  <a:moveTo>
                    <a:pt x="5740" y="1"/>
                  </a:moveTo>
                  <a:cubicBezTo>
                    <a:pt x="3324" y="1"/>
                    <a:pt x="757" y="5035"/>
                    <a:pt x="64" y="6661"/>
                  </a:cubicBezTo>
                  <a:cubicBezTo>
                    <a:pt x="1" y="6794"/>
                    <a:pt x="1" y="6925"/>
                    <a:pt x="40" y="7040"/>
                  </a:cubicBezTo>
                  <a:lnTo>
                    <a:pt x="40" y="7040"/>
                  </a:lnTo>
                  <a:cubicBezTo>
                    <a:pt x="89" y="7233"/>
                    <a:pt x="236" y="7396"/>
                    <a:pt x="452" y="7412"/>
                  </a:cubicBezTo>
                  <a:lnTo>
                    <a:pt x="452" y="7412"/>
                  </a:lnTo>
                  <a:cubicBezTo>
                    <a:pt x="487" y="7421"/>
                    <a:pt x="523" y="7425"/>
                    <a:pt x="559" y="7425"/>
                  </a:cubicBezTo>
                  <a:cubicBezTo>
                    <a:pt x="642" y="7425"/>
                    <a:pt x="724" y="7400"/>
                    <a:pt x="795" y="7345"/>
                  </a:cubicBezTo>
                  <a:lnTo>
                    <a:pt x="795" y="7345"/>
                  </a:lnTo>
                  <a:cubicBezTo>
                    <a:pt x="3079" y="6642"/>
                    <a:pt x="9845" y="4279"/>
                    <a:pt x="7502" y="1090"/>
                  </a:cubicBezTo>
                  <a:cubicBezTo>
                    <a:pt x="6946" y="319"/>
                    <a:pt x="6348" y="1"/>
                    <a:pt x="5740" y="1"/>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65" name="Google Shape;6416;p58"/>
            <p:cNvSpPr/>
            <p:nvPr/>
          </p:nvSpPr>
          <p:spPr>
            <a:xfrm>
              <a:off x="3993744" y="3897310"/>
              <a:ext cx="194469" cy="144269"/>
            </a:xfrm>
            <a:custGeom>
              <a:avLst/>
              <a:gdLst/>
              <a:ahLst/>
              <a:cxnLst/>
              <a:rect l="l" t="t" r="r" b="b"/>
              <a:pathLst>
                <a:path w="10010" h="7426" extrusionOk="0">
                  <a:moveTo>
                    <a:pt x="4200" y="1095"/>
                  </a:moveTo>
                  <a:cubicBezTo>
                    <a:pt x="5761" y="1095"/>
                    <a:pt x="7506" y="4151"/>
                    <a:pt x="8420" y="6033"/>
                  </a:cubicBezTo>
                  <a:lnTo>
                    <a:pt x="8420" y="6033"/>
                  </a:lnTo>
                  <a:cubicBezTo>
                    <a:pt x="6111" y="5190"/>
                    <a:pt x="1543" y="3218"/>
                    <a:pt x="3265" y="1524"/>
                  </a:cubicBezTo>
                  <a:cubicBezTo>
                    <a:pt x="3563" y="1226"/>
                    <a:pt x="3877" y="1095"/>
                    <a:pt x="4200" y="1095"/>
                  </a:cubicBezTo>
                  <a:close/>
                  <a:moveTo>
                    <a:pt x="4106" y="1"/>
                  </a:moveTo>
                  <a:cubicBezTo>
                    <a:pt x="3496" y="1"/>
                    <a:pt x="2894" y="319"/>
                    <a:pt x="2331" y="1090"/>
                  </a:cubicBezTo>
                  <a:cubicBezTo>
                    <a:pt x="1" y="4306"/>
                    <a:pt x="6905" y="6683"/>
                    <a:pt x="9098" y="7362"/>
                  </a:cubicBezTo>
                  <a:lnTo>
                    <a:pt x="9098" y="7362"/>
                  </a:lnTo>
                  <a:cubicBezTo>
                    <a:pt x="9164" y="7406"/>
                    <a:pt x="9238" y="7425"/>
                    <a:pt x="9314" y="7425"/>
                  </a:cubicBezTo>
                  <a:cubicBezTo>
                    <a:pt x="9647" y="7425"/>
                    <a:pt x="10009" y="7051"/>
                    <a:pt x="9803" y="6661"/>
                  </a:cubicBezTo>
                  <a:cubicBezTo>
                    <a:pt x="9083" y="5035"/>
                    <a:pt x="6532" y="1"/>
                    <a:pt x="4106" y="1"/>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66" name="Google Shape;6417;p58"/>
            <p:cNvSpPr/>
            <p:nvPr/>
          </p:nvSpPr>
          <p:spPr>
            <a:xfrm>
              <a:off x="4030969" y="4020914"/>
              <a:ext cx="156119" cy="140305"/>
            </a:xfrm>
            <a:custGeom>
              <a:avLst/>
              <a:gdLst/>
              <a:ahLst/>
              <a:cxnLst/>
              <a:rect l="l" t="t" r="r" b="b"/>
              <a:pathLst>
                <a:path w="8036" h="7222" extrusionOk="0">
                  <a:moveTo>
                    <a:pt x="7303" y="0"/>
                  </a:moveTo>
                  <a:cubicBezTo>
                    <a:pt x="7139" y="0"/>
                    <a:pt x="6981" y="88"/>
                    <a:pt x="6886" y="299"/>
                  </a:cubicBezTo>
                  <a:cubicBezTo>
                    <a:pt x="5718" y="2834"/>
                    <a:pt x="3517" y="5369"/>
                    <a:pt x="681" y="6136"/>
                  </a:cubicBezTo>
                  <a:cubicBezTo>
                    <a:pt x="1" y="6291"/>
                    <a:pt x="210" y="7221"/>
                    <a:pt x="803" y="7221"/>
                  </a:cubicBezTo>
                  <a:cubicBezTo>
                    <a:pt x="849" y="7221"/>
                    <a:pt x="898" y="7216"/>
                    <a:pt x="948" y="7204"/>
                  </a:cubicBezTo>
                  <a:cubicBezTo>
                    <a:pt x="4051" y="6370"/>
                    <a:pt x="6552" y="3668"/>
                    <a:pt x="7853" y="866"/>
                  </a:cubicBezTo>
                  <a:cubicBezTo>
                    <a:pt x="8036" y="410"/>
                    <a:pt x="7657" y="0"/>
                    <a:pt x="7303" y="0"/>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167" name="Google Shape;6418;p58"/>
            <p:cNvSpPr/>
            <p:nvPr/>
          </p:nvSpPr>
          <p:spPr>
            <a:xfrm>
              <a:off x="4165725" y="4020914"/>
              <a:ext cx="156139" cy="140305"/>
            </a:xfrm>
            <a:custGeom>
              <a:avLst/>
              <a:gdLst/>
              <a:ahLst/>
              <a:cxnLst/>
              <a:rect l="l" t="t" r="r" b="b"/>
              <a:pathLst>
                <a:path w="8037" h="7222" extrusionOk="0">
                  <a:moveTo>
                    <a:pt x="734" y="0"/>
                  </a:moveTo>
                  <a:cubicBezTo>
                    <a:pt x="380" y="0"/>
                    <a:pt x="1" y="410"/>
                    <a:pt x="183" y="866"/>
                  </a:cubicBezTo>
                  <a:cubicBezTo>
                    <a:pt x="1484" y="3668"/>
                    <a:pt x="3986" y="6370"/>
                    <a:pt x="7088" y="7204"/>
                  </a:cubicBezTo>
                  <a:cubicBezTo>
                    <a:pt x="7139" y="7216"/>
                    <a:pt x="7187" y="7221"/>
                    <a:pt x="7233" y="7221"/>
                  </a:cubicBezTo>
                  <a:cubicBezTo>
                    <a:pt x="7827" y="7221"/>
                    <a:pt x="8036" y="6291"/>
                    <a:pt x="7355" y="6136"/>
                  </a:cubicBezTo>
                  <a:cubicBezTo>
                    <a:pt x="4520" y="5369"/>
                    <a:pt x="2318" y="2834"/>
                    <a:pt x="1151" y="299"/>
                  </a:cubicBezTo>
                  <a:cubicBezTo>
                    <a:pt x="1056" y="88"/>
                    <a:pt x="898" y="0"/>
                    <a:pt x="734" y="0"/>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grpSp>
      <p:grpSp>
        <p:nvGrpSpPr>
          <p:cNvPr id="168" name="Google Shape;6419;p58"/>
          <p:cNvGrpSpPr/>
          <p:nvPr/>
        </p:nvGrpSpPr>
        <p:grpSpPr>
          <a:xfrm>
            <a:off x="5808154" y="2748097"/>
            <a:ext cx="923158" cy="690174"/>
            <a:chOff x="3384445" y="4060626"/>
            <a:chExt cx="694086" cy="518914"/>
          </a:xfrm>
        </p:grpSpPr>
        <p:sp>
          <p:nvSpPr>
            <p:cNvPr id="169" name="Google Shape;6420;p58"/>
            <p:cNvSpPr/>
            <p:nvPr/>
          </p:nvSpPr>
          <p:spPr>
            <a:xfrm>
              <a:off x="3835518" y="4286579"/>
              <a:ext cx="60284" cy="59642"/>
            </a:xfrm>
            <a:custGeom>
              <a:avLst/>
              <a:gdLst/>
              <a:ahLst/>
              <a:cxnLst/>
              <a:rect l="l" t="t" r="r" b="b"/>
              <a:pathLst>
                <a:path w="3103" h="3070" extrusionOk="0">
                  <a:moveTo>
                    <a:pt x="1568" y="1"/>
                  </a:moveTo>
                  <a:cubicBezTo>
                    <a:pt x="734" y="1"/>
                    <a:pt x="0" y="701"/>
                    <a:pt x="0" y="1535"/>
                  </a:cubicBezTo>
                  <a:cubicBezTo>
                    <a:pt x="0" y="2369"/>
                    <a:pt x="734" y="3070"/>
                    <a:pt x="1568" y="3070"/>
                  </a:cubicBezTo>
                  <a:cubicBezTo>
                    <a:pt x="2402" y="3070"/>
                    <a:pt x="3103" y="2369"/>
                    <a:pt x="3103" y="1535"/>
                  </a:cubicBezTo>
                  <a:cubicBezTo>
                    <a:pt x="3103" y="701"/>
                    <a:pt x="2402" y="1"/>
                    <a:pt x="1568" y="1"/>
                  </a:cubicBezTo>
                  <a:close/>
                </a:path>
              </a:pathLst>
            </a:custGeom>
            <a:solidFill>
              <a:srgbClr val="C11162"/>
            </a:solidFill>
            <a:ln>
              <a:noFill/>
            </a:ln>
          </p:spPr>
          <p:txBody>
            <a:bodyPr spcFirstLastPara="1" wrap="square" lIns="121598" tIns="121598" rIns="121598" bIns="121598" anchor="ctr" anchorCtr="0">
              <a:noAutofit/>
            </a:bodyPr>
            <a:lstStyle/>
            <a:p>
              <a:endParaRPr sz="2479"/>
            </a:p>
          </p:txBody>
        </p:sp>
        <p:sp>
          <p:nvSpPr>
            <p:cNvPr id="170" name="Google Shape;6421;p58"/>
            <p:cNvSpPr/>
            <p:nvPr/>
          </p:nvSpPr>
          <p:spPr>
            <a:xfrm>
              <a:off x="3923005" y="4374727"/>
              <a:ext cx="60284" cy="60284"/>
            </a:xfrm>
            <a:custGeom>
              <a:avLst/>
              <a:gdLst/>
              <a:ahLst/>
              <a:cxnLst/>
              <a:rect l="l" t="t" r="r" b="b"/>
              <a:pathLst>
                <a:path w="3103" h="3103" extrusionOk="0">
                  <a:moveTo>
                    <a:pt x="1568" y="0"/>
                  </a:moveTo>
                  <a:cubicBezTo>
                    <a:pt x="735" y="0"/>
                    <a:pt x="1" y="701"/>
                    <a:pt x="1" y="1535"/>
                  </a:cubicBezTo>
                  <a:cubicBezTo>
                    <a:pt x="1" y="2369"/>
                    <a:pt x="735" y="3103"/>
                    <a:pt x="1568" y="3103"/>
                  </a:cubicBezTo>
                  <a:cubicBezTo>
                    <a:pt x="2402" y="3103"/>
                    <a:pt x="3103" y="2369"/>
                    <a:pt x="3103" y="1535"/>
                  </a:cubicBezTo>
                  <a:cubicBezTo>
                    <a:pt x="3103" y="668"/>
                    <a:pt x="2436" y="0"/>
                    <a:pt x="1568" y="0"/>
                  </a:cubicBezTo>
                  <a:close/>
                </a:path>
              </a:pathLst>
            </a:custGeom>
            <a:solidFill>
              <a:srgbClr val="C11162"/>
            </a:solidFill>
            <a:ln>
              <a:noFill/>
            </a:ln>
          </p:spPr>
          <p:txBody>
            <a:bodyPr spcFirstLastPara="1" wrap="square" lIns="121598" tIns="121598" rIns="121598" bIns="121598" anchor="ctr" anchorCtr="0">
              <a:noAutofit/>
            </a:bodyPr>
            <a:lstStyle/>
            <a:p>
              <a:endParaRPr sz="2479"/>
            </a:p>
          </p:txBody>
        </p:sp>
        <p:sp>
          <p:nvSpPr>
            <p:cNvPr id="171" name="Google Shape;6422;p58"/>
            <p:cNvSpPr/>
            <p:nvPr/>
          </p:nvSpPr>
          <p:spPr>
            <a:xfrm>
              <a:off x="3835518" y="4462213"/>
              <a:ext cx="60284" cy="60284"/>
            </a:xfrm>
            <a:custGeom>
              <a:avLst/>
              <a:gdLst/>
              <a:ahLst/>
              <a:cxnLst/>
              <a:rect l="l" t="t" r="r" b="b"/>
              <a:pathLst>
                <a:path w="3103" h="3103" extrusionOk="0">
                  <a:moveTo>
                    <a:pt x="1568" y="1"/>
                  </a:moveTo>
                  <a:cubicBezTo>
                    <a:pt x="734" y="1"/>
                    <a:pt x="0" y="701"/>
                    <a:pt x="0" y="1535"/>
                  </a:cubicBezTo>
                  <a:cubicBezTo>
                    <a:pt x="0" y="2369"/>
                    <a:pt x="734" y="3103"/>
                    <a:pt x="1568" y="3103"/>
                  </a:cubicBezTo>
                  <a:cubicBezTo>
                    <a:pt x="2402" y="3103"/>
                    <a:pt x="3103" y="2369"/>
                    <a:pt x="3103" y="1535"/>
                  </a:cubicBezTo>
                  <a:cubicBezTo>
                    <a:pt x="3103" y="701"/>
                    <a:pt x="2402" y="1"/>
                    <a:pt x="1568" y="1"/>
                  </a:cubicBezTo>
                  <a:close/>
                </a:path>
              </a:pathLst>
            </a:custGeom>
            <a:solidFill>
              <a:srgbClr val="C11162"/>
            </a:solidFill>
            <a:ln>
              <a:noFill/>
            </a:ln>
          </p:spPr>
          <p:txBody>
            <a:bodyPr spcFirstLastPara="1" wrap="square" lIns="121598" tIns="121598" rIns="121598" bIns="121598" anchor="ctr" anchorCtr="0">
              <a:noAutofit/>
            </a:bodyPr>
            <a:lstStyle/>
            <a:p>
              <a:endParaRPr sz="2479"/>
            </a:p>
          </p:txBody>
        </p:sp>
        <p:sp>
          <p:nvSpPr>
            <p:cNvPr id="172" name="Google Shape;6423;p58"/>
            <p:cNvSpPr/>
            <p:nvPr/>
          </p:nvSpPr>
          <p:spPr>
            <a:xfrm>
              <a:off x="3475837" y="4289183"/>
              <a:ext cx="29180" cy="27237"/>
            </a:xfrm>
            <a:custGeom>
              <a:avLst/>
              <a:gdLst/>
              <a:ahLst/>
              <a:cxnLst/>
              <a:rect l="l" t="t" r="r" b="b"/>
              <a:pathLst>
                <a:path w="1502" h="1402" extrusionOk="0">
                  <a:moveTo>
                    <a:pt x="767" y="0"/>
                  </a:moveTo>
                  <a:lnTo>
                    <a:pt x="501" y="434"/>
                  </a:lnTo>
                  <a:lnTo>
                    <a:pt x="0" y="534"/>
                  </a:lnTo>
                  <a:lnTo>
                    <a:pt x="401" y="901"/>
                  </a:lnTo>
                  <a:lnTo>
                    <a:pt x="300" y="1401"/>
                  </a:lnTo>
                  <a:lnTo>
                    <a:pt x="767" y="1168"/>
                  </a:lnTo>
                  <a:lnTo>
                    <a:pt x="1234" y="1401"/>
                  </a:lnTo>
                  <a:lnTo>
                    <a:pt x="1134" y="901"/>
                  </a:lnTo>
                  <a:lnTo>
                    <a:pt x="1501" y="534"/>
                  </a:lnTo>
                  <a:lnTo>
                    <a:pt x="1001" y="434"/>
                  </a:lnTo>
                  <a:lnTo>
                    <a:pt x="767"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3" name="Google Shape;6424;p58"/>
            <p:cNvSpPr/>
            <p:nvPr/>
          </p:nvSpPr>
          <p:spPr>
            <a:xfrm>
              <a:off x="3432414" y="4341679"/>
              <a:ext cx="29180" cy="27237"/>
            </a:xfrm>
            <a:custGeom>
              <a:avLst/>
              <a:gdLst/>
              <a:ahLst/>
              <a:cxnLst/>
              <a:rect l="l" t="t" r="r" b="b"/>
              <a:pathLst>
                <a:path w="1502" h="1402" extrusionOk="0">
                  <a:moveTo>
                    <a:pt x="734" y="0"/>
                  </a:moveTo>
                  <a:lnTo>
                    <a:pt x="501" y="467"/>
                  </a:lnTo>
                  <a:lnTo>
                    <a:pt x="0" y="534"/>
                  </a:lnTo>
                  <a:lnTo>
                    <a:pt x="367" y="901"/>
                  </a:lnTo>
                  <a:lnTo>
                    <a:pt x="301" y="1401"/>
                  </a:lnTo>
                  <a:lnTo>
                    <a:pt x="734" y="1168"/>
                  </a:lnTo>
                  <a:lnTo>
                    <a:pt x="1201" y="1401"/>
                  </a:lnTo>
                  <a:lnTo>
                    <a:pt x="1201" y="1401"/>
                  </a:lnTo>
                  <a:lnTo>
                    <a:pt x="1134" y="901"/>
                  </a:lnTo>
                  <a:lnTo>
                    <a:pt x="1501" y="534"/>
                  </a:lnTo>
                  <a:lnTo>
                    <a:pt x="968"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4" name="Google Shape;6425;p58"/>
            <p:cNvSpPr/>
            <p:nvPr/>
          </p:nvSpPr>
          <p:spPr>
            <a:xfrm>
              <a:off x="3519901" y="4341679"/>
              <a:ext cx="29180" cy="27237"/>
            </a:xfrm>
            <a:custGeom>
              <a:avLst/>
              <a:gdLst/>
              <a:ahLst/>
              <a:cxnLst/>
              <a:rect l="l" t="t" r="r" b="b"/>
              <a:pathLst>
                <a:path w="1502" h="1402" extrusionOk="0">
                  <a:moveTo>
                    <a:pt x="734" y="0"/>
                  </a:moveTo>
                  <a:lnTo>
                    <a:pt x="534" y="467"/>
                  </a:lnTo>
                  <a:lnTo>
                    <a:pt x="1" y="534"/>
                  </a:lnTo>
                  <a:lnTo>
                    <a:pt x="367" y="901"/>
                  </a:lnTo>
                  <a:lnTo>
                    <a:pt x="301" y="1401"/>
                  </a:lnTo>
                  <a:lnTo>
                    <a:pt x="734" y="1168"/>
                  </a:lnTo>
                  <a:lnTo>
                    <a:pt x="1201" y="1401"/>
                  </a:lnTo>
                  <a:lnTo>
                    <a:pt x="1135" y="901"/>
                  </a:lnTo>
                  <a:lnTo>
                    <a:pt x="1502" y="534"/>
                  </a:lnTo>
                  <a:lnTo>
                    <a:pt x="1001"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5" name="Google Shape;6426;p58"/>
            <p:cNvSpPr/>
            <p:nvPr/>
          </p:nvSpPr>
          <p:spPr>
            <a:xfrm>
              <a:off x="3475837" y="4394174"/>
              <a:ext cx="29180" cy="27878"/>
            </a:xfrm>
            <a:custGeom>
              <a:avLst/>
              <a:gdLst/>
              <a:ahLst/>
              <a:cxnLst/>
              <a:rect l="l" t="t" r="r" b="b"/>
              <a:pathLst>
                <a:path w="1502" h="1435" extrusionOk="0">
                  <a:moveTo>
                    <a:pt x="767" y="0"/>
                  </a:moveTo>
                  <a:lnTo>
                    <a:pt x="501" y="467"/>
                  </a:lnTo>
                  <a:lnTo>
                    <a:pt x="0" y="534"/>
                  </a:lnTo>
                  <a:lnTo>
                    <a:pt x="401" y="934"/>
                  </a:lnTo>
                  <a:lnTo>
                    <a:pt x="300" y="1435"/>
                  </a:lnTo>
                  <a:lnTo>
                    <a:pt x="767" y="1168"/>
                  </a:lnTo>
                  <a:lnTo>
                    <a:pt x="1234" y="1435"/>
                  </a:lnTo>
                  <a:lnTo>
                    <a:pt x="1234" y="1435"/>
                  </a:lnTo>
                  <a:lnTo>
                    <a:pt x="1134" y="934"/>
                  </a:lnTo>
                  <a:lnTo>
                    <a:pt x="1501" y="534"/>
                  </a:lnTo>
                  <a:lnTo>
                    <a:pt x="1001" y="467"/>
                  </a:lnTo>
                  <a:lnTo>
                    <a:pt x="767"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6" name="Google Shape;6427;p58"/>
            <p:cNvSpPr/>
            <p:nvPr/>
          </p:nvSpPr>
          <p:spPr>
            <a:xfrm>
              <a:off x="3432414" y="4446670"/>
              <a:ext cx="29180" cy="27878"/>
            </a:xfrm>
            <a:custGeom>
              <a:avLst/>
              <a:gdLst/>
              <a:ahLst/>
              <a:cxnLst/>
              <a:rect l="l" t="t" r="r" b="b"/>
              <a:pathLst>
                <a:path w="1502" h="1435" extrusionOk="0">
                  <a:moveTo>
                    <a:pt x="734" y="0"/>
                  </a:moveTo>
                  <a:lnTo>
                    <a:pt x="501" y="467"/>
                  </a:lnTo>
                  <a:lnTo>
                    <a:pt x="0" y="567"/>
                  </a:lnTo>
                  <a:lnTo>
                    <a:pt x="367" y="934"/>
                  </a:lnTo>
                  <a:lnTo>
                    <a:pt x="301" y="1434"/>
                  </a:lnTo>
                  <a:lnTo>
                    <a:pt x="734" y="1168"/>
                  </a:lnTo>
                  <a:lnTo>
                    <a:pt x="1201" y="1434"/>
                  </a:lnTo>
                  <a:lnTo>
                    <a:pt x="1134" y="934"/>
                  </a:lnTo>
                  <a:lnTo>
                    <a:pt x="1501" y="567"/>
                  </a:lnTo>
                  <a:lnTo>
                    <a:pt x="968"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7" name="Google Shape;6428;p58"/>
            <p:cNvSpPr/>
            <p:nvPr/>
          </p:nvSpPr>
          <p:spPr>
            <a:xfrm>
              <a:off x="3519901" y="4446670"/>
              <a:ext cx="29180" cy="27878"/>
            </a:xfrm>
            <a:custGeom>
              <a:avLst/>
              <a:gdLst/>
              <a:ahLst/>
              <a:cxnLst/>
              <a:rect l="l" t="t" r="r" b="b"/>
              <a:pathLst>
                <a:path w="1502" h="1435" extrusionOk="0">
                  <a:moveTo>
                    <a:pt x="734" y="0"/>
                  </a:moveTo>
                  <a:lnTo>
                    <a:pt x="534" y="467"/>
                  </a:lnTo>
                  <a:lnTo>
                    <a:pt x="1" y="567"/>
                  </a:lnTo>
                  <a:lnTo>
                    <a:pt x="367" y="934"/>
                  </a:lnTo>
                  <a:lnTo>
                    <a:pt x="301" y="1434"/>
                  </a:lnTo>
                  <a:lnTo>
                    <a:pt x="734" y="1168"/>
                  </a:lnTo>
                  <a:lnTo>
                    <a:pt x="1201" y="1434"/>
                  </a:lnTo>
                  <a:lnTo>
                    <a:pt x="1201" y="1434"/>
                  </a:lnTo>
                  <a:lnTo>
                    <a:pt x="1135" y="934"/>
                  </a:lnTo>
                  <a:lnTo>
                    <a:pt x="1502" y="567"/>
                  </a:lnTo>
                  <a:lnTo>
                    <a:pt x="1001"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8" name="Google Shape;6429;p58"/>
            <p:cNvSpPr/>
            <p:nvPr/>
          </p:nvSpPr>
          <p:spPr>
            <a:xfrm>
              <a:off x="3475837" y="4499807"/>
              <a:ext cx="29180" cy="27237"/>
            </a:xfrm>
            <a:custGeom>
              <a:avLst/>
              <a:gdLst/>
              <a:ahLst/>
              <a:cxnLst/>
              <a:rect l="l" t="t" r="r" b="b"/>
              <a:pathLst>
                <a:path w="1502" h="1402" extrusionOk="0">
                  <a:moveTo>
                    <a:pt x="767" y="0"/>
                  </a:moveTo>
                  <a:lnTo>
                    <a:pt x="501" y="434"/>
                  </a:lnTo>
                  <a:lnTo>
                    <a:pt x="0" y="534"/>
                  </a:lnTo>
                  <a:lnTo>
                    <a:pt x="401" y="901"/>
                  </a:lnTo>
                  <a:lnTo>
                    <a:pt x="300" y="1401"/>
                  </a:lnTo>
                  <a:lnTo>
                    <a:pt x="300" y="1401"/>
                  </a:lnTo>
                  <a:lnTo>
                    <a:pt x="767" y="1168"/>
                  </a:lnTo>
                  <a:lnTo>
                    <a:pt x="1234" y="1401"/>
                  </a:lnTo>
                  <a:lnTo>
                    <a:pt x="1134" y="901"/>
                  </a:lnTo>
                  <a:lnTo>
                    <a:pt x="1501" y="534"/>
                  </a:lnTo>
                  <a:lnTo>
                    <a:pt x="1001" y="434"/>
                  </a:lnTo>
                  <a:lnTo>
                    <a:pt x="767"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79" name="Google Shape;6430;p58"/>
            <p:cNvSpPr/>
            <p:nvPr/>
          </p:nvSpPr>
          <p:spPr>
            <a:xfrm>
              <a:off x="3432414" y="4552303"/>
              <a:ext cx="29180" cy="27237"/>
            </a:xfrm>
            <a:custGeom>
              <a:avLst/>
              <a:gdLst/>
              <a:ahLst/>
              <a:cxnLst/>
              <a:rect l="l" t="t" r="r" b="b"/>
              <a:pathLst>
                <a:path w="1502" h="1402" extrusionOk="0">
                  <a:moveTo>
                    <a:pt x="734" y="0"/>
                  </a:moveTo>
                  <a:lnTo>
                    <a:pt x="501" y="467"/>
                  </a:lnTo>
                  <a:lnTo>
                    <a:pt x="0" y="534"/>
                  </a:lnTo>
                  <a:lnTo>
                    <a:pt x="367" y="901"/>
                  </a:lnTo>
                  <a:lnTo>
                    <a:pt x="301" y="1401"/>
                  </a:lnTo>
                  <a:lnTo>
                    <a:pt x="301" y="1401"/>
                  </a:lnTo>
                  <a:lnTo>
                    <a:pt x="734" y="1168"/>
                  </a:lnTo>
                  <a:lnTo>
                    <a:pt x="1201" y="1401"/>
                  </a:lnTo>
                  <a:lnTo>
                    <a:pt x="1201" y="1401"/>
                  </a:lnTo>
                  <a:lnTo>
                    <a:pt x="1134" y="901"/>
                  </a:lnTo>
                  <a:lnTo>
                    <a:pt x="1501" y="534"/>
                  </a:lnTo>
                  <a:lnTo>
                    <a:pt x="968"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80" name="Google Shape;6431;p58"/>
            <p:cNvSpPr/>
            <p:nvPr/>
          </p:nvSpPr>
          <p:spPr>
            <a:xfrm>
              <a:off x="3519901" y="4552303"/>
              <a:ext cx="29180" cy="27237"/>
            </a:xfrm>
            <a:custGeom>
              <a:avLst/>
              <a:gdLst/>
              <a:ahLst/>
              <a:cxnLst/>
              <a:rect l="l" t="t" r="r" b="b"/>
              <a:pathLst>
                <a:path w="1502" h="1402" extrusionOk="0">
                  <a:moveTo>
                    <a:pt x="734" y="0"/>
                  </a:moveTo>
                  <a:lnTo>
                    <a:pt x="534" y="467"/>
                  </a:lnTo>
                  <a:lnTo>
                    <a:pt x="1" y="534"/>
                  </a:lnTo>
                  <a:lnTo>
                    <a:pt x="367" y="901"/>
                  </a:lnTo>
                  <a:lnTo>
                    <a:pt x="301" y="1401"/>
                  </a:lnTo>
                  <a:lnTo>
                    <a:pt x="301" y="1401"/>
                  </a:lnTo>
                  <a:lnTo>
                    <a:pt x="734" y="1168"/>
                  </a:lnTo>
                  <a:lnTo>
                    <a:pt x="1201" y="1401"/>
                  </a:lnTo>
                  <a:lnTo>
                    <a:pt x="1135" y="901"/>
                  </a:lnTo>
                  <a:lnTo>
                    <a:pt x="1502" y="534"/>
                  </a:lnTo>
                  <a:lnTo>
                    <a:pt x="1001" y="467"/>
                  </a:lnTo>
                  <a:lnTo>
                    <a:pt x="734" y="0"/>
                  </a:lnTo>
                  <a:close/>
                </a:path>
              </a:pathLst>
            </a:custGeom>
            <a:solidFill>
              <a:srgbClr val="7ECAFC"/>
            </a:solidFill>
            <a:ln>
              <a:noFill/>
            </a:ln>
          </p:spPr>
          <p:txBody>
            <a:bodyPr spcFirstLastPara="1" wrap="square" lIns="121598" tIns="121598" rIns="121598" bIns="121598" anchor="ctr" anchorCtr="0">
              <a:noAutofit/>
            </a:bodyPr>
            <a:lstStyle/>
            <a:p>
              <a:endParaRPr sz="2479"/>
            </a:p>
          </p:txBody>
        </p:sp>
        <p:sp>
          <p:nvSpPr>
            <p:cNvPr id="181" name="Google Shape;6432;p58"/>
            <p:cNvSpPr/>
            <p:nvPr/>
          </p:nvSpPr>
          <p:spPr>
            <a:xfrm>
              <a:off x="3433056" y="4182890"/>
              <a:ext cx="597512" cy="394029"/>
            </a:xfrm>
            <a:custGeom>
              <a:avLst/>
              <a:gdLst/>
              <a:ahLst/>
              <a:cxnLst/>
              <a:rect l="l" t="t" r="r" b="b"/>
              <a:pathLst>
                <a:path w="30756" h="20282" extrusionOk="0">
                  <a:moveTo>
                    <a:pt x="1" y="1"/>
                  </a:moveTo>
                  <a:lnTo>
                    <a:pt x="1" y="20282"/>
                  </a:lnTo>
                  <a:lnTo>
                    <a:pt x="30756" y="20282"/>
                  </a:lnTo>
                  <a:lnTo>
                    <a:pt x="30756" y="1"/>
                  </a:ln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182" name="Google Shape;6433;p58"/>
            <p:cNvSpPr/>
            <p:nvPr/>
          </p:nvSpPr>
          <p:spPr>
            <a:xfrm>
              <a:off x="3459634" y="4295011"/>
              <a:ext cx="25936" cy="26596"/>
            </a:xfrm>
            <a:custGeom>
              <a:avLst/>
              <a:gdLst/>
              <a:ahLst/>
              <a:cxnLst/>
              <a:rect l="l" t="t" r="r" b="b"/>
              <a:pathLst>
                <a:path w="1335" h="1369" extrusionOk="0">
                  <a:moveTo>
                    <a:pt x="667" y="1"/>
                  </a:moveTo>
                  <a:cubicBezTo>
                    <a:pt x="301" y="1"/>
                    <a:pt x="0" y="301"/>
                    <a:pt x="0" y="701"/>
                  </a:cubicBezTo>
                  <a:cubicBezTo>
                    <a:pt x="0" y="1068"/>
                    <a:pt x="301" y="1368"/>
                    <a:pt x="667" y="1368"/>
                  </a:cubicBezTo>
                  <a:cubicBezTo>
                    <a:pt x="1068" y="1368"/>
                    <a:pt x="1335" y="1068"/>
                    <a:pt x="1335" y="701"/>
                  </a:cubicBezTo>
                  <a:cubicBezTo>
                    <a:pt x="1335" y="301"/>
                    <a:pt x="1068"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3" name="Google Shape;6434;p58"/>
            <p:cNvSpPr/>
            <p:nvPr/>
          </p:nvSpPr>
          <p:spPr>
            <a:xfrm>
              <a:off x="3547762" y="4295011"/>
              <a:ext cx="26596" cy="26596"/>
            </a:xfrm>
            <a:custGeom>
              <a:avLst/>
              <a:gdLst/>
              <a:ahLst/>
              <a:cxnLst/>
              <a:rect l="l" t="t" r="r" b="b"/>
              <a:pathLst>
                <a:path w="1369" h="1369" extrusionOk="0">
                  <a:moveTo>
                    <a:pt x="701" y="1"/>
                  </a:moveTo>
                  <a:cubicBezTo>
                    <a:pt x="301" y="1"/>
                    <a:pt x="1" y="301"/>
                    <a:pt x="1" y="701"/>
                  </a:cubicBezTo>
                  <a:cubicBezTo>
                    <a:pt x="1" y="1068"/>
                    <a:pt x="301" y="1368"/>
                    <a:pt x="701" y="1368"/>
                  </a:cubicBezTo>
                  <a:cubicBezTo>
                    <a:pt x="1068" y="1368"/>
                    <a:pt x="1369" y="1068"/>
                    <a:pt x="1369" y="701"/>
                  </a:cubicBezTo>
                  <a:cubicBezTo>
                    <a:pt x="1369" y="301"/>
                    <a:pt x="1068" y="1"/>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4" name="Google Shape;6435;p58"/>
            <p:cNvSpPr/>
            <p:nvPr/>
          </p:nvSpPr>
          <p:spPr>
            <a:xfrm>
              <a:off x="3635268" y="4295011"/>
              <a:ext cx="26577" cy="26596"/>
            </a:xfrm>
            <a:custGeom>
              <a:avLst/>
              <a:gdLst/>
              <a:ahLst/>
              <a:cxnLst/>
              <a:rect l="l" t="t" r="r" b="b"/>
              <a:pathLst>
                <a:path w="1368" h="1369" extrusionOk="0">
                  <a:moveTo>
                    <a:pt x="701" y="1"/>
                  </a:moveTo>
                  <a:cubicBezTo>
                    <a:pt x="300" y="1"/>
                    <a:pt x="0" y="301"/>
                    <a:pt x="0" y="701"/>
                  </a:cubicBezTo>
                  <a:cubicBezTo>
                    <a:pt x="0" y="1068"/>
                    <a:pt x="300" y="1368"/>
                    <a:pt x="701" y="1368"/>
                  </a:cubicBezTo>
                  <a:cubicBezTo>
                    <a:pt x="1068" y="1368"/>
                    <a:pt x="1368" y="1068"/>
                    <a:pt x="1368" y="701"/>
                  </a:cubicBezTo>
                  <a:cubicBezTo>
                    <a:pt x="1368" y="301"/>
                    <a:pt x="1068" y="34"/>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5" name="Google Shape;6436;p58"/>
            <p:cNvSpPr/>
            <p:nvPr/>
          </p:nvSpPr>
          <p:spPr>
            <a:xfrm>
              <a:off x="3724056" y="4295011"/>
              <a:ext cx="25936" cy="26596"/>
            </a:xfrm>
            <a:custGeom>
              <a:avLst/>
              <a:gdLst/>
              <a:ahLst/>
              <a:cxnLst/>
              <a:rect l="l" t="t" r="r" b="b"/>
              <a:pathLst>
                <a:path w="1335" h="1369" extrusionOk="0">
                  <a:moveTo>
                    <a:pt x="667" y="1"/>
                  </a:moveTo>
                  <a:cubicBezTo>
                    <a:pt x="267" y="1"/>
                    <a:pt x="0" y="301"/>
                    <a:pt x="0" y="701"/>
                  </a:cubicBezTo>
                  <a:cubicBezTo>
                    <a:pt x="0" y="1068"/>
                    <a:pt x="300" y="1368"/>
                    <a:pt x="667" y="1368"/>
                  </a:cubicBezTo>
                  <a:cubicBezTo>
                    <a:pt x="1034" y="1368"/>
                    <a:pt x="1334" y="1068"/>
                    <a:pt x="1334" y="701"/>
                  </a:cubicBezTo>
                  <a:cubicBezTo>
                    <a:pt x="1334"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6" name="Google Shape;6437;p58"/>
            <p:cNvSpPr/>
            <p:nvPr/>
          </p:nvSpPr>
          <p:spPr>
            <a:xfrm>
              <a:off x="3811543" y="4295011"/>
              <a:ext cx="25936" cy="26596"/>
            </a:xfrm>
            <a:custGeom>
              <a:avLst/>
              <a:gdLst/>
              <a:ahLst/>
              <a:cxnLst/>
              <a:rect l="l" t="t" r="r" b="b"/>
              <a:pathLst>
                <a:path w="1335" h="1369" extrusionOk="0">
                  <a:moveTo>
                    <a:pt x="667" y="1"/>
                  </a:moveTo>
                  <a:cubicBezTo>
                    <a:pt x="267" y="1"/>
                    <a:pt x="0" y="301"/>
                    <a:pt x="0" y="701"/>
                  </a:cubicBezTo>
                  <a:cubicBezTo>
                    <a:pt x="0" y="1068"/>
                    <a:pt x="300" y="1368"/>
                    <a:pt x="667" y="1368"/>
                  </a:cubicBezTo>
                  <a:cubicBezTo>
                    <a:pt x="1034" y="1368"/>
                    <a:pt x="1335" y="1068"/>
                    <a:pt x="1335" y="701"/>
                  </a:cubicBezTo>
                  <a:cubicBezTo>
                    <a:pt x="1335"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7" name="Google Shape;6438;p58"/>
            <p:cNvSpPr/>
            <p:nvPr/>
          </p:nvSpPr>
          <p:spPr>
            <a:xfrm>
              <a:off x="3899030" y="4295011"/>
              <a:ext cx="25936" cy="26596"/>
            </a:xfrm>
            <a:custGeom>
              <a:avLst/>
              <a:gdLst/>
              <a:ahLst/>
              <a:cxnLst/>
              <a:rect l="l" t="t" r="r" b="b"/>
              <a:pathLst>
                <a:path w="1335" h="1369" extrusionOk="0">
                  <a:moveTo>
                    <a:pt x="668" y="1"/>
                  </a:moveTo>
                  <a:cubicBezTo>
                    <a:pt x="301" y="1"/>
                    <a:pt x="0" y="301"/>
                    <a:pt x="0" y="701"/>
                  </a:cubicBezTo>
                  <a:cubicBezTo>
                    <a:pt x="0" y="1068"/>
                    <a:pt x="301" y="1368"/>
                    <a:pt x="668" y="1368"/>
                  </a:cubicBezTo>
                  <a:cubicBezTo>
                    <a:pt x="1035" y="1368"/>
                    <a:pt x="1335" y="1068"/>
                    <a:pt x="1335" y="701"/>
                  </a:cubicBezTo>
                  <a:cubicBezTo>
                    <a:pt x="1335" y="301"/>
                    <a:pt x="1035" y="34"/>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8" name="Google Shape;6439;p58"/>
            <p:cNvSpPr/>
            <p:nvPr/>
          </p:nvSpPr>
          <p:spPr>
            <a:xfrm>
              <a:off x="3987177" y="4295011"/>
              <a:ext cx="25936" cy="26596"/>
            </a:xfrm>
            <a:custGeom>
              <a:avLst/>
              <a:gdLst/>
              <a:ahLst/>
              <a:cxnLst/>
              <a:rect l="l" t="t" r="r" b="b"/>
              <a:pathLst>
                <a:path w="1335" h="1369" extrusionOk="0">
                  <a:moveTo>
                    <a:pt x="667" y="1"/>
                  </a:moveTo>
                  <a:cubicBezTo>
                    <a:pt x="300" y="1"/>
                    <a:pt x="0" y="301"/>
                    <a:pt x="0" y="701"/>
                  </a:cubicBezTo>
                  <a:cubicBezTo>
                    <a:pt x="0" y="1068"/>
                    <a:pt x="300" y="1368"/>
                    <a:pt x="667" y="1368"/>
                  </a:cubicBezTo>
                  <a:cubicBezTo>
                    <a:pt x="1034" y="1368"/>
                    <a:pt x="1334" y="1068"/>
                    <a:pt x="1334" y="701"/>
                  </a:cubicBezTo>
                  <a:cubicBezTo>
                    <a:pt x="1334"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89" name="Google Shape;6440;p58"/>
            <p:cNvSpPr/>
            <p:nvPr/>
          </p:nvSpPr>
          <p:spPr>
            <a:xfrm>
              <a:off x="3504339" y="4348148"/>
              <a:ext cx="25955" cy="25955"/>
            </a:xfrm>
            <a:custGeom>
              <a:avLst/>
              <a:gdLst/>
              <a:ahLst/>
              <a:cxnLst/>
              <a:rect l="l" t="t" r="r" b="b"/>
              <a:pathLst>
                <a:path w="1336" h="1336" extrusionOk="0">
                  <a:moveTo>
                    <a:pt x="668" y="1"/>
                  </a:moveTo>
                  <a:cubicBezTo>
                    <a:pt x="301" y="1"/>
                    <a:pt x="1" y="301"/>
                    <a:pt x="1" y="668"/>
                  </a:cubicBezTo>
                  <a:cubicBezTo>
                    <a:pt x="1" y="1035"/>
                    <a:pt x="301" y="1335"/>
                    <a:pt x="668" y="1335"/>
                  </a:cubicBezTo>
                  <a:cubicBezTo>
                    <a:pt x="1035" y="1335"/>
                    <a:pt x="1335" y="1035"/>
                    <a:pt x="1335" y="668"/>
                  </a:cubicBezTo>
                  <a:cubicBezTo>
                    <a:pt x="1335" y="301"/>
                    <a:pt x="1035" y="1"/>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0" name="Google Shape;6441;p58"/>
            <p:cNvSpPr/>
            <p:nvPr/>
          </p:nvSpPr>
          <p:spPr>
            <a:xfrm>
              <a:off x="3591845" y="4348148"/>
              <a:ext cx="25936" cy="25955"/>
            </a:xfrm>
            <a:custGeom>
              <a:avLst/>
              <a:gdLst/>
              <a:ahLst/>
              <a:cxnLst/>
              <a:rect l="l" t="t" r="r" b="b"/>
              <a:pathLst>
                <a:path w="1335" h="1336" extrusionOk="0">
                  <a:moveTo>
                    <a:pt x="667" y="1"/>
                  </a:moveTo>
                  <a:cubicBezTo>
                    <a:pt x="300" y="1"/>
                    <a:pt x="0" y="301"/>
                    <a:pt x="0" y="668"/>
                  </a:cubicBezTo>
                  <a:cubicBezTo>
                    <a:pt x="0" y="1035"/>
                    <a:pt x="300" y="1335"/>
                    <a:pt x="667" y="1335"/>
                  </a:cubicBezTo>
                  <a:cubicBezTo>
                    <a:pt x="1034" y="1335"/>
                    <a:pt x="1334" y="1035"/>
                    <a:pt x="1334" y="668"/>
                  </a:cubicBezTo>
                  <a:cubicBezTo>
                    <a:pt x="1334" y="301"/>
                    <a:pt x="1034" y="1"/>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1" name="Google Shape;6442;p58"/>
            <p:cNvSpPr/>
            <p:nvPr/>
          </p:nvSpPr>
          <p:spPr>
            <a:xfrm>
              <a:off x="3679332" y="4348148"/>
              <a:ext cx="25936" cy="25955"/>
            </a:xfrm>
            <a:custGeom>
              <a:avLst/>
              <a:gdLst/>
              <a:ahLst/>
              <a:cxnLst/>
              <a:rect l="l" t="t" r="r" b="b"/>
              <a:pathLst>
                <a:path w="1335" h="1336" extrusionOk="0">
                  <a:moveTo>
                    <a:pt x="668" y="1"/>
                  </a:moveTo>
                  <a:cubicBezTo>
                    <a:pt x="301" y="1"/>
                    <a:pt x="0" y="301"/>
                    <a:pt x="0" y="668"/>
                  </a:cubicBezTo>
                  <a:cubicBezTo>
                    <a:pt x="0" y="1035"/>
                    <a:pt x="301" y="1335"/>
                    <a:pt x="668" y="1335"/>
                  </a:cubicBezTo>
                  <a:cubicBezTo>
                    <a:pt x="1034" y="1335"/>
                    <a:pt x="1335" y="1035"/>
                    <a:pt x="1335" y="668"/>
                  </a:cubicBezTo>
                  <a:cubicBezTo>
                    <a:pt x="1335" y="301"/>
                    <a:pt x="1034" y="1"/>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2" name="Google Shape;6443;p58"/>
            <p:cNvSpPr/>
            <p:nvPr/>
          </p:nvSpPr>
          <p:spPr>
            <a:xfrm>
              <a:off x="3767460" y="4348148"/>
              <a:ext cx="25955" cy="25955"/>
            </a:xfrm>
            <a:custGeom>
              <a:avLst/>
              <a:gdLst/>
              <a:ahLst/>
              <a:cxnLst/>
              <a:rect l="l" t="t" r="r" b="b"/>
              <a:pathLst>
                <a:path w="1336" h="1336" extrusionOk="0">
                  <a:moveTo>
                    <a:pt x="668" y="1"/>
                  </a:moveTo>
                  <a:cubicBezTo>
                    <a:pt x="301" y="1"/>
                    <a:pt x="1" y="301"/>
                    <a:pt x="1" y="668"/>
                  </a:cubicBezTo>
                  <a:cubicBezTo>
                    <a:pt x="1" y="1035"/>
                    <a:pt x="301" y="1335"/>
                    <a:pt x="668" y="1335"/>
                  </a:cubicBezTo>
                  <a:cubicBezTo>
                    <a:pt x="1068" y="1335"/>
                    <a:pt x="1335" y="1035"/>
                    <a:pt x="1335" y="668"/>
                  </a:cubicBezTo>
                  <a:cubicBezTo>
                    <a:pt x="1335" y="301"/>
                    <a:pt x="1068" y="1"/>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3" name="Google Shape;6444;p58"/>
            <p:cNvSpPr/>
            <p:nvPr/>
          </p:nvSpPr>
          <p:spPr>
            <a:xfrm>
              <a:off x="3854966" y="4348148"/>
              <a:ext cx="25936" cy="25955"/>
            </a:xfrm>
            <a:custGeom>
              <a:avLst/>
              <a:gdLst/>
              <a:ahLst/>
              <a:cxnLst/>
              <a:rect l="l" t="t" r="r" b="b"/>
              <a:pathLst>
                <a:path w="1335" h="1336" extrusionOk="0">
                  <a:moveTo>
                    <a:pt x="667" y="1"/>
                  </a:moveTo>
                  <a:cubicBezTo>
                    <a:pt x="300" y="1"/>
                    <a:pt x="0" y="301"/>
                    <a:pt x="0" y="668"/>
                  </a:cubicBezTo>
                  <a:cubicBezTo>
                    <a:pt x="0" y="1035"/>
                    <a:pt x="300" y="1335"/>
                    <a:pt x="667" y="1335"/>
                  </a:cubicBezTo>
                  <a:cubicBezTo>
                    <a:pt x="1068" y="1335"/>
                    <a:pt x="1334" y="1035"/>
                    <a:pt x="1334" y="668"/>
                  </a:cubicBezTo>
                  <a:cubicBezTo>
                    <a:pt x="1334" y="301"/>
                    <a:pt x="1068" y="1"/>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4" name="Google Shape;6445;p58"/>
            <p:cNvSpPr/>
            <p:nvPr/>
          </p:nvSpPr>
          <p:spPr>
            <a:xfrm>
              <a:off x="3943754" y="4348148"/>
              <a:ext cx="25936" cy="25955"/>
            </a:xfrm>
            <a:custGeom>
              <a:avLst/>
              <a:gdLst/>
              <a:ahLst/>
              <a:cxnLst/>
              <a:rect l="l" t="t" r="r" b="b"/>
              <a:pathLst>
                <a:path w="1335" h="1336" extrusionOk="0">
                  <a:moveTo>
                    <a:pt x="667" y="1"/>
                  </a:moveTo>
                  <a:cubicBezTo>
                    <a:pt x="267" y="1"/>
                    <a:pt x="0" y="301"/>
                    <a:pt x="0" y="668"/>
                  </a:cubicBezTo>
                  <a:cubicBezTo>
                    <a:pt x="0" y="1035"/>
                    <a:pt x="267" y="1335"/>
                    <a:pt x="667" y="1335"/>
                  </a:cubicBezTo>
                  <a:cubicBezTo>
                    <a:pt x="1034" y="1335"/>
                    <a:pt x="1334" y="1035"/>
                    <a:pt x="1334" y="668"/>
                  </a:cubicBezTo>
                  <a:cubicBezTo>
                    <a:pt x="1334" y="301"/>
                    <a:pt x="1034" y="1"/>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5" name="Google Shape;6446;p58"/>
            <p:cNvSpPr/>
            <p:nvPr/>
          </p:nvSpPr>
          <p:spPr>
            <a:xfrm>
              <a:off x="3459634" y="4400644"/>
              <a:ext cx="25936" cy="25955"/>
            </a:xfrm>
            <a:custGeom>
              <a:avLst/>
              <a:gdLst/>
              <a:ahLst/>
              <a:cxnLst/>
              <a:rect l="l" t="t" r="r" b="b"/>
              <a:pathLst>
                <a:path w="1335" h="1336" extrusionOk="0">
                  <a:moveTo>
                    <a:pt x="667" y="1"/>
                  </a:moveTo>
                  <a:cubicBezTo>
                    <a:pt x="301" y="1"/>
                    <a:pt x="0" y="301"/>
                    <a:pt x="0" y="668"/>
                  </a:cubicBezTo>
                  <a:cubicBezTo>
                    <a:pt x="0" y="1035"/>
                    <a:pt x="301" y="1335"/>
                    <a:pt x="667" y="1335"/>
                  </a:cubicBezTo>
                  <a:cubicBezTo>
                    <a:pt x="1068" y="1335"/>
                    <a:pt x="1335" y="1035"/>
                    <a:pt x="1335" y="668"/>
                  </a:cubicBezTo>
                  <a:cubicBezTo>
                    <a:pt x="1335" y="301"/>
                    <a:pt x="1068"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6" name="Google Shape;6447;p58"/>
            <p:cNvSpPr/>
            <p:nvPr/>
          </p:nvSpPr>
          <p:spPr>
            <a:xfrm>
              <a:off x="3547762" y="4400644"/>
              <a:ext cx="26596" cy="25955"/>
            </a:xfrm>
            <a:custGeom>
              <a:avLst/>
              <a:gdLst/>
              <a:ahLst/>
              <a:cxnLst/>
              <a:rect l="l" t="t" r="r" b="b"/>
              <a:pathLst>
                <a:path w="1369" h="1336" extrusionOk="0">
                  <a:moveTo>
                    <a:pt x="701" y="1"/>
                  </a:moveTo>
                  <a:cubicBezTo>
                    <a:pt x="301" y="1"/>
                    <a:pt x="1" y="301"/>
                    <a:pt x="1" y="668"/>
                  </a:cubicBezTo>
                  <a:cubicBezTo>
                    <a:pt x="1" y="1035"/>
                    <a:pt x="301" y="1335"/>
                    <a:pt x="701" y="1335"/>
                  </a:cubicBezTo>
                  <a:cubicBezTo>
                    <a:pt x="1068" y="1335"/>
                    <a:pt x="1369" y="1035"/>
                    <a:pt x="1369" y="668"/>
                  </a:cubicBezTo>
                  <a:cubicBezTo>
                    <a:pt x="1369" y="301"/>
                    <a:pt x="1068" y="1"/>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7" name="Google Shape;6448;p58"/>
            <p:cNvSpPr/>
            <p:nvPr/>
          </p:nvSpPr>
          <p:spPr>
            <a:xfrm>
              <a:off x="3635268" y="4400644"/>
              <a:ext cx="26577" cy="25955"/>
            </a:xfrm>
            <a:custGeom>
              <a:avLst/>
              <a:gdLst/>
              <a:ahLst/>
              <a:cxnLst/>
              <a:rect l="l" t="t" r="r" b="b"/>
              <a:pathLst>
                <a:path w="1368" h="1336" extrusionOk="0">
                  <a:moveTo>
                    <a:pt x="701" y="1"/>
                  </a:moveTo>
                  <a:cubicBezTo>
                    <a:pt x="300" y="1"/>
                    <a:pt x="0" y="301"/>
                    <a:pt x="0" y="668"/>
                  </a:cubicBezTo>
                  <a:cubicBezTo>
                    <a:pt x="0" y="1035"/>
                    <a:pt x="300" y="1335"/>
                    <a:pt x="701" y="1335"/>
                  </a:cubicBezTo>
                  <a:cubicBezTo>
                    <a:pt x="1068" y="1335"/>
                    <a:pt x="1368" y="1035"/>
                    <a:pt x="1368" y="668"/>
                  </a:cubicBezTo>
                  <a:cubicBezTo>
                    <a:pt x="1368" y="301"/>
                    <a:pt x="1068" y="34"/>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8" name="Google Shape;6449;p58"/>
            <p:cNvSpPr/>
            <p:nvPr/>
          </p:nvSpPr>
          <p:spPr>
            <a:xfrm>
              <a:off x="3724056" y="4400644"/>
              <a:ext cx="25936" cy="25955"/>
            </a:xfrm>
            <a:custGeom>
              <a:avLst/>
              <a:gdLst/>
              <a:ahLst/>
              <a:cxnLst/>
              <a:rect l="l" t="t" r="r" b="b"/>
              <a:pathLst>
                <a:path w="1335" h="1336" extrusionOk="0">
                  <a:moveTo>
                    <a:pt x="667" y="1"/>
                  </a:moveTo>
                  <a:cubicBezTo>
                    <a:pt x="267" y="1"/>
                    <a:pt x="0" y="301"/>
                    <a:pt x="0" y="668"/>
                  </a:cubicBezTo>
                  <a:cubicBezTo>
                    <a:pt x="0" y="1035"/>
                    <a:pt x="300" y="1335"/>
                    <a:pt x="667" y="1335"/>
                  </a:cubicBezTo>
                  <a:cubicBezTo>
                    <a:pt x="1034" y="1335"/>
                    <a:pt x="1334" y="1035"/>
                    <a:pt x="1334" y="668"/>
                  </a:cubicBezTo>
                  <a:cubicBezTo>
                    <a:pt x="1334"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199" name="Google Shape;6450;p58"/>
            <p:cNvSpPr/>
            <p:nvPr/>
          </p:nvSpPr>
          <p:spPr>
            <a:xfrm>
              <a:off x="3811543" y="4400644"/>
              <a:ext cx="25936" cy="25955"/>
            </a:xfrm>
            <a:custGeom>
              <a:avLst/>
              <a:gdLst/>
              <a:ahLst/>
              <a:cxnLst/>
              <a:rect l="l" t="t" r="r" b="b"/>
              <a:pathLst>
                <a:path w="1335" h="1336" extrusionOk="0">
                  <a:moveTo>
                    <a:pt x="667" y="1"/>
                  </a:moveTo>
                  <a:cubicBezTo>
                    <a:pt x="267" y="1"/>
                    <a:pt x="0" y="301"/>
                    <a:pt x="0" y="668"/>
                  </a:cubicBezTo>
                  <a:cubicBezTo>
                    <a:pt x="0" y="1035"/>
                    <a:pt x="300" y="1335"/>
                    <a:pt x="667" y="1335"/>
                  </a:cubicBezTo>
                  <a:cubicBezTo>
                    <a:pt x="1034" y="1335"/>
                    <a:pt x="1335" y="1035"/>
                    <a:pt x="1335" y="668"/>
                  </a:cubicBezTo>
                  <a:cubicBezTo>
                    <a:pt x="1335"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0" name="Google Shape;6451;p58"/>
            <p:cNvSpPr/>
            <p:nvPr/>
          </p:nvSpPr>
          <p:spPr>
            <a:xfrm>
              <a:off x="3899030" y="4400644"/>
              <a:ext cx="25936" cy="25955"/>
            </a:xfrm>
            <a:custGeom>
              <a:avLst/>
              <a:gdLst/>
              <a:ahLst/>
              <a:cxnLst/>
              <a:rect l="l" t="t" r="r" b="b"/>
              <a:pathLst>
                <a:path w="1335" h="1336" extrusionOk="0">
                  <a:moveTo>
                    <a:pt x="668" y="1"/>
                  </a:moveTo>
                  <a:cubicBezTo>
                    <a:pt x="301" y="1"/>
                    <a:pt x="0" y="301"/>
                    <a:pt x="0" y="668"/>
                  </a:cubicBezTo>
                  <a:cubicBezTo>
                    <a:pt x="0" y="1035"/>
                    <a:pt x="301" y="1335"/>
                    <a:pt x="668" y="1335"/>
                  </a:cubicBezTo>
                  <a:cubicBezTo>
                    <a:pt x="1035" y="1335"/>
                    <a:pt x="1335" y="1035"/>
                    <a:pt x="1335" y="668"/>
                  </a:cubicBezTo>
                  <a:cubicBezTo>
                    <a:pt x="1335" y="301"/>
                    <a:pt x="1035" y="34"/>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1" name="Google Shape;6452;p58"/>
            <p:cNvSpPr/>
            <p:nvPr/>
          </p:nvSpPr>
          <p:spPr>
            <a:xfrm>
              <a:off x="3987177" y="4400644"/>
              <a:ext cx="25936" cy="25955"/>
            </a:xfrm>
            <a:custGeom>
              <a:avLst/>
              <a:gdLst/>
              <a:ahLst/>
              <a:cxnLst/>
              <a:rect l="l" t="t" r="r" b="b"/>
              <a:pathLst>
                <a:path w="1335" h="1336" extrusionOk="0">
                  <a:moveTo>
                    <a:pt x="667" y="1"/>
                  </a:moveTo>
                  <a:cubicBezTo>
                    <a:pt x="300" y="1"/>
                    <a:pt x="0" y="301"/>
                    <a:pt x="0" y="668"/>
                  </a:cubicBezTo>
                  <a:cubicBezTo>
                    <a:pt x="0" y="1035"/>
                    <a:pt x="300" y="1335"/>
                    <a:pt x="667" y="1335"/>
                  </a:cubicBezTo>
                  <a:cubicBezTo>
                    <a:pt x="1034" y="1335"/>
                    <a:pt x="1334" y="1035"/>
                    <a:pt x="1334" y="668"/>
                  </a:cubicBezTo>
                  <a:cubicBezTo>
                    <a:pt x="1334" y="301"/>
                    <a:pt x="1034" y="34"/>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2" name="Google Shape;6453;p58"/>
            <p:cNvSpPr/>
            <p:nvPr/>
          </p:nvSpPr>
          <p:spPr>
            <a:xfrm>
              <a:off x="3504339" y="4453140"/>
              <a:ext cx="25955" cy="25936"/>
            </a:xfrm>
            <a:custGeom>
              <a:avLst/>
              <a:gdLst/>
              <a:ahLst/>
              <a:cxnLst/>
              <a:rect l="l" t="t" r="r" b="b"/>
              <a:pathLst>
                <a:path w="1336" h="1335" extrusionOk="0">
                  <a:moveTo>
                    <a:pt x="668" y="1"/>
                  </a:moveTo>
                  <a:cubicBezTo>
                    <a:pt x="301" y="1"/>
                    <a:pt x="1" y="301"/>
                    <a:pt x="1" y="668"/>
                  </a:cubicBezTo>
                  <a:cubicBezTo>
                    <a:pt x="1" y="1068"/>
                    <a:pt x="301" y="1335"/>
                    <a:pt x="668" y="1335"/>
                  </a:cubicBezTo>
                  <a:cubicBezTo>
                    <a:pt x="1035" y="1335"/>
                    <a:pt x="1335" y="1035"/>
                    <a:pt x="1335" y="668"/>
                  </a:cubicBezTo>
                  <a:cubicBezTo>
                    <a:pt x="1335" y="334"/>
                    <a:pt x="1035" y="67"/>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3" name="Google Shape;6454;p58"/>
            <p:cNvSpPr/>
            <p:nvPr/>
          </p:nvSpPr>
          <p:spPr>
            <a:xfrm>
              <a:off x="3591845" y="4453140"/>
              <a:ext cx="25936" cy="25936"/>
            </a:xfrm>
            <a:custGeom>
              <a:avLst/>
              <a:gdLst/>
              <a:ahLst/>
              <a:cxnLst/>
              <a:rect l="l" t="t" r="r" b="b"/>
              <a:pathLst>
                <a:path w="1335" h="1335" extrusionOk="0">
                  <a:moveTo>
                    <a:pt x="667" y="1"/>
                  </a:moveTo>
                  <a:cubicBezTo>
                    <a:pt x="300" y="1"/>
                    <a:pt x="0" y="301"/>
                    <a:pt x="0" y="668"/>
                  </a:cubicBezTo>
                  <a:cubicBezTo>
                    <a:pt x="0" y="1068"/>
                    <a:pt x="300" y="1335"/>
                    <a:pt x="667" y="1335"/>
                  </a:cubicBezTo>
                  <a:cubicBezTo>
                    <a:pt x="1034" y="1335"/>
                    <a:pt x="1334" y="1035"/>
                    <a:pt x="1334" y="668"/>
                  </a:cubicBezTo>
                  <a:cubicBezTo>
                    <a:pt x="1334" y="334"/>
                    <a:pt x="1034" y="1"/>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4" name="Google Shape;6455;p58"/>
            <p:cNvSpPr/>
            <p:nvPr/>
          </p:nvSpPr>
          <p:spPr>
            <a:xfrm>
              <a:off x="3679332" y="4453140"/>
              <a:ext cx="25936" cy="25936"/>
            </a:xfrm>
            <a:custGeom>
              <a:avLst/>
              <a:gdLst/>
              <a:ahLst/>
              <a:cxnLst/>
              <a:rect l="l" t="t" r="r" b="b"/>
              <a:pathLst>
                <a:path w="1335" h="1335" extrusionOk="0">
                  <a:moveTo>
                    <a:pt x="668" y="1"/>
                  </a:moveTo>
                  <a:cubicBezTo>
                    <a:pt x="301" y="1"/>
                    <a:pt x="0" y="301"/>
                    <a:pt x="0" y="668"/>
                  </a:cubicBezTo>
                  <a:cubicBezTo>
                    <a:pt x="0" y="1068"/>
                    <a:pt x="301" y="1335"/>
                    <a:pt x="668" y="1335"/>
                  </a:cubicBezTo>
                  <a:cubicBezTo>
                    <a:pt x="1034" y="1335"/>
                    <a:pt x="1335" y="1035"/>
                    <a:pt x="1335" y="668"/>
                  </a:cubicBezTo>
                  <a:cubicBezTo>
                    <a:pt x="1335" y="334"/>
                    <a:pt x="1034" y="67"/>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5" name="Google Shape;6456;p58"/>
            <p:cNvSpPr/>
            <p:nvPr/>
          </p:nvSpPr>
          <p:spPr>
            <a:xfrm>
              <a:off x="3767460" y="4453140"/>
              <a:ext cx="25955" cy="25936"/>
            </a:xfrm>
            <a:custGeom>
              <a:avLst/>
              <a:gdLst/>
              <a:ahLst/>
              <a:cxnLst/>
              <a:rect l="l" t="t" r="r" b="b"/>
              <a:pathLst>
                <a:path w="1336" h="1335" extrusionOk="0">
                  <a:moveTo>
                    <a:pt x="668" y="1"/>
                  </a:moveTo>
                  <a:cubicBezTo>
                    <a:pt x="301" y="1"/>
                    <a:pt x="1" y="301"/>
                    <a:pt x="1" y="668"/>
                  </a:cubicBezTo>
                  <a:cubicBezTo>
                    <a:pt x="1" y="1068"/>
                    <a:pt x="301" y="1335"/>
                    <a:pt x="668" y="1335"/>
                  </a:cubicBezTo>
                  <a:cubicBezTo>
                    <a:pt x="1068" y="1335"/>
                    <a:pt x="1335" y="1035"/>
                    <a:pt x="1335" y="668"/>
                  </a:cubicBezTo>
                  <a:cubicBezTo>
                    <a:pt x="1335" y="334"/>
                    <a:pt x="1068" y="67"/>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6" name="Google Shape;6457;p58"/>
            <p:cNvSpPr/>
            <p:nvPr/>
          </p:nvSpPr>
          <p:spPr>
            <a:xfrm>
              <a:off x="3854966" y="4453140"/>
              <a:ext cx="25936" cy="25936"/>
            </a:xfrm>
            <a:custGeom>
              <a:avLst/>
              <a:gdLst/>
              <a:ahLst/>
              <a:cxnLst/>
              <a:rect l="l" t="t" r="r" b="b"/>
              <a:pathLst>
                <a:path w="1335" h="1335" extrusionOk="0">
                  <a:moveTo>
                    <a:pt x="667" y="1"/>
                  </a:moveTo>
                  <a:cubicBezTo>
                    <a:pt x="300" y="1"/>
                    <a:pt x="0" y="301"/>
                    <a:pt x="0" y="668"/>
                  </a:cubicBezTo>
                  <a:cubicBezTo>
                    <a:pt x="0" y="1068"/>
                    <a:pt x="300" y="1335"/>
                    <a:pt x="667" y="1335"/>
                  </a:cubicBezTo>
                  <a:cubicBezTo>
                    <a:pt x="1068" y="1335"/>
                    <a:pt x="1334" y="1035"/>
                    <a:pt x="1334" y="668"/>
                  </a:cubicBezTo>
                  <a:cubicBezTo>
                    <a:pt x="1334" y="334"/>
                    <a:pt x="1068"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7" name="Google Shape;6458;p58"/>
            <p:cNvSpPr/>
            <p:nvPr/>
          </p:nvSpPr>
          <p:spPr>
            <a:xfrm>
              <a:off x="3943754" y="4453140"/>
              <a:ext cx="25936" cy="25936"/>
            </a:xfrm>
            <a:custGeom>
              <a:avLst/>
              <a:gdLst/>
              <a:ahLst/>
              <a:cxnLst/>
              <a:rect l="l" t="t" r="r" b="b"/>
              <a:pathLst>
                <a:path w="1335" h="1335" extrusionOk="0">
                  <a:moveTo>
                    <a:pt x="667" y="1"/>
                  </a:moveTo>
                  <a:cubicBezTo>
                    <a:pt x="267" y="1"/>
                    <a:pt x="0" y="301"/>
                    <a:pt x="0" y="668"/>
                  </a:cubicBezTo>
                  <a:cubicBezTo>
                    <a:pt x="0" y="1068"/>
                    <a:pt x="267" y="1335"/>
                    <a:pt x="667" y="1335"/>
                  </a:cubicBezTo>
                  <a:cubicBezTo>
                    <a:pt x="1034" y="1335"/>
                    <a:pt x="1334" y="1035"/>
                    <a:pt x="1334" y="668"/>
                  </a:cubicBezTo>
                  <a:cubicBezTo>
                    <a:pt x="1334" y="334"/>
                    <a:pt x="1034"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8" name="Google Shape;6459;p58"/>
            <p:cNvSpPr/>
            <p:nvPr/>
          </p:nvSpPr>
          <p:spPr>
            <a:xfrm>
              <a:off x="3459634" y="4505636"/>
              <a:ext cx="25936" cy="26596"/>
            </a:xfrm>
            <a:custGeom>
              <a:avLst/>
              <a:gdLst/>
              <a:ahLst/>
              <a:cxnLst/>
              <a:rect l="l" t="t" r="r" b="b"/>
              <a:pathLst>
                <a:path w="1335" h="1369" extrusionOk="0">
                  <a:moveTo>
                    <a:pt x="667" y="1"/>
                  </a:moveTo>
                  <a:cubicBezTo>
                    <a:pt x="301" y="1"/>
                    <a:pt x="0" y="301"/>
                    <a:pt x="0" y="701"/>
                  </a:cubicBezTo>
                  <a:cubicBezTo>
                    <a:pt x="0" y="1068"/>
                    <a:pt x="301" y="1368"/>
                    <a:pt x="667" y="1368"/>
                  </a:cubicBezTo>
                  <a:cubicBezTo>
                    <a:pt x="1068" y="1368"/>
                    <a:pt x="1335" y="1068"/>
                    <a:pt x="1335" y="701"/>
                  </a:cubicBezTo>
                  <a:cubicBezTo>
                    <a:pt x="1335" y="368"/>
                    <a:pt x="1068"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09" name="Google Shape;6460;p58"/>
            <p:cNvSpPr/>
            <p:nvPr/>
          </p:nvSpPr>
          <p:spPr>
            <a:xfrm>
              <a:off x="3547762" y="4505636"/>
              <a:ext cx="26596" cy="26596"/>
            </a:xfrm>
            <a:custGeom>
              <a:avLst/>
              <a:gdLst/>
              <a:ahLst/>
              <a:cxnLst/>
              <a:rect l="l" t="t" r="r" b="b"/>
              <a:pathLst>
                <a:path w="1369" h="1369" extrusionOk="0">
                  <a:moveTo>
                    <a:pt x="701" y="1"/>
                  </a:moveTo>
                  <a:cubicBezTo>
                    <a:pt x="301" y="1"/>
                    <a:pt x="1" y="301"/>
                    <a:pt x="1" y="701"/>
                  </a:cubicBezTo>
                  <a:cubicBezTo>
                    <a:pt x="1" y="1068"/>
                    <a:pt x="301" y="1368"/>
                    <a:pt x="701" y="1368"/>
                  </a:cubicBezTo>
                  <a:cubicBezTo>
                    <a:pt x="1068" y="1368"/>
                    <a:pt x="1369" y="1068"/>
                    <a:pt x="1369" y="701"/>
                  </a:cubicBezTo>
                  <a:cubicBezTo>
                    <a:pt x="1369" y="368"/>
                    <a:pt x="1068" y="1"/>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0" name="Google Shape;6461;p58"/>
            <p:cNvSpPr/>
            <p:nvPr/>
          </p:nvSpPr>
          <p:spPr>
            <a:xfrm>
              <a:off x="3635268" y="4505636"/>
              <a:ext cx="26577" cy="26596"/>
            </a:xfrm>
            <a:custGeom>
              <a:avLst/>
              <a:gdLst/>
              <a:ahLst/>
              <a:cxnLst/>
              <a:rect l="l" t="t" r="r" b="b"/>
              <a:pathLst>
                <a:path w="1368" h="1369" extrusionOk="0">
                  <a:moveTo>
                    <a:pt x="701" y="1"/>
                  </a:moveTo>
                  <a:cubicBezTo>
                    <a:pt x="300" y="1"/>
                    <a:pt x="0" y="301"/>
                    <a:pt x="0" y="701"/>
                  </a:cubicBezTo>
                  <a:cubicBezTo>
                    <a:pt x="0" y="1068"/>
                    <a:pt x="300" y="1368"/>
                    <a:pt x="701" y="1368"/>
                  </a:cubicBezTo>
                  <a:cubicBezTo>
                    <a:pt x="1068" y="1368"/>
                    <a:pt x="1368" y="1068"/>
                    <a:pt x="1368" y="701"/>
                  </a:cubicBezTo>
                  <a:cubicBezTo>
                    <a:pt x="1368" y="368"/>
                    <a:pt x="1068" y="67"/>
                    <a:pt x="701"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1" name="Google Shape;6462;p58"/>
            <p:cNvSpPr/>
            <p:nvPr/>
          </p:nvSpPr>
          <p:spPr>
            <a:xfrm>
              <a:off x="3724056" y="4505636"/>
              <a:ext cx="25936" cy="26596"/>
            </a:xfrm>
            <a:custGeom>
              <a:avLst/>
              <a:gdLst/>
              <a:ahLst/>
              <a:cxnLst/>
              <a:rect l="l" t="t" r="r" b="b"/>
              <a:pathLst>
                <a:path w="1335" h="1369" extrusionOk="0">
                  <a:moveTo>
                    <a:pt x="667" y="1"/>
                  </a:moveTo>
                  <a:cubicBezTo>
                    <a:pt x="267" y="1"/>
                    <a:pt x="0" y="301"/>
                    <a:pt x="0" y="701"/>
                  </a:cubicBezTo>
                  <a:cubicBezTo>
                    <a:pt x="0" y="1068"/>
                    <a:pt x="300" y="1368"/>
                    <a:pt x="667" y="1368"/>
                  </a:cubicBezTo>
                  <a:cubicBezTo>
                    <a:pt x="1034" y="1368"/>
                    <a:pt x="1334" y="1068"/>
                    <a:pt x="1334" y="701"/>
                  </a:cubicBezTo>
                  <a:cubicBezTo>
                    <a:pt x="1334" y="368"/>
                    <a:pt x="1034"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2" name="Google Shape;6463;p58"/>
            <p:cNvSpPr/>
            <p:nvPr/>
          </p:nvSpPr>
          <p:spPr>
            <a:xfrm>
              <a:off x="3811543" y="4505636"/>
              <a:ext cx="25936" cy="26596"/>
            </a:xfrm>
            <a:custGeom>
              <a:avLst/>
              <a:gdLst/>
              <a:ahLst/>
              <a:cxnLst/>
              <a:rect l="l" t="t" r="r" b="b"/>
              <a:pathLst>
                <a:path w="1335" h="1369" extrusionOk="0">
                  <a:moveTo>
                    <a:pt x="667" y="1"/>
                  </a:moveTo>
                  <a:cubicBezTo>
                    <a:pt x="267" y="1"/>
                    <a:pt x="0" y="301"/>
                    <a:pt x="0" y="701"/>
                  </a:cubicBezTo>
                  <a:cubicBezTo>
                    <a:pt x="0" y="1068"/>
                    <a:pt x="300" y="1368"/>
                    <a:pt x="667" y="1368"/>
                  </a:cubicBezTo>
                  <a:cubicBezTo>
                    <a:pt x="1034" y="1368"/>
                    <a:pt x="1335" y="1068"/>
                    <a:pt x="1335" y="701"/>
                  </a:cubicBezTo>
                  <a:cubicBezTo>
                    <a:pt x="1335" y="368"/>
                    <a:pt x="1034"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3" name="Google Shape;6464;p58"/>
            <p:cNvSpPr/>
            <p:nvPr/>
          </p:nvSpPr>
          <p:spPr>
            <a:xfrm>
              <a:off x="3899030" y="4505636"/>
              <a:ext cx="25936" cy="26596"/>
            </a:xfrm>
            <a:custGeom>
              <a:avLst/>
              <a:gdLst/>
              <a:ahLst/>
              <a:cxnLst/>
              <a:rect l="l" t="t" r="r" b="b"/>
              <a:pathLst>
                <a:path w="1335" h="1369" extrusionOk="0">
                  <a:moveTo>
                    <a:pt x="668" y="1"/>
                  </a:moveTo>
                  <a:cubicBezTo>
                    <a:pt x="301" y="1"/>
                    <a:pt x="0" y="301"/>
                    <a:pt x="0" y="701"/>
                  </a:cubicBezTo>
                  <a:cubicBezTo>
                    <a:pt x="0" y="1068"/>
                    <a:pt x="301" y="1368"/>
                    <a:pt x="668" y="1368"/>
                  </a:cubicBezTo>
                  <a:cubicBezTo>
                    <a:pt x="1035" y="1368"/>
                    <a:pt x="1335" y="1068"/>
                    <a:pt x="1335" y="701"/>
                  </a:cubicBezTo>
                  <a:cubicBezTo>
                    <a:pt x="1335" y="368"/>
                    <a:pt x="1035" y="67"/>
                    <a:pt x="668"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4" name="Google Shape;6465;p58"/>
            <p:cNvSpPr/>
            <p:nvPr/>
          </p:nvSpPr>
          <p:spPr>
            <a:xfrm>
              <a:off x="3987177" y="4505636"/>
              <a:ext cx="25936" cy="26596"/>
            </a:xfrm>
            <a:custGeom>
              <a:avLst/>
              <a:gdLst/>
              <a:ahLst/>
              <a:cxnLst/>
              <a:rect l="l" t="t" r="r" b="b"/>
              <a:pathLst>
                <a:path w="1335" h="1369" extrusionOk="0">
                  <a:moveTo>
                    <a:pt x="667" y="1"/>
                  </a:moveTo>
                  <a:cubicBezTo>
                    <a:pt x="300" y="1"/>
                    <a:pt x="0" y="301"/>
                    <a:pt x="0" y="701"/>
                  </a:cubicBezTo>
                  <a:cubicBezTo>
                    <a:pt x="0" y="1068"/>
                    <a:pt x="300" y="1368"/>
                    <a:pt x="667" y="1368"/>
                  </a:cubicBezTo>
                  <a:cubicBezTo>
                    <a:pt x="1034" y="1368"/>
                    <a:pt x="1334" y="1068"/>
                    <a:pt x="1334" y="701"/>
                  </a:cubicBezTo>
                  <a:cubicBezTo>
                    <a:pt x="1334" y="368"/>
                    <a:pt x="1034" y="67"/>
                    <a:pt x="667" y="1"/>
                  </a:cubicBezTo>
                  <a:close/>
                </a:path>
              </a:pathLst>
            </a:custGeom>
            <a:solidFill>
              <a:srgbClr val="F9C095"/>
            </a:solidFill>
            <a:ln>
              <a:noFill/>
            </a:ln>
          </p:spPr>
          <p:txBody>
            <a:bodyPr spcFirstLastPara="1" wrap="square" lIns="121598" tIns="121598" rIns="121598" bIns="121598" anchor="ctr" anchorCtr="0">
              <a:noAutofit/>
            </a:bodyPr>
            <a:lstStyle/>
            <a:p>
              <a:endParaRPr sz="2479"/>
            </a:p>
          </p:txBody>
        </p:sp>
        <p:sp>
          <p:nvSpPr>
            <p:cNvPr id="215" name="Google Shape;6466;p58"/>
            <p:cNvSpPr/>
            <p:nvPr/>
          </p:nvSpPr>
          <p:spPr>
            <a:xfrm>
              <a:off x="3384445" y="4166686"/>
              <a:ext cx="694086" cy="101761"/>
            </a:xfrm>
            <a:custGeom>
              <a:avLst/>
              <a:gdLst/>
              <a:ahLst/>
              <a:cxnLst/>
              <a:rect l="l" t="t" r="r" b="b"/>
              <a:pathLst>
                <a:path w="35727" h="5238" extrusionOk="0">
                  <a:moveTo>
                    <a:pt x="1" y="1"/>
                  </a:moveTo>
                  <a:lnTo>
                    <a:pt x="1" y="5238"/>
                  </a:lnTo>
                  <a:lnTo>
                    <a:pt x="35726" y="5238"/>
                  </a:lnTo>
                  <a:lnTo>
                    <a:pt x="35726"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16" name="Google Shape;6467;p58"/>
            <p:cNvSpPr/>
            <p:nvPr/>
          </p:nvSpPr>
          <p:spPr>
            <a:xfrm>
              <a:off x="3718869" y="4166686"/>
              <a:ext cx="25936" cy="410231"/>
            </a:xfrm>
            <a:custGeom>
              <a:avLst/>
              <a:gdLst/>
              <a:ahLst/>
              <a:cxnLst/>
              <a:rect l="l" t="t" r="r" b="b"/>
              <a:pathLst>
                <a:path w="1335" h="21116" extrusionOk="0">
                  <a:moveTo>
                    <a:pt x="0" y="1"/>
                  </a:moveTo>
                  <a:lnTo>
                    <a:pt x="0" y="21116"/>
                  </a:lnTo>
                  <a:lnTo>
                    <a:pt x="1334" y="21116"/>
                  </a:lnTo>
                  <a:lnTo>
                    <a:pt x="1334" y="1"/>
                  </a:ln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217" name="Google Shape;6468;p58"/>
            <p:cNvSpPr/>
            <p:nvPr/>
          </p:nvSpPr>
          <p:spPr>
            <a:xfrm>
              <a:off x="3553610" y="4060626"/>
              <a:ext cx="173682" cy="111184"/>
            </a:xfrm>
            <a:custGeom>
              <a:avLst/>
              <a:gdLst/>
              <a:ahLst/>
              <a:cxnLst/>
              <a:rect l="l" t="t" r="r" b="b"/>
              <a:pathLst>
                <a:path w="8940" h="5723" extrusionOk="0">
                  <a:moveTo>
                    <a:pt x="2739" y="1"/>
                  </a:moveTo>
                  <a:cubicBezTo>
                    <a:pt x="2522" y="1"/>
                    <a:pt x="2319" y="50"/>
                    <a:pt x="2135" y="156"/>
                  </a:cubicBezTo>
                  <a:cubicBezTo>
                    <a:pt x="0" y="1424"/>
                    <a:pt x="267" y="5593"/>
                    <a:pt x="1968" y="5693"/>
                  </a:cubicBezTo>
                  <a:cubicBezTo>
                    <a:pt x="2230" y="5714"/>
                    <a:pt x="2576" y="5722"/>
                    <a:pt x="2975" y="5722"/>
                  </a:cubicBezTo>
                  <a:cubicBezTo>
                    <a:pt x="5166" y="5722"/>
                    <a:pt x="8940" y="5460"/>
                    <a:pt x="8940" y="5460"/>
                  </a:cubicBezTo>
                  <a:cubicBezTo>
                    <a:pt x="8940" y="5460"/>
                    <a:pt x="5041" y="1"/>
                    <a:pt x="2739" y="1"/>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218" name="Google Shape;6469;p58"/>
            <p:cNvSpPr/>
            <p:nvPr/>
          </p:nvSpPr>
          <p:spPr>
            <a:xfrm>
              <a:off x="3591184" y="4061170"/>
              <a:ext cx="136109" cy="106191"/>
            </a:xfrm>
            <a:custGeom>
              <a:avLst/>
              <a:gdLst/>
              <a:ahLst/>
              <a:cxnLst/>
              <a:rect l="l" t="t" r="r" b="b"/>
              <a:pathLst>
                <a:path w="7006" h="5466" extrusionOk="0">
                  <a:moveTo>
                    <a:pt x="806" y="0"/>
                  </a:moveTo>
                  <a:cubicBezTo>
                    <a:pt x="665" y="0"/>
                    <a:pt x="530" y="20"/>
                    <a:pt x="401" y="61"/>
                  </a:cubicBezTo>
                  <a:cubicBezTo>
                    <a:pt x="1" y="995"/>
                    <a:pt x="535" y="2763"/>
                    <a:pt x="6672" y="5465"/>
                  </a:cubicBezTo>
                  <a:cubicBezTo>
                    <a:pt x="6872" y="5465"/>
                    <a:pt x="7006" y="5432"/>
                    <a:pt x="7006" y="5432"/>
                  </a:cubicBezTo>
                  <a:cubicBezTo>
                    <a:pt x="7006" y="5432"/>
                    <a:pt x="3147" y="0"/>
                    <a:pt x="806" y="0"/>
                  </a:cubicBezTo>
                  <a:close/>
                </a:path>
              </a:pathLst>
            </a:custGeom>
            <a:solidFill>
              <a:srgbClr val="DDDCE2"/>
            </a:solidFill>
            <a:ln>
              <a:noFill/>
            </a:ln>
          </p:spPr>
          <p:txBody>
            <a:bodyPr spcFirstLastPara="1" wrap="square" lIns="121598" tIns="121598" rIns="121598" bIns="121598" anchor="ctr" anchorCtr="0">
              <a:noAutofit/>
            </a:bodyPr>
            <a:lstStyle/>
            <a:p>
              <a:endParaRPr sz="2479"/>
            </a:p>
          </p:txBody>
        </p:sp>
        <p:sp>
          <p:nvSpPr>
            <p:cNvPr id="219" name="Google Shape;6470;p58"/>
            <p:cNvSpPr/>
            <p:nvPr/>
          </p:nvSpPr>
          <p:spPr>
            <a:xfrm>
              <a:off x="3737015" y="4060626"/>
              <a:ext cx="173041" cy="111184"/>
            </a:xfrm>
            <a:custGeom>
              <a:avLst/>
              <a:gdLst/>
              <a:ahLst/>
              <a:cxnLst/>
              <a:rect l="l" t="t" r="r" b="b"/>
              <a:pathLst>
                <a:path w="8907" h="5723" extrusionOk="0">
                  <a:moveTo>
                    <a:pt x="6201" y="1"/>
                  </a:moveTo>
                  <a:cubicBezTo>
                    <a:pt x="3899" y="1"/>
                    <a:pt x="0" y="5460"/>
                    <a:pt x="0" y="5460"/>
                  </a:cubicBezTo>
                  <a:cubicBezTo>
                    <a:pt x="0" y="5460"/>
                    <a:pt x="3798" y="5722"/>
                    <a:pt x="5976" y="5722"/>
                  </a:cubicBezTo>
                  <a:cubicBezTo>
                    <a:pt x="6373" y="5722"/>
                    <a:pt x="6715" y="5714"/>
                    <a:pt x="6972" y="5693"/>
                  </a:cubicBezTo>
                  <a:cubicBezTo>
                    <a:pt x="8673" y="5593"/>
                    <a:pt x="8907" y="1424"/>
                    <a:pt x="6805" y="156"/>
                  </a:cubicBezTo>
                  <a:cubicBezTo>
                    <a:pt x="6621" y="50"/>
                    <a:pt x="6418" y="1"/>
                    <a:pt x="6201" y="1"/>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sp>
          <p:nvSpPr>
            <p:cNvPr id="220" name="Google Shape;6471;p58"/>
            <p:cNvSpPr/>
            <p:nvPr/>
          </p:nvSpPr>
          <p:spPr>
            <a:xfrm>
              <a:off x="3737015" y="4061170"/>
              <a:ext cx="136109" cy="106191"/>
            </a:xfrm>
            <a:custGeom>
              <a:avLst/>
              <a:gdLst/>
              <a:ahLst/>
              <a:cxnLst/>
              <a:rect l="l" t="t" r="r" b="b"/>
              <a:pathLst>
                <a:path w="7006" h="5466" extrusionOk="0">
                  <a:moveTo>
                    <a:pt x="6172" y="0"/>
                  </a:moveTo>
                  <a:cubicBezTo>
                    <a:pt x="3859" y="0"/>
                    <a:pt x="0" y="5432"/>
                    <a:pt x="0" y="5432"/>
                  </a:cubicBezTo>
                  <a:cubicBezTo>
                    <a:pt x="0" y="5432"/>
                    <a:pt x="134" y="5465"/>
                    <a:pt x="334" y="5465"/>
                  </a:cubicBezTo>
                  <a:cubicBezTo>
                    <a:pt x="6471" y="2763"/>
                    <a:pt x="7005" y="995"/>
                    <a:pt x="6572" y="61"/>
                  </a:cubicBezTo>
                  <a:cubicBezTo>
                    <a:pt x="6445" y="20"/>
                    <a:pt x="6311" y="0"/>
                    <a:pt x="6172" y="0"/>
                  </a:cubicBezTo>
                  <a:close/>
                </a:path>
              </a:pathLst>
            </a:custGeom>
            <a:solidFill>
              <a:srgbClr val="DDDCE2"/>
            </a:solidFill>
            <a:ln>
              <a:noFill/>
            </a:ln>
          </p:spPr>
          <p:txBody>
            <a:bodyPr spcFirstLastPara="1" wrap="square" lIns="121598" tIns="121598" rIns="121598" bIns="121598" anchor="ctr" anchorCtr="0">
              <a:noAutofit/>
            </a:bodyPr>
            <a:lstStyle/>
            <a:p>
              <a:endParaRPr sz="2479"/>
            </a:p>
          </p:txBody>
        </p:sp>
        <p:sp>
          <p:nvSpPr>
            <p:cNvPr id="221" name="Google Shape;6472;p58"/>
            <p:cNvSpPr/>
            <p:nvPr/>
          </p:nvSpPr>
          <p:spPr>
            <a:xfrm>
              <a:off x="3433056" y="4268433"/>
              <a:ext cx="597512" cy="31783"/>
            </a:xfrm>
            <a:custGeom>
              <a:avLst/>
              <a:gdLst/>
              <a:ahLst/>
              <a:cxnLst/>
              <a:rect l="l" t="t" r="r" b="b"/>
              <a:pathLst>
                <a:path w="30756" h="1636" extrusionOk="0">
                  <a:moveTo>
                    <a:pt x="1" y="1"/>
                  </a:moveTo>
                  <a:lnTo>
                    <a:pt x="1" y="1635"/>
                  </a:lnTo>
                  <a:lnTo>
                    <a:pt x="30756" y="1635"/>
                  </a:lnTo>
                  <a:lnTo>
                    <a:pt x="30756" y="1"/>
                  </a:lnTo>
                  <a:close/>
                </a:path>
              </a:pathLst>
            </a:custGeom>
            <a:solidFill>
              <a:srgbClr val="C43648">
                <a:alpha val="25840"/>
              </a:srgbClr>
            </a:solidFill>
            <a:ln>
              <a:noFill/>
            </a:ln>
          </p:spPr>
          <p:txBody>
            <a:bodyPr spcFirstLastPara="1" wrap="square" lIns="121598" tIns="121598" rIns="121598" bIns="121598" anchor="ctr" anchorCtr="0">
              <a:noAutofit/>
            </a:bodyPr>
            <a:lstStyle/>
            <a:p>
              <a:endParaRPr sz="2479"/>
            </a:p>
          </p:txBody>
        </p:sp>
      </p:grpSp>
      <p:grpSp>
        <p:nvGrpSpPr>
          <p:cNvPr id="222" name="Google Shape;6478;p58"/>
          <p:cNvGrpSpPr/>
          <p:nvPr/>
        </p:nvGrpSpPr>
        <p:grpSpPr>
          <a:xfrm>
            <a:off x="4589035" y="2218693"/>
            <a:ext cx="622573" cy="881842"/>
            <a:chOff x="4917175" y="2394864"/>
            <a:chExt cx="468088" cy="663022"/>
          </a:xfrm>
        </p:grpSpPr>
        <p:sp>
          <p:nvSpPr>
            <p:cNvPr id="223" name="Google Shape;6479;p58"/>
            <p:cNvSpPr/>
            <p:nvPr/>
          </p:nvSpPr>
          <p:spPr>
            <a:xfrm>
              <a:off x="4917175" y="2394864"/>
              <a:ext cx="467911" cy="662982"/>
            </a:xfrm>
            <a:custGeom>
              <a:avLst/>
              <a:gdLst/>
              <a:ahLst/>
              <a:cxnLst/>
              <a:rect l="l" t="t" r="r" b="b"/>
              <a:pathLst>
                <a:path w="24085" h="36293" extrusionOk="0">
                  <a:moveTo>
                    <a:pt x="0" y="0"/>
                  </a:moveTo>
                  <a:lnTo>
                    <a:pt x="0" y="36293"/>
                  </a:lnTo>
                  <a:lnTo>
                    <a:pt x="24084" y="36293"/>
                  </a:lnTo>
                  <a:lnTo>
                    <a:pt x="24084" y="0"/>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 name="Google Shape;6480;p58"/>
            <p:cNvSpPr/>
            <p:nvPr/>
          </p:nvSpPr>
          <p:spPr>
            <a:xfrm>
              <a:off x="5199742" y="2448298"/>
              <a:ext cx="23332" cy="22691"/>
            </a:xfrm>
            <a:custGeom>
              <a:avLst/>
              <a:gdLst/>
              <a:ahLst/>
              <a:cxnLst/>
              <a:rect l="l" t="t" r="r" b="b"/>
              <a:pathLst>
                <a:path w="1201" h="1168" extrusionOk="0">
                  <a:moveTo>
                    <a:pt x="601" y="0"/>
                  </a:moveTo>
                  <a:cubicBezTo>
                    <a:pt x="267" y="0"/>
                    <a:pt x="0" y="234"/>
                    <a:pt x="0" y="567"/>
                  </a:cubicBezTo>
                  <a:cubicBezTo>
                    <a:pt x="0" y="901"/>
                    <a:pt x="267" y="1168"/>
                    <a:pt x="601" y="1168"/>
                  </a:cubicBezTo>
                  <a:cubicBezTo>
                    <a:pt x="934" y="1168"/>
                    <a:pt x="1201" y="901"/>
                    <a:pt x="1201" y="567"/>
                  </a:cubicBezTo>
                  <a:cubicBezTo>
                    <a:pt x="1201" y="301"/>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5" name="Google Shape;6481;p58"/>
            <p:cNvSpPr/>
            <p:nvPr/>
          </p:nvSpPr>
          <p:spPr>
            <a:xfrm>
              <a:off x="5288530" y="2448298"/>
              <a:ext cx="22691" cy="22691"/>
            </a:xfrm>
            <a:custGeom>
              <a:avLst/>
              <a:gdLst/>
              <a:ahLst/>
              <a:cxnLst/>
              <a:rect l="l" t="t" r="r" b="b"/>
              <a:pathLst>
                <a:path w="1168" h="1168" extrusionOk="0">
                  <a:moveTo>
                    <a:pt x="567" y="0"/>
                  </a:moveTo>
                  <a:cubicBezTo>
                    <a:pt x="234" y="0"/>
                    <a:pt x="0" y="234"/>
                    <a:pt x="0" y="567"/>
                  </a:cubicBezTo>
                  <a:cubicBezTo>
                    <a:pt x="0" y="901"/>
                    <a:pt x="234" y="1168"/>
                    <a:pt x="567" y="1168"/>
                  </a:cubicBezTo>
                  <a:cubicBezTo>
                    <a:pt x="901" y="1168"/>
                    <a:pt x="1168" y="901"/>
                    <a:pt x="1168" y="567"/>
                  </a:cubicBezTo>
                  <a:cubicBezTo>
                    <a:pt x="1168" y="301"/>
                    <a:pt x="901" y="34"/>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6" name="Google Shape;6482;p58"/>
            <p:cNvSpPr/>
            <p:nvPr/>
          </p:nvSpPr>
          <p:spPr>
            <a:xfrm>
              <a:off x="4936621" y="2448298"/>
              <a:ext cx="22691" cy="22691"/>
            </a:xfrm>
            <a:custGeom>
              <a:avLst/>
              <a:gdLst/>
              <a:ahLst/>
              <a:cxnLst/>
              <a:rect l="l" t="t" r="r" b="b"/>
              <a:pathLst>
                <a:path w="1168" h="1168" extrusionOk="0">
                  <a:moveTo>
                    <a:pt x="601" y="0"/>
                  </a:moveTo>
                  <a:cubicBezTo>
                    <a:pt x="267" y="0"/>
                    <a:pt x="0" y="234"/>
                    <a:pt x="0" y="567"/>
                  </a:cubicBezTo>
                  <a:cubicBezTo>
                    <a:pt x="0" y="901"/>
                    <a:pt x="267" y="1168"/>
                    <a:pt x="601" y="1168"/>
                  </a:cubicBezTo>
                  <a:cubicBezTo>
                    <a:pt x="934" y="1168"/>
                    <a:pt x="1168" y="901"/>
                    <a:pt x="1168" y="567"/>
                  </a:cubicBezTo>
                  <a:cubicBezTo>
                    <a:pt x="1168" y="301"/>
                    <a:pt x="934" y="34"/>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7" name="Google Shape;6483;p58"/>
            <p:cNvSpPr/>
            <p:nvPr/>
          </p:nvSpPr>
          <p:spPr>
            <a:xfrm>
              <a:off x="5024108" y="2448298"/>
              <a:ext cx="22691" cy="22691"/>
            </a:xfrm>
            <a:custGeom>
              <a:avLst/>
              <a:gdLst/>
              <a:ahLst/>
              <a:cxnLst/>
              <a:rect l="l" t="t" r="r" b="b"/>
              <a:pathLst>
                <a:path w="1168" h="1168" extrusionOk="0">
                  <a:moveTo>
                    <a:pt x="601" y="0"/>
                  </a:moveTo>
                  <a:cubicBezTo>
                    <a:pt x="267" y="0"/>
                    <a:pt x="0" y="234"/>
                    <a:pt x="0" y="567"/>
                  </a:cubicBezTo>
                  <a:cubicBezTo>
                    <a:pt x="0" y="901"/>
                    <a:pt x="267" y="1168"/>
                    <a:pt x="601" y="1168"/>
                  </a:cubicBezTo>
                  <a:cubicBezTo>
                    <a:pt x="934" y="1168"/>
                    <a:pt x="1168" y="901"/>
                    <a:pt x="1168" y="567"/>
                  </a:cubicBezTo>
                  <a:cubicBezTo>
                    <a:pt x="1168" y="301"/>
                    <a:pt x="934" y="34"/>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8" name="Google Shape;6484;p58"/>
            <p:cNvSpPr/>
            <p:nvPr/>
          </p:nvSpPr>
          <p:spPr>
            <a:xfrm>
              <a:off x="5112896" y="2448298"/>
              <a:ext cx="22691" cy="22691"/>
            </a:xfrm>
            <a:custGeom>
              <a:avLst/>
              <a:gdLst/>
              <a:ahLst/>
              <a:cxnLst/>
              <a:rect l="l" t="t" r="r" b="b"/>
              <a:pathLst>
                <a:path w="1168" h="1168" extrusionOk="0">
                  <a:moveTo>
                    <a:pt x="567" y="0"/>
                  </a:moveTo>
                  <a:cubicBezTo>
                    <a:pt x="234" y="0"/>
                    <a:pt x="0" y="234"/>
                    <a:pt x="0" y="567"/>
                  </a:cubicBezTo>
                  <a:cubicBezTo>
                    <a:pt x="0" y="901"/>
                    <a:pt x="234" y="1168"/>
                    <a:pt x="567" y="1168"/>
                  </a:cubicBezTo>
                  <a:cubicBezTo>
                    <a:pt x="901" y="1168"/>
                    <a:pt x="1168" y="901"/>
                    <a:pt x="1168" y="567"/>
                  </a:cubicBezTo>
                  <a:cubicBezTo>
                    <a:pt x="1168" y="301"/>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9" name="Google Shape;6485;p58"/>
            <p:cNvSpPr/>
            <p:nvPr/>
          </p:nvSpPr>
          <p:spPr>
            <a:xfrm>
              <a:off x="5244447" y="2536425"/>
              <a:ext cx="22711" cy="22711"/>
            </a:xfrm>
            <a:custGeom>
              <a:avLst/>
              <a:gdLst/>
              <a:ahLst/>
              <a:cxnLst/>
              <a:rect l="l" t="t" r="r" b="b"/>
              <a:pathLst>
                <a:path w="1169" h="1169" extrusionOk="0">
                  <a:moveTo>
                    <a:pt x="601" y="1"/>
                  </a:moveTo>
                  <a:cubicBezTo>
                    <a:pt x="268" y="1"/>
                    <a:pt x="1" y="268"/>
                    <a:pt x="1" y="601"/>
                  </a:cubicBezTo>
                  <a:cubicBezTo>
                    <a:pt x="1" y="902"/>
                    <a:pt x="268" y="1168"/>
                    <a:pt x="601" y="1168"/>
                  </a:cubicBezTo>
                  <a:cubicBezTo>
                    <a:pt x="901" y="1168"/>
                    <a:pt x="1168" y="902"/>
                    <a:pt x="1168" y="601"/>
                  </a:cubicBezTo>
                  <a:cubicBezTo>
                    <a:pt x="1168" y="268"/>
                    <a:pt x="901"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0" name="Google Shape;6486;p58"/>
            <p:cNvSpPr/>
            <p:nvPr/>
          </p:nvSpPr>
          <p:spPr>
            <a:xfrm>
              <a:off x="5331934" y="2536425"/>
              <a:ext cx="22711" cy="22711"/>
            </a:xfrm>
            <a:custGeom>
              <a:avLst/>
              <a:gdLst/>
              <a:ahLst/>
              <a:cxnLst/>
              <a:rect l="l" t="t" r="r" b="b"/>
              <a:pathLst>
                <a:path w="1169" h="1169" extrusionOk="0">
                  <a:moveTo>
                    <a:pt x="601" y="1"/>
                  </a:moveTo>
                  <a:cubicBezTo>
                    <a:pt x="268" y="1"/>
                    <a:pt x="1" y="268"/>
                    <a:pt x="1" y="601"/>
                  </a:cubicBezTo>
                  <a:cubicBezTo>
                    <a:pt x="1" y="902"/>
                    <a:pt x="268" y="1168"/>
                    <a:pt x="601" y="1168"/>
                  </a:cubicBezTo>
                  <a:cubicBezTo>
                    <a:pt x="935" y="1168"/>
                    <a:pt x="1168" y="935"/>
                    <a:pt x="1168" y="601"/>
                  </a:cubicBezTo>
                  <a:cubicBezTo>
                    <a:pt x="1168" y="268"/>
                    <a:pt x="935"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1" name="Google Shape;6487;p58"/>
            <p:cNvSpPr/>
            <p:nvPr/>
          </p:nvSpPr>
          <p:spPr>
            <a:xfrm>
              <a:off x="4981326" y="2536425"/>
              <a:ext cx="22711" cy="22711"/>
            </a:xfrm>
            <a:custGeom>
              <a:avLst/>
              <a:gdLst/>
              <a:ahLst/>
              <a:cxnLst/>
              <a:rect l="l" t="t" r="r" b="b"/>
              <a:pathLst>
                <a:path w="1169" h="1169" extrusionOk="0">
                  <a:moveTo>
                    <a:pt x="568" y="1"/>
                  </a:moveTo>
                  <a:cubicBezTo>
                    <a:pt x="268" y="1"/>
                    <a:pt x="1" y="268"/>
                    <a:pt x="1" y="601"/>
                  </a:cubicBezTo>
                  <a:cubicBezTo>
                    <a:pt x="1" y="902"/>
                    <a:pt x="268" y="1168"/>
                    <a:pt x="568" y="1168"/>
                  </a:cubicBezTo>
                  <a:cubicBezTo>
                    <a:pt x="901" y="1168"/>
                    <a:pt x="1168" y="902"/>
                    <a:pt x="1168" y="601"/>
                  </a:cubicBezTo>
                  <a:cubicBezTo>
                    <a:pt x="1168" y="268"/>
                    <a:pt x="901" y="1"/>
                    <a:pt x="5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2" name="Google Shape;6488;p58"/>
            <p:cNvSpPr/>
            <p:nvPr/>
          </p:nvSpPr>
          <p:spPr>
            <a:xfrm>
              <a:off x="5068813" y="2536425"/>
              <a:ext cx="22711" cy="22711"/>
            </a:xfrm>
            <a:custGeom>
              <a:avLst/>
              <a:gdLst/>
              <a:ahLst/>
              <a:cxnLst/>
              <a:rect l="l" t="t" r="r" b="b"/>
              <a:pathLst>
                <a:path w="1169" h="1169" extrusionOk="0">
                  <a:moveTo>
                    <a:pt x="601" y="1"/>
                  </a:moveTo>
                  <a:cubicBezTo>
                    <a:pt x="268" y="1"/>
                    <a:pt x="1" y="268"/>
                    <a:pt x="1" y="601"/>
                  </a:cubicBezTo>
                  <a:cubicBezTo>
                    <a:pt x="1" y="902"/>
                    <a:pt x="268" y="1168"/>
                    <a:pt x="601" y="1168"/>
                  </a:cubicBezTo>
                  <a:cubicBezTo>
                    <a:pt x="902" y="1168"/>
                    <a:pt x="1168" y="902"/>
                    <a:pt x="1168" y="601"/>
                  </a:cubicBezTo>
                  <a:cubicBezTo>
                    <a:pt x="1168" y="268"/>
                    <a:pt x="902"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3" name="Google Shape;6489;p58"/>
            <p:cNvSpPr/>
            <p:nvPr/>
          </p:nvSpPr>
          <p:spPr>
            <a:xfrm>
              <a:off x="5156319" y="2536425"/>
              <a:ext cx="22691" cy="22711"/>
            </a:xfrm>
            <a:custGeom>
              <a:avLst/>
              <a:gdLst/>
              <a:ahLst/>
              <a:cxnLst/>
              <a:rect l="l" t="t" r="r" b="b"/>
              <a:pathLst>
                <a:path w="1168" h="1169" extrusionOk="0">
                  <a:moveTo>
                    <a:pt x="567" y="1"/>
                  </a:moveTo>
                  <a:cubicBezTo>
                    <a:pt x="267" y="1"/>
                    <a:pt x="0" y="268"/>
                    <a:pt x="0" y="601"/>
                  </a:cubicBezTo>
                  <a:cubicBezTo>
                    <a:pt x="0" y="902"/>
                    <a:pt x="267" y="1168"/>
                    <a:pt x="567" y="1168"/>
                  </a:cubicBezTo>
                  <a:cubicBezTo>
                    <a:pt x="901" y="1168"/>
                    <a:pt x="1168" y="902"/>
                    <a:pt x="1168" y="601"/>
                  </a:cubicBezTo>
                  <a:cubicBezTo>
                    <a:pt x="1168" y="268"/>
                    <a:pt x="901" y="1"/>
                    <a:pt x="5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4" name="Google Shape;6490;p58"/>
            <p:cNvSpPr/>
            <p:nvPr/>
          </p:nvSpPr>
          <p:spPr>
            <a:xfrm>
              <a:off x="5199742" y="2623931"/>
              <a:ext cx="23332" cy="22691"/>
            </a:xfrm>
            <a:custGeom>
              <a:avLst/>
              <a:gdLst/>
              <a:ahLst/>
              <a:cxnLst/>
              <a:rect l="l" t="t" r="r" b="b"/>
              <a:pathLst>
                <a:path w="1201" h="1168" extrusionOk="0">
                  <a:moveTo>
                    <a:pt x="601" y="0"/>
                  </a:moveTo>
                  <a:cubicBezTo>
                    <a:pt x="267" y="0"/>
                    <a:pt x="0" y="267"/>
                    <a:pt x="0" y="601"/>
                  </a:cubicBezTo>
                  <a:cubicBezTo>
                    <a:pt x="0" y="934"/>
                    <a:pt x="267" y="1168"/>
                    <a:pt x="601" y="1168"/>
                  </a:cubicBezTo>
                  <a:cubicBezTo>
                    <a:pt x="934" y="1168"/>
                    <a:pt x="1201" y="934"/>
                    <a:pt x="1201" y="601"/>
                  </a:cubicBezTo>
                  <a:cubicBezTo>
                    <a:pt x="1201" y="300"/>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5" name="Google Shape;6491;p58"/>
            <p:cNvSpPr/>
            <p:nvPr/>
          </p:nvSpPr>
          <p:spPr>
            <a:xfrm>
              <a:off x="5288530" y="2623931"/>
              <a:ext cx="22691" cy="22691"/>
            </a:xfrm>
            <a:custGeom>
              <a:avLst/>
              <a:gdLst/>
              <a:ahLst/>
              <a:cxnLst/>
              <a:rect l="l" t="t" r="r" b="b"/>
              <a:pathLst>
                <a:path w="1168" h="1168" extrusionOk="0">
                  <a:moveTo>
                    <a:pt x="567" y="0"/>
                  </a:moveTo>
                  <a:cubicBezTo>
                    <a:pt x="234" y="0"/>
                    <a:pt x="0" y="267"/>
                    <a:pt x="0" y="601"/>
                  </a:cubicBezTo>
                  <a:cubicBezTo>
                    <a:pt x="0" y="934"/>
                    <a:pt x="234" y="1168"/>
                    <a:pt x="567" y="1168"/>
                  </a:cubicBezTo>
                  <a:cubicBezTo>
                    <a:pt x="901" y="1168"/>
                    <a:pt x="1168" y="934"/>
                    <a:pt x="1168" y="601"/>
                  </a:cubicBezTo>
                  <a:cubicBezTo>
                    <a:pt x="1168" y="300"/>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6" name="Google Shape;6492;p58"/>
            <p:cNvSpPr/>
            <p:nvPr/>
          </p:nvSpPr>
          <p:spPr>
            <a:xfrm>
              <a:off x="4936621" y="2623931"/>
              <a:ext cx="22691" cy="22691"/>
            </a:xfrm>
            <a:custGeom>
              <a:avLst/>
              <a:gdLst/>
              <a:ahLst/>
              <a:cxnLst/>
              <a:rect l="l" t="t" r="r" b="b"/>
              <a:pathLst>
                <a:path w="1168" h="1168" extrusionOk="0">
                  <a:moveTo>
                    <a:pt x="601" y="0"/>
                  </a:moveTo>
                  <a:cubicBezTo>
                    <a:pt x="267" y="0"/>
                    <a:pt x="0" y="267"/>
                    <a:pt x="0" y="601"/>
                  </a:cubicBezTo>
                  <a:cubicBezTo>
                    <a:pt x="0" y="934"/>
                    <a:pt x="267" y="1168"/>
                    <a:pt x="601" y="1168"/>
                  </a:cubicBezTo>
                  <a:cubicBezTo>
                    <a:pt x="934" y="1168"/>
                    <a:pt x="1168" y="934"/>
                    <a:pt x="1168" y="601"/>
                  </a:cubicBezTo>
                  <a:cubicBezTo>
                    <a:pt x="1168" y="300"/>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7" name="Google Shape;6493;p58"/>
            <p:cNvSpPr/>
            <p:nvPr/>
          </p:nvSpPr>
          <p:spPr>
            <a:xfrm>
              <a:off x="5024108" y="2623931"/>
              <a:ext cx="22691" cy="22691"/>
            </a:xfrm>
            <a:custGeom>
              <a:avLst/>
              <a:gdLst/>
              <a:ahLst/>
              <a:cxnLst/>
              <a:rect l="l" t="t" r="r" b="b"/>
              <a:pathLst>
                <a:path w="1168" h="1168" extrusionOk="0">
                  <a:moveTo>
                    <a:pt x="601" y="0"/>
                  </a:moveTo>
                  <a:cubicBezTo>
                    <a:pt x="267" y="0"/>
                    <a:pt x="0" y="267"/>
                    <a:pt x="0" y="601"/>
                  </a:cubicBezTo>
                  <a:cubicBezTo>
                    <a:pt x="0" y="934"/>
                    <a:pt x="267" y="1168"/>
                    <a:pt x="601" y="1168"/>
                  </a:cubicBezTo>
                  <a:cubicBezTo>
                    <a:pt x="934" y="1168"/>
                    <a:pt x="1168" y="934"/>
                    <a:pt x="1168" y="601"/>
                  </a:cubicBezTo>
                  <a:cubicBezTo>
                    <a:pt x="1168" y="300"/>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8" name="Google Shape;6494;p58"/>
            <p:cNvSpPr/>
            <p:nvPr/>
          </p:nvSpPr>
          <p:spPr>
            <a:xfrm>
              <a:off x="5112896" y="2623931"/>
              <a:ext cx="22691" cy="22691"/>
            </a:xfrm>
            <a:custGeom>
              <a:avLst/>
              <a:gdLst/>
              <a:ahLst/>
              <a:cxnLst/>
              <a:rect l="l" t="t" r="r" b="b"/>
              <a:pathLst>
                <a:path w="1168" h="1168" extrusionOk="0">
                  <a:moveTo>
                    <a:pt x="567" y="0"/>
                  </a:moveTo>
                  <a:cubicBezTo>
                    <a:pt x="234" y="0"/>
                    <a:pt x="0" y="267"/>
                    <a:pt x="0" y="601"/>
                  </a:cubicBezTo>
                  <a:cubicBezTo>
                    <a:pt x="0" y="934"/>
                    <a:pt x="234" y="1168"/>
                    <a:pt x="567" y="1168"/>
                  </a:cubicBezTo>
                  <a:cubicBezTo>
                    <a:pt x="901" y="1168"/>
                    <a:pt x="1168" y="934"/>
                    <a:pt x="1168" y="601"/>
                  </a:cubicBezTo>
                  <a:cubicBezTo>
                    <a:pt x="1168" y="300"/>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9" name="Google Shape;6495;p58"/>
            <p:cNvSpPr/>
            <p:nvPr/>
          </p:nvSpPr>
          <p:spPr>
            <a:xfrm>
              <a:off x="5243806" y="2712059"/>
              <a:ext cx="22691" cy="22711"/>
            </a:xfrm>
            <a:custGeom>
              <a:avLst/>
              <a:gdLst/>
              <a:ahLst/>
              <a:cxnLst/>
              <a:rect l="l" t="t" r="r" b="b"/>
              <a:pathLst>
                <a:path w="1168" h="1169" extrusionOk="0">
                  <a:moveTo>
                    <a:pt x="601" y="1"/>
                  </a:moveTo>
                  <a:cubicBezTo>
                    <a:pt x="234" y="1"/>
                    <a:pt x="0" y="268"/>
                    <a:pt x="0" y="601"/>
                  </a:cubicBezTo>
                  <a:cubicBezTo>
                    <a:pt x="0" y="935"/>
                    <a:pt x="234" y="1168"/>
                    <a:pt x="601" y="1168"/>
                  </a:cubicBezTo>
                  <a:cubicBezTo>
                    <a:pt x="934" y="1168"/>
                    <a:pt x="1168" y="935"/>
                    <a:pt x="1168" y="601"/>
                  </a:cubicBezTo>
                  <a:cubicBezTo>
                    <a:pt x="1168" y="268"/>
                    <a:pt x="934"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0" name="Google Shape;6496;p58"/>
            <p:cNvSpPr/>
            <p:nvPr/>
          </p:nvSpPr>
          <p:spPr>
            <a:xfrm>
              <a:off x="5331934" y="2712059"/>
              <a:ext cx="22711" cy="22711"/>
            </a:xfrm>
            <a:custGeom>
              <a:avLst/>
              <a:gdLst/>
              <a:ahLst/>
              <a:cxnLst/>
              <a:rect l="l" t="t" r="r" b="b"/>
              <a:pathLst>
                <a:path w="1169" h="1169" extrusionOk="0">
                  <a:moveTo>
                    <a:pt x="601" y="1"/>
                  </a:moveTo>
                  <a:cubicBezTo>
                    <a:pt x="268" y="1"/>
                    <a:pt x="1" y="268"/>
                    <a:pt x="1" y="601"/>
                  </a:cubicBezTo>
                  <a:cubicBezTo>
                    <a:pt x="1" y="935"/>
                    <a:pt x="268" y="1168"/>
                    <a:pt x="601" y="1168"/>
                  </a:cubicBezTo>
                  <a:cubicBezTo>
                    <a:pt x="935" y="1168"/>
                    <a:pt x="1168" y="935"/>
                    <a:pt x="1168" y="601"/>
                  </a:cubicBezTo>
                  <a:cubicBezTo>
                    <a:pt x="1168" y="268"/>
                    <a:pt x="935"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1" name="Google Shape;6497;p58"/>
            <p:cNvSpPr/>
            <p:nvPr/>
          </p:nvSpPr>
          <p:spPr>
            <a:xfrm>
              <a:off x="4980685" y="2712059"/>
              <a:ext cx="22691" cy="22711"/>
            </a:xfrm>
            <a:custGeom>
              <a:avLst/>
              <a:gdLst/>
              <a:ahLst/>
              <a:cxnLst/>
              <a:rect l="l" t="t" r="r" b="b"/>
              <a:pathLst>
                <a:path w="1168" h="1169" extrusionOk="0">
                  <a:moveTo>
                    <a:pt x="567" y="1"/>
                  </a:moveTo>
                  <a:cubicBezTo>
                    <a:pt x="234" y="1"/>
                    <a:pt x="0" y="268"/>
                    <a:pt x="0" y="601"/>
                  </a:cubicBezTo>
                  <a:cubicBezTo>
                    <a:pt x="0" y="935"/>
                    <a:pt x="234" y="1168"/>
                    <a:pt x="567" y="1168"/>
                  </a:cubicBezTo>
                  <a:cubicBezTo>
                    <a:pt x="901" y="1168"/>
                    <a:pt x="1168" y="935"/>
                    <a:pt x="1168" y="601"/>
                  </a:cubicBezTo>
                  <a:cubicBezTo>
                    <a:pt x="1168" y="268"/>
                    <a:pt x="901" y="1"/>
                    <a:pt x="5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 name="Google Shape;6498;p58"/>
            <p:cNvSpPr/>
            <p:nvPr/>
          </p:nvSpPr>
          <p:spPr>
            <a:xfrm>
              <a:off x="5068813" y="2712059"/>
              <a:ext cx="22711" cy="22711"/>
            </a:xfrm>
            <a:custGeom>
              <a:avLst/>
              <a:gdLst/>
              <a:ahLst/>
              <a:cxnLst/>
              <a:rect l="l" t="t" r="r" b="b"/>
              <a:pathLst>
                <a:path w="1169" h="1169" extrusionOk="0">
                  <a:moveTo>
                    <a:pt x="601" y="1"/>
                  </a:moveTo>
                  <a:cubicBezTo>
                    <a:pt x="234" y="1"/>
                    <a:pt x="1" y="268"/>
                    <a:pt x="1" y="601"/>
                  </a:cubicBezTo>
                  <a:cubicBezTo>
                    <a:pt x="1" y="935"/>
                    <a:pt x="268" y="1168"/>
                    <a:pt x="601" y="1168"/>
                  </a:cubicBezTo>
                  <a:cubicBezTo>
                    <a:pt x="935" y="1168"/>
                    <a:pt x="1168" y="935"/>
                    <a:pt x="1168" y="601"/>
                  </a:cubicBezTo>
                  <a:cubicBezTo>
                    <a:pt x="1168" y="268"/>
                    <a:pt x="935"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3" name="Google Shape;6499;p58"/>
            <p:cNvSpPr/>
            <p:nvPr/>
          </p:nvSpPr>
          <p:spPr>
            <a:xfrm>
              <a:off x="5156319" y="2712059"/>
              <a:ext cx="22691" cy="22711"/>
            </a:xfrm>
            <a:custGeom>
              <a:avLst/>
              <a:gdLst/>
              <a:ahLst/>
              <a:cxnLst/>
              <a:rect l="l" t="t" r="r" b="b"/>
              <a:pathLst>
                <a:path w="1168" h="1169" extrusionOk="0">
                  <a:moveTo>
                    <a:pt x="567" y="1"/>
                  </a:moveTo>
                  <a:cubicBezTo>
                    <a:pt x="234" y="1"/>
                    <a:pt x="0" y="268"/>
                    <a:pt x="0" y="601"/>
                  </a:cubicBezTo>
                  <a:cubicBezTo>
                    <a:pt x="0" y="935"/>
                    <a:pt x="267" y="1168"/>
                    <a:pt x="567" y="1168"/>
                  </a:cubicBezTo>
                  <a:cubicBezTo>
                    <a:pt x="934" y="1168"/>
                    <a:pt x="1168" y="935"/>
                    <a:pt x="1168" y="601"/>
                  </a:cubicBezTo>
                  <a:cubicBezTo>
                    <a:pt x="1168" y="268"/>
                    <a:pt x="934" y="1"/>
                    <a:pt x="5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4" name="Google Shape;6500;p58"/>
            <p:cNvSpPr/>
            <p:nvPr/>
          </p:nvSpPr>
          <p:spPr>
            <a:xfrm>
              <a:off x="5199742" y="2799545"/>
              <a:ext cx="23332" cy="22711"/>
            </a:xfrm>
            <a:custGeom>
              <a:avLst/>
              <a:gdLst/>
              <a:ahLst/>
              <a:cxnLst/>
              <a:rect l="l" t="t" r="r" b="b"/>
              <a:pathLst>
                <a:path w="1201" h="1169" extrusionOk="0">
                  <a:moveTo>
                    <a:pt x="601" y="1"/>
                  </a:moveTo>
                  <a:cubicBezTo>
                    <a:pt x="267" y="1"/>
                    <a:pt x="0" y="268"/>
                    <a:pt x="0" y="601"/>
                  </a:cubicBezTo>
                  <a:cubicBezTo>
                    <a:pt x="0" y="935"/>
                    <a:pt x="267" y="1168"/>
                    <a:pt x="601" y="1168"/>
                  </a:cubicBezTo>
                  <a:cubicBezTo>
                    <a:pt x="934" y="1168"/>
                    <a:pt x="1201" y="935"/>
                    <a:pt x="1201" y="601"/>
                  </a:cubicBezTo>
                  <a:cubicBezTo>
                    <a:pt x="1201" y="268"/>
                    <a:pt x="934"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5" name="Google Shape;6501;p58"/>
            <p:cNvSpPr/>
            <p:nvPr/>
          </p:nvSpPr>
          <p:spPr>
            <a:xfrm>
              <a:off x="5288530" y="2799545"/>
              <a:ext cx="22691" cy="22711"/>
            </a:xfrm>
            <a:custGeom>
              <a:avLst/>
              <a:gdLst/>
              <a:ahLst/>
              <a:cxnLst/>
              <a:rect l="l" t="t" r="r" b="b"/>
              <a:pathLst>
                <a:path w="1168" h="1169" extrusionOk="0">
                  <a:moveTo>
                    <a:pt x="567" y="1"/>
                  </a:moveTo>
                  <a:cubicBezTo>
                    <a:pt x="234" y="1"/>
                    <a:pt x="0" y="268"/>
                    <a:pt x="0" y="601"/>
                  </a:cubicBezTo>
                  <a:cubicBezTo>
                    <a:pt x="0" y="935"/>
                    <a:pt x="234" y="1168"/>
                    <a:pt x="567" y="1168"/>
                  </a:cubicBezTo>
                  <a:cubicBezTo>
                    <a:pt x="901" y="1168"/>
                    <a:pt x="1168" y="935"/>
                    <a:pt x="1168" y="601"/>
                  </a:cubicBezTo>
                  <a:cubicBezTo>
                    <a:pt x="1168" y="268"/>
                    <a:pt x="901" y="1"/>
                    <a:pt x="5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6" name="Google Shape;6502;p58"/>
            <p:cNvSpPr/>
            <p:nvPr/>
          </p:nvSpPr>
          <p:spPr>
            <a:xfrm>
              <a:off x="4936621" y="2799545"/>
              <a:ext cx="22691" cy="22711"/>
            </a:xfrm>
            <a:custGeom>
              <a:avLst/>
              <a:gdLst/>
              <a:ahLst/>
              <a:cxnLst/>
              <a:rect l="l" t="t" r="r" b="b"/>
              <a:pathLst>
                <a:path w="1168" h="1169" extrusionOk="0">
                  <a:moveTo>
                    <a:pt x="601" y="1"/>
                  </a:moveTo>
                  <a:cubicBezTo>
                    <a:pt x="267" y="1"/>
                    <a:pt x="0" y="268"/>
                    <a:pt x="0" y="601"/>
                  </a:cubicBezTo>
                  <a:cubicBezTo>
                    <a:pt x="0" y="935"/>
                    <a:pt x="267" y="1168"/>
                    <a:pt x="601" y="1168"/>
                  </a:cubicBezTo>
                  <a:cubicBezTo>
                    <a:pt x="934" y="1168"/>
                    <a:pt x="1168" y="935"/>
                    <a:pt x="1168" y="601"/>
                  </a:cubicBezTo>
                  <a:cubicBezTo>
                    <a:pt x="1168" y="268"/>
                    <a:pt x="934"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7" name="Google Shape;6503;p58"/>
            <p:cNvSpPr/>
            <p:nvPr/>
          </p:nvSpPr>
          <p:spPr>
            <a:xfrm>
              <a:off x="5024108" y="2799545"/>
              <a:ext cx="22691" cy="22711"/>
            </a:xfrm>
            <a:custGeom>
              <a:avLst/>
              <a:gdLst/>
              <a:ahLst/>
              <a:cxnLst/>
              <a:rect l="l" t="t" r="r" b="b"/>
              <a:pathLst>
                <a:path w="1168" h="1169" extrusionOk="0">
                  <a:moveTo>
                    <a:pt x="601" y="1"/>
                  </a:moveTo>
                  <a:cubicBezTo>
                    <a:pt x="267" y="1"/>
                    <a:pt x="0" y="268"/>
                    <a:pt x="0" y="601"/>
                  </a:cubicBezTo>
                  <a:cubicBezTo>
                    <a:pt x="0" y="935"/>
                    <a:pt x="267" y="1168"/>
                    <a:pt x="601" y="1168"/>
                  </a:cubicBezTo>
                  <a:cubicBezTo>
                    <a:pt x="934" y="1168"/>
                    <a:pt x="1168" y="935"/>
                    <a:pt x="1168" y="601"/>
                  </a:cubicBezTo>
                  <a:cubicBezTo>
                    <a:pt x="1168" y="268"/>
                    <a:pt x="934" y="1"/>
                    <a:pt x="60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8" name="Google Shape;6504;p58"/>
            <p:cNvSpPr/>
            <p:nvPr/>
          </p:nvSpPr>
          <p:spPr>
            <a:xfrm>
              <a:off x="5112896" y="2799545"/>
              <a:ext cx="22691" cy="22711"/>
            </a:xfrm>
            <a:custGeom>
              <a:avLst/>
              <a:gdLst/>
              <a:ahLst/>
              <a:cxnLst/>
              <a:rect l="l" t="t" r="r" b="b"/>
              <a:pathLst>
                <a:path w="1168" h="1169" extrusionOk="0">
                  <a:moveTo>
                    <a:pt x="567" y="1"/>
                  </a:moveTo>
                  <a:cubicBezTo>
                    <a:pt x="234" y="1"/>
                    <a:pt x="0" y="268"/>
                    <a:pt x="0" y="601"/>
                  </a:cubicBezTo>
                  <a:cubicBezTo>
                    <a:pt x="0" y="935"/>
                    <a:pt x="234" y="1168"/>
                    <a:pt x="567" y="1168"/>
                  </a:cubicBezTo>
                  <a:cubicBezTo>
                    <a:pt x="901" y="1168"/>
                    <a:pt x="1168" y="935"/>
                    <a:pt x="1168" y="601"/>
                  </a:cubicBezTo>
                  <a:cubicBezTo>
                    <a:pt x="1168" y="268"/>
                    <a:pt x="901" y="1"/>
                    <a:pt x="5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9" name="Google Shape;6505;p58"/>
            <p:cNvSpPr/>
            <p:nvPr/>
          </p:nvSpPr>
          <p:spPr>
            <a:xfrm>
              <a:off x="5244447" y="2887051"/>
              <a:ext cx="22711" cy="22691"/>
            </a:xfrm>
            <a:custGeom>
              <a:avLst/>
              <a:gdLst/>
              <a:ahLst/>
              <a:cxnLst/>
              <a:rect l="l" t="t" r="r" b="b"/>
              <a:pathLst>
                <a:path w="1169" h="1168" extrusionOk="0">
                  <a:moveTo>
                    <a:pt x="601" y="0"/>
                  </a:moveTo>
                  <a:cubicBezTo>
                    <a:pt x="268" y="0"/>
                    <a:pt x="1" y="267"/>
                    <a:pt x="1" y="601"/>
                  </a:cubicBezTo>
                  <a:cubicBezTo>
                    <a:pt x="1" y="901"/>
                    <a:pt x="268" y="1168"/>
                    <a:pt x="601" y="1168"/>
                  </a:cubicBezTo>
                  <a:cubicBezTo>
                    <a:pt x="901" y="1168"/>
                    <a:pt x="1168" y="901"/>
                    <a:pt x="1168" y="601"/>
                  </a:cubicBezTo>
                  <a:cubicBezTo>
                    <a:pt x="1168" y="267"/>
                    <a:pt x="901"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0" name="Google Shape;6506;p58"/>
            <p:cNvSpPr/>
            <p:nvPr/>
          </p:nvSpPr>
          <p:spPr>
            <a:xfrm>
              <a:off x="5331934" y="2887051"/>
              <a:ext cx="22711" cy="22691"/>
            </a:xfrm>
            <a:custGeom>
              <a:avLst/>
              <a:gdLst/>
              <a:ahLst/>
              <a:cxnLst/>
              <a:rect l="l" t="t" r="r" b="b"/>
              <a:pathLst>
                <a:path w="1169" h="1168" extrusionOk="0">
                  <a:moveTo>
                    <a:pt x="601" y="0"/>
                  </a:moveTo>
                  <a:cubicBezTo>
                    <a:pt x="268" y="0"/>
                    <a:pt x="1" y="267"/>
                    <a:pt x="1" y="601"/>
                  </a:cubicBezTo>
                  <a:cubicBezTo>
                    <a:pt x="1" y="934"/>
                    <a:pt x="268" y="1168"/>
                    <a:pt x="601" y="1168"/>
                  </a:cubicBezTo>
                  <a:cubicBezTo>
                    <a:pt x="935" y="1168"/>
                    <a:pt x="1168" y="934"/>
                    <a:pt x="1168" y="601"/>
                  </a:cubicBezTo>
                  <a:cubicBezTo>
                    <a:pt x="1168" y="300"/>
                    <a:pt x="935" y="67"/>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1" name="Google Shape;6507;p58"/>
            <p:cNvSpPr/>
            <p:nvPr/>
          </p:nvSpPr>
          <p:spPr>
            <a:xfrm>
              <a:off x="4981326" y="2887051"/>
              <a:ext cx="22711" cy="22691"/>
            </a:xfrm>
            <a:custGeom>
              <a:avLst/>
              <a:gdLst/>
              <a:ahLst/>
              <a:cxnLst/>
              <a:rect l="l" t="t" r="r" b="b"/>
              <a:pathLst>
                <a:path w="1169" h="1168" extrusionOk="0">
                  <a:moveTo>
                    <a:pt x="568" y="0"/>
                  </a:moveTo>
                  <a:cubicBezTo>
                    <a:pt x="268" y="0"/>
                    <a:pt x="1" y="267"/>
                    <a:pt x="1" y="601"/>
                  </a:cubicBezTo>
                  <a:cubicBezTo>
                    <a:pt x="1" y="901"/>
                    <a:pt x="268" y="1168"/>
                    <a:pt x="568" y="1168"/>
                  </a:cubicBezTo>
                  <a:cubicBezTo>
                    <a:pt x="901" y="1168"/>
                    <a:pt x="1168" y="901"/>
                    <a:pt x="1168" y="601"/>
                  </a:cubicBezTo>
                  <a:cubicBezTo>
                    <a:pt x="1168" y="267"/>
                    <a:pt x="901" y="0"/>
                    <a:pt x="5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2" name="Google Shape;6508;p58"/>
            <p:cNvSpPr/>
            <p:nvPr/>
          </p:nvSpPr>
          <p:spPr>
            <a:xfrm>
              <a:off x="5068813" y="2887051"/>
              <a:ext cx="22711" cy="22691"/>
            </a:xfrm>
            <a:custGeom>
              <a:avLst/>
              <a:gdLst/>
              <a:ahLst/>
              <a:cxnLst/>
              <a:rect l="l" t="t" r="r" b="b"/>
              <a:pathLst>
                <a:path w="1169" h="1168" extrusionOk="0">
                  <a:moveTo>
                    <a:pt x="601" y="0"/>
                  </a:moveTo>
                  <a:cubicBezTo>
                    <a:pt x="268" y="0"/>
                    <a:pt x="1" y="267"/>
                    <a:pt x="1" y="601"/>
                  </a:cubicBezTo>
                  <a:cubicBezTo>
                    <a:pt x="1" y="901"/>
                    <a:pt x="268" y="1168"/>
                    <a:pt x="601" y="1168"/>
                  </a:cubicBezTo>
                  <a:cubicBezTo>
                    <a:pt x="902" y="1168"/>
                    <a:pt x="1168" y="901"/>
                    <a:pt x="1168" y="601"/>
                  </a:cubicBezTo>
                  <a:cubicBezTo>
                    <a:pt x="1168" y="267"/>
                    <a:pt x="902"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3" name="Google Shape;6509;p58"/>
            <p:cNvSpPr/>
            <p:nvPr/>
          </p:nvSpPr>
          <p:spPr>
            <a:xfrm>
              <a:off x="5156319" y="2887051"/>
              <a:ext cx="22691" cy="22691"/>
            </a:xfrm>
            <a:custGeom>
              <a:avLst/>
              <a:gdLst/>
              <a:ahLst/>
              <a:cxnLst/>
              <a:rect l="l" t="t" r="r" b="b"/>
              <a:pathLst>
                <a:path w="1168" h="1168" extrusionOk="0">
                  <a:moveTo>
                    <a:pt x="567" y="0"/>
                  </a:moveTo>
                  <a:cubicBezTo>
                    <a:pt x="267" y="0"/>
                    <a:pt x="0" y="267"/>
                    <a:pt x="0" y="601"/>
                  </a:cubicBezTo>
                  <a:cubicBezTo>
                    <a:pt x="0" y="901"/>
                    <a:pt x="267" y="1168"/>
                    <a:pt x="567" y="1168"/>
                  </a:cubicBezTo>
                  <a:cubicBezTo>
                    <a:pt x="901" y="1168"/>
                    <a:pt x="1168" y="901"/>
                    <a:pt x="1168" y="601"/>
                  </a:cubicBezTo>
                  <a:cubicBezTo>
                    <a:pt x="1168" y="267"/>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4" name="Google Shape;6510;p58"/>
            <p:cNvSpPr/>
            <p:nvPr/>
          </p:nvSpPr>
          <p:spPr>
            <a:xfrm>
              <a:off x="5199742" y="2975840"/>
              <a:ext cx="23332" cy="22691"/>
            </a:xfrm>
            <a:custGeom>
              <a:avLst/>
              <a:gdLst/>
              <a:ahLst/>
              <a:cxnLst/>
              <a:rect l="l" t="t" r="r" b="b"/>
              <a:pathLst>
                <a:path w="1201" h="1168" extrusionOk="0">
                  <a:moveTo>
                    <a:pt x="601" y="0"/>
                  </a:moveTo>
                  <a:cubicBezTo>
                    <a:pt x="267" y="0"/>
                    <a:pt x="0" y="234"/>
                    <a:pt x="0" y="567"/>
                  </a:cubicBezTo>
                  <a:cubicBezTo>
                    <a:pt x="0" y="901"/>
                    <a:pt x="267" y="1168"/>
                    <a:pt x="601" y="1168"/>
                  </a:cubicBezTo>
                  <a:cubicBezTo>
                    <a:pt x="934" y="1168"/>
                    <a:pt x="1201" y="901"/>
                    <a:pt x="1201" y="567"/>
                  </a:cubicBezTo>
                  <a:cubicBezTo>
                    <a:pt x="1201" y="234"/>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5" name="Google Shape;6511;p58"/>
            <p:cNvSpPr/>
            <p:nvPr/>
          </p:nvSpPr>
          <p:spPr>
            <a:xfrm>
              <a:off x="5288530" y="2975840"/>
              <a:ext cx="22691" cy="22691"/>
            </a:xfrm>
            <a:custGeom>
              <a:avLst/>
              <a:gdLst/>
              <a:ahLst/>
              <a:cxnLst/>
              <a:rect l="l" t="t" r="r" b="b"/>
              <a:pathLst>
                <a:path w="1168" h="1168" extrusionOk="0">
                  <a:moveTo>
                    <a:pt x="567" y="0"/>
                  </a:moveTo>
                  <a:cubicBezTo>
                    <a:pt x="234" y="0"/>
                    <a:pt x="0" y="234"/>
                    <a:pt x="0" y="567"/>
                  </a:cubicBezTo>
                  <a:cubicBezTo>
                    <a:pt x="0" y="901"/>
                    <a:pt x="234" y="1168"/>
                    <a:pt x="567" y="1168"/>
                  </a:cubicBezTo>
                  <a:cubicBezTo>
                    <a:pt x="901" y="1168"/>
                    <a:pt x="1168" y="901"/>
                    <a:pt x="1168" y="567"/>
                  </a:cubicBezTo>
                  <a:cubicBezTo>
                    <a:pt x="1168" y="234"/>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6" name="Google Shape;6512;p58"/>
            <p:cNvSpPr/>
            <p:nvPr/>
          </p:nvSpPr>
          <p:spPr>
            <a:xfrm>
              <a:off x="4936621" y="2975840"/>
              <a:ext cx="22691" cy="22691"/>
            </a:xfrm>
            <a:custGeom>
              <a:avLst/>
              <a:gdLst/>
              <a:ahLst/>
              <a:cxnLst/>
              <a:rect l="l" t="t" r="r" b="b"/>
              <a:pathLst>
                <a:path w="1168" h="1168" extrusionOk="0">
                  <a:moveTo>
                    <a:pt x="601" y="0"/>
                  </a:moveTo>
                  <a:cubicBezTo>
                    <a:pt x="267" y="0"/>
                    <a:pt x="0" y="234"/>
                    <a:pt x="0" y="567"/>
                  </a:cubicBezTo>
                  <a:cubicBezTo>
                    <a:pt x="0" y="901"/>
                    <a:pt x="267" y="1168"/>
                    <a:pt x="601" y="1168"/>
                  </a:cubicBezTo>
                  <a:cubicBezTo>
                    <a:pt x="934" y="1168"/>
                    <a:pt x="1168" y="901"/>
                    <a:pt x="1168" y="567"/>
                  </a:cubicBezTo>
                  <a:cubicBezTo>
                    <a:pt x="1168" y="234"/>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7" name="Google Shape;6513;p58"/>
            <p:cNvSpPr/>
            <p:nvPr/>
          </p:nvSpPr>
          <p:spPr>
            <a:xfrm>
              <a:off x="5024108" y="2975840"/>
              <a:ext cx="22691" cy="22691"/>
            </a:xfrm>
            <a:custGeom>
              <a:avLst/>
              <a:gdLst/>
              <a:ahLst/>
              <a:cxnLst/>
              <a:rect l="l" t="t" r="r" b="b"/>
              <a:pathLst>
                <a:path w="1168" h="1168" extrusionOk="0">
                  <a:moveTo>
                    <a:pt x="601" y="0"/>
                  </a:moveTo>
                  <a:cubicBezTo>
                    <a:pt x="267" y="0"/>
                    <a:pt x="0" y="234"/>
                    <a:pt x="0" y="567"/>
                  </a:cubicBezTo>
                  <a:cubicBezTo>
                    <a:pt x="0" y="901"/>
                    <a:pt x="267" y="1168"/>
                    <a:pt x="601" y="1168"/>
                  </a:cubicBezTo>
                  <a:cubicBezTo>
                    <a:pt x="934" y="1168"/>
                    <a:pt x="1168" y="901"/>
                    <a:pt x="1168" y="567"/>
                  </a:cubicBezTo>
                  <a:cubicBezTo>
                    <a:pt x="1168" y="234"/>
                    <a:pt x="934" y="0"/>
                    <a:pt x="60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58" name="Google Shape;6514;p58"/>
            <p:cNvSpPr/>
            <p:nvPr/>
          </p:nvSpPr>
          <p:spPr>
            <a:xfrm>
              <a:off x="5112896" y="2975840"/>
              <a:ext cx="22691" cy="22691"/>
            </a:xfrm>
            <a:custGeom>
              <a:avLst/>
              <a:gdLst/>
              <a:ahLst/>
              <a:cxnLst/>
              <a:rect l="l" t="t" r="r" b="b"/>
              <a:pathLst>
                <a:path w="1168" h="1168" extrusionOk="0">
                  <a:moveTo>
                    <a:pt x="567" y="0"/>
                  </a:moveTo>
                  <a:cubicBezTo>
                    <a:pt x="234" y="0"/>
                    <a:pt x="0" y="234"/>
                    <a:pt x="0" y="567"/>
                  </a:cubicBezTo>
                  <a:cubicBezTo>
                    <a:pt x="0" y="901"/>
                    <a:pt x="234" y="1168"/>
                    <a:pt x="567" y="1168"/>
                  </a:cubicBezTo>
                  <a:cubicBezTo>
                    <a:pt x="901" y="1168"/>
                    <a:pt x="1168" y="901"/>
                    <a:pt x="1168" y="567"/>
                  </a:cubicBezTo>
                  <a:cubicBezTo>
                    <a:pt x="1168" y="234"/>
                    <a:pt x="901" y="0"/>
                    <a:pt x="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59" name="Google Shape;6515;p58"/>
            <p:cNvGrpSpPr/>
            <p:nvPr/>
          </p:nvGrpSpPr>
          <p:grpSpPr>
            <a:xfrm>
              <a:off x="4917352" y="2394897"/>
              <a:ext cx="467911" cy="662989"/>
              <a:chOff x="4917173" y="2373770"/>
              <a:chExt cx="467911" cy="705082"/>
            </a:xfrm>
          </p:grpSpPr>
          <p:sp>
            <p:nvSpPr>
              <p:cNvPr id="260" name="Google Shape;6516;p58"/>
              <p:cNvSpPr/>
              <p:nvPr/>
            </p:nvSpPr>
            <p:spPr>
              <a:xfrm>
                <a:off x="5137512" y="2373770"/>
                <a:ext cx="25955" cy="705082"/>
              </a:xfrm>
              <a:custGeom>
                <a:avLst/>
                <a:gdLst/>
                <a:ahLst/>
                <a:cxnLst/>
                <a:rect l="l" t="t" r="r" b="b"/>
                <a:pathLst>
                  <a:path w="1336" h="36293" extrusionOk="0">
                    <a:moveTo>
                      <a:pt x="1" y="0"/>
                    </a:moveTo>
                    <a:lnTo>
                      <a:pt x="1" y="36293"/>
                    </a:lnTo>
                    <a:lnTo>
                      <a:pt x="1335" y="36293"/>
                    </a:lnTo>
                    <a:lnTo>
                      <a:pt x="1335" y="0"/>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1" name="Google Shape;6517;p58"/>
              <p:cNvSpPr/>
              <p:nvPr/>
            </p:nvSpPr>
            <p:spPr>
              <a:xfrm>
                <a:off x="4917173" y="2717887"/>
                <a:ext cx="467911" cy="25955"/>
              </a:xfrm>
              <a:custGeom>
                <a:avLst/>
                <a:gdLst/>
                <a:ahLst/>
                <a:cxnLst/>
                <a:rect l="l" t="t" r="r" b="b"/>
                <a:pathLst>
                  <a:path w="24085" h="1336" extrusionOk="0">
                    <a:moveTo>
                      <a:pt x="0" y="1"/>
                    </a:moveTo>
                    <a:lnTo>
                      <a:pt x="0" y="1335"/>
                    </a:lnTo>
                    <a:lnTo>
                      <a:pt x="24084" y="1335"/>
                    </a:lnTo>
                    <a:lnTo>
                      <a:pt x="24084" y="1"/>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2" name="Google Shape;6518;p58"/>
              <p:cNvSpPr/>
              <p:nvPr/>
            </p:nvSpPr>
            <p:spPr>
              <a:xfrm>
                <a:off x="5139105" y="2599529"/>
                <a:ext cx="192274" cy="144035"/>
              </a:xfrm>
              <a:custGeom>
                <a:avLst/>
                <a:gdLst/>
                <a:ahLst/>
                <a:cxnLst/>
                <a:rect l="l" t="t" r="r" b="b"/>
                <a:pathLst>
                  <a:path w="9897" h="7414" extrusionOk="0">
                    <a:moveTo>
                      <a:pt x="5705" y="1093"/>
                    </a:moveTo>
                    <a:cubicBezTo>
                      <a:pt x="6033" y="1093"/>
                      <a:pt x="6353" y="1224"/>
                      <a:pt x="6657" y="1523"/>
                    </a:cubicBezTo>
                    <a:cubicBezTo>
                      <a:pt x="8348" y="3214"/>
                      <a:pt x="3793" y="5159"/>
                      <a:pt x="1480" y="6017"/>
                    </a:cubicBezTo>
                    <a:lnTo>
                      <a:pt x="1480" y="6017"/>
                    </a:lnTo>
                    <a:cubicBezTo>
                      <a:pt x="2376" y="4143"/>
                      <a:pt x="4125" y="1093"/>
                      <a:pt x="5705" y="1093"/>
                    </a:cubicBezTo>
                    <a:close/>
                    <a:moveTo>
                      <a:pt x="5779" y="0"/>
                    </a:moveTo>
                    <a:cubicBezTo>
                      <a:pt x="3345" y="0"/>
                      <a:pt x="779" y="5028"/>
                      <a:pt x="86" y="6627"/>
                    </a:cubicBezTo>
                    <a:cubicBezTo>
                      <a:pt x="0" y="6819"/>
                      <a:pt x="31" y="7004"/>
                      <a:pt x="122" y="7147"/>
                    </a:cubicBezTo>
                    <a:lnTo>
                      <a:pt x="122" y="7147"/>
                    </a:lnTo>
                    <a:cubicBezTo>
                      <a:pt x="201" y="7299"/>
                      <a:pt x="349" y="7413"/>
                      <a:pt x="543" y="7413"/>
                    </a:cubicBezTo>
                    <a:cubicBezTo>
                      <a:pt x="551" y="7413"/>
                      <a:pt x="558" y="7413"/>
                      <a:pt x="566" y="7413"/>
                    </a:cubicBezTo>
                    <a:lnTo>
                      <a:pt x="566" y="7413"/>
                    </a:lnTo>
                    <a:cubicBezTo>
                      <a:pt x="570" y="7413"/>
                      <a:pt x="575" y="7413"/>
                      <a:pt x="580" y="7413"/>
                    </a:cubicBezTo>
                    <a:cubicBezTo>
                      <a:pt x="643" y="7413"/>
                      <a:pt x="706" y="7399"/>
                      <a:pt x="765" y="7370"/>
                    </a:cubicBezTo>
                    <a:lnTo>
                      <a:pt x="765" y="7370"/>
                    </a:lnTo>
                    <a:cubicBezTo>
                      <a:pt x="2930" y="6700"/>
                      <a:pt x="9897" y="4285"/>
                      <a:pt x="7558" y="1089"/>
                    </a:cubicBezTo>
                    <a:cubicBezTo>
                      <a:pt x="6994" y="318"/>
                      <a:pt x="6391" y="0"/>
                      <a:pt x="577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3" name="Google Shape;6519;p58"/>
              <p:cNvSpPr/>
              <p:nvPr/>
            </p:nvSpPr>
            <p:spPr>
              <a:xfrm>
                <a:off x="4971126" y="2599529"/>
                <a:ext cx="191594" cy="144035"/>
              </a:xfrm>
              <a:custGeom>
                <a:avLst/>
                <a:gdLst/>
                <a:ahLst/>
                <a:cxnLst/>
                <a:rect l="l" t="t" r="r" b="b"/>
                <a:pathLst>
                  <a:path w="9862" h="7414" extrusionOk="0">
                    <a:moveTo>
                      <a:pt x="4179" y="1093"/>
                    </a:moveTo>
                    <a:cubicBezTo>
                      <a:pt x="5760" y="1093"/>
                      <a:pt x="7508" y="4143"/>
                      <a:pt x="8405" y="6017"/>
                    </a:cubicBezTo>
                    <a:lnTo>
                      <a:pt x="8405" y="6017"/>
                    </a:lnTo>
                    <a:cubicBezTo>
                      <a:pt x="6091" y="5159"/>
                      <a:pt x="1536" y="3214"/>
                      <a:pt x="3228" y="1523"/>
                    </a:cubicBezTo>
                    <a:cubicBezTo>
                      <a:pt x="3532" y="1224"/>
                      <a:pt x="3852" y="1093"/>
                      <a:pt x="4179" y="1093"/>
                    </a:cubicBezTo>
                    <a:close/>
                    <a:moveTo>
                      <a:pt x="4103" y="0"/>
                    </a:moveTo>
                    <a:cubicBezTo>
                      <a:pt x="3493" y="0"/>
                      <a:pt x="2890" y="318"/>
                      <a:pt x="2327" y="1089"/>
                    </a:cubicBezTo>
                    <a:cubicBezTo>
                      <a:pt x="0" y="4268"/>
                      <a:pt x="6883" y="6675"/>
                      <a:pt x="9085" y="7359"/>
                    </a:cubicBezTo>
                    <a:lnTo>
                      <a:pt x="9085" y="7359"/>
                    </a:lnTo>
                    <a:cubicBezTo>
                      <a:pt x="9147" y="7396"/>
                      <a:pt x="9214" y="7413"/>
                      <a:pt x="9283" y="7413"/>
                    </a:cubicBezTo>
                    <a:cubicBezTo>
                      <a:pt x="9291" y="7413"/>
                      <a:pt x="9300" y="7413"/>
                      <a:pt x="9309" y="7412"/>
                    </a:cubicBezTo>
                    <a:lnTo>
                      <a:pt x="9309" y="7412"/>
                    </a:lnTo>
                    <a:cubicBezTo>
                      <a:pt x="9319" y="7413"/>
                      <a:pt x="9330" y="7413"/>
                      <a:pt x="9341" y="7413"/>
                    </a:cubicBezTo>
                    <a:cubicBezTo>
                      <a:pt x="9563" y="7413"/>
                      <a:pt x="9719" y="7262"/>
                      <a:pt x="9782" y="7074"/>
                    </a:cubicBezTo>
                    <a:lnTo>
                      <a:pt x="9782" y="7074"/>
                    </a:lnTo>
                    <a:cubicBezTo>
                      <a:pt x="9845" y="6944"/>
                      <a:pt x="9862" y="6788"/>
                      <a:pt x="9799" y="6627"/>
                    </a:cubicBezTo>
                    <a:cubicBezTo>
                      <a:pt x="9079" y="5028"/>
                      <a:pt x="6529" y="0"/>
                      <a:pt x="410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4" name="Google Shape;6520;p58"/>
              <p:cNvSpPr/>
              <p:nvPr/>
            </p:nvSpPr>
            <p:spPr>
              <a:xfrm>
                <a:off x="5007730" y="2721967"/>
                <a:ext cx="155867" cy="140927"/>
              </a:xfrm>
              <a:custGeom>
                <a:avLst/>
                <a:gdLst/>
                <a:ahLst/>
                <a:cxnLst/>
                <a:rect l="l" t="t" r="r" b="b"/>
                <a:pathLst>
                  <a:path w="8023" h="7254" extrusionOk="0">
                    <a:moveTo>
                      <a:pt x="7259" y="0"/>
                    </a:moveTo>
                    <a:cubicBezTo>
                      <a:pt x="7096" y="0"/>
                      <a:pt x="6940" y="86"/>
                      <a:pt x="6848" y="291"/>
                    </a:cubicBezTo>
                    <a:cubicBezTo>
                      <a:pt x="5680" y="2826"/>
                      <a:pt x="3479" y="5395"/>
                      <a:pt x="643" y="6129"/>
                    </a:cubicBezTo>
                    <a:cubicBezTo>
                      <a:pt x="1" y="6312"/>
                      <a:pt x="228" y="7254"/>
                      <a:pt x="785" y="7254"/>
                    </a:cubicBezTo>
                    <a:cubicBezTo>
                      <a:pt x="835" y="7254"/>
                      <a:pt x="888" y="7246"/>
                      <a:pt x="943" y="7230"/>
                    </a:cubicBezTo>
                    <a:cubicBezTo>
                      <a:pt x="4012" y="6396"/>
                      <a:pt x="6514" y="3660"/>
                      <a:pt x="7815" y="892"/>
                    </a:cubicBezTo>
                    <a:cubicBezTo>
                      <a:pt x="8023" y="430"/>
                      <a:pt x="7624" y="0"/>
                      <a:pt x="72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65" name="Google Shape;6521;p58"/>
              <p:cNvSpPr/>
              <p:nvPr/>
            </p:nvSpPr>
            <p:spPr>
              <a:xfrm>
                <a:off x="5141903" y="2721967"/>
                <a:ext cx="155867" cy="140927"/>
              </a:xfrm>
              <a:custGeom>
                <a:avLst/>
                <a:gdLst/>
                <a:ahLst/>
                <a:cxnLst/>
                <a:rect l="l" t="t" r="r" b="b"/>
                <a:pathLst>
                  <a:path w="8023" h="7254" extrusionOk="0">
                    <a:moveTo>
                      <a:pt x="765" y="0"/>
                    </a:moveTo>
                    <a:cubicBezTo>
                      <a:pt x="400" y="0"/>
                      <a:pt x="1" y="430"/>
                      <a:pt x="208" y="892"/>
                    </a:cubicBezTo>
                    <a:cubicBezTo>
                      <a:pt x="1509" y="3660"/>
                      <a:pt x="4011" y="6396"/>
                      <a:pt x="7080" y="7230"/>
                    </a:cubicBezTo>
                    <a:cubicBezTo>
                      <a:pt x="7138" y="7246"/>
                      <a:pt x="7193" y="7254"/>
                      <a:pt x="7245" y="7254"/>
                    </a:cubicBezTo>
                    <a:cubicBezTo>
                      <a:pt x="7823" y="7254"/>
                      <a:pt x="8023" y="6312"/>
                      <a:pt x="7380" y="6129"/>
                    </a:cubicBezTo>
                    <a:cubicBezTo>
                      <a:pt x="4545" y="5395"/>
                      <a:pt x="2343" y="2826"/>
                      <a:pt x="1176" y="291"/>
                    </a:cubicBezTo>
                    <a:cubicBezTo>
                      <a:pt x="1083" y="86"/>
                      <a:pt x="927" y="0"/>
                      <a:pt x="76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266" name="Google Shape;6522;p58"/>
          <p:cNvGrpSpPr/>
          <p:nvPr/>
        </p:nvGrpSpPr>
        <p:grpSpPr>
          <a:xfrm>
            <a:off x="6999766" y="4658803"/>
            <a:ext cx="923158" cy="848373"/>
            <a:chOff x="1790520" y="4092685"/>
            <a:chExt cx="694086" cy="637858"/>
          </a:xfrm>
        </p:grpSpPr>
        <p:grpSp>
          <p:nvGrpSpPr>
            <p:cNvPr id="267" name="Google Shape;6523;p58"/>
            <p:cNvGrpSpPr/>
            <p:nvPr/>
          </p:nvGrpSpPr>
          <p:grpSpPr>
            <a:xfrm>
              <a:off x="1790520" y="4092685"/>
              <a:ext cx="694086" cy="630877"/>
              <a:chOff x="2276882" y="3948660"/>
              <a:chExt cx="694086" cy="630877"/>
            </a:xfrm>
          </p:grpSpPr>
          <p:sp>
            <p:nvSpPr>
              <p:cNvPr id="269" name="Google Shape;6524;p58"/>
              <p:cNvSpPr/>
              <p:nvPr/>
            </p:nvSpPr>
            <p:spPr>
              <a:xfrm>
                <a:off x="2325492" y="4182890"/>
                <a:ext cx="598153" cy="394029"/>
              </a:xfrm>
              <a:custGeom>
                <a:avLst/>
                <a:gdLst/>
                <a:ahLst/>
                <a:cxnLst/>
                <a:rect l="l" t="t" r="r" b="b"/>
                <a:pathLst>
                  <a:path w="30789" h="20282" extrusionOk="0">
                    <a:moveTo>
                      <a:pt x="0" y="1"/>
                    </a:moveTo>
                    <a:lnTo>
                      <a:pt x="0" y="20282"/>
                    </a:lnTo>
                    <a:lnTo>
                      <a:pt x="30789" y="20282"/>
                    </a:lnTo>
                    <a:lnTo>
                      <a:pt x="30789" y="1"/>
                    </a:lnTo>
                    <a:close/>
                  </a:path>
                </a:pathLst>
              </a:custGeom>
              <a:solidFill>
                <a:srgbClr val="F2C6DC"/>
              </a:solidFill>
              <a:ln>
                <a:noFill/>
              </a:ln>
            </p:spPr>
            <p:txBody>
              <a:bodyPr spcFirstLastPara="1" wrap="square" lIns="121598" tIns="121598" rIns="121598" bIns="121598" anchor="ctr" anchorCtr="0">
                <a:noAutofit/>
              </a:bodyPr>
              <a:lstStyle/>
              <a:p>
                <a:endParaRPr sz="2479"/>
              </a:p>
            </p:txBody>
          </p:sp>
          <p:sp>
            <p:nvSpPr>
              <p:cNvPr id="270" name="Google Shape;6525;p58"/>
              <p:cNvSpPr/>
              <p:nvPr/>
            </p:nvSpPr>
            <p:spPr>
              <a:xfrm>
                <a:off x="2823213" y="4479058"/>
                <a:ext cx="101120" cy="100479"/>
              </a:xfrm>
              <a:custGeom>
                <a:avLst/>
                <a:gdLst/>
                <a:ahLst/>
                <a:cxnLst/>
                <a:rect l="l" t="t" r="r" b="b"/>
                <a:pathLst>
                  <a:path w="5205" h="5172" extrusionOk="0">
                    <a:moveTo>
                      <a:pt x="5204" y="1"/>
                    </a:moveTo>
                    <a:lnTo>
                      <a:pt x="1" y="5171"/>
                    </a:lnTo>
                    <a:lnTo>
                      <a:pt x="1368" y="5171"/>
                    </a:lnTo>
                    <a:lnTo>
                      <a:pt x="5204" y="1335"/>
                    </a:lnTo>
                    <a:lnTo>
                      <a:pt x="5204" y="1"/>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1" name="Google Shape;6526;p58"/>
              <p:cNvSpPr/>
              <p:nvPr/>
            </p:nvSpPr>
            <p:spPr>
              <a:xfrm>
                <a:off x="2325492" y="4268433"/>
                <a:ext cx="598153" cy="31783"/>
              </a:xfrm>
              <a:custGeom>
                <a:avLst/>
                <a:gdLst/>
                <a:ahLst/>
                <a:cxnLst/>
                <a:rect l="l" t="t" r="r" b="b"/>
                <a:pathLst>
                  <a:path w="30789" h="1636" extrusionOk="0">
                    <a:moveTo>
                      <a:pt x="0" y="1"/>
                    </a:moveTo>
                    <a:lnTo>
                      <a:pt x="0" y="1635"/>
                    </a:lnTo>
                    <a:lnTo>
                      <a:pt x="30789" y="1635"/>
                    </a:lnTo>
                    <a:lnTo>
                      <a:pt x="30789" y="1"/>
                    </a:lnTo>
                    <a:close/>
                  </a:path>
                </a:pathLst>
              </a:custGeom>
              <a:solidFill>
                <a:srgbClr val="FFFFFF">
                  <a:alpha val="42700"/>
                </a:srgbClr>
              </a:solidFill>
              <a:ln>
                <a:noFill/>
              </a:ln>
            </p:spPr>
            <p:txBody>
              <a:bodyPr spcFirstLastPara="1" wrap="square" lIns="121598" tIns="121598" rIns="121598" bIns="121598" anchor="ctr" anchorCtr="0">
                <a:noAutofit/>
              </a:bodyPr>
              <a:lstStyle/>
              <a:p>
                <a:endParaRPr sz="2479"/>
              </a:p>
            </p:txBody>
          </p:sp>
          <p:sp>
            <p:nvSpPr>
              <p:cNvPr id="272" name="Google Shape;6527;p58"/>
              <p:cNvSpPr/>
              <p:nvPr/>
            </p:nvSpPr>
            <p:spPr>
              <a:xfrm>
                <a:off x="2735726" y="4391571"/>
                <a:ext cx="188602" cy="187961"/>
              </a:xfrm>
              <a:custGeom>
                <a:avLst/>
                <a:gdLst/>
                <a:ahLst/>
                <a:cxnLst/>
                <a:rect l="l" t="t" r="r" b="b"/>
                <a:pathLst>
                  <a:path w="9708" h="9675" extrusionOk="0">
                    <a:moveTo>
                      <a:pt x="9707" y="1"/>
                    </a:moveTo>
                    <a:lnTo>
                      <a:pt x="0" y="9674"/>
                    </a:lnTo>
                    <a:lnTo>
                      <a:pt x="1335" y="9674"/>
                    </a:lnTo>
                    <a:lnTo>
                      <a:pt x="9707" y="1335"/>
                    </a:lnTo>
                    <a:lnTo>
                      <a:pt x="9707" y="1"/>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3" name="Google Shape;6528;p58"/>
              <p:cNvSpPr/>
              <p:nvPr/>
            </p:nvSpPr>
            <p:spPr>
              <a:xfrm>
                <a:off x="2472605" y="4185493"/>
                <a:ext cx="419945" cy="394029"/>
              </a:xfrm>
              <a:custGeom>
                <a:avLst/>
                <a:gdLst/>
                <a:ahLst/>
                <a:cxnLst/>
                <a:rect l="l" t="t" r="r" b="b"/>
                <a:pathLst>
                  <a:path w="21616" h="20282" extrusionOk="0">
                    <a:moveTo>
                      <a:pt x="20282" y="0"/>
                    </a:moveTo>
                    <a:lnTo>
                      <a:pt x="0" y="20281"/>
                    </a:lnTo>
                    <a:lnTo>
                      <a:pt x="1335" y="20281"/>
                    </a:lnTo>
                    <a:lnTo>
                      <a:pt x="21616"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4" name="Google Shape;6529;p58"/>
              <p:cNvSpPr/>
              <p:nvPr/>
            </p:nvSpPr>
            <p:spPr>
              <a:xfrm>
                <a:off x="2325492" y="4185493"/>
                <a:ext cx="391445" cy="390784"/>
              </a:xfrm>
              <a:custGeom>
                <a:avLst/>
                <a:gdLst/>
                <a:ahLst/>
                <a:cxnLst/>
                <a:rect l="l" t="t" r="r" b="b"/>
                <a:pathLst>
                  <a:path w="20149" h="20115" extrusionOk="0">
                    <a:moveTo>
                      <a:pt x="18814" y="0"/>
                    </a:moveTo>
                    <a:lnTo>
                      <a:pt x="0" y="18780"/>
                    </a:lnTo>
                    <a:lnTo>
                      <a:pt x="0" y="20115"/>
                    </a:lnTo>
                    <a:lnTo>
                      <a:pt x="20148"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5" name="Google Shape;6530;p58"/>
              <p:cNvSpPr/>
              <p:nvPr/>
            </p:nvSpPr>
            <p:spPr>
              <a:xfrm>
                <a:off x="2383817" y="4185493"/>
                <a:ext cx="421246" cy="394029"/>
              </a:xfrm>
              <a:custGeom>
                <a:avLst/>
                <a:gdLst/>
                <a:ahLst/>
                <a:cxnLst/>
                <a:rect l="l" t="t" r="r" b="b"/>
                <a:pathLst>
                  <a:path w="21683" h="20282" extrusionOk="0">
                    <a:moveTo>
                      <a:pt x="20315" y="0"/>
                    </a:moveTo>
                    <a:lnTo>
                      <a:pt x="0" y="20281"/>
                    </a:lnTo>
                    <a:lnTo>
                      <a:pt x="1368" y="20281"/>
                    </a:lnTo>
                    <a:lnTo>
                      <a:pt x="21683"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6" name="Google Shape;6531;p58"/>
              <p:cNvSpPr/>
              <p:nvPr/>
            </p:nvSpPr>
            <p:spPr>
              <a:xfrm>
                <a:off x="2647579" y="4303443"/>
                <a:ext cx="276745" cy="276084"/>
              </a:xfrm>
              <a:custGeom>
                <a:avLst/>
                <a:gdLst/>
                <a:ahLst/>
                <a:cxnLst/>
                <a:rect l="l" t="t" r="r" b="b"/>
                <a:pathLst>
                  <a:path w="14245" h="14211" extrusionOk="0">
                    <a:moveTo>
                      <a:pt x="14244" y="0"/>
                    </a:moveTo>
                    <a:lnTo>
                      <a:pt x="1" y="14210"/>
                    </a:lnTo>
                    <a:lnTo>
                      <a:pt x="1368" y="14210"/>
                    </a:lnTo>
                    <a:lnTo>
                      <a:pt x="14244" y="1368"/>
                    </a:lnTo>
                    <a:lnTo>
                      <a:pt x="14244"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7" name="Google Shape;6532;p58"/>
              <p:cNvSpPr/>
              <p:nvPr/>
            </p:nvSpPr>
            <p:spPr>
              <a:xfrm>
                <a:off x="2560092" y="4215937"/>
                <a:ext cx="364227" cy="363586"/>
              </a:xfrm>
              <a:custGeom>
                <a:avLst/>
                <a:gdLst/>
                <a:ahLst/>
                <a:cxnLst/>
                <a:rect l="l" t="t" r="r" b="b"/>
                <a:pathLst>
                  <a:path w="18748" h="18715" extrusionOk="0">
                    <a:moveTo>
                      <a:pt x="18747" y="1"/>
                    </a:moveTo>
                    <a:lnTo>
                      <a:pt x="1" y="18714"/>
                    </a:lnTo>
                    <a:lnTo>
                      <a:pt x="1335" y="18714"/>
                    </a:lnTo>
                    <a:lnTo>
                      <a:pt x="18747" y="1335"/>
                    </a:lnTo>
                    <a:lnTo>
                      <a:pt x="18747" y="1"/>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8" name="Google Shape;6533;p58"/>
              <p:cNvSpPr/>
              <p:nvPr/>
            </p:nvSpPr>
            <p:spPr>
              <a:xfrm>
                <a:off x="2325492" y="4185493"/>
                <a:ext cx="216461" cy="215160"/>
              </a:xfrm>
              <a:custGeom>
                <a:avLst/>
                <a:gdLst/>
                <a:ahLst/>
                <a:cxnLst/>
                <a:rect l="l" t="t" r="r" b="b"/>
                <a:pathLst>
                  <a:path w="11142" h="11075" extrusionOk="0">
                    <a:moveTo>
                      <a:pt x="9774" y="0"/>
                    </a:moveTo>
                    <a:lnTo>
                      <a:pt x="0" y="9740"/>
                    </a:lnTo>
                    <a:lnTo>
                      <a:pt x="0" y="11075"/>
                    </a:lnTo>
                    <a:lnTo>
                      <a:pt x="11142"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79" name="Google Shape;6534;p58"/>
              <p:cNvSpPr/>
              <p:nvPr/>
            </p:nvSpPr>
            <p:spPr>
              <a:xfrm>
                <a:off x="2325492" y="4185493"/>
                <a:ext cx="303943" cy="303302"/>
              </a:xfrm>
              <a:custGeom>
                <a:avLst/>
                <a:gdLst/>
                <a:ahLst/>
                <a:cxnLst/>
                <a:rect l="l" t="t" r="r" b="b"/>
                <a:pathLst>
                  <a:path w="15645" h="15612" extrusionOk="0">
                    <a:moveTo>
                      <a:pt x="14311" y="0"/>
                    </a:moveTo>
                    <a:lnTo>
                      <a:pt x="0" y="14244"/>
                    </a:lnTo>
                    <a:lnTo>
                      <a:pt x="0" y="15611"/>
                    </a:lnTo>
                    <a:lnTo>
                      <a:pt x="15645"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80" name="Google Shape;6535;p58"/>
              <p:cNvSpPr/>
              <p:nvPr/>
            </p:nvSpPr>
            <p:spPr>
              <a:xfrm>
                <a:off x="2325492" y="4185493"/>
                <a:ext cx="128338" cy="127678"/>
              </a:xfrm>
              <a:custGeom>
                <a:avLst/>
                <a:gdLst/>
                <a:ahLst/>
                <a:cxnLst/>
                <a:rect l="l" t="t" r="r" b="b"/>
                <a:pathLst>
                  <a:path w="6606" h="6572" extrusionOk="0">
                    <a:moveTo>
                      <a:pt x="5271" y="0"/>
                    </a:moveTo>
                    <a:lnTo>
                      <a:pt x="0" y="5237"/>
                    </a:lnTo>
                    <a:lnTo>
                      <a:pt x="0" y="6572"/>
                    </a:lnTo>
                    <a:lnTo>
                      <a:pt x="6605" y="0"/>
                    </a:lnTo>
                    <a:close/>
                  </a:path>
                </a:pathLst>
              </a:custGeom>
              <a:solidFill>
                <a:srgbClr val="FF9EB9"/>
              </a:solidFill>
              <a:ln>
                <a:noFill/>
              </a:ln>
            </p:spPr>
            <p:txBody>
              <a:bodyPr spcFirstLastPara="1" wrap="square" lIns="121598" tIns="121598" rIns="121598" bIns="121598" anchor="ctr" anchorCtr="0">
                <a:noAutofit/>
              </a:bodyPr>
              <a:lstStyle/>
              <a:p>
                <a:endParaRPr sz="2479"/>
              </a:p>
            </p:txBody>
          </p:sp>
          <p:sp>
            <p:nvSpPr>
              <p:cNvPr id="281" name="Google Shape;6536;p58"/>
              <p:cNvSpPr/>
              <p:nvPr/>
            </p:nvSpPr>
            <p:spPr>
              <a:xfrm>
                <a:off x="2276882" y="4166686"/>
                <a:ext cx="694086" cy="101761"/>
              </a:xfrm>
              <a:custGeom>
                <a:avLst/>
                <a:gdLst/>
                <a:ahLst/>
                <a:cxnLst/>
                <a:rect l="l" t="t" r="r" b="b"/>
                <a:pathLst>
                  <a:path w="35727" h="5238" extrusionOk="0">
                    <a:moveTo>
                      <a:pt x="1" y="1"/>
                    </a:moveTo>
                    <a:lnTo>
                      <a:pt x="1" y="5238"/>
                    </a:lnTo>
                    <a:lnTo>
                      <a:pt x="35726" y="5238"/>
                    </a:lnTo>
                    <a:lnTo>
                      <a:pt x="35726" y="1"/>
                    </a:lnTo>
                    <a:close/>
                  </a:path>
                </a:pathLst>
              </a:custGeom>
              <a:solidFill>
                <a:srgbClr val="E24F83"/>
              </a:solidFill>
              <a:ln>
                <a:noFill/>
              </a:ln>
            </p:spPr>
            <p:txBody>
              <a:bodyPr spcFirstLastPara="1" wrap="square" lIns="121598" tIns="121598" rIns="121598" bIns="121598" anchor="ctr" anchorCtr="0">
                <a:noAutofit/>
              </a:bodyPr>
              <a:lstStyle/>
              <a:p>
                <a:endParaRPr sz="2479"/>
              </a:p>
            </p:txBody>
          </p:sp>
          <p:sp>
            <p:nvSpPr>
              <p:cNvPr id="282" name="Google Shape;6537;p58"/>
              <p:cNvSpPr/>
              <p:nvPr/>
            </p:nvSpPr>
            <p:spPr>
              <a:xfrm>
                <a:off x="2402721" y="3948660"/>
                <a:ext cx="443821" cy="244126"/>
              </a:xfrm>
              <a:custGeom>
                <a:avLst/>
                <a:gdLst/>
                <a:ahLst/>
                <a:cxnLst/>
                <a:rect l="l" t="t" r="r" b="b"/>
                <a:pathLst>
                  <a:path w="22845" h="12566" extrusionOk="0">
                    <a:moveTo>
                      <a:pt x="11482" y="1179"/>
                    </a:moveTo>
                    <a:cubicBezTo>
                      <a:pt x="12487" y="1179"/>
                      <a:pt x="11928" y="5563"/>
                      <a:pt x="11370" y="8554"/>
                    </a:cubicBezTo>
                    <a:cubicBezTo>
                      <a:pt x="10803" y="5585"/>
                      <a:pt x="10169" y="1282"/>
                      <a:pt x="11436" y="1182"/>
                    </a:cubicBezTo>
                    <a:cubicBezTo>
                      <a:pt x="11452" y="1180"/>
                      <a:pt x="11467" y="1179"/>
                      <a:pt x="11482" y="1179"/>
                    </a:cubicBezTo>
                    <a:close/>
                    <a:moveTo>
                      <a:pt x="16611" y="2395"/>
                    </a:moveTo>
                    <a:cubicBezTo>
                      <a:pt x="16690" y="2395"/>
                      <a:pt x="16766" y="2413"/>
                      <a:pt x="16840" y="2450"/>
                    </a:cubicBezTo>
                    <a:cubicBezTo>
                      <a:pt x="17808" y="2950"/>
                      <a:pt x="14872" y="6386"/>
                      <a:pt x="12804" y="8621"/>
                    </a:cubicBezTo>
                    <a:cubicBezTo>
                      <a:pt x="13864" y="6033"/>
                      <a:pt x="15478" y="2395"/>
                      <a:pt x="16611" y="2395"/>
                    </a:cubicBezTo>
                    <a:close/>
                    <a:moveTo>
                      <a:pt x="6157" y="2395"/>
                    </a:moveTo>
                    <a:cubicBezTo>
                      <a:pt x="7269" y="2395"/>
                      <a:pt x="8940" y="6033"/>
                      <a:pt x="9969" y="8621"/>
                    </a:cubicBezTo>
                    <a:cubicBezTo>
                      <a:pt x="7867" y="6386"/>
                      <a:pt x="4965" y="2950"/>
                      <a:pt x="5932" y="2450"/>
                    </a:cubicBezTo>
                    <a:cubicBezTo>
                      <a:pt x="6004" y="2413"/>
                      <a:pt x="6079" y="2395"/>
                      <a:pt x="6157" y="2395"/>
                    </a:cubicBezTo>
                    <a:close/>
                    <a:moveTo>
                      <a:pt x="3034" y="5919"/>
                    </a:moveTo>
                    <a:cubicBezTo>
                      <a:pt x="4307" y="5919"/>
                      <a:pt x="7058" y="7940"/>
                      <a:pt x="9001" y="9522"/>
                    </a:cubicBezTo>
                    <a:cubicBezTo>
                      <a:pt x="6133" y="8588"/>
                      <a:pt x="1863" y="7053"/>
                      <a:pt x="2463" y="6186"/>
                    </a:cubicBezTo>
                    <a:cubicBezTo>
                      <a:pt x="2581" y="6001"/>
                      <a:pt x="2778" y="5919"/>
                      <a:pt x="3034" y="5919"/>
                    </a:cubicBezTo>
                    <a:close/>
                    <a:moveTo>
                      <a:pt x="19733" y="5919"/>
                    </a:moveTo>
                    <a:cubicBezTo>
                      <a:pt x="19993" y="5919"/>
                      <a:pt x="20192" y="6001"/>
                      <a:pt x="20309" y="6186"/>
                    </a:cubicBezTo>
                    <a:cubicBezTo>
                      <a:pt x="20876" y="7086"/>
                      <a:pt x="16673" y="8588"/>
                      <a:pt x="13771" y="9522"/>
                    </a:cubicBezTo>
                    <a:cubicBezTo>
                      <a:pt x="15659" y="7940"/>
                      <a:pt x="18447" y="5919"/>
                      <a:pt x="19733" y="5919"/>
                    </a:cubicBezTo>
                    <a:close/>
                    <a:moveTo>
                      <a:pt x="2923" y="9841"/>
                    </a:moveTo>
                    <a:cubicBezTo>
                      <a:pt x="4473" y="9841"/>
                      <a:pt x="6750" y="10284"/>
                      <a:pt x="8534" y="10689"/>
                    </a:cubicBezTo>
                    <a:cubicBezTo>
                      <a:pt x="6872" y="10927"/>
                      <a:pt x="4769" y="11174"/>
                      <a:pt x="3235" y="11174"/>
                    </a:cubicBezTo>
                    <a:cubicBezTo>
                      <a:pt x="1967" y="11174"/>
                      <a:pt x="1087" y="11005"/>
                      <a:pt x="1162" y="10522"/>
                    </a:cubicBezTo>
                    <a:cubicBezTo>
                      <a:pt x="1228" y="10025"/>
                      <a:pt x="1924" y="9841"/>
                      <a:pt x="2923" y="9841"/>
                    </a:cubicBezTo>
                    <a:close/>
                    <a:moveTo>
                      <a:pt x="19838" y="9841"/>
                    </a:moveTo>
                    <a:cubicBezTo>
                      <a:pt x="20843" y="9841"/>
                      <a:pt x="21545" y="10025"/>
                      <a:pt x="21610" y="10522"/>
                    </a:cubicBezTo>
                    <a:cubicBezTo>
                      <a:pt x="21686" y="11005"/>
                      <a:pt x="20805" y="11174"/>
                      <a:pt x="19535" y="11174"/>
                    </a:cubicBezTo>
                    <a:cubicBezTo>
                      <a:pt x="17996" y="11174"/>
                      <a:pt x="15886" y="10927"/>
                      <a:pt x="14205" y="10689"/>
                    </a:cubicBezTo>
                    <a:cubicBezTo>
                      <a:pt x="15989" y="10284"/>
                      <a:pt x="18279" y="9841"/>
                      <a:pt x="19838" y="9841"/>
                    </a:cubicBezTo>
                    <a:close/>
                    <a:moveTo>
                      <a:pt x="11254" y="0"/>
                    </a:moveTo>
                    <a:cubicBezTo>
                      <a:pt x="9653" y="0"/>
                      <a:pt x="9481" y="2534"/>
                      <a:pt x="9768" y="5252"/>
                    </a:cubicBezTo>
                    <a:cubicBezTo>
                      <a:pt x="8708" y="3105"/>
                      <a:pt x="7405" y="1201"/>
                      <a:pt x="6165" y="1201"/>
                    </a:cubicBezTo>
                    <a:cubicBezTo>
                      <a:pt x="5883" y="1201"/>
                      <a:pt x="5604" y="1300"/>
                      <a:pt x="5332" y="1516"/>
                    </a:cubicBezTo>
                    <a:cubicBezTo>
                      <a:pt x="4131" y="2517"/>
                      <a:pt x="4698" y="4184"/>
                      <a:pt x="5932" y="5886"/>
                    </a:cubicBezTo>
                    <a:cubicBezTo>
                      <a:pt x="4787" y="5218"/>
                      <a:pt x="3697" y="4768"/>
                      <a:pt x="2867" y="4768"/>
                    </a:cubicBezTo>
                    <a:cubicBezTo>
                      <a:pt x="2246" y="4768"/>
                      <a:pt x="1772" y="5019"/>
                      <a:pt x="1529" y="5619"/>
                    </a:cubicBezTo>
                    <a:cubicBezTo>
                      <a:pt x="1029" y="6886"/>
                      <a:pt x="1963" y="7920"/>
                      <a:pt x="3464" y="8754"/>
                    </a:cubicBezTo>
                    <a:cubicBezTo>
                      <a:pt x="3385" y="8753"/>
                      <a:pt x="3306" y="8752"/>
                      <a:pt x="3228" y="8752"/>
                    </a:cubicBezTo>
                    <a:cubicBezTo>
                      <a:pt x="1378" y="8752"/>
                      <a:pt x="0" y="9146"/>
                      <a:pt x="128" y="10522"/>
                    </a:cubicBezTo>
                    <a:cubicBezTo>
                      <a:pt x="248" y="12048"/>
                      <a:pt x="1897" y="12521"/>
                      <a:pt x="3927" y="12521"/>
                    </a:cubicBezTo>
                    <a:cubicBezTo>
                      <a:pt x="6423" y="12521"/>
                      <a:pt x="9494" y="11806"/>
                      <a:pt x="11003" y="11456"/>
                    </a:cubicBezTo>
                    <a:cubicBezTo>
                      <a:pt x="11103" y="11723"/>
                      <a:pt x="11303" y="11857"/>
                      <a:pt x="11536" y="11857"/>
                    </a:cubicBezTo>
                    <a:cubicBezTo>
                      <a:pt x="11770" y="11857"/>
                      <a:pt x="11970" y="11756"/>
                      <a:pt x="12037" y="11523"/>
                    </a:cubicBezTo>
                    <a:cubicBezTo>
                      <a:pt x="13562" y="11886"/>
                      <a:pt x="16542" y="12566"/>
                      <a:pt x="18988" y="12566"/>
                    </a:cubicBezTo>
                    <a:cubicBezTo>
                      <a:pt x="21034" y="12566"/>
                      <a:pt x="22708" y="12090"/>
                      <a:pt x="22844" y="10556"/>
                    </a:cubicBezTo>
                    <a:cubicBezTo>
                      <a:pt x="22844" y="9147"/>
                      <a:pt x="21462" y="8752"/>
                      <a:pt x="19611" y="8752"/>
                    </a:cubicBezTo>
                    <a:cubicBezTo>
                      <a:pt x="19533" y="8752"/>
                      <a:pt x="19455" y="8753"/>
                      <a:pt x="19375" y="8754"/>
                    </a:cubicBezTo>
                    <a:cubicBezTo>
                      <a:pt x="20843" y="7920"/>
                      <a:pt x="21744" y="6886"/>
                      <a:pt x="21310" y="5619"/>
                    </a:cubicBezTo>
                    <a:cubicBezTo>
                      <a:pt x="21054" y="5008"/>
                      <a:pt x="20575" y="4754"/>
                      <a:pt x="19959" y="4754"/>
                    </a:cubicBezTo>
                    <a:cubicBezTo>
                      <a:pt x="19129" y="4754"/>
                      <a:pt x="18051" y="5215"/>
                      <a:pt x="16940" y="5886"/>
                    </a:cubicBezTo>
                    <a:cubicBezTo>
                      <a:pt x="18141" y="4184"/>
                      <a:pt x="18708" y="2517"/>
                      <a:pt x="17507" y="1516"/>
                    </a:cubicBezTo>
                    <a:cubicBezTo>
                      <a:pt x="17234" y="1289"/>
                      <a:pt x="16954" y="1186"/>
                      <a:pt x="16670" y="1186"/>
                    </a:cubicBezTo>
                    <a:cubicBezTo>
                      <a:pt x="15537" y="1186"/>
                      <a:pt x="14352" y="2830"/>
                      <a:pt x="13338" y="4751"/>
                    </a:cubicBezTo>
                    <a:cubicBezTo>
                      <a:pt x="13538" y="2350"/>
                      <a:pt x="13204" y="215"/>
                      <a:pt x="11470" y="15"/>
                    </a:cubicBezTo>
                    <a:cubicBezTo>
                      <a:pt x="11395" y="5"/>
                      <a:pt x="11323" y="0"/>
                      <a:pt x="11254" y="0"/>
                    </a:cubicBezTo>
                    <a:close/>
                  </a:path>
                </a:pathLst>
              </a:custGeom>
              <a:solidFill>
                <a:srgbClr val="EAE9EE"/>
              </a:solidFill>
              <a:ln>
                <a:noFill/>
              </a:ln>
            </p:spPr>
            <p:txBody>
              <a:bodyPr spcFirstLastPara="1" wrap="square" lIns="121598" tIns="121598" rIns="121598" bIns="121598" anchor="ctr" anchorCtr="0">
                <a:noAutofit/>
              </a:bodyPr>
              <a:lstStyle/>
              <a:p>
                <a:endParaRPr sz="2479"/>
              </a:p>
            </p:txBody>
          </p:sp>
        </p:grpSp>
        <p:sp>
          <p:nvSpPr>
            <p:cNvPr id="268" name="Google Shape;6538;p58"/>
            <p:cNvSpPr/>
            <p:nvPr/>
          </p:nvSpPr>
          <p:spPr>
            <a:xfrm>
              <a:off x="2119422" y="4320311"/>
              <a:ext cx="25936" cy="410231"/>
            </a:xfrm>
            <a:custGeom>
              <a:avLst/>
              <a:gdLst/>
              <a:ahLst/>
              <a:cxnLst/>
              <a:rect l="l" t="t" r="r" b="b"/>
              <a:pathLst>
                <a:path w="1335" h="21116" extrusionOk="0">
                  <a:moveTo>
                    <a:pt x="0" y="1"/>
                  </a:moveTo>
                  <a:lnTo>
                    <a:pt x="0" y="21116"/>
                  </a:lnTo>
                  <a:lnTo>
                    <a:pt x="1334" y="21116"/>
                  </a:lnTo>
                  <a:lnTo>
                    <a:pt x="1334" y="1"/>
                  </a:lnTo>
                  <a:close/>
                </a:path>
              </a:pathLst>
            </a:custGeom>
            <a:solidFill>
              <a:srgbClr val="EAE9EE"/>
            </a:solidFill>
            <a:ln>
              <a:noFill/>
            </a:ln>
          </p:spPr>
          <p:txBody>
            <a:bodyPr spcFirstLastPara="1" wrap="square" lIns="121598" tIns="121598" rIns="121598" bIns="121598" anchor="ctr" anchorCtr="0">
              <a:noAutofit/>
            </a:bodyPr>
            <a:lstStyle/>
            <a:p>
              <a:endParaRPr sz="2479"/>
            </a:p>
          </p:txBody>
        </p:sp>
      </p:grpSp>
      <p:grpSp>
        <p:nvGrpSpPr>
          <p:cNvPr id="283" name="Google Shape;6539;p58"/>
          <p:cNvGrpSpPr/>
          <p:nvPr/>
        </p:nvGrpSpPr>
        <p:grpSpPr>
          <a:xfrm>
            <a:off x="2679431" y="1426269"/>
            <a:ext cx="692130" cy="1112642"/>
            <a:chOff x="4187116" y="4070765"/>
            <a:chExt cx="520385" cy="836551"/>
          </a:xfrm>
        </p:grpSpPr>
        <p:sp>
          <p:nvSpPr>
            <p:cNvPr id="284" name="Google Shape;6540;p58"/>
            <p:cNvSpPr/>
            <p:nvPr/>
          </p:nvSpPr>
          <p:spPr>
            <a:xfrm>
              <a:off x="4586004" y="4159556"/>
              <a:ext cx="19" cy="19"/>
            </a:xfrm>
            <a:custGeom>
              <a:avLst/>
              <a:gdLst/>
              <a:ahLst/>
              <a:cxnLst/>
              <a:rect l="l" t="t" r="r" b="b"/>
              <a:pathLst>
                <a:path w="1" h="1" extrusionOk="0">
                  <a:moveTo>
                    <a:pt x="0" y="1"/>
                  </a:move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85" name="Google Shape;6541;p58"/>
            <p:cNvSpPr/>
            <p:nvPr/>
          </p:nvSpPr>
          <p:spPr>
            <a:xfrm>
              <a:off x="4502072" y="4303285"/>
              <a:ext cx="24653" cy="23993"/>
            </a:xfrm>
            <a:custGeom>
              <a:avLst/>
              <a:gdLst/>
              <a:ahLst/>
              <a:cxnLst/>
              <a:rect l="l" t="t" r="r" b="b"/>
              <a:pathLst>
                <a:path w="1269" h="1235" extrusionOk="0">
                  <a:moveTo>
                    <a:pt x="634" y="0"/>
                  </a:moveTo>
                  <a:cubicBezTo>
                    <a:pt x="301" y="0"/>
                    <a:pt x="1" y="267"/>
                    <a:pt x="1" y="601"/>
                  </a:cubicBezTo>
                  <a:cubicBezTo>
                    <a:pt x="1" y="968"/>
                    <a:pt x="301" y="1235"/>
                    <a:pt x="634" y="1235"/>
                  </a:cubicBezTo>
                  <a:cubicBezTo>
                    <a:pt x="1001" y="1235"/>
                    <a:pt x="1268" y="968"/>
                    <a:pt x="1268" y="601"/>
                  </a:cubicBezTo>
                  <a:cubicBezTo>
                    <a:pt x="1268" y="267"/>
                    <a:pt x="1001" y="0"/>
                    <a:pt x="6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6" name="Google Shape;6542;p58"/>
            <p:cNvSpPr/>
            <p:nvPr/>
          </p:nvSpPr>
          <p:spPr>
            <a:xfrm>
              <a:off x="4444388" y="4318653"/>
              <a:ext cx="24012" cy="24187"/>
            </a:xfrm>
            <a:custGeom>
              <a:avLst/>
              <a:gdLst/>
              <a:ahLst/>
              <a:cxnLst/>
              <a:rect l="l" t="t" r="r" b="b"/>
              <a:pathLst>
                <a:path w="1236" h="1245" extrusionOk="0">
                  <a:moveTo>
                    <a:pt x="695" y="1"/>
                  </a:moveTo>
                  <a:cubicBezTo>
                    <a:pt x="664" y="1"/>
                    <a:pt x="633" y="4"/>
                    <a:pt x="601" y="10"/>
                  </a:cubicBezTo>
                  <a:cubicBezTo>
                    <a:pt x="268" y="10"/>
                    <a:pt x="1" y="277"/>
                    <a:pt x="1" y="610"/>
                  </a:cubicBezTo>
                  <a:cubicBezTo>
                    <a:pt x="1" y="944"/>
                    <a:pt x="268" y="1244"/>
                    <a:pt x="601" y="1244"/>
                  </a:cubicBezTo>
                  <a:cubicBezTo>
                    <a:pt x="935" y="1244"/>
                    <a:pt x="1235" y="944"/>
                    <a:pt x="1235" y="610"/>
                  </a:cubicBezTo>
                  <a:cubicBezTo>
                    <a:pt x="1235" y="278"/>
                    <a:pt x="989" y="1"/>
                    <a:pt x="69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7" name="Google Shape;6543;p58"/>
            <p:cNvSpPr/>
            <p:nvPr/>
          </p:nvSpPr>
          <p:spPr>
            <a:xfrm>
              <a:off x="4380235" y="4335692"/>
              <a:ext cx="23993" cy="23993"/>
            </a:xfrm>
            <a:custGeom>
              <a:avLst/>
              <a:gdLst/>
              <a:ahLst/>
              <a:cxnLst/>
              <a:rect l="l" t="t" r="r" b="b"/>
              <a:pathLst>
                <a:path w="1235" h="1235" extrusionOk="0">
                  <a:moveTo>
                    <a:pt x="601" y="0"/>
                  </a:moveTo>
                  <a:cubicBezTo>
                    <a:pt x="267" y="0"/>
                    <a:pt x="1" y="267"/>
                    <a:pt x="1" y="601"/>
                  </a:cubicBezTo>
                  <a:cubicBezTo>
                    <a:pt x="1" y="968"/>
                    <a:pt x="267" y="1234"/>
                    <a:pt x="601" y="1234"/>
                  </a:cubicBezTo>
                  <a:cubicBezTo>
                    <a:pt x="968" y="1234"/>
                    <a:pt x="1235" y="968"/>
                    <a:pt x="1235" y="601"/>
                  </a:cubicBezTo>
                  <a:cubicBezTo>
                    <a:pt x="1235" y="267"/>
                    <a:pt x="968" y="0"/>
                    <a:pt x="6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8" name="Google Shape;6544;p58"/>
            <p:cNvSpPr/>
            <p:nvPr/>
          </p:nvSpPr>
          <p:spPr>
            <a:xfrm>
              <a:off x="4313479" y="4349952"/>
              <a:ext cx="24653" cy="24634"/>
            </a:xfrm>
            <a:custGeom>
              <a:avLst/>
              <a:gdLst/>
              <a:ahLst/>
              <a:cxnLst/>
              <a:rect l="l" t="t" r="r" b="b"/>
              <a:pathLst>
                <a:path w="1269" h="1268" extrusionOk="0">
                  <a:moveTo>
                    <a:pt x="635" y="0"/>
                  </a:moveTo>
                  <a:cubicBezTo>
                    <a:pt x="301" y="0"/>
                    <a:pt x="1" y="300"/>
                    <a:pt x="1" y="634"/>
                  </a:cubicBezTo>
                  <a:cubicBezTo>
                    <a:pt x="1" y="967"/>
                    <a:pt x="301" y="1268"/>
                    <a:pt x="635" y="1268"/>
                  </a:cubicBezTo>
                  <a:cubicBezTo>
                    <a:pt x="968" y="1268"/>
                    <a:pt x="1268" y="967"/>
                    <a:pt x="1268" y="634"/>
                  </a:cubicBezTo>
                  <a:cubicBezTo>
                    <a:pt x="1268" y="300"/>
                    <a:pt x="968" y="0"/>
                    <a:pt x="6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89" name="Google Shape;6545;p58"/>
            <p:cNvSpPr/>
            <p:nvPr/>
          </p:nvSpPr>
          <p:spPr>
            <a:xfrm>
              <a:off x="4247383" y="4366155"/>
              <a:ext cx="23993" cy="24634"/>
            </a:xfrm>
            <a:custGeom>
              <a:avLst/>
              <a:gdLst/>
              <a:ahLst/>
              <a:cxnLst/>
              <a:rect l="l" t="t" r="r" b="b"/>
              <a:pathLst>
                <a:path w="1235" h="1268" extrusionOk="0">
                  <a:moveTo>
                    <a:pt x="634" y="0"/>
                  </a:moveTo>
                  <a:cubicBezTo>
                    <a:pt x="267" y="0"/>
                    <a:pt x="0" y="300"/>
                    <a:pt x="0" y="634"/>
                  </a:cubicBezTo>
                  <a:cubicBezTo>
                    <a:pt x="0" y="967"/>
                    <a:pt x="267" y="1268"/>
                    <a:pt x="634" y="1268"/>
                  </a:cubicBezTo>
                  <a:cubicBezTo>
                    <a:pt x="968" y="1268"/>
                    <a:pt x="1235" y="967"/>
                    <a:pt x="1235" y="634"/>
                  </a:cubicBezTo>
                  <a:cubicBezTo>
                    <a:pt x="1235" y="300"/>
                    <a:pt x="968" y="0"/>
                    <a:pt x="6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0" name="Google Shape;6546;p58"/>
            <p:cNvSpPr/>
            <p:nvPr/>
          </p:nvSpPr>
          <p:spPr>
            <a:xfrm>
              <a:off x="4609648" y="4423819"/>
              <a:ext cx="79089" cy="88162"/>
            </a:xfrm>
            <a:custGeom>
              <a:avLst/>
              <a:gdLst/>
              <a:ahLst/>
              <a:cxnLst/>
              <a:rect l="l" t="t" r="r" b="b"/>
              <a:pathLst>
                <a:path w="4071" h="4538" extrusionOk="0">
                  <a:moveTo>
                    <a:pt x="2036" y="1"/>
                  </a:moveTo>
                  <a:lnTo>
                    <a:pt x="1369" y="1602"/>
                  </a:lnTo>
                  <a:lnTo>
                    <a:pt x="1" y="2302"/>
                  </a:lnTo>
                  <a:lnTo>
                    <a:pt x="1369" y="2970"/>
                  </a:lnTo>
                  <a:lnTo>
                    <a:pt x="2036" y="4537"/>
                  </a:lnTo>
                  <a:lnTo>
                    <a:pt x="2703" y="2970"/>
                  </a:lnTo>
                  <a:lnTo>
                    <a:pt x="4071" y="2302"/>
                  </a:lnTo>
                  <a:lnTo>
                    <a:pt x="2703" y="1602"/>
                  </a:lnTo>
                  <a:lnTo>
                    <a:pt x="2036"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1" name="Google Shape;6547;p58"/>
            <p:cNvSpPr/>
            <p:nvPr/>
          </p:nvSpPr>
          <p:spPr>
            <a:xfrm>
              <a:off x="4649185" y="4511966"/>
              <a:ext cx="19" cy="19"/>
            </a:xfrm>
            <a:custGeom>
              <a:avLst/>
              <a:gdLst/>
              <a:ahLst/>
              <a:cxnLst/>
              <a:rect l="l" t="t" r="r" b="b"/>
              <a:pathLst>
                <a:path w="1" h="1" extrusionOk="0">
                  <a:moveTo>
                    <a:pt x="1" y="0"/>
                  </a:move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2" name="Google Shape;6548;p58"/>
            <p:cNvSpPr/>
            <p:nvPr/>
          </p:nvSpPr>
          <p:spPr>
            <a:xfrm>
              <a:off x="4188398" y="4259221"/>
              <a:ext cx="519103" cy="645459"/>
            </a:xfrm>
            <a:custGeom>
              <a:avLst/>
              <a:gdLst/>
              <a:ahLst/>
              <a:cxnLst/>
              <a:rect l="l" t="t" r="r" b="b"/>
              <a:pathLst>
                <a:path w="26720" h="33224" extrusionOk="0">
                  <a:moveTo>
                    <a:pt x="1" y="0"/>
                  </a:moveTo>
                  <a:lnTo>
                    <a:pt x="1" y="33224"/>
                  </a:lnTo>
                  <a:lnTo>
                    <a:pt x="26720" y="33224"/>
                  </a:lnTo>
                  <a:lnTo>
                    <a:pt x="26720" y="0"/>
                  </a:ln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93" name="Google Shape;6549;p58"/>
            <p:cNvSpPr/>
            <p:nvPr/>
          </p:nvSpPr>
          <p:spPr>
            <a:xfrm>
              <a:off x="4217560" y="4300040"/>
              <a:ext cx="29841" cy="28539"/>
            </a:xfrm>
            <a:custGeom>
              <a:avLst/>
              <a:gdLst/>
              <a:ahLst/>
              <a:cxnLst/>
              <a:rect l="l" t="t" r="r" b="b"/>
              <a:pathLst>
                <a:path w="1536" h="1469" extrusionOk="0">
                  <a:moveTo>
                    <a:pt x="768" y="1"/>
                  </a:moveTo>
                  <a:lnTo>
                    <a:pt x="535" y="501"/>
                  </a:lnTo>
                  <a:lnTo>
                    <a:pt x="1" y="534"/>
                  </a:lnTo>
                  <a:lnTo>
                    <a:pt x="401" y="901"/>
                  </a:lnTo>
                  <a:lnTo>
                    <a:pt x="268" y="1468"/>
                  </a:lnTo>
                  <a:lnTo>
                    <a:pt x="768" y="1201"/>
                  </a:lnTo>
                  <a:lnTo>
                    <a:pt x="1235" y="1468"/>
                  </a:lnTo>
                  <a:lnTo>
                    <a:pt x="1168" y="901"/>
                  </a:lnTo>
                  <a:lnTo>
                    <a:pt x="1535" y="534"/>
                  </a:lnTo>
                  <a:lnTo>
                    <a:pt x="1002"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4" name="Google Shape;6550;p58"/>
            <p:cNvSpPr/>
            <p:nvPr/>
          </p:nvSpPr>
          <p:spPr>
            <a:xfrm>
              <a:off x="4305707" y="4300040"/>
              <a:ext cx="29180" cy="28539"/>
            </a:xfrm>
            <a:custGeom>
              <a:avLst/>
              <a:gdLst/>
              <a:ahLst/>
              <a:cxnLst/>
              <a:rect l="l" t="t" r="r" b="b"/>
              <a:pathLst>
                <a:path w="1502" h="1469" extrusionOk="0">
                  <a:moveTo>
                    <a:pt x="734" y="1"/>
                  </a:moveTo>
                  <a:lnTo>
                    <a:pt x="501" y="501"/>
                  </a:lnTo>
                  <a:lnTo>
                    <a:pt x="0" y="534"/>
                  </a:lnTo>
                  <a:lnTo>
                    <a:pt x="367" y="901"/>
                  </a:lnTo>
                  <a:lnTo>
                    <a:pt x="301" y="1468"/>
                  </a:lnTo>
                  <a:lnTo>
                    <a:pt x="734" y="1201"/>
                  </a:lnTo>
                  <a:lnTo>
                    <a:pt x="1201" y="1468"/>
                  </a:lnTo>
                  <a:lnTo>
                    <a:pt x="1135" y="901"/>
                  </a:lnTo>
                  <a:lnTo>
                    <a:pt x="1502" y="534"/>
                  </a:lnTo>
                  <a:lnTo>
                    <a:pt x="1001" y="501"/>
                  </a:lnTo>
                  <a:lnTo>
                    <a:pt x="734"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5" name="Google Shape;6551;p58"/>
            <p:cNvSpPr/>
            <p:nvPr/>
          </p:nvSpPr>
          <p:spPr>
            <a:xfrm>
              <a:off x="4393194" y="4300040"/>
              <a:ext cx="29180" cy="28539"/>
            </a:xfrm>
            <a:custGeom>
              <a:avLst/>
              <a:gdLst/>
              <a:ahLst/>
              <a:cxnLst/>
              <a:rect l="l" t="t" r="r" b="b"/>
              <a:pathLst>
                <a:path w="1502" h="1469" extrusionOk="0">
                  <a:moveTo>
                    <a:pt x="735" y="1"/>
                  </a:moveTo>
                  <a:lnTo>
                    <a:pt x="534" y="501"/>
                  </a:lnTo>
                  <a:lnTo>
                    <a:pt x="1" y="534"/>
                  </a:lnTo>
                  <a:lnTo>
                    <a:pt x="368" y="901"/>
                  </a:lnTo>
                  <a:lnTo>
                    <a:pt x="301" y="1468"/>
                  </a:lnTo>
                  <a:lnTo>
                    <a:pt x="735" y="1201"/>
                  </a:lnTo>
                  <a:lnTo>
                    <a:pt x="1235" y="1468"/>
                  </a:lnTo>
                  <a:lnTo>
                    <a:pt x="1235" y="1468"/>
                  </a:lnTo>
                  <a:lnTo>
                    <a:pt x="1135" y="901"/>
                  </a:lnTo>
                  <a:lnTo>
                    <a:pt x="1502" y="534"/>
                  </a:lnTo>
                  <a:lnTo>
                    <a:pt x="1001" y="501"/>
                  </a:lnTo>
                  <a:lnTo>
                    <a:pt x="735"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6" name="Google Shape;6552;p58"/>
            <p:cNvSpPr/>
            <p:nvPr/>
          </p:nvSpPr>
          <p:spPr>
            <a:xfrm>
              <a:off x="4481341" y="4300040"/>
              <a:ext cx="29180" cy="28539"/>
            </a:xfrm>
            <a:custGeom>
              <a:avLst/>
              <a:gdLst/>
              <a:ahLst/>
              <a:cxnLst/>
              <a:rect l="l" t="t" r="r" b="b"/>
              <a:pathLst>
                <a:path w="1502" h="1469" extrusionOk="0">
                  <a:moveTo>
                    <a:pt x="767" y="1"/>
                  </a:moveTo>
                  <a:lnTo>
                    <a:pt x="501" y="501"/>
                  </a:lnTo>
                  <a:lnTo>
                    <a:pt x="0" y="534"/>
                  </a:lnTo>
                  <a:lnTo>
                    <a:pt x="367" y="901"/>
                  </a:lnTo>
                  <a:lnTo>
                    <a:pt x="300" y="1468"/>
                  </a:lnTo>
                  <a:lnTo>
                    <a:pt x="767" y="1201"/>
                  </a:lnTo>
                  <a:lnTo>
                    <a:pt x="1201" y="1468"/>
                  </a:lnTo>
                  <a:lnTo>
                    <a:pt x="1134" y="901"/>
                  </a:lnTo>
                  <a:lnTo>
                    <a:pt x="1501" y="534"/>
                  </a:lnTo>
                  <a:lnTo>
                    <a:pt x="968"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7" name="Google Shape;6553;p58"/>
            <p:cNvSpPr/>
            <p:nvPr/>
          </p:nvSpPr>
          <p:spPr>
            <a:xfrm>
              <a:off x="4568828" y="4300040"/>
              <a:ext cx="29180" cy="28539"/>
            </a:xfrm>
            <a:custGeom>
              <a:avLst/>
              <a:gdLst/>
              <a:ahLst/>
              <a:cxnLst/>
              <a:rect l="l" t="t" r="r" b="b"/>
              <a:pathLst>
                <a:path w="1502" h="1469" extrusionOk="0">
                  <a:moveTo>
                    <a:pt x="768" y="1"/>
                  </a:moveTo>
                  <a:lnTo>
                    <a:pt x="534" y="501"/>
                  </a:lnTo>
                  <a:lnTo>
                    <a:pt x="0" y="534"/>
                  </a:lnTo>
                  <a:lnTo>
                    <a:pt x="367" y="901"/>
                  </a:lnTo>
                  <a:lnTo>
                    <a:pt x="301" y="1468"/>
                  </a:lnTo>
                  <a:lnTo>
                    <a:pt x="768" y="1201"/>
                  </a:lnTo>
                  <a:lnTo>
                    <a:pt x="1201" y="1468"/>
                  </a:lnTo>
                  <a:lnTo>
                    <a:pt x="1135" y="901"/>
                  </a:lnTo>
                  <a:lnTo>
                    <a:pt x="1502" y="534"/>
                  </a:lnTo>
                  <a:lnTo>
                    <a:pt x="1001"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8" name="Google Shape;6554;p58"/>
            <p:cNvSpPr/>
            <p:nvPr/>
          </p:nvSpPr>
          <p:spPr>
            <a:xfrm>
              <a:off x="4656975" y="4300040"/>
              <a:ext cx="29180" cy="28539"/>
            </a:xfrm>
            <a:custGeom>
              <a:avLst/>
              <a:gdLst/>
              <a:ahLst/>
              <a:cxnLst/>
              <a:rect l="l" t="t" r="r" b="b"/>
              <a:pathLst>
                <a:path w="1502" h="1469" extrusionOk="0">
                  <a:moveTo>
                    <a:pt x="767" y="1"/>
                  </a:moveTo>
                  <a:lnTo>
                    <a:pt x="500" y="501"/>
                  </a:lnTo>
                  <a:lnTo>
                    <a:pt x="0" y="534"/>
                  </a:lnTo>
                  <a:lnTo>
                    <a:pt x="400" y="901"/>
                  </a:lnTo>
                  <a:lnTo>
                    <a:pt x="267" y="1468"/>
                  </a:lnTo>
                  <a:lnTo>
                    <a:pt x="767" y="1201"/>
                  </a:lnTo>
                  <a:lnTo>
                    <a:pt x="1234" y="1468"/>
                  </a:lnTo>
                  <a:lnTo>
                    <a:pt x="1134" y="901"/>
                  </a:lnTo>
                  <a:lnTo>
                    <a:pt x="1501" y="534"/>
                  </a:lnTo>
                  <a:lnTo>
                    <a:pt x="967"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99" name="Google Shape;6555;p58"/>
            <p:cNvSpPr/>
            <p:nvPr/>
          </p:nvSpPr>
          <p:spPr>
            <a:xfrm>
              <a:off x="4261643" y="4352536"/>
              <a:ext cx="29180" cy="28539"/>
            </a:xfrm>
            <a:custGeom>
              <a:avLst/>
              <a:gdLst/>
              <a:ahLst/>
              <a:cxnLst/>
              <a:rect l="l" t="t" r="r" b="b"/>
              <a:pathLst>
                <a:path w="1502" h="1469" extrusionOk="0">
                  <a:moveTo>
                    <a:pt x="767" y="1"/>
                  </a:moveTo>
                  <a:lnTo>
                    <a:pt x="501" y="501"/>
                  </a:lnTo>
                  <a:lnTo>
                    <a:pt x="0" y="601"/>
                  </a:lnTo>
                  <a:lnTo>
                    <a:pt x="400" y="935"/>
                  </a:lnTo>
                  <a:lnTo>
                    <a:pt x="300" y="1468"/>
                  </a:lnTo>
                  <a:lnTo>
                    <a:pt x="767" y="1201"/>
                  </a:lnTo>
                  <a:lnTo>
                    <a:pt x="1234" y="1468"/>
                  </a:lnTo>
                  <a:lnTo>
                    <a:pt x="1134" y="935"/>
                  </a:lnTo>
                  <a:lnTo>
                    <a:pt x="1501" y="601"/>
                  </a:lnTo>
                  <a:lnTo>
                    <a:pt x="968"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0" name="Google Shape;6556;p58"/>
            <p:cNvSpPr/>
            <p:nvPr/>
          </p:nvSpPr>
          <p:spPr>
            <a:xfrm>
              <a:off x="4349130" y="4352536"/>
              <a:ext cx="29180" cy="28539"/>
            </a:xfrm>
            <a:custGeom>
              <a:avLst/>
              <a:gdLst/>
              <a:ahLst/>
              <a:cxnLst/>
              <a:rect l="l" t="t" r="r" b="b"/>
              <a:pathLst>
                <a:path w="1502" h="1469" extrusionOk="0">
                  <a:moveTo>
                    <a:pt x="768" y="1"/>
                  </a:moveTo>
                  <a:lnTo>
                    <a:pt x="567" y="501"/>
                  </a:lnTo>
                  <a:lnTo>
                    <a:pt x="0" y="601"/>
                  </a:lnTo>
                  <a:lnTo>
                    <a:pt x="401" y="935"/>
                  </a:lnTo>
                  <a:lnTo>
                    <a:pt x="301" y="1468"/>
                  </a:lnTo>
                  <a:lnTo>
                    <a:pt x="768" y="1201"/>
                  </a:lnTo>
                  <a:lnTo>
                    <a:pt x="1235" y="1468"/>
                  </a:lnTo>
                  <a:lnTo>
                    <a:pt x="1135" y="935"/>
                  </a:lnTo>
                  <a:lnTo>
                    <a:pt x="1501" y="601"/>
                  </a:lnTo>
                  <a:lnTo>
                    <a:pt x="1001"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1" name="Google Shape;6557;p58"/>
            <p:cNvSpPr/>
            <p:nvPr/>
          </p:nvSpPr>
          <p:spPr>
            <a:xfrm>
              <a:off x="4436617" y="4352536"/>
              <a:ext cx="30482" cy="28539"/>
            </a:xfrm>
            <a:custGeom>
              <a:avLst/>
              <a:gdLst/>
              <a:ahLst/>
              <a:cxnLst/>
              <a:rect l="l" t="t" r="r" b="b"/>
              <a:pathLst>
                <a:path w="1569" h="1469" extrusionOk="0">
                  <a:moveTo>
                    <a:pt x="801" y="1"/>
                  </a:moveTo>
                  <a:lnTo>
                    <a:pt x="568" y="501"/>
                  </a:lnTo>
                  <a:lnTo>
                    <a:pt x="1" y="601"/>
                  </a:lnTo>
                  <a:lnTo>
                    <a:pt x="434" y="935"/>
                  </a:lnTo>
                  <a:lnTo>
                    <a:pt x="301" y="1468"/>
                  </a:lnTo>
                  <a:lnTo>
                    <a:pt x="801" y="1201"/>
                  </a:lnTo>
                  <a:lnTo>
                    <a:pt x="1268" y="1468"/>
                  </a:lnTo>
                  <a:lnTo>
                    <a:pt x="1168" y="935"/>
                  </a:lnTo>
                  <a:lnTo>
                    <a:pt x="1568" y="601"/>
                  </a:lnTo>
                  <a:lnTo>
                    <a:pt x="1001" y="501"/>
                  </a:lnTo>
                  <a:lnTo>
                    <a:pt x="801"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2" name="Google Shape;6558;p58"/>
            <p:cNvSpPr/>
            <p:nvPr/>
          </p:nvSpPr>
          <p:spPr>
            <a:xfrm>
              <a:off x="4525405" y="4352536"/>
              <a:ext cx="29180" cy="28539"/>
            </a:xfrm>
            <a:custGeom>
              <a:avLst/>
              <a:gdLst/>
              <a:ahLst/>
              <a:cxnLst/>
              <a:rect l="l" t="t" r="r" b="b"/>
              <a:pathLst>
                <a:path w="1502" h="1469" extrusionOk="0">
                  <a:moveTo>
                    <a:pt x="734" y="1"/>
                  </a:moveTo>
                  <a:lnTo>
                    <a:pt x="501" y="501"/>
                  </a:lnTo>
                  <a:lnTo>
                    <a:pt x="1" y="601"/>
                  </a:lnTo>
                  <a:lnTo>
                    <a:pt x="367" y="935"/>
                  </a:lnTo>
                  <a:lnTo>
                    <a:pt x="267" y="1468"/>
                  </a:lnTo>
                  <a:lnTo>
                    <a:pt x="734" y="1201"/>
                  </a:lnTo>
                  <a:lnTo>
                    <a:pt x="1201" y="1468"/>
                  </a:lnTo>
                  <a:lnTo>
                    <a:pt x="1101" y="935"/>
                  </a:lnTo>
                  <a:lnTo>
                    <a:pt x="1502" y="601"/>
                  </a:lnTo>
                  <a:lnTo>
                    <a:pt x="1001" y="501"/>
                  </a:lnTo>
                  <a:lnTo>
                    <a:pt x="734"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3" name="Google Shape;6559;p58"/>
            <p:cNvSpPr/>
            <p:nvPr/>
          </p:nvSpPr>
          <p:spPr>
            <a:xfrm>
              <a:off x="4612251" y="4352536"/>
              <a:ext cx="29821" cy="28539"/>
            </a:xfrm>
            <a:custGeom>
              <a:avLst/>
              <a:gdLst/>
              <a:ahLst/>
              <a:cxnLst/>
              <a:rect l="l" t="t" r="r" b="b"/>
              <a:pathLst>
                <a:path w="1535" h="1469" extrusionOk="0">
                  <a:moveTo>
                    <a:pt x="768" y="1"/>
                  </a:moveTo>
                  <a:lnTo>
                    <a:pt x="567" y="501"/>
                  </a:lnTo>
                  <a:lnTo>
                    <a:pt x="0" y="601"/>
                  </a:lnTo>
                  <a:lnTo>
                    <a:pt x="401" y="935"/>
                  </a:lnTo>
                  <a:lnTo>
                    <a:pt x="301" y="1468"/>
                  </a:lnTo>
                  <a:lnTo>
                    <a:pt x="768" y="1201"/>
                  </a:lnTo>
                  <a:lnTo>
                    <a:pt x="1268" y="1468"/>
                  </a:lnTo>
                  <a:lnTo>
                    <a:pt x="1135" y="935"/>
                  </a:lnTo>
                  <a:lnTo>
                    <a:pt x="1535" y="601"/>
                  </a:lnTo>
                  <a:lnTo>
                    <a:pt x="1034"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4" name="Google Shape;6560;p58"/>
            <p:cNvSpPr/>
            <p:nvPr/>
          </p:nvSpPr>
          <p:spPr>
            <a:xfrm>
              <a:off x="4217560" y="4405032"/>
              <a:ext cx="29841" cy="28539"/>
            </a:xfrm>
            <a:custGeom>
              <a:avLst/>
              <a:gdLst/>
              <a:ahLst/>
              <a:cxnLst/>
              <a:rect l="l" t="t" r="r" b="b"/>
              <a:pathLst>
                <a:path w="1536" h="1469" extrusionOk="0">
                  <a:moveTo>
                    <a:pt x="768" y="0"/>
                  </a:moveTo>
                  <a:lnTo>
                    <a:pt x="535" y="501"/>
                  </a:lnTo>
                  <a:lnTo>
                    <a:pt x="1" y="601"/>
                  </a:lnTo>
                  <a:lnTo>
                    <a:pt x="401" y="934"/>
                  </a:lnTo>
                  <a:lnTo>
                    <a:pt x="268" y="1468"/>
                  </a:lnTo>
                  <a:lnTo>
                    <a:pt x="768" y="1235"/>
                  </a:lnTo>
                  <a:lnTo>
                    <a:pt x="1235" y="1468"/>
                  </a:lnTo>
                  <a:lnTo>
                    <a:pt x="1168" y="934"/>
                  </a:lnTo>
                  <a:lnTo>
                    <a:pt x="1535" y="601"/>
                  </a:lnTo>
                  <a:lnTo>
                    <a:pt x="1002" y="501"/>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5" name="Google Shape;6561;p58"/>
            <p:cNvSpPr/>
            <p:nvPr/>
          </p:nvSpPr>
          <p:spPr>
            <a:xfrm>
              <a:off x="4305707" y="4405032"/>
              <a:ext cx="29180" cy="28539"/>
            </a:xfrm>
            <a:custGeom>
              <a:avLst/>
              <a:gdLst/>
              <a:ahLst/>
              <a:cxnLst/>
              <a:rect l="l" t="t" r="r" b="b"/>
              <a:pathLst>
                <a:path w="1502" h="1469" extrusionOk="0">
                  <a:moveTo>
                    <a:pt x="734" y="0"/>
                  </a:moveTo>
                  <a:lnTo>
                    <a:pt x="501" y="501"/>
                  </a:lnTo>
                  <a:lnTo>
                    <a:pt x="0" y="601"/>
                  </a:lnTo>
                  <a:lnTo>
                    <a:pt x="367" y="934"/>
                  </a:lnTo>
                  <a:lnTo>
                    <a:pt x="301" y="1468"/>
                  </a:lnTo>
                  <a:lnTo>
                    <a:pt x="734" y="1235"/>
                  </a:lnTo>
                  <a:lnTo>
                    <a:pt x="1201" y="1468"/>
                  </a:lnTo>
                  <a:lnTo>
                    <a:pt x="1201" y="1468"/>
                  </a:lnTo>
                  <a:lnTo>
                    <a:pt x="1135" y="934"/>
                  </a:lnTo>
                  <a:lnTo>
                    <a:pt x="1502" y="601"/>
                  </a:lnTo>
                  <a:lnTo>
                    <a:pt x="1001" y="501"/>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6" name="Google Shape;6562;p58"/>
            <p:cNvSpPr/>
            <p:nvPr/>
          </p:nvSpPr>
          <p:spPr>
            <a:xfrm>
              <a:off x="4393194" y="4405032"/>
              <a:ext cx="29180" cy="28539"/>
            </a:xfrm>
            <a:custGeom>
              <a:avLst/>
              <a:gdLst/>
              <a:ahLst/>
              <a:cxnLst/>
              <a:rect l="l" t="t" r="r" b="b"/>
              <a:pathLst>
                <a:path w="1502" h="1469" extrusionOk="0">
                  <a:moveTo>
                    <a:pt x="735" y="0"/>
                  </a:moveTo>
                  <a:lnTo>
                    <a:pt x="534" y="501"/>
                  </a:lnTo>
                  <a:lnTo>
                    <a:pt x="1" y="601"/>
                  </a:lnTo>
                  <a:lnTo>
                    <a:pt x="368" y="934"/>
                  </a:lnTo>
                  <a:lnTo>
                    <a:pt x="301" y="1468"/>
                  </a:lnTo>
                  <a:lnTo>
                    <a:pt x="735" y="1235"/>
                  </a:lnTo>
                  <a:lnTo>
                    <a:pt x="1235" y="1468"/>
                  </a:lnTo>
                  <a:lnTo>
                    <a:pt x="1235" y="1468"/>
                  </a:lnTo>
                  <a:lnTo>
                    <a:pt x="1135" y="934"/>
                  </a:lnTo>
                  <a:lnTo>
                    <a:pt x="1502" y="601"/>
                  </a:lnTo>
                  <a:lnTo>
                    <a:pt x="1001" y="501"/>
                  </a:lnTo>
                  <a:lnTo>
                    <a:pt x="735"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7" name="Google Shape;6563;p58"/>
            <p:cNvSpPr/>
            <p:nvPr/>
          </p:nvSpPr>
          <p:spPr>
            <a:xfrm>
              <a:off x="4481341" y="4405032"/>
              <a:ext cx="29180" cy="28539"/>
            </a:xfrm>
            <a:custGeom>
              <a:avLst/>
              <a:gdLst/>
              <a:ahLst/>
              <a:cxnLst/>
              <a:rect l="l" t="t" r="r" b="b"/>
              <a:pathLst>
                <a:path w="1502" h="1469" extrusionOk="0">
                  <a:moveTo>
                    <a:pt x="767" y="0"/>
                  </a:moveTo>
                  <a:lnTo>
                    <a:pt x="501" y="501"/>
                  </a:lnTo>
                  <a:lnTo>
                    <a:pt x="0" y="601"/>
                  </a:lnTo>
                  <a:lnTo>
                    <a:pt x="367" y="934"/>
                  </a:lnTo>
                  <a:lnTo>
                    <a:pt x="300" y="1468"/>
                  </a:lnTo>
                  <a:lnTo>
                    <a:pt x="767" y="1235"/>
                  </a:lnTo>
                  <a:lnTo>
                    <a:pt x="1201" y="1468"/>
                  </a:lnTo>
                  <a:lnTo>
                    <a:pt x="1134" y="934"/>
                  </a:lnTo>
                  <a:lnTo>
                    <a:pt x="1501" y="601"/>
                  </a:lnTo>
                  <a:lnTo>
                    <a:pt x="968" y="501"/>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8" name="Google Shape;6564;p58"/>
            <p:cNvSpPr/>
            <p:nvPr/>
          </p:nvSpPr>
          <p:spPr>
            <a:xfrm>
              <a:off x="4568828" y="4405032"/>
              <a:ext cx="29180" cy="28539"/>
            </a:xfrm>
            <a:custGeom>
              <a:avLst/>
              <a:gdLst/>
              <a:ahLst/>
              <a:cxnLst/>
              <a:rect l="l" t="t" r="r" b="b"/>
              <a:pathLst>
                <a:path w="1502" h="1469" extrusionOk="0">
                  <a:moveTo>
                    <a:pt x="768" y="0"/>
                  </a:moveTo>
                  <a:lnTo>
                    <a:pt x="534" y="501"/>
                  </a:lnTo>
                  <a:lnTo>
                    <a:pt x="0" y="601"/>
                  </a:lnTo>
                  <a:lnTo>
                    <a:pt x="367" y="934"/>
                  </a:lnTo>
                  <a:lnTo>
                    <a:pt x="301" y="1468"/>
                  </a:lnTo>
                  <a:lnTo>
                    <a:pt x="301" y="1468"/>
                  </a:lnTo>
                  <a:lnTo>
                    <a:pt x="768" y="1235"/>
                  </a:lnTo>
                  <a:lnTo>
                    <a:pt x="1201" y="1468"/>
                  </a:lnTo>
                  <a:lnTo>
                    <a:pt x="1135" y="934"/>
                  </a:lnTo>
                  <a:lnTo>
                    <a:pt x="1502" y="601"/>
                  </a:lnTo>
                  <a:lnTo>
                    <a:pt x="1001" y="501"/>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09" name="Google Shape;6565;p58"/>
            <p:cNvSpPr/>
            <p:nvPr/>
          </p:nvSpPr>
          <p:spPr>
            <a:xfrm>
              <a:off x="4656975" y="4405032"/>
              <a:ext cx="29180" cy="28539"/>
            </a:xfrm>
            <a:custGeom>
              <a:avLst/>
              <a:gdLst/>
              <a:ahLst/>
              <a:cxnLst/>
              <a:rect l="l" t="t" r="r" b="b"/>
              <a:pathLst>
                <a:path w="1502" h="1469" extrusionOk="0">
                  <a:moveTo>
                    <a:pt x="767" y="0"/>
                  </a:moveTo>
                  <a:lnTo>
                    <a:pt x="500" y="501"/>
                  </a:lnTo>
                  <a:lnTo>
                    <a:pt x="0" y="601"/>
                  </a:lnTo>
                  <a:lnTo>
                    <a:pt x="400" y="934"/>
                  </a:lnTo>
                  <a:lnTo>
                    <a:pt x="267" y="1468"/>
                  </a:lnTo>
                  <a:lnTo>
                    <a:pt x="767" y="1235"/>
                  </a:lnTo>
                  <a:lnTo>
                    <a:pt x="1234" y="1468"/>
                  </a:lnTo>
                  <a:lnTo>
                    <a:pt x="1134" y="934"/>
                  </a:lnTo>
                  <a:lnTo>
                    <a:pt x="1501" y="601"/>
                  </a:lnTo>
                  <a:lnTo>
                    <a:pt x="967" y="501"/>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0" name="Google Shape;6566;p58"/>
            <p:cNvSpPr/>
            <p:nvPr/>
          </p:nvSpPr>
          <p:spPr>
            <a:xfrm>
              <a:off x="4261643" y="4458169"/>
              <a:ext cx="29180" cy="27898"/>
            </a:xfrm>
            <a:custGeom>
              <a:avLst/>
              <a:gdLst/>
              <a:ahLst/>
              <a:cxnLst/>
              <a:rect l="l" t="t" r="r" b="b"/>
              <a:pathLst>
                <a:path w="1502" h="1436" extrusionOk="0">
                  <a:moveTo>
                    <a:pt x="767" y="1"/>
                  </a:moveTo>
                  <a:lnTo>
                    <a:pt x="501" y="501"/>
                  </a:lnTo>
                  <a:lnTo>
                    <a:pt x="0" y="568"/>
                  </a:lnTo>
                  <a:lnTo>
                    <a:pt x="400" y="901"/>
                  </a:lnTo>
                  <a:lnTo>
                    <a:pt x="300" y="1435"/>
                  </a:lnTo>
                  <a:lnTo>
                    <a:pt x="300" y="1435"/>
                  </a:lnTo>
                  <a:lnTo>
                    <a:pt x="767" y="1202"/>
                  </a:lnTo>
                  <a:lnTo>
                    <a:pt x="1234" y="1435"/>
                  </a:lnTo>
                  <a:lnTo>
                    <a:pt x="1134" y="901"/>
                  </a:lnTo>
                  <a:lnTo>
                    <a:pt x="1501" y="568"/>
                  </a:lnTo>
                  <a:lnTo>
                    <a:pt x="968"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1" name="Google Shape;6567;p58"/>
            <p:cNvSpPr/>
            <p:nvPr/>
          </p:nvSpPr>
          <p:spPr>
            <a:xfrm>
              <a:off x="4349130" y="4458169"/>
              <a:ext cx="29180" cy="27898"/>
            </a:xfrm>
            <a:custGeom>
              <a:avLst/>
              <a:gdLst/>
              <a:ahLst/>
              <a:cxnLst/>
              <a:rect l="l" t="t" r="r" b="b"/>
              <a:pathLst>
                <a:path w="1502" h="1436" extrusionOk="0">
                  <a:moveTo>
                    <a:pt x="768" y="1"/>
                  </a:moveTo>
                  <a:lnTo>
                    <a:pt x="567" y="501"/>
                  </a:lnTo>
                  <a:lnTo>
                    <a:pt x="0" y="568"/>
                  </a:lnTo>
                  <a:lnTo>
                    <a:pt x="401" y="901"/>
                  </a:lnTo>
                  <a:lnTo>
                    <a:pt x="301" y="1435"/>
                  </a:lnTo>
                  <a:lnTo>
                    <a:pt x="768" y="1202"/>
                  </a:lnTo>
                  <a:lnTo>
                    <a:pt x="1235" y="1435"/>
                  </a:lnTo>
                  <a:lnTo>
                    <a:pt x="1135" y="901"/>
                  </a:lnTo>
                  <a:lnTo>
                    <a:pt x="1501" y="568"/>
                  </a:lnTo>
                  <a:lnTo>
                    <a:pt x="1001"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2" name="Google Shape;6568;p58"/>
            <p:cNvSpPr/>
            <p:nvPr/>
          </p:nvSpPr>
          <p:spPr>
            <a:xfrm>
              <a:off x="4436617" y="4458169"/>
              <a:ext cx="30482" cy="27898"/>
            </a:xfrm>
            <a:custGeom>
              <a:avLst/>
              <a:gdLst/>
              <a:ahLst/>
              <a:cxnLst/>
              <a:rect l="l" t="t" r="r" b="b"/>
              <a:pathLst>
                <a:path w="1569" h="1436" extrusionOk="0">
                  <a:moveTo>
                    <a:pt x="801" y="1"/>
                  </a:moveTo>
                  <a:lnTo>
                    <a:pt x="568" y="501"/>
                  </a:lnTo>
                  <a:lnTo>
                    <a:pt x="1" y="568"/>
                  </a:lnTo>
                  <a:lnTo>
                    <a:pt x="434" y="901"/>
                  </a:lnTo>
                  <a:lnTo>
                    <a:pt x="301" y="1435"/>
                  </a:lnTo>
                  <a:lnTo>
                    <a:pt x="301" y="1435"/>
                  </a:lnTo>
                  <a:lnTo>
                    <a:pt x="801" y="1202"/>
                  </a:lnTo>
                  <a:lnTo>
                    <a:pt x="1268" y="1435"/>
                  </a:lnTo>
                  <a:lnTo>
                    <a:pt x="1168" y="901"/>
                  </a:lnTo>
                  <a:lnTo>
                    <a:pt x="1568" y="568"/>
                  </a:lnTo>
                  <a:lnTo>
                    <a:pt x="1001" y="501"/>
                  </a:lnTo>
                  <a:lnTo>
                    <a:pt x="801"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3" name="Google Shape;6569;p58"/>
            <p:cNvSpPr/>
            <p:nvPr/>
          </p:nvSpPr>
          <p:spPr>
            <a:xfrm>
              <a:off x="4525405" y="4458169"/>
              <a:ext cx="29180" cy="27898"/>
            </a:xfrm>
            <a:custGeom>
              <a:avLst/>
              <a:gdLst/>
              <a:ahLst/>
              <a:cxnLst/>
              <a:rect l="l" t="t" r="r" b="b"/>
              <a:pathLst>
                <a:path w="1502" h="1436" extrusionOk="0">
                  <a:moveTo>
                    <a:pt x="734" y="1"/>
                  </a:moveTo>
                  <a:lnTo>
                    <a:pt x="501" y="501"/>
                  </a:lnTo>
                  <a:lnTo>
                    <a:pt x="1" y="568"/>
                  </a:lnTo>
                  <a:lnTo>
                    <a:pt x="367" y="901"/>
                  </a:lnTo>
                  <a:lnTo>
                    <a:pt x="267" y="1435"/>
                  </a:lnTo>
                  <a:lnTo>
                    <a:pt x="734" y="1202"/>
                  </a:lnTo>
                  <a:lnTo>
                    <a:pt x="1201" y="1435"/>
                  </a:lnTo>
                  <a:lnTo>
                    <a:pt x="1201" y="1435"/>
                  </a:lnTo>
                  <a:lnTo>
                    <a:pt x="1101" y="901"/>
                  </a:lnTo>
                  <a:lnTo>
                    <a:pt x="1502" y="568"/>
                  </a:lnTo>
                  <a:lnTo>
                    <a:pt x="1001" y="501"/>
                  </a:lnTo>
                  <a:lnTo>
                    <a:pt x="734"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4" name="Google Shape;6570;p58"/>
            <p:cNvSpPr/>
            <p:nvPr/>
          </p:nvSpPr>
          <p:spPr>
            <a:xfrm>
              <a:off x="4612251" y="4458169"/>
              <a:ext cx="29821" cy="27898"/>
            </a:xfrm>
            <a:custGeom>
              <a:avLst/>
              <a:gdLst/>
              <a:ahLst/>
              <a:cxnLst/>
              <a:rect l="l" t="t" r="r" b="b"/>
              <a:pathLst>
                <a:path w="1535" h="1436" extrusionOk="0">
                  <a:moveTo>
                    <a:pt x="768" y="1"/>
                  </a:moveTo>
                  <a:lnTo>
                    <a:pt x="567" y="501"/>
                  </a:lnTo>
                  <a:lnTo>
                    <a:pt x="0" y="568"/>
                  </a:lnTo>
                  <a:lnTo>
                    <a:pt x="401" y="901"/>
                  </a:lnTo>
                  <a:lnTo>
                    <a:pt x="301" y="1435"/>
                  </a:lnTo>
                  <a:lnTo>
                    <a:pt x="301" y="1435"/>
                  </a:lnTo>
                  <a:lnTo>
                    <a:pt x="768" y="1202"/>
                  </a:lnTo>
                  <a:lnTo>
                    <a:pt x="1268" y="1435"/>
                  </a:lnTo>
                  <a:lnTo>
                    <a:pt x="1135" y="901"/>
                  </a:lnTo>
                  <a:lnTo>
                    <a:pt x="1535" y="568"/>
                  </a:lnTo>
                  <a:lnTo>
                    <a:pt x="1034"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5" name="Google Shape;6571;p58"/>
            <p:cNvSpPr/>
            <p:nvPr/>
          </p:nvSpPr>
          <p:spPr>
            <a:xfrm>
              <a:off x="4217560" y="4510665"/>
              <a:ext cx="29841" cy="28539"/>
            </a:xfrm>
            <a:custGeom>
              <a:avLst/>
              <a:gdLst/>
              <a:ahLst/>
              <a:cxnLst/>
              <a:rect l="l" t="t" r="r" b="b"/>
              <a:pathLst>
                <a:path w="1536" h="1469" extrusionOk="0">
                  <a:moveTo>
                    <a:pt x="768" y="1"/>
                  </a:moveTo>
                  <a:lnTo>
                    <a:pt x="535" y="501"/>
                  </a:lnTo>
                  <a:lnTo>
                    <a:pt x="1" y="568"/>
                  </a:lnTo>
                  <a:lnTo>
                    <a:pt x="401" y="901"/>
                  </a:lnTo>
                  <a:lnTo>
                    <a:pt x="268" y="1468"/>
                  </a:lnTo>
                  <a:lnTo>
                    <a:pt x="768" y="1202"/>
                  </a:lnTo>
                  <a:lnTo>
                    <a:pt x="1235" y="1468"/>
                  </a:lnTo>
                  <a:lnTo>
                    <a:pt x="1168" y="901"/>
                  </a:lnTo>
                  <a:lnTo>
                    <a:pt x="1535" y="568"/>
                  </a:lnTo>
                  <a:lnTo>
                    <a:pt x="1002"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6" name="Google Shape;6572;p58"/>
            <p:cNvSpPr/>
            <p:nvPr/>
          </p:nvSpPr>
          <p:spPr>
            <a:xfrm>
              <a:off x="4305707" y="4510665"/>
              <a:ext cx="29180" cy="28539"/>
            </a:xfrm>
            <a:custGeom>
              <a:avLst/>
              <a:gdLst/>
              <a:ahLst/>
              <a:cxnLst/>
              <a:rect l="l" t="t" r="r" b="b"/>
              <a:pathLst>
                <a:path w="1502" h="1469" extrusionOk="0">
                  <a:moveTo>
                    <a:pt x="734" y="1"/>
                  </a:moveTo>
                  <a:lnTo>
                    <a:pt x="501" y="501"/>
                  </a:lnTo>
                  <a:lnTo>
                    <a:pt x="0" y="568"/>
                  </a:lnTo>
                  <a:lnTo>
                    <a:pt x="367" y="901"/>
                  </a:lnTo>
                  <a:lnTo>
                    <a:pt x="301" y="1468"/>
                  </a:lnTo>
                  <a:lnTo>
                    <a:pt x="301" y="1468"/>
                  </a:lnTo>
                  <a:lnTo>
                    <a:pt x="734" y="1202"/>
                  </a:lnTo>
                  <a:lnTo>
                    <a:pt x="1201" y="1468"/>
                  </a:lnTo>
                  <a:lnTo>
                    <a:pt x="1201" y="1468"/>
                  </a:lnTo>
                  <a:lnTo>
                    <a:pt x="1135" y="901"/>
                  </a:lnTo>
                  <a:lnTo>
                    <a:pt x="1502" y="568"/>
                  </a:lnTo>
                  <a:lnTo>
                    <a:pt x="1001" y="501"/>
                  </a:lnTo>
                  <a:lnTo>
                    <a:pt x="734"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7" name="Google Shape;6573;p58"/>
            <p:cNvSpPr/>
            <p:nvPr/>
          </p:nvSpPr>
          <p:spPr>
            <a:xfrm>
              <a:off x="4393194" y="4510665"/>
              <a:ext cx="29180" cy="28539"/>
            </a:xfrm>
            <a:custGeom>
              <a:avLst/>
              <a:gdLst/>
              <a:ahLst/>
              <a:cxnLst/>
              <a:rect l="l" t="t" r="r" b="b"/>
              <a:pathLst>
                <a:path w="1502" h="1469" extrusionOk="0">
                  <a:moveTo>
                    <a:pt x="735" y="1"/>
                  </a:moveTo>
                  <a:lnTo>
                    <a:pt x="534" y="501"/>
                  </a:lnTo>
                  <a:lnTo>
                    <a:pt x="1" y="568"/>
                  </a:lnTo>
                  <a:lnTo>
                    <a:pt x="368" y="901"/>
                  </a:lnTo>
                  <a:lnTo>
                    <a:pt x="301" y="1468"/>
                  </a:lnTo>
                  <a:lnTo>
                    <a:pt x="301" y="1468"/>
                  </a:lnTo>
                  <a:lnTo>
                    <a:pt x="735" y="1202"/>
                  </a:lnTo>
                  <a:lnTo>
                    <a:pt x="1235" y="1468"/>
                  </a:lnTo>
                  <a:lnTo>
                    <a:pt x="1235" y="1468"/>
                  </a:lnTo>
                  <a:lnTo>
                    <a:pt x="1135" y="901"/>
                  </a:lnTo>
                  <a:lnTo>
                    <a:pt x="1502" y="568"/>
                  </a:lnTo>
                  <a:lnTo>
                    <a:pt x="1001" y="501"/>
                  </a:lnTo>
                  <a:lnTo>
                    <a:pt x="735"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8" name="Google Shape;6574;p58"/>
            <p:cNvSpPr/>
            <p:nvPr/>
          </p:nvSpPr>
          <p:spPr>
            <a:xfrm>
              <a:off x="4481341" y="4510665"/>
              <a:ext cx="29180" cy="28539"/>
            </a:xfrm>
            <a:custGeom>
              <a:avLst/>
              <a:gdLst/>
              <a:ahLst/>
              <a:cxnLst/>
              <a:rect l="l" t="t" r="r" b="b"/>
              <a:pathLst>
                <a:path w="1502" h="1469" extrusionOk="0">
                  <a:moveTo>
                    <a:pt x="767" y="1"/>
                  </a:moveTo>
                  <a:lnTo>
                    <a:pt x="501" y="501"/>
                  </a:lnTo>
                  <a:lnTo>
                    <a:pt x="0" y="568"/>
                  </a:lnTo>
                  <a:lnTo>
                    <a:pt x="367" y="901"/>
                  </a:lnTo>
                  <a:lnTo>
                    <a:pt x="300" y="1468"/>
                  </a:lnTo>
                  <a:lnTo>
                    <a:pt x="767" y="1202"/>
                  </a:lnTo>
                  <a:lnTo>
                    <a:pt x="1201" y="1468"/>
                  </a:lnTo>
                  <a:lnTo>
                    <a:pt x="1134" y="901"/>
                  </a:lnTo>
                  <a:lnTo>
                    <a:pt x="1501" y="568"/>
                  </a:lnTo>
                  <a:lnTo>
                    <a:pt x="968"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9" name="Google Shape;6575;p58"/>
            <p:cNvSpPr/>
            <p:nvPr/>
          </p:nvSpPr>
          <p:spPr>
            <a:xfrm>
              <a:off x="4568828" y="4510665"/>
              <a:ext cx="29180" cy="28539"/>
            </a:xfrm>
            <a:custGeom>
              <a:avLst/>
              <a:gdLst/>
              <a:ahLst/>
              <a:cxnLst/>
              <a:rect l="l" t="t" r="r" b="b"/>
              <a:pathLst>
                <a:path w="1502" h="1469" extrusionOk="0">
                  <a:moveTo>
                    <a:pt x="768" y="1"/>
                  </a:moveTo>
                  <a:lnTo>
                    <a:pt x="534" y="501"/>
                  </a:lnTo>
                  <a:lnTo>
                    <a:pt x="0" y="568"/>
                  </a:lnTo>
                  <a:lnTo>
                    <a:pt x="367" y="901"/>
                  </a:lnTo>
                  <a:lnTo>
                    <a:pt x="301" y="1468"/>
                  </a:lnTo>
                  <a:lnTo>
                    <a:pt x="768" y="1202"/>
                  </a:lnTo>
                  <a:lnTo>
                    <a:pt x="1201" y="1468"/>
                  </a:lnTo>
                  <a:lnTo>
                    <a:pt x="1201" y="1468"/>
                  </a:lnTo>
                  <a:lnTo>
                    <a:pt x="1135" y="901"/>
                  </a:lnTo>
                  <a:lnTo>
                    <a:pt x="1502" y="568"/>
                  </a:lnTo>
                  <a:lnTo>
                    <a:pt x="1001" y="501"/>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0" name="Google Shape;6576;p58"/>
            <p:cNvSpPr/>
            <p:nvPr/>
          </p:nvSpPr>
          <p:spPr>
            <a:xfrm>
              <a:off x="4656975" y="4510665"/>
              <a:ext cx="29180" cy="28539"/>
            </a:xfrm>
            <a:custGeom>
              <a:avLst/>
              <a:gdLst/>
              <a:ahLst/>
              <a:cxnLst/>
              <a:rect l="l" t="t" r="r" b="b"/>
              <a:pathLst>
                <a:path w="1502" h="1469" extrusionOk="0">
                  <a:moveTo>
                    <a:pt x="767" y="1"/>
                  </a:moveTo>
                  <a:lnTo>
                    <a:pt x="500" y="501"/>
                  </a:lnTo>
                  <a:lnTo>
                    <a:pt x="0" y="568"/>
                  </a:lnTo>
                  <a:lnTo>
                    <a:pt x="400" y="901"/>
                  </a:lnTo>
                  <a:lnTo>
                    <a:pt x="267" y="1468"/>
                  </a:lnTo>
                  <a:lnTo>
                    <a:pt x="767" y="1202"/>
                  </a:lnTo>
                  <a:lnTo>
                    <a:pt x="1234" y="1468"/>
                  </a:lnTo>
                  <a:lnTo>
                    <a:pt x="1134" y="901"/>
                  </a:lnTo>
                  <a:lnTo>
                    <a:pt x="1501" y="568"/>
                  </a:lnTo>
                  <a:lnTo>
                    <a:pt x="967" y="501"/>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1" name="Google Shape;6577;p58"/>
            <p:cNvSpPr/>
            <p:nvPr/>
          </p:nvSpPr>
          <p:spPr>
            <a:xfrm>
              <a:off x="4261643" y="4563802"/>
              <a:ext cx="29180" cy="27898"/>
            </a:xfrm>
            <a:custGeom>
              <a:avLst/>
              <a:gdLst/>
              <a:ahLst/>
              <a:cxnLst/>
              <a:rect l="l" t="t" r="r" b="b"/>
              <a:pathLst>
                <a:path w="1502" h="1436" extrusionOk="0">
                  <a:moveTo>
                    <a:pt x="767" y="1"/>
                  </a:moveTo>
                  <a:lnTo>
                    <a:pt x="501" y="468"/>
                  </a:lnTo>
                  <a:lnTo>
                    <a:pt x="0" y="568"/>
                  </a:lnTo>
                  <a:lnTo>
                    <a:pt x="400" y="935"/>
                  </a:lnTo>
                  <a:lnTo>
                    <a:pt x="300" y="1435"/>
                  </a:lnTo>
                  <a:lnTo>
                    <a:pt x="300" y="1435"/>
                  </a:lnTo>
                  <a:lnTo>
                    <a:pt x="767" y="1168"/>
                  </a:lnTo>
                  <a:lnTo>
                    <a:pt x="1234" y="1435"/>
                  </a:lnTo>
                  <a:lnTo>
                    <a:pt x="1234" y="1435"/>
                  </a:lnTo>
                  <a:lnTo>
                    <a:pt x="1134" y="935"/>
                  </a:lnTo>
                  <a:lnTo>
                    <a:pt x="1501" y="568"/>
                  </a:lnTo>
                  <a:lnTo>
                    <a:pt x="968" y="468"/>
                  </a:lnTo>
                  <a:lnTo>
                    <a:pt x="767"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2" name="Google Shape;6578;p58"/>
            <p:cNvSpPr/>
            <p:nvPr/>
          </p:nvSpPr>
          <p:spPr>
            <a:xfrm>
              <a:off x="4349130" y="4563802"/>
              <a:ext cx="29180" cy="27898"/>
            </a:xfrm>
            <a:custGeom>
              <a:avLst/>
              <a:gdLst/>
              <a:ahLst/>
              <a:cxnLst/>
              <a:rect l="l" t="t" r="r" b="b"/>
              <a:pathLst>
                <a:path w="1502" h="1436" extrusionOk="0">
                  <a:moveTo>
                    <a:pt x="768" y="1"/>
                  </a:moveTo>
                  <a:lnTo>
                    <a:pt x="567" y="468"/>
                  </a:lnTo>
                  <a:lnTo>
                    <a:pt x="0" y="568"/>
                  </a:lnTo>
                  <a:lnTo>
                    <a:pt x="401" y="935"/>
                  </a:lnTo>
                  <a:lnTo>
                    <a:pt x="301" y="1435"/>
                  </a:lnTo>
                  <a:lnTo>
                    <a:pt x="768" y="1168"/>
                  </a:lnTo>
                  <a:lnTo>
                    <a:pt x="1235" y="1435"/>
                  </a:lnTo>
                  <a:lnTo>
                    <a:pt x="1135" y="935"/>
                  </a:lnTo>
                  <a:lnTo>
                    <a:pt x="1501" y="568"/>
                  </a:lnTo>
                  <a:lnTo>
                    <a:pt x="1001" y="468"/>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3" name="Google Shape;6579;p58"/>
            <p:cNvSpPr/>
            <p:nvPr/>
          </p:nvSpPr>
          <p:spPr>
            <a:xfrm>
              <a:off x="4436617" y="4563802"/>
              <a:ext cx="30482" cy="27898"/>
            </a:xfrm>
            <a:custGeom>
              <a:avLst/>
              <a:gdLst/>
              <a:ahLst/>
              <a:cxnLst/>
              <a:rect l="l" t="t" r="r" b="b"/>
              <a:pathLst>
                <a:path w="1569" h="1436" extrusionOk="0">
                  <a:moveTo>
                    <a:pt x="801" y="1"/>
                  </a:moveTo>
                  <a:lnTo>
                    <a:pt x="568" y="468"/>
                  </a:lnTo>
                  <a:lnTo>
                    <a:pt x="1" y="568"/>
                  </a:lnTo>
                  <a:lnTo>
                    <a:pt x="434" y="935"/>
                  </a:lnTo>
                  <a:lnTo>
                    <a:pt x="301" y="1435"/>
                  </a:lnTo>
                  <a:lnTo>
                    <a:pt x="801" y="1168"/>
                  </a:lnTo>
                  <a:lnTo>
                    <a:pt x="1268" y="1435"/>
                  </a:lnTo>
                  <a:lnTo>
                    <a:pt x="1168" y="935"/>
                  </a:lnTo>
                  <a:lnTo>
                    <a:pt x="1568" y="568"/>
                  </a:lnTo>
                  <a:lnTo>
                    <a:pt x="1001" y="468"/>
                  </a:lnTo>
                  <a:lnTo>
                    <a:pt x="801"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4" name="Google Shape;6580;p58"/>
            <p:cNvSpPr/>
            <p:nvPr/>
          </p:nvSpPr>
          <p:spPr>
            <a:xfrm>
              <a:off x="4525405" y="4563802"/>
              <a:ext cx="29180" cy="27898"/>
            </a:xfrm>
            <a:custGeom>
              <a:avLst/>
              <a:gdLst/>
              <a:ahLst/>
              <a:cxnLst/>
              <a:rect l="l" t="t" r="r" b="b"/>
              <a:pathLst>
                <a:path w="1502" h="1436" extrusionOk="0">
                  <a:moveTo>
                    <a:pt x="734" y="1"/>
                  </a:moveTo>
                  <a:lnTo>
                    <a:pt x="501" y="468"/>
                  </a:lnTo>
                  <a:lnTo>
                    <a:pt x="1" y="568"/>
                  </a:lnTo>
                  <a:lnTo>
                    <a:pt x="367" y="935"/>
                  </a:lnTo>
                  <a:lnTo>
                    <a:pt x="267" y="1435"/>
                  </a:lnTo>
                  <a:lnTo>
                    <a:pt x="267" y="1435"/>
                  </a:lnTo>
                  <a:lnTo>
                    <a:pt x="734" y="1168"/>
                  </a:lnTo>
                  <a:lnTo>
                    <a:pt x="1201" y="1435"/>
                  </a:lnTo>
                  <a:lnTo>
                    <a:pt x="1201" y="1435"/>
                  </a:lnTo>
                  <a:lnTo>
                    <a:pt x="1101" y="935"/>
                  </a:lnTo>
                  <a:lnTo>
                    <a:pt x="1502" y="568"/>
                  </a:lnTo>
                  <a:lnTo>
                    <a:pt x="1001" y="468"/>
                  </a:lnTo>
                  <a:lnTo>
                    <a:pt x="734"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5" name="Google Shape;6581;p58"/>
            <p:cNvSpPr/>
            <p:nvPr/>
          </p:nvSpPr>
          <p:spPr>
            <a:xfrm>
              <a:off x="4612251" y="4563802"/>
              <a:ext cx="29821" cy="27898"/>
            </a:xfrm>
            <a:custGeom>
              <a:avLst/>
              <a:gdLst/>
              <a:ahLst/>
              <a:cxnLst/>
              <a:rect l="l" t="t" r="r" b="b"/>
              <a:pathLst>
                <a:path w="1535" h="1436" extrusionOk="0">
                  <a:moveTo>
                    <a:pt x="768" y="1"/>
                  </a:moveTo>
                  <a:lnTo>
                    <a:pt x="567" y="468"/>
                  </a:lnTo>
                  <a:lnTo>
                    <a:pt x="0" y="568"/>
                  </a:lnTo>
                  <a:lnTo>
                    <a:pt x="401" y="935"/>
                  </a:lnTo>
                  <a:lnTo>
                    <a:pt x="301" y="1435"/>
                  </a:lnTo>
                  <a:lnTo>
                    <a:pt x="301" y="1435"/>
                  </a:lnTo>
                  <a:lnTo>
                    <a:pt x="768" y="1168"/>
                  </a:lnTo>
                  <a:lnTo>
                    <a:pt x="1268" y="1435"/>
                  </a:lnTo>
                  <a:lnTo>
                    <a:pt x="1135" y="935"/>
                  </a:lnTo>
                  <a:lnTo>
                    <a:pt x="1535" y="568"/>
                  </a:lnTo>
                  <a:lnTo>
                    <a:pt x="1034" y="468"/>
                  </a:lnTo>
                  <a:lnTo>
                    <a:pt x="768"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6" name="Google Shape;6582;p58"/>
            <p:cNvSpPr/>
            <p:nvPr/>
          </p:nvSpPr>
          <p:spPr>
            <a:xfrm>
              <a:off x="4217560" y="4616958"/>
              <a:ext cx="29841" cy="27237"/>
            </a:xfrm>
            <a:custGeom>
              <a:avLst/>
              <a:gdLst/>
              <a:ahLst/>
              <a:cxnLst/>
              <a:rect l="l" t="t" r="r" b="b"/>
              <a:pathLst>
                <a:path w="1536" h="1402" extrusionOk="0">
                  <a:moveTo>
                    <a:pt x="768" y="0"/>
                  </a:moveTo>
                  <a:lnTo>
                    <a:pt x="535" y="434"/>
                  </a:lnTo>
                  <a:lnTo>
                    <a:pt x="1" y="534"/>
                  </a:lnTo>
                  <a:lnTo>
                    <a:pt x="401" y="901"/>
                  </a:lnTo>
                  <a:lnTo>
                    <a:pt x="268" y="1401"/>
                  </a:lnTo>
                  <a:lnTo>
                    <a:pt x="768" y="1168"/>
                  </a:lnTo>
                  <a:lnTo>
                    <a:pt x="1235" y="1401"/>
                  </a:lnTo>
                  <a:lnTo>
                    <a:pt x="1168" y="901"/>
                  </a:lnTo>
                  <a:lnTo>
                    <a:pt x="1535" y="534"/>
                  </a:lnTo>
                  <a:lnTo>
                    <a:pt x="1002" y="434"/>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7" name="Google Shape;6583;p58"/>
            <p:cNvSpPr/>
            <p:nvPr/>
          </p:nvSpPr>
          <p:spPr>
            <a:xfrm>
              <a:off x="4305707" y="4616958"/>
              <a:ext cx="29180" cy="27237"/>
            </a:xfrm>
            <a:custGeom>
              <a:avLst/>
              <a:gdLst/>
              <a:ahLst/>
              <a:cxnLst/>
              <a:rect l="l" t="t" r="r" b="b"/>
              <a:pathLst>
                <a:path w="1502" h="1402" extrusionOk="0">
                  <a:moveTo>
                    <a:pt x="734" y="0"/>
                  </a:moveTo>
                  <a:lnTo>
                    <a:pt x="501" y="434"/>
                  </a:lnTo>
                  <a:lnTo>
                    <a:pt x="0" y="534"/>
                  </a:lnTo>
                  <a:lnTo>
                    <a:pt x="367" y="901"/>
                  </a:lnTo>
                  <a:lnTo>
                    <a:pt x="301" y="1401"/>
                  </a:lnTo>
                  <a:lnTo>
                    <a:pt x="734" y="1168"/>
                  </a:lnTo>
                  <a:lnTo>
                    <a:pt x="1201" y="1401"/>
                  </a:lnTo>
                  <a:lnTo>
                    <a:pt x="1201" y="1401"/>
                  </a:lnTo>
                  <a:lnTo>
                    <a:pt x="1135" y="901"/>
                  </a:lnTo>
                  <a:lnTo>
                    <a:pt x="1502" y="534"/>
                  </a:lnTo>
                  <a:lnTo>
                    <a:pt x="1001" y="434"/>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8" name="Google Shape;6584;p58"/>
            <p:cNvSpPr/>
            <p:nvPr/>
          </p:nvSpPr>
          <p:spPr>
            <a:xfrm>
              <a:off x="4393194" y="4616958"/>
              <a:ext cx="29180" cy="27237"/>
            </a:xfrm>
            <a:custGeom>
              <a:avLst/>
              <a:gdLst/>
              <a:ahLst/>
              <a:cxnLst/>
              <a:rect l="l" t="t" r="r" b="b"/>
              <a:pathLst>
                <a:path w="1502" h="1402" extrusionOk="0">
                  <a:moveTo>
                    <a:pt x="735" y="0"/>
                  </a:moveTo>
                  <a:lnTo>
                    <a:pt x="534" y="434"/>
                  </a:lnTo>
                  <a:lnTo>
                    <a:pt x="1" y="534"/>
                  </a:lnTo>
                  <a:lnTo>
                    <a:pt x="368" y="901"/>
                  </a:lnTo>
                  <a:lnTo>
                    <a:pt x="301" y="1401"/>
                  </a:lnTo>
                  <a:lnTo>
                    <a:pt x="735" y="1168"/>
                  </a:lnTo>
                  <a:lnTo>
                    <a:pt x="1235" y="1401"/>
                  </a:lnTo>
                  <a:lnTo>
                    <a:pt x="1135" y="901"/>
                  </a:lnTo>
                  <a:lnTo>
                    <a:pt x="1502" y="534"/>
                  </a:lnTo>
                  <a:lnTo>
                    <a:pt x="1001" y="434"/>
                  </a:lnTo>
                  <a:lnTo>
                    <a:pt x="735"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29" name="Google Shape;6585;p58"/>
            <p:cNvSpPr/>
            <p:nvPr/>
          </p:nvSpPr>
          <p:spPr>
            <a:xfrm>
              <a:off x="4481341" y="4616958"/>
              <a:ext cx="29180" cy="27237"/>
            </a:xfrm>
            <a:custGeom>
              <a:avLst/>
              <a:gdLst/>
              <a:ahLst/>
              <a:cxnLst/>
              <a:rect l="l" t="t" r="r" b="b"/>
              <a:pathLst>
                <a:path w="1502" h="1402" extrusionOk="0">
                  <a:moveTo>
                    <a:pt x="767" y="0"/>
                  </a:moveTo>
                  <a:lnTo>
                    <a:pt x="501" y="434"/>
                  </a:lnTo>
                  <a:lnTo>
                    <a:pt x="0" y="534"/>
                  </a:lnTo>
                  <a:lnTo>
                    <a:pt x="367" y="901"/>
                  </a:lnTo>
                  <a:lnTo>
                    <a:pt x="300" y="1401"/>
                  </a:lnTo>
                  <a:lnTo>
                    <a:pt x="300" y="1401"/>
                  </a:lnTo>
                  <a:lnTo>
                    <a:pt x="767" y="1168"/>
                  </a:lnTo>
                  <a:lnTo>
                    <a:pt x="1201" y="1401"/>
                  </a:lnTo>
                  <a:lnTo>
                    <a:pt x="1201" y="1401"/>
                  </a:lnTo>
                  <a:lnTo>
                    <a:pt x="1134" y="901"/>
                  </a:lnTo>
                  <a:lnTo>
                    <a:pt x="1501" y="534"/>
                  </a:lnTo>
                  <a:lnTo>
                    <a:pt x="968" y="434"/>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0" name="Google Shape;6586;p58"/>
            <p:cNvSpPr/>
            <p:nvPr/>
          </p:nvSpPr>
          <p:spPr>
            <a:xfrm>
              <a:off x="4568828" y="4616958"/>
              <a:ext cx="29180" cy="27237"/>
            </a:xfrm>
            <a:custGeom>
              <a:avLst/>
              <a:gdLst/>
              <a:ahLst/>
              <a:cxnLst/>
              <a:rect l="l" t="t" r="r" b="b"/>
              <a:pathLst>
                <a:path w="1502" h="1402" extrusionOk="0">
                  <a:moveTo>
                    <a:pt x="768" y="0"/>
                  </a:moveTo>
                  <a:lnTo>
                    <a:pt x="534" y="434"/>
                  </a:lnTo>
                  <a:lnTo>
                    <a:pt x="0" y="534"/>
                  </a:lnTo>
                  <a:lnTo>
                    <a:pt x="367" y="901"/>
                  </a:lnTo>
                  <a:lnTo>
                    <a:pt x="301" y="1401"/>
                  </a:lnTo>
                  <a:lnTo>
                    <a:pt x="768" y="1168"/>
                  </a:lnTo>
                  <a:lnTo>
                    <a:pt x="1201" y="1401"/>
                  </a:lnTo>
                  <a:lnTo>
                    <a:pt x="1135" y="901"/>
                  </a:lnTo>
                  <a:lnTo>
                    <a:pt x="1502" y="534"/>
                  </a:lnTo>
                  <a:lnTo>
                    <a:pt x="1001" y="434"/>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1" name="Google Shape;6587;p58"/>
            <p:cNvSpPr/>
            <p:nvPr/>
          </p:nvSpPr>
          <p:spPr>
            <a:xfrm>
              <a:off x="4656975" y="4616958"/>
              <a:ext cx="29180" cy="27237"/>
            </a:xfrm>
            <a:custGeom>
              <a:avLst/>
              <a:gdLst/>
              <a:ahLst/>
              <a:cxnLst/>
              <a:rect l="l" t="t" r="r" b="b"/>
              <a:pathLst>
                <a:path w="1502" h="1402" extrusionOk="0">
                  <a:moveTo>
                    <a:pt x="767" y="0"/>
                  </a:moveTo>
                  <a:lnTo>
                    <a:pt x="500" y="434"/>
                  </a:lnTo>
                  <a:lnTo>
                    <a:pt x="0" y="534"/>
                  </a:lnTo>
                  <a:lnTo>
                    <a:pt x="400" y="901"/>
                  </a:lnTo>
                  <a:lnTo>
                    <a:pt x="267" y="1401"/>
                  </a:lnTo>
                  <a:lnTo>
                    <a:pt x="767" y="1168"/>
                  </a:lnTo>
                  <a:lnTo>
                    <a:pt x="1234" y="1401"/>
                  </a:lnTo>
                  <a:lnTo>
                    <a:pt x="1134" y="901"/>
                  </a:lnTo>
                  <a:lnTo>
                    <a:pt x="1501" y="534"/>
                  </a:lnTo>
                  <a:lnTo>
                    <a:pt x="967" y="434"/>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2" name="Google Shape;6588;p58"/>
            <p:cNvSpPr/>
            <p:nvPr/>
          </p:nvSpPr>
          <p:spPr>
            <a:xfrm>
              <a:off x="4261643" y="4669454"/>
              <a:ext cx="29180" cy="27237"/>
            </a:xfrm>
            <a:custGeom>
              <a:avLst/>
              <a:gdLst/>
              <a:ahLst/>
              <a:cxnLst/>
              <a:rect l="l" t="t" r="r" b="b"/>
              <a:pathLst>
                <a:path w="1502" h="1402" extrusionOk="0">
                  <a:moveTo>
                    <a:pt x="767" y="0"/>
                  </a:moveTo>
                  <a:lnTo>
                    <a:pt x="501" y="467"/>
                  </a:lnTo>
                  <a:lnTo>
                    <a:pt x="0" y="534"/>
                  </a:lnTo>
                  <a:lnTo>
                    <a:pt x="400" y="901"/>
                  </a:lnTo>
                  <a:lnTo>
                    <a:pt x="300" y="1401"/>
                  </a:lnTo>
                  <a:lnTo>
                    <a:pt x="767" y="1168"/>
                  </a:lnTo>
                  <a:lnTo>
                    <a:pt x="1234" y="1401"/>
                  </a:lnTo>
                  <a:lnTo>
                    <a:pt x="1134" y="901"/>
                  </a:lnTo>
                  <a:lnTo>
                    <a:pt x="1501" y="534"/>
                  </a:lnTo>
                  <a:lnTo>
                    <a:pt x="968" y="467"/>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3" name="Google Shape;6589;p58"/>
            <p:cNvSpPr/>
            <p:nvPr/>
          </p:nvSpPr>
          <p:spPr>
            <a:xfrm>
              <a:off x="4349130" y="4669454"/>
              <a:ext cx="29180" cy="27237"/>
            </a:xfrm>
            <a:custGeom>
              <a:avLst/>
              <a:gdLst/>
              <a:ahLst/>
              <a:cxnLst/>
              <a:rect l="l" t="t" r="r" b="b"/>
              <a:pathLst>
                <a:path w="1502" h="1402" extrusionOk="0">
                  <a:moveTo>
                    <a:pt x="768" y="0"/>
                  </a:moveTo>
                  <a:lnTo>
                    <a:pt x="567" y="467"/>
                  </a:lnTo>
                  <a:lnTo>
                    <a:pt x="0" y="534"/>
                  </a:lnTo>
                  <a:lnTo>
                    <a:pt x="401" y="901"/>
                  </a:lnTo>
                  <a:lnTo>
                    <a:pt x="301" y="1401"/>
                  </a:lnTo>
                  <a:lnTo>
                    <a:pt x="768" y="1168"/>
                  </a:lnTo>
                  <a:lnTo>
                    <a:pt x="1235" y="1401"/>
                  </a:lnTo>
                  <a:lnTo>
                    <a:pt x="1135" y="901"/>
                  </a:lnTo>
                  <a:lnTo>
                    <a:pt x="1501" y="534"/>
                  </a:lnTo>
                  <a:lnTo>
                    <a:pt x="1001"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4" name="Google Shape;6590;p58"/>
            <p:cNvSpPr/>
            <p:nvPr/>
          </p:nvSpPr>
          <p:spPr>
            <a:xfrm>
              <a:off x="4436617" y="4669454"/>
              <a:ext cx="30482" cy="27237"/>
            </a:xfrm>
            <a:custGeom>
              <a:avLst/>
              <a:gdLst/>
              <a:ahLst/>
              <a:cxnLst/>
              <a:rect l="l" t="t" r="r" b="b"/>
              <a:pathLst>
                <a:path w="1569" h="1402" extrusionOk="0">
                  <a:moveTo>
                    <a:pt x="801" y="0"/>
                  </a:moveTo>
                  <a:lnTo>
                    <a:pt x="568" y="467"/>
                  </a:lnTo>
                  <a:lnTo>
                    <a:pt x="1" y="534"/>
                  </a:lnTo>
                  <a:lnTo>
                    <a:pt x="434" y="901"/>
                  </a:lnTo>
                  <a:lnTo>
                    <a:pt x="301" y="1401"/>
                  </a:lnTo>
                  <a:lnTo>
                    <a:pt x="801" y="1168"/>
                  </a:lnTo>
                  <a:lnTo>
                    <a:pt x="1268" y="1401"/>
                  </a:lnTo>
                  <a:lnTo>
                    <a:pt x="1168" y="901"/>
                  </a:lnTo>
                  <a:lnTo>
                    <a:pt x="1568" y="534"/>
                  </a:lnTo>
                  <a:lnTo>
                    <a:pt x="1001" y="467"/>
                  </a:lnTo>
                  <a:lnTo>
                    <a:pt x="801"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5" name="Google Shape;6591;p58"/>
            <p:cNvSpPr/>
            <p:nvPr/>
          </p:nvSpPr>
          <p:spPr>
            <a:xfrm>
              <a:off x="4525405" y="4669454"/>
              <a:ext cx="29180" cy="27237"/>
            </a:xfrm>
            <a:custGeom>
              <a:avLst/>
              <a:gdLst/>
              <a:ahLst/>
              <a:cxnLst/>
              <a:rect l="l" t="t" r="r" b="b"/>
              <a:pathLst>
                <a:path w="1502" h="1402" extrusionOk="0">
                  <a:moveTo>
                    <a:pt x="734" y="0"/>
                  </a:moveTo>
                  <a:lnTo>
                    <a:pt x="501" y="467"/>
                  </a:lnTo>
                  <a:lnTo>
                    <a:pt x="1" y="534"/>
                  </a:lnTo>
                  <a:lnTo>
                    <a:pt x="367" y="901"/>
                  </a:lnTo>
                  <a:lnTo>
                    <a:pt x="267" y="1401"/>
                  </a:lnTo>
                  <a:lnTo>
                    <a:pt x="267" y="1401"/>
                  </a:lnTo>
                  <a:lnTo>
                    <a:pt x="734" y="1168"/>
                  </a:lnTo>
                  <a:lnTo>
                    <a:pt x="1201" y="1401"/>
                  </a:lnTo>
                  <a:lnTo>
                    <a:pt x="1101" y="901"/>
                  </a:lnTo>
                  <a:lnTo>
                    <a:pt x="1502" y="534"/>
                  </a:lnTo>
                  <a:lnTo>
                    <a:pt x="1001" y="467"/>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6" name="Google Shape;6592;p58"/>
            <p:cNvSpPr/>
            <p:nvPr/>
          </p:nvSpPr>
          <p:spPr>
            <a:xfrm>
              <a:off x="4612251" y="4669454"/>
              <a:ext cx="29821" cy="27237"/>
            </a:xfrm>
            <a:custGeom>
              <a:avLst/>
              <a:gdLst/>
              <a:ahLst/>
              <a:cxnLst/>
              <a:rect l="l" t="t" r="r" b="b"/>
              <a:pathLst>
                <a:path w="1535" h="1402" extrusionOk="0">
                  <a:moveTo>
                    <a:pt x="768" y="0"/>
                  </a:moveTo>
                  <a:lnTo>
                    <a:pt x="567" y="467"/>
                  </a:lnTo>
                  <a:lnTo>
                    <a:pt x="0" y="534"/>
                  </a:lnTo>
                  <a:lnTo>
                    <a:pt x="401" y="901"/>
                  </a:lnTo>
                  <a:lnTo>
                    <a:pt x="301" y="1401"/>
                  </a:lnTo>
                  <a:lnTo>
                    <a:pt x="768" y="1168"/>
                  </a:lnTo>
                  <a:lnTo>
                    <a:pt x="1268" y="1401"/>
                  </a:lnTo>
                  <a:lnTo>
                    <a:pt x="1135" y="901"/>
                  </a:lnTo>
                  <a:lnTo>
                    <a:pt x="1535" y="534"/>
                  </a:lnTo>
                  <a:lnTo>
                    <a:pt x="1034"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7" name="Google Shape;6593;p58"/>
            <p:cNvSpPr/>
            <p:nvPr/>
          </p:nvSpPr>
          <p:spPr>
            <a:xfrm>
              <a:off x="4217560" y="4721949"/>
              <a:ext cx="29841" cy="27878"/>
            </a:xfrm>
            <a:custGeom>
              <a:avLst/>
              <a:gdLst/>
              <a:ahLst/>
              <a:cxnLst/>
              <a:rect l="l" t="t" r="r" b="b"/>
              <a:pathLst>
                <a:path w="1536" h="1435" extrusionOk="0">
                  <a:moveTo>
                    <a:pt x="768" y="0"/>
                  </a:moveTo>
                  <a:lnTo>
                    <a:pt x="535" y="467"/>
                  </a:lnTo>
                  <a:lnTo>
                    <a:pt x="1" y="534"/>
                  </a:lnTo>
                  <a:lnTo>
                    <a:pt x="401" y="934"/>
                  </a:lnTo>
                  <a:lnTo>
                    <a:pt x="268" y="1435"/>
                  </a:lnTo>
                  <a:lnTo>
                    <a:pt x="268" y="1435"/>
                  </a:lnTo>
                  <a:lnTo>
                    <a:pt x="768" y="1168"/>
                  </a:lnTo>
                  <a:lnTo>
                    <a:pt x="1235" y="1435"/>
                  </a:lnTo>
                  <a:lnTo>
                    <a:pt x="1168" y="934"/>
                  </a:lnTo>
                  <a:lnTo>
                    <a:pt x="1535" y="534"/>
                  </a:lnTo>
                  <a:lnTo>
                    <a:pt x="1002"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8" name="Google Shape;6594;p58"/>
            <p:cNvSpPr/>
            <p:nvPr/>
          </p:nvSpPr>
          <p:spPr>
            <a:xfrm>
              <a:off x="4305707" y="4721949"/>
              <a:ext cx="29180" cy="27878"/>
            </a:xfrm>
            <a:custGeom>
              <a:avLst/>
              <a:gdLst/>
              <a:ahLst/>
              <a:cxnLst/>
              <a:rect l="l" t="t" r="r" b="b"/>
              <a:pathLst>
                <a:path w="1502" h="1435" extrusionOk="0">
                  <a:moveTo>
                    <a:pt x="734" y="0"/>
                  </a:moveTo>
                  <a:lnTo>
                    <a:pt x="501" y="467"/>
                  </a:lnTo>
                  <a:lnTo>
                    <a:pt x="0" y="534"/>
                  </a:lnTo>
                  <a:lnTo>
                    <a:pt x="367" y="934"/>
                  </a:lnTo>
                  <a:lnTo>
                    <a:pt x="301" y="1435"/>
                  </a:lnTo>
                  <a:lnTo>
                    <a:pt x="734" y="1168"/>
                  </a:lnTo>
                  <a:lnTo>
                    <a:pt x="1201" y="1435"/>
                  </a:lnTo>
                  <a:lnTo>
                    <a:pt x="1135" y="934"/>
                  </a:lnTo>
                  <a:lnTo>
                    <a:pt x="1502" y="534"/>
                  </a:lnTo>
                  <a:lnTo>
                    <a:pt x="1001" y="467"/>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39" name="Google Shape;6595;p58"/>
            <p:cNvSpPr/>
            <p:nvPr/>
          </p:nvSpPr>
          <p:spPr>
            <a:xfrm>
              <a:off x="4393194" y="4721949"/>
              <a:ext cx="29180" cy="27878"/>
            </a:xfrm>
            <a:custGeom>
              <a:avLst/>
              <a:gdLst/>
              <a:ahLst/>
              <a:cxnLst/>
              <a:rect l="l" t="t" r="r" b="b"/>
              <a:pathLst>
                <a:path w="1502" h="1435" extrusionOk="0">
                  <a:moveTo>
                    <a:pt x="735" y="0"/>
                  </a:moveTo>
                  <a:lnTo>
                    <a:pt x="534" y="467"/>
                  </a:lnTo>
                  <a:lnTo>
                    <a:pt x="1" y="534"/>
                  </a:lnTo>
                  <a:lnTo>
                    <a:pt x="368" y="934"/>
                  </a:lnTo>
                  <a:lnTo>
                    <a:pt x="301" y="1435"/>
                  </a:lnTo>
                  <a:lnTo>
                    <a:pt x="735" y="1168"/>
                  </a:lnTo>
                  <a:lnTo>
                    <a:pt x="1235" y="1435"/>
                  </a:lnTo>
                  <a:lnTo>
                    <a:pt x="1135" y="934"/>
                  </a:lnTo>
                  <a:lnTo>
                    <a:pt x="1502" y="534"/>
                  </a:lnTo>
                  <a:lnTo>
                    <a:pt x="1001" y="467"/>
                  </a:lnTo>
                  <a:lnTo>
                    <a:pt x="735"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0" name="Google Shape;6596;p58"/>
            <p:cNvSpPr/>
            <p:nvPr/>
          </p:nvSpPr>
          <p:spPr>
            <a:xfrm>
              <a:off x="4481341" y="4721949"/>
              <a:ext cx="29180" cy="27878"/>
            </a:xfrm>
            <a:custGeom>
              <a:avLst/>
              <a:gdLst/>
              <a:ahLst/>
              <a:cxnLst/>
              <a:rect l="l" t="t" r="r" b="b"/>
              <a:pathLst>
                <a:path w="1502" h="1435" extrusionOk="0">
                  <a:moveTo>
                    <a:pt x="767" y="0"/>
                  </a:moveTo>
                  <a:lnTo>
                    <a:pt x="501" y="467"/>
                  </a:lnTo>
                  <a:lnTo>
                    <a:pt x="0" y="534"/>
                  </a:lnTo>
                  <a:lnTo>
                    <a:pt x="367" y="934"/>
                  </a:lnTo>
                  <a:lnTo>
                    <a:pt x="300" y="1435"/>
                  </a:lnTo>
                  <a:lnTo>
                    <a:pt x="767" y="1168"/>
                  </a:lnTo>
                  <a:lnTo>
                    <a:pt x="1201" y="1435"/>
                  </a:lnTo>
                  <a:lnTo>
                    <a:pt x="1134" y="934"/>
                  </a:lnTo>
                  <a:lnTo>
                    <a:pt x="1501" y="534"/>
                  </a:lnTo>
                  <a:lnTo>
                    <a:pt x="968" y="467"/>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1" name="Google Shape;6597;p58"/>
            <p:cNvSpPr/>
            <p:nvPr/>
          </p:nvSpPr>
          <p:spPr>
            <a:xfrm>
              <a:off x="4568828" y="4721949"/>
              <a:ext cx="29180" cy="27878"/>
            </a:xfrm>
            <a:custGeom>
              <a:avLst/>
              <a:gdLst/>
              <a:ahLst/>
              <a:cxnLst/>
              <a:rect l="l" t="t" r="r" b="b"/>
              <a:pathLst>
                <a:path w="1502" h="1435" extrusionOk="0">
                  <a:moveTo>
                    <a:pt x="768" y="0"/>
                  </a:moveTo>
                  <a:lnTo>
                    <a:pt x="534" y="467"/>
                  </a:lnTo>
                  <a:lnTo>
                    <a:pt x="0" y="534"/>
                  </a:lnTo>
                  <a:lnTo>
                    <a:pt x="367" y="934"/>
                  </a:lnTo>
                  <a:lnTo>
                    <a:pt x="301" y="1435"/>
                  </a:lnTo>
                  <a:lnTo>
                    <a:pt x="768" y="1168"/>
                  </a:lnTo>
                  <a:lnTo>
                    <a:pt x="1201" y="1435"/>
                  </a:lnTo>
                  <a:lnTo>
                    <a:pt x="1135" y="934"/>
                  </a:lnTo>
                  <a:lnTo>
                    <a:pt x="1502" y="534"/>
                  </a:lnTo>
                  <a:lnTo>
                    <a:pt x="1001"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2" name="Google Shape;6598;p58"/>
            <p:cNvSpPr/>
            <p:nvPr/>
          </p:nvSpPr>
          <p:spPr>
            <a:xfrm>
              <a:off x="4656975" y="4721949"/>
              <a:ext cx="29180" cy="27878"/>
            </a:xfrm>
            <a:custGeom>
              <a:avLst/>
              <a:gdLst/>
              <a:ahLst/>
              <a:cxnLst/>
              <a:rect l="l" t="t" r="r" b="b"/>
              <a:pathLst>
                <a:path w="1502" h="1435" extrusionOk="0">
                  <a:moveTo>
                    <a:pt x="767" y="0"/>
                  </a:moveTo>
                  <a:lnTo>
                    <a:pt x="500" y="467"/>
                  </a:lnTo>
                  <a:lnTo>
                    <a:pt x="0" y="534"/>
                  </a:lnTo>
                  <a:lnTo>
                    <a:pt x="400" y="934"/>
                  </a:lnTo>
                  <a:lnTo>
                    <a:pt x="267" y="1435"/>
                  </a:lnTo>
                  <a:lnTo>
                    <a:pt x="267" y="1435"/>
                  </a:lnTo>
                  <a:lnTo>
                    <a:pt x="767" y="1168"/>
                  </a:lnTo>
                  <a:lnTo>
                    <a:pt x="1234" y="1435"/>
                  </a:lnTo>
                  <a:lnTo>
                    <a:pt x="1234" y="1435"/>
                  </a:lnTo>
                  <a:lnTo>
                    <a:pt x="1134" y="934"/>
                  </a:lnTo>
                  <a:lnTo>
                    <a:pt x="1501" y="534"/>
                  </a:lnTo>
                  <a:lnTo>
                    <a:pt x="967" y="467"/>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3" name="Google Shape;6599;p58"/>
            <p:cNvSpPr/>
            <p:nvPr/>
          </p:nvSpPr>
          <p:spPr>
            <a:xfrm>
              <a:off x="4261643" y="4774445"/>
              <a:ext cx="29180" cy="27878"/>
            </a:xfrm>
            <a:custGeom>
              <a:avLst/>
              <a:gdLst/>
              <a:ahLst/>
              <a:cxnLst/>
              <a:rect l="l" t="t" r="r" b="b"/>
              <a:pathLst>
                <a:path w="1502" h="1435" extrusionOk="0">
                  <a:moveTo>
                    <a:pt x="767" y="0"/>
                  </a:moveTo>
                  <a:lnTo>
                    <a:pt x="501" y="467"/>
                  </a:lnTo>
                  <a:lnTo>
                    <a:pt x="0" y="567"/>
                  </a:lnTo>
                  <a:lnTo>
                    <a:pt x="400" y="934"/>
                  </a:lnTo>
                  <a:lnTo>
                    <a:pt x="300" y="1434"/>
                  </a:lnTo>
                  <a:lnTo>
                    <a:pt x="300" y="1434"/>
                  </a:lnTo>
                  <a:lnTo>
                    <a:pt x="767" y="1168"/>
                  </a:lnTo>
                  <a:lnTo>
                    <a:pt x="1234" y="1434"/>
                  </a:lnTo>
                  <a:lnTo>
                    <a:pt x="1134" y="934"/>
                  </a:lnTo>
                  <a:lnTo>
                    <a:pt x="1501" y="567"/>
                  </a:lnTo>
                  <a:lnTo>
                    <a:pt x="968" y="467"/>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4" name="Google Shape;6600;p58"/>
            <p:cNvSpPr/>
            <p:nvPr/>
          </p:nvSpPr>
          <p:spPr>
            <a:xfrm>
              <a:off x="4349130" y="4774445"/>
              <a:ext cx="29180" cy="27878"/>
            </a:xfrm>
            <a:custGeom>
              <a:avLst/>
              <a:gdLst/>
              <a:ahLst/>
              <a:cxnLst/>
              <a:rect l="l" t="t" r="r" b="b"/>
              <a:pathLst>
                <a:path w="1502" h="1435" extrusionOk="0">
                  <a:moveTo>
                    <a:pt x="768" y="0"/>
                  </a:moveTo>
                  <a:lnTo>
                    <a:pt x="567" y="467"/>
                  </a:lnTo>
                  <a:lnTo>
                    <a:pt x="0" y="567"/>
                  </a:lnTo>
                  <a:lnTo>
                    <a:pt x="401" y="934"/>
                  </a:lnTo>
                  <a:lnTo>
                    <a:pt x="301" y="1434"/>
                  </a:lnTo>
                  <a:lnTo>
                    <a:pt x="768" y="1168"/>
                  </a:lnTo>
                  <a:lnTo>
                    <a:pt x="1235" y="1434"/>
                  </a:lnTo>
                  <a:lnTo>
                    <a:pt x="1135" y="934"/>
                  </a:lnTo>
                  <a:lnTo>
                    <a:pt x="1501" y="567"/>
                  </a:lnTo>
                  <a:lnTo>
                    <a:pt x="1001"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5" name="Google Shape;6601;p58"/>
            <p:cNvSpPr/>
            <p:nvPr/>
          </p:nvSpPr>
          <p:spPr>
            <a:xfrm>
              <a:off x="4436617" y="4774445"/>
              <a:ext cx="30482" cy="27878"/>
            </a:xfrm>
            <a:custGeom>
              <a:avLst/>
              <a:gdLst/>
              <a:ahLst/>
              <a:cxnLst/>
              <a:rect l="l" t="t" r="r" b="b"/>
              <a:pathLst>
                <a:path w="1569" h="1435" extrusionOk="0">
                  <a:moveTo>
                    <a:pt x="801" y="0"/>
                  </a:moveTo>
                  <a:lnTo>
                    <a:pt x="568" y="467"/>
                  </a:lnTo>
                  <a:lnTo>
                    <a:pt x="1" y="567"/>
                  </a:lnTo>
                  <a:lnTo>
                    <a:pt x="434" y="934"/>
                  </a:lnTo>
                  <a:lnTo>
                    <a:pt x="301" y="1434"/>
                  </a:lnTo>
                  <a:lnTo>
                    <a:pt x="801" y="1168"/>
                  </a:lnTo>
                  <a:lnTo>
                    <a:pt x="1268" y="1434"/>
                  </a:lnTo>
                  <a:lnTo>
                    <a:pt x="1168" y="934"/>
                  </a:lnTo>
                  <a:lnTo>
                    <a:pt x="1568" y="567"/>
                  </a:lnTo>
                  <a:lnTo>
                    <a:pt x="1001" y="467"/>
                  </a:lnTo>
                  <a:lnTo>
                    <a:pt x="801"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6" name="Google Shape;6602;p58"/>
            <p:cNvSpPr/>
            <p:nvPr/>
          </p:nvSpPr>
          <p:spPr>
            <a:xfrm>
              <a:off x="4525405" y="4774445"/>
              <a:ext cx="29180" cy="27878"/>
            </a:xfrm>
            <a:custGeom>
              <a:avLst/>
              <a:gdLst/>
              <a:ahLst/>
              <a:cxnLst/>
              <a:rect l="l" t="t" r="r" b="b"/>
              <a:pathLst>
                <a:path w="1502" h="1435" extrusionOk="0">
                  <a:moveTo>
                    <a:pt x="734" y="0"/>
                  </a:moveTo>
                  <a:lnTo>
                    <a:pt x="501" y="467"/>
                  </a:lnTo>
                  <a:lnTo>
                    <a:pt x="1" y="567"/>
                  </a:lnTo>
                  <a:lnTo>
                    <a:pt x="367" y="934"/>
                  </a:lnTo>
                  <a:lnTo>
                    <a:pt x="267" y="1434"/>
                  </a:lnTo>
                  <a:lnTo>
                    <a:pt x="267" y="1434"/>
                  </a:lnTo>
                  <a:lnTo>
                    <a:pt x="734" y="1168"/>
                  </a:lnTo>
                  <a:lnTo>
                    <a:pt x="1201" y="1434"/>
                  </a:lnTo>
                  <a:lnTo>
                    <a:pt x="1201" y="1434"/>
                  </a:lnTo>
                  <a:lnTo>
                    <a:pt x="1101" y="934"/>
                  </a:lnTo>
                  <a:lnTo>
                    <a:pt x="1502" y="567"/>
                  </a:lnTo>
                  <a:lnTo>
                    <a:pt x="1001" y="467"/>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7" name="Google Shape;6603;p58"/>
            <p:cNvSpPr/>
            <p:nvPr/>
          </p:nvSpPr>
          <p:spPr>
            <a:xfrm>
              <a:off x="4612251" y="4774445"/>
              <a:ext cx="29821" cy="27878"/>
            </a:xfrm>
            <a:custGeom>
              <a:avLst/>
              <a:gdLst/>
              <a:ahLst/>
              <a:cxnLst/>
              <a:rect l="l" t="t" r="r" b="b"/>
              <a:pathLst>
                <a:path w="1535" h="1435" extrusionOk="0">
                  <a:moveTo>
                    <a:pt x="768" y="0"/>
                  </a:moveTo>
                  <a:lnTo>
                    <a:pt x="567" y="467"/>
                  </a:lnTo>
                  <a:lnTo>
                    <a:pt x="0" y="567"/>
                  </a:lnTo>
                  <a:lnTo>
                    <a:pt x="401" y="934"/>
                  </a:lnTo>
                  <a:lnTo>
                    <a:pt x="301" y="1434"/>
                  </a:lnTo>
                  <a:lnTo>
                    <a:pt x="301" y="1434"/>
                  </a:lnTo>
                  <a:lnTo>
                    <a:pt x="768" y="1168"/>
                  </a:lnTo>
                  <a:lnTo>
                    <a:pt x="1268" y="1434"/>
                  </a:lnTo>
                  <a:lnTo>
                    <a:pt x="1135" y="934"/>
                  </a:lnTo>
                  <a:lnTo>
                    <a:pt x="1535" y="567"/>
                  </a:lnTo>
                  <a:lnTo>
                    <a:pt x="1034"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8" name="Google Shape;6604;p58"/>
            <p:cNvSpPr/>
            <p:nvPr/>
          </p:nvSpPr>
          <p:spPr>
            <a:xfrm>
              <a:off x="4217560" y="4827582"/>
              <a:ext cx="29841" cy="27237"/>
            </a:xfrm>
            <a:custGeom>
              <a:avLst/>
              <a:gdLst/>
              <a:ahLst/>
              <a:cxnLst/>
              <a:rect l="l" t="t" r="r" b="b"/>
              <a:pathLst>
                <a:path w="1536" h="1402" extrusionOk="0">
                  <a:moveTo>
                    <a:pt x="768" y="0"/>
                  </a:moveTo>
                  <a:lnTo>
                    <a:pt x="535" y="434"/>
                  </a:lnTo>
                  <a:lnTo>
                    <a:pt x="1" y="534"/>
                  </a:lnTo>
                  <a:lnTo>
                    <a:pt x="401" y="901"/>
                  </a:lnTo>
                  <a:lnTo>
                    <a:pt x="268" y="1401"/>
                  </a:lnTo>
                  <a:lnTo>
                    <a:pt x="268" y="1401"/>
                  </a:lnTo>
                  <a:lnTo>
                    <a:pt x="768" y="1168"/>
                  </a:lnTo>
                  <a:lnTo>
                    <a:pt x="1235" y="1401"/>
                  </a:lnTo>
                  <a:lnTo>
                    <a:pt x="1235" y="1401"/>
                  </a:lnTo>
                  <a:lnTo>
                    <a:pt x="1168" y="901"/>
                  </a:lnTo>
                  <a:lnTo>
                    <a:pt x="1535" y="534"/>
                  </a:lnTo>
                  <a:lnTo>
                    <a:pt x="1002" y="434"/>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49" name="Google Shape;6605;p58"/>
            <p:cNvSpPr/>
            <p:nvPr/>
          </p:nvSpPr>
          <p:spPr>
            <a:xfrm>
              <a:off x="4305707" y="4827582"/>
              <a:ext cx="29180" cy="27237"/>
            </a:xfrm>
            <a:custGeom>
              <a:avLst/>
              <a:gdLst/>
              <a:ahLst/>
              <a:cxnLst/>
              <a:rect l="l" t="t" r="r" b="b"/>
              <a:pathLst>
                <a:path w="1502" h="1402" extrusionOk="0">
                  <a:moveTo>
                    <a:pt x="734" y="0"/>
                  </a:moveTo>
                  <a:lnTo>
                    <a:pt x="501" y="434"/>
                  </a:lnTo>
                  <a:lnTo>
                    <a:pt x="0" y="534"/>
                  </a:lnTo>
                  <a:lnTo>
                    <a:pt x="367" y="901"/>
                  </a:lnTo>
                  <a:lnTo>
                    <a:pt x="301" y="1401"/>
                  </a:lnTo>
                  <a:lnTo>
                    <a:pt x="734" y="1168"/>
                  </a:lnTo>
                  <a:lnTo>
                    <a:pt x="1201" y="1401"/>
                  </a:lnTo>
                  <a:lnTo>
                    <a:pt x="1135" y="901"/>
                  </a:lnTo>
                  <a:lnTo>
                    <a:pt x="1502" y="534"/>
                  </a:lnTo>
                  <a:lnTo>
                    <a:pt x="1001" y="434"/>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0" name="Google Shape;6606;p58"/>
            <p:cNvSpPr/>
            <p:nvPr/>
          </p:nvSpPr>
          <p:spPr>
            <a:xfrm>
              <a:off x="4393194" y="4827582"/>
              <a:ext cx="29180" cy="27237"/>
            </a:xfrm>
            <a:custGeom>
              <a:avLst/>
              <a:gdLst/>
              <a:ahLst/>
              <a:cxnLst/>
              <a:rect l="l" t="t" r="r" b="b"/>
              <a:pathLst>
                <a:path w="1502" h="1402" extrusionOk="0">
                  <a:moveTo>
                    <a:pt x="735" y="0"/>
                  </a:moveTo>
                  <a:lnTo>
                    <a:pt x="534" y="434"/>
                  </a:lnTo>
                  <a:lnTo>
                    <a:pt x="1" y="534"/>
                  </a:lnTo>
                  <a:lnTo>
                    <a:pt x="368" y="901"/>
                  </a:lnTo>
                  <a:lnTo>
                    <a:pt x="301" y="1401"/>
                  </a:lnTo>
                  <a:lnTo>
                    <a:pt x="735" y="1168"/>
                  </a:lnTo>
                  <a:lnTo>
                    <a:pt x="1235" y="1401"/>
                  </a:lnTo>
                  <a:lnTo>
                    <a:pt x="1135" y="901"/>
                  </a:lnTo>
                  <a:lnTo>
                    <a:pt x="1502" y="534"/>
                  </a:lnTo>
                  <a:lnTo>
                    <a:pt x="1001" y="434"/>
                  </a:lnTo>
                  <a:lnTo>
                    <a:pt x="735"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1" name="Google Shape;6607;p58"/>
            <p:cNvSpPr/>
            <p:nvPr/>
          </p:nvSpPr>
          <p:spPr>
            <a:xfrm>
              <a:off x="4481341" y="4827582"/>
              <a:ext cx="29180" cy="27237"/>
            </a:xfrm>
            <a:custGeom>
              <a:avLst/>
              <a:gdLst/>
              <a:ahLst/>
              <a:cxnLst/>
              <a:rect l="l" t="t" r="r" b="b"/>
              <a:pathLst>
                <a:path w="1502" h="1402" extrusionOk="0">
                  <a:moveTo>
                    <a:pt x="767" y="0"/>
                  </a:moveTo>
                  <a:lnTo>
                    <a:pt x="501" y="434"/>
                  </a:lnTo>
                  <a:lnTo>
                    <a:pt x="0" y="534"/>
                  </a:lnTo>
                  <a:lnTo>
                    <a:pt x="367" y="901"/>
                  </a:lnTo>
                  <a:lnTo>
                    <a:pt x="300" y="1401"/>
                  </a:lnTo>
                  <a:lnTo>
                    <a:pt x="300" y="1401"/>
                  </a:lnTo>
                  <a:lnTo>
                    <a:pt x="767" y="1168"/>
                  </a:lnTo>
                  <a:lnTo>
                    <a:pt x="1201" y="1401"/>
                  </a:lnTo>
                  <a:lnTo>
                    <a:pt x="1134" y="901"/>
                  </a:lnTo>
                  <a:lnTo>
                    <a:pt x="1501" y="534"/>
                  </a:lnTo>
                  <a:lnTo>
                    <a:pt x="968" y="434"/>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2" name="Google Shape;6608;p58"/>
            <p:cNvSpPr/>
            <p:nvPr/>
          </p:nvSpPr>
          <p:spPr>
            <a:xfrm>
              <a:off x="4568828" y="4827582"/>
              <a:ext cx="29180" cy="27237"/>
            </a:xfrm>
            <a:custGeom>
              <a:avLst/>
              <a:gdLst/>
              <a:ahLst/>
              <a:cxnLst/>
              <a:rect l="l" t="t" r="r" b="b"/>
              <a:pathLst>
                <a:path w="1502" h="1402" extrusionOk="0">
                  <a:moveTo>
                    <a:pt x="768" y="0"/>
                  </a:moveTo>
                  <a:lnTo>
                    <a:pt x="534" y="434"/>
                  </a:lnTo>
                  <a:lnTo>
                    <a:pt x="0" y="534"/>
                  </a:lnTo>
                  <a:lnTo>
                    <a:pt x="367" y="901"/>
                  </a:lnTo>
                  <a:lnTo>
                    <a:pt x="301" y="1401"/>
                  </a:lnTo>
                  <a:lnTo>
                    <a:pt x="301" y="1401"/>
                  </a:lnTo>
                  <a:lnTo>
                    <a:pt x="768" y="1168"/>
                  </a:lnTo>
                  <a:lnTo>
                    <a:pt x="1201" y="1401"/>
                  </a:lnTo>
                  <a:lnTo>
                    <a:pt x="1135" y="901"/>
                  </a:lnTo>
                  <a:lnTo>
                    <a:pt x="1502" y="534"/>
                  </a:lnTo>
                  <a:lnTo>
                    <a:pt x="1001" y="434"/>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3" name="Google Shape;6609;p58"/>
            <p:cNvSpPr/>
            <p:nvPr/>
          </p:nvSpPr>
          <p:spPr>
            <a:xfrm>
              <a:off x="4656975" y="4827582"/>
              <a:ext cx="29180" cy="27237"/>
            </a:xfrm>
            <a:custGeom>
              <a:avLst/>
              <a:gdLst/>
              <a:ahLst/>
              <a:cxnLst/>
              <a:rect l="l" t="t" r="r" b="b"/>
              <a:pathLst>
                <a:path w="1502" h="1402" extrusionOk="0">
                  <a:moveTo>
                    <a:pt x="767" y="0"/>
                  </a:moveTo>
                  <a:lnTo>
                    <a:pt x="500" y="434"/>
                  </a:lnTo>
                  <a:lnTo>
                    <a:pt x="0" y="534"/>
                  </a:lnTo>
                  <a:lnTo>
                    <a:pt x="400" y="901"/>
                  </a:lnTo>
                  <a:lnTo>
                    <a:pt x="267" y="1401"/>
                  </a:lnTo>
                  <a:lnTo>
                    <a:pt x="267" y="1401"/>
                  </a:lnTo>
                  <a:lnTo>
                    <a:pt x="767" y="1168"/>
                  </a:lnTo>
                  <a:lnTo>
                    <a:pt x="1234" y="1401"/>
                  </a:lnTo>
                  <a:lnTo>
                    <a:pt x="1134" y="901"/>
                  </a:lnTo>
                  <a:lnTo>
                    <a:pt x="1501" y="534"/>
                  </a:lnTo>
                  <a:lnTo>
                    <a:pt x="967" y="434"/>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4" name="Google Shape;6610;p58"/>
            <p:cNvSpPr/>
            <p:nvPr/>
          </p:nvSpPr>
          <p:spPr>
            <a:xfrm>
              <a:off x="4261643" y="4880078"/>
              <a:ext cx="29180" cy="27237"/>
            </a:xfrm>
            <a:custGeom>
              <a:avLst/>
              <a:gdLst/>
              <a:ahLst/>
              <a:cxnLst/>
              <a:rect l="l" t="t" r="r" b="b"/>
              <a:pathLst>
                <a:path w="1502" h="1402" extrusionOk="0">
                  <a:moveTo>
                    <a:pt x="767" y="0"/>
                  </a:moveTo>
                  <a:lnTo>
                    <a:pt x="501" y="467"/>
                  </a:lnTo>
                  <a:lnTo>
                    <a:pt x="0" y="534"/>
                  </a:lnTo>
                  <a:lnTo>
                    <a:pt x="400" y="901"/>
                  </a:lnTo>
                  <a:lnTo>
                    <a:pt x="300" y="1401"/>
                  </a:lnTo>
                  <a:lnTo>
                    <a:pt x="300" y="1401"/>
                  </a:lnTo>
                  <a:lnTo>
                    <a:pt x="767" y="1168"/>
                  </a:lnTo>
                  <a:lnTo>
                    <a:pt x="1234" y="1401"/>
                  </a:lnTo>
                  <a:lnTo>
                    <a:pt x="1234" y="1401"/>
                  </a:lnTo>
                  <a:lnTo>
                    <a:pt x="1134" y="901"/>
                  </a:lnTo>
                  <a:lnTo>
                    <a:pt x="1501" y="534"/>
                  </a:lnTo>
                  <a:lnTo>
                    <a:pt x="968" y="467"/>
                  </a:lnTo>
                  <a:lnTo>
                    <a:pt x="767"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5" name="Google Shape;6611;p58"/>
            <p:cNvSpPr/>
            <p:nvPr/>
          </p:nvSpPr>
          <p:spPr>
            <a:xfrm>
              <a:off x="4349130" y="4880078"/>
              <a:ext cx="29180" cy="27237"/>
            </a:xfrm>
            <a:custGeom>
              <a:avLst/>
              <a:gdLst/>
              <a:ahLst/>
              <a:cxnLst/>
              <a:rect l="l" t="t" r="r" b="b"/>
              <a:pathLst>
                <a:path w="1502" h="1402" extrusionOk="0">
                  <a:moveTo>
                    <a:pt x="768" y="0"/>
                  </a:moveTo>
                  <a:lnTo>
                    <a:pt x="567" y="467"/>
                  </a:lnTo>
                  <a:lnTo>
                    <a:pt x="0" y="534"/>
                  </a:lnTo>
                  <a:lnTo>
                    <a:pt x="401" y="901"/>
                  </a:lnTo>
                  <a:lnTo>
                    <a:pt x="301" y="1401"/>
                  </a:lnTo>
                  <a:lnTo>
                    <a:pt x="768" y="1168"/>
                  </a:lnTo>
                  <a:lnTo>
                    <a:pt x="1235" y="1401"/>
                  </a:lnTo>
                  <a:lnTo>
                    <a:pt x="1135" y="901"/>
                  </a:lnTo>
                  <a:lnTo>
                    <a:pt x="1501" y="534"/>
                  </a:lnTo>
                  <a:lnTo>
                    <a:pt x="1001"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6" name="Google Shape;6612;p58"/>
            <p:cNvSpPr/>
            <p:nvPr/>
          </p:nvSpPr>
          <p:spPr>
            <a:xfrm>
              <a:off x="4436617" y="4880078"/>
              <a:ext cx="30482" cy="27237"/>
            </a:xfrm>
            <a:custGeom>
              <a:avLst/>
              <a:gdLst/>
              <a:ahLst/>
              <a:cxnLst/>
              <a:rect l="l" t="t" r="r" b="b"/>
              <a:pathLst>
                <a:path w="1569" h="1402" extrusionOk="0">
                  <a:moveTo>
                    <a:pt x="801" y="0"/>
                  </a:moveTo>
                  <a:lnTo>
                    <a:pt x="568" y="467"/>
                  </a:lnTo>
                  <a:lnTo>
                    <a:pt x="1" y="534"/>
                  </a:lnTo>
                  <a:lnTo>
                    <a:pt x="434" y="901"/>
                  </a:lnTo>
                  <a:lnTo>
                    <a:pt x="301" y="1401"/>
                  </a:lnTo>
                  <a:lnTo>
                    <a:pt x="801" y="1168"/>
                  </a:lnTo>
                  <a:lnTo>
                    <a:pt x="1268" y="1401"/>
                  </a:lnTo>
                  <a:lnTo>
                    <a:pt x="1168" y="901"/>
                  </a:lnTo>
                  <a:lnTo>
                    <a:pt x="1568" y="534"/>
                  </a:lnTo>
                  <a:lnTo>
                    <a:pt x="1001" y="467"/>
                  </a:lnTo>
                  <a:lnTo>
                    <a:pt x="801"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7" name="Google Shape;6613;p58"/>
            <p:cNvSpPr/>
            <p:nvPr/>
          </p:nvSpPr>
          <p:spPr>
            <a:xfrm>
              <a:off x="4525405" y="4880078"/>
              <a:ext cx="29180" cy="27237"/>
            </a:xfrm>
            <a:custGeom>
              <a:avLst/>
              <a:gdLst/>
              <a:ahLst/>
              <a:cxnLst/>
              <a:rect l="l" t="t" r="r" b="b"/>
              <a:pathLst>
                <a:path w="1502" h="1402" extrusionOk="0">
                  <a:moveTo>
                    <a:pt x="734" y="0"/>
                  </a:moveTo>
                  <a:lnTo>
                    <a:pt x="501" y="467"/>
                  </a:lnTo>
                  <a:lnTo>
                    <a:pt x="1" y="534"/>
                  </a:lnTo>
                  <a:lnTo>
                    <a:pt x="367" y="901"/>
                  </a:lnTo>
                  <a:lnTo>
                    <a:pt x="267" y="1401"/>
                  </a:lnTo>
                  <a:lnTo>
                    <a:pt x="267" y="1401"/>
                  </a:lnTo>
                  <a:lnTo>
                    <a:pt x="734" y="1168"/>
                  </a:lnTo>
                  <a:lnTo>
                    <a:pt x="1201" y="1401"/>
                  </a:lnTo>
                  <a:lnTo>
                    <a:pt x="1101" y="901"/>
                  </a:lnTo>
                  <a:lnTo>
                    <a:pt x="1502" y="534"/>
                  </a:lnTo>
                  <a:lnTo>
                    <a:pt x="1001" y="467"/>
                  </a:lnTo>
                  <a:lnTo>
                    <a:pt x="734"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58" name="Google Shape;6614;p58"/>
            <p:cNvSpPr/>
            <p:nvPr/>
          </p:nvSpPr>
          <p:spPr>
            <a:xfrm>
              <a:off x="4612251" y="4880078"/>
              <a:ext cx="29821" cy="27237"/>
            </a:xfrm>
            <a:custGeom>
              <a:avLst/>
              <a:gdLst/>
              <a:ahLst/>
              <a:cxnLst/>
              <a:rect l="l" t="t" r="r" b="b"/>
              <a:pathLst>
                <a:path w="1535" h="1402" extrusionOk="0">
                  <a:moveTo>
                    <a:pt x="768" y="0"/>
                  </a:moveTo>
                  <a:lnTo>
                    <a:pt x="567" y="467"/>
                  </a:lnTo>
                  <a:lnTo>
                    <a:pt x="0" y="534"/>
                  </a:lnTo>
                  <a:lnTo>
                    <a:pt x="401" y="901"/>
                  </a:lnTo>
                  <a:lnTo>
                    <a:pt x="301" y="1401"/>
                  </a:lnTo>
                  <a:lnTo>
                    <a:pt x="301" y="1401"/>
                  </a:lnTo>
                  <a:lnTo>
                    <a:pt x="768" y="1168"/>
                  </a:lnTo>
                  <a:lnTo>
                    <a:pt x="1268" y="1401"/>
                  </a:lnTo>
                  <a:lnTo>
                    <a:pt x="1135" y="901"/>
                  </a:lnTo>
                  <a:lnTo>
                    <a:pt x="1535" y="534"/>
                  </a:lnTo>
                  <a:lnTo>
                    <a:pt x="1034" y="467"/>
                  </a:lnTo>
                  <a:lnTo>
                    <a:pt x="768" y="0"/>
                  </a:ln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359" name="Google Shape;6615;p58"/>
            <p:cNvGrpSpPr/>
            <p:nvPr/>
          </p:nvGrpSpPr>
          <p:grpSpPr>
            <a:xfrm>
              <a:off x="4187116" y="4070765"/>
              <a:ext cx="519103" cy="833916"/>
              <a:chOff x="2918491" y="3742990"/>
              <a:chExt cx="519103" cy="833916"/>
            </a:xfrm>
          </p:grpSpPr>
          <p:sp>
            <p:nvSpPr>
              <p:cNvPr id="360" name="Google Shape;6616;p58"/>
              <p:cNvSpPr/>
              <p:nvPr/>
            </p:nvSpPr>
            <p:spPr>
              <a:xfrm>
                <a:off x="3165408" y="3931446"/>
                <a:ext cx="25936" cy="645459"/>
              </a:xfrm>
              <a:custGeom>
                <a:avLst/>
                <a:gdLst/>
                <a:ahLst/>
                <a:cxnLst/>
                <a:rect l="l" t="t" r="r" b="b"/>
                <a:pathLst>
                  <a:path w="1335" h="33224" extrusionOk="0">
                    <a:moveTo>
                      <a:pt x="0" y="0"/>
                    </a:moveTo>
                    <a:lnTo>
                      <a:pt x="0" y="33224"/>
                    </a:lnTo>
                    <a:lnTo>
                      <a:pt x="1334" y="33224"/>
                    </a:lnTo>
                    <a:lnTo>
                      <a:pt x="1334" y="0"/>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61" name="Google Shape;6617;p58"/>
              <p:cNvSpPr/>
              <p:nvPr/>
            </p:nvSpPr>
            <p:spPr>
              <a:xfrm>
                <a:off x="3095407" y="3742990"/>
                <a:ext cx="153613" cy="191691"/>
              </a:xfrm>
              <a:custGeom>
                <a:avLst/>
                <a:gdLst/>
                <a:ahLst/>
                <a:cxnLst/>
                <a:rect l="l" t="t" r="r" b="b"/>
                <a:pathLst>
                  <a:path w="7907" h="9867" extrusionOk="0">
                    <a:moveTo>
                      <a:pt x="4370" y="860"/>
                    </a:moveTo>
                    <a:cubicBezTo>
                      <a:pt x="5071" y="860"/>
                      <a:pt x="5571" y="1127"/>
                      <a:pt x="5871" y="1628"/>
                    </a:cubicBezTo>
                    <a:cubicBezTo>
                      <a:pt x="6739" y="3162"/>
                      <a:pt x="5638" y="6831"/>
                      <a:pt x="4337" y="8699"/>
                    </a:cubicBezTo>
                    <a:cubicBezTo>
                      <a:pt x="3203" y="7198"/>
                      <a:pt x="1168" y="3963"/>
                      <a:pt x="1802" y="2195"/>
                    </a:cubicBezTo>
                    <a:cubicBezTo>
                      <a:pt x="2002" y="1528"/>
                      <a:pt x="2569" y="1161"/>
                      <a:pt x="3503" y="961"/>
                    </a:cubicBezTo>
                    <a:cubicBezTo>
                      <a:pt x="3837" y="927"/>
                      <a:pt x="4137" y="860"/>
                      <a:pt x="4370" y="860"/>
                    </a:cubicBezTo>
                    <a:close/>
                    <a:moveTo>
                      <a:pt x="4413" y="1"/>
                    </a:moveTo>
                    <a:cubicBezTo>
                      <a:pt x="4097" y="1"/>
                      <a:pt x="3739" y="39"/>
                      <a:pt x="3336" y="127"/>
                    </a:cubicBezTo>
                    <a:cubicBezTo>
                      <a:pt x="2135" y="360"/>
                      <a:pt x="1335" y="994"/>
                      <a:pt x="1001" y="1928"/>
                    </a:cubicBezTo>
                    <a:cubicBezTo>
                      <a:pt x="1" y="4697"/>
                      <a:pt x="3803" y="9433"/>
                      <a:pt x="3970" y="9633"/>
                    </a:cubicBezTo>
                    <a:lnTo>
                      <a:pt x="4537" y="9867"/>
                    </a:lnTo>
                    <a:cubicBezTo>
                      <a:pt x="6005" y="8266"/>
                      <a:pt x="7906" y="3462"/>
                      <a:pt x="6605" y="1194"/>
                    </a:cubicBezTo>
                    <a:cubicBezTo>
                      <a:pt x="6286" y="608"/>
                      <a:pt x="5668" y="1"/>
                      <a:pt x="4413"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62" name="Google Shape;6618;p58"/>
              <p:cNvSpPr/>
              <p:nvPr/>
            </p:nvSpPr>
            <p:spPr>
              <a:xfrm>
                <a:off x="3024124" y="3827095"/>
                <a:ext cx="160083" cy="116118"/>
              </a:xfrm>
              <a:custGeom>
                <a:avLst/>
                <a:gdLst/>
                <a:ahLst/>
                <a:cxnLst/>
                <a:rect l="l" t="t" r="r" b="b"/>
                <a:pathLst>
                  <a:path w="8240" h="5977" extrusionOk="0">
                    <a:moveTo>
                      <a:pt x="2569" y="734"/>
                    </a:moveTo>
                    <a:cubicBezTo>
                      <a:pt x="4170" y="801"/>
                      <a:pt x="6405" y="3236"/>
                      <a:pt x="7239" y="5071"/>
                    </a:cubicBezTo>
                    <a:cubicBezTo>
                      <a:pt x="6729" y="5133"/>
                      <a:pt x="6050" y="5183"/>
                      <a:pt x="5326" y="5183"/>
                    </a:cubicBezTo>
                    <a:cubicBezTo>
                      <a:pt x="3729" y="5183"/>
                      <a:pt x="1913" y="4942"/>
                      <a:pt x="1201" y="4070"/>
                    </a:cubicBezTo>
                    <a:cubicBezTo>
                      <a:pt x="834" y="3637"/>
                      <a:pt x="801" y="3036"/>
                      <a:pt x="1034" y="2269"/>
                    </a:cubicBezTo>
                    <a:cubicBezTo>
                      <a:pt x="1168" y="1969"/>
                      <a:pt x="1235" y="1769"/>
                      <a:pt x="1368" y="1535"/>
                    </a:cubicBezTo>
                    <a:cubicBezTo>
                      <a:pt x="1702" y="1001"/>
                      <a:pt x="2135" y="768"/>
                      <a:pt x="2569" y="734"/>
                    </a:cubicBezTo>
                    <a:close/>
                    <a:moveTo>
                      <a:pt x="2669" y="1"/>
                    </a:moveTo>
                    <a:cubicBezTo>
                      <a:pt x="1902" y="1"/>
                      <a:pt x="968" y="334"/>
                      <a:pt x="367" y="2002"/>
                    </a:cubicBezTo>
                    <a:cubicBezTo>
                      <a:pt x="0" y="3036"/>
                      <a:pt x="134" y="3937"/>
                      <a:pt x="667" y="4604"/>
                    </a:cubicBezTo>
                    <a:cubicBezTo>
                      <a:pt x="1582" y="5723"/>
                      <a:pt x="3633" y="5977"/>
                      <a:pt x="5305" y="5977"/>
                    </a:cubicBezTo>
                    <a:cubicBezTo>
                      <a:pt x="6622" y="5977"/>
                      <a:pt x="7703" y="5819"/>
                      <a:pt x="7806" y="5805"/>
                    </a:cubicBezTo>
                    <a:lnTo>
                      <a:pt x="8240" y="5471"/>
                    </a:lnTo>
                    <a:cubicBezTo>
                      <a:pt x="7672" y="3637"/>
                      <a:pt x="4904" y="34"/>
                      <a:pt x="26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63" name="Google Shape;6619;p58"/>
              <p:cNvSpPr/>
              <p:nvPr/>
            </p:nvSpPr>
            <p:spPr>
              <a:xfrm>
                <a:off x="3173820" y="3827095"/>
                <a:ext cx="160743" cy="116118"/>
              </a:xfrm>
              <a:custGeom>
                <a:avLst/>
                <a:gdLst/>
                <a:ahLst/>
                <a:cxnLst/>
                <a:rect l="l" t="t" r="r" b="b"/>
                <a:pathLst>
                  <a:path w="8274" h="5977" extrusionOk="0">
                    <a:moveTo>
                      <a:pt x="5605" y="768"/>
                    </a:moveTo>
                    <a:cubicBezTo>
                      <a:pt x="6105" y="768"/>
                      <a:pt x="6505" y="1001"/>
                      <a:pt x="6806" y="1535"/>
                    </a:cubicBezTo>
                    <a:cubicBezTo>
                      <a:pt x="6939" y="1769"/>
                      <a:pt x="7039" y="1969"/>
                      <a:pt x="7139" y="2269"/>
                    </a:cubicBezTo>
                    <a:cubicBezTo>
                      <a:pt x="7373" y="3036"/>
                      <a:pt x="7339" y="3637"/>
                      <a:pt x="6972" y="4104"/>
                    </a:cubicBezTo>
                    <a:cubicBezTo>
                      <a:pt x="6247" y="4969"/>
                      <a:pt x="4356" y="5195"/>
                      <a:pt x="2740" y="5195"/>
                    </a:cubicBezTo>
                    <a:cubicBezTo>
                      <a:pt x="2051" y="5195"/>
                      <a:pt x="1413" y="5154"/>
                      <a:pt x="935" y="5104"/>
                    </a:cubicBezTo>
                    <a:cubicBezTo>
                      <a:pt x="1802" y="3270"/>
                      <a:pt x="4004" y="801"/>
                      <a:pt x="5605" y="768"/>
                    </a:cubicBezTo>
                    <a:close/>
                    <a:moveTo>
                      <a:pt x="5605" y="1"/>
                    </a:moveTo>
                    <a:cubicBezTo>
                      <a:pt x="3303" y="34"/>
                      <a:pt x="535" y="3637"/>
                      <a:pt x="1" y="5471"/>
                    </a:cubicBezTo>
                    <a:lnTo>
                      <a:pt x="468" y="5805"/>
                    </a:lnTo>
                    <a:cubicBezTo>
                      <a:pt x="556" y="5819"/>
                      <a:pt x="1629" y="5977"/>
                      <a:pt x="2944" y="5977"/>
                    </a:cubicBezTo>
                    <a:cubicBezTo>
                      <a:pt x="4613" y="5977"/>
                      <a:pt x="6673" y="5723"/>
                      <a:pt x="7606" y="4604"/>
                    </a:cubicBezTo>
                    <a:cubicBezTo>
                      <a:pt x="8140" y="3937"/>
                      <a:pt x="8273" y="3036"/>
                      <a:pt x="7873" y="2002"/>
                    </a:cubicBezTo>
                    <a:cubicBezTo>
                      <a:pt x="7306" y="334"/>
                      <a:pt x="6305" y="1"/>
                      <a:pt x="560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64" name="Google Shape;6620;p58"/>
              <p:cNvSpPr/>
              <p:nvPr/>
            </p:nvSpPr>
            <p:spPr>
              <a:xfrm>
                <a:off x="2918491" y="4241874"/>
                <a:ext cx="519103" cy="25936"/>
              </a:xfrm>
              <a:custGeom>
                <a:avLst/>
                <a:gdLst/>
                <a:ahLst/>
                <a:cxnLst/>
                <a:rect l="l" t="t" r="r" b="b"/>
                <a:pathLst>
                  <a:path w="26720" h="1335" extrusionOk="0">
                    <a:moveTo>
                      <a:pt x="0" y="0"/>
                    </a:moveTo>
                    <a:lnTo>
                      <a:pt x="0" y="1335"/>
                    </a:lnTo>
                    <a:lnTo>
                      <a:pt x="26719" y="1335"/>
                    </a:lnTo>
                    <a:lnTo>
                      <a:pt x="26719" y="0"/>
                    </a:ln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1524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73552" y="396922"/>
            <a:ext cx="2114550" cy="2025556"/>
          </a:xfrm>
          <a:prstGeom prst="rect">
            <a:avLst/>
          </a:prstGeom>
        </p:spPr>
      </p:pic>
      <p:sp>
        <p:nvSpPr>
          <p:cNvPr id="3" name="TextBox 2"/>
          <p:cNvSpPr txBox="1"/>
          <p:nvPr/>
        </p:nvSpPr>
        <p:spPr>
          <a:xfrm>
            <a:off x="1432719" y="2819400"/>
            <a:ext cx="9296400" cy="2554545"/>
          </a:xfrm>
          <a:prstGeom prst="rect">
            <a:avLst/>
          </a:prstGeom>
          <a:solidFill>
            <a:srgbClr val="D8F4E3"/>
          </a:solidFill>
        </p:spPr>
        <p:txBody>
          <a:bodyPr wrap="square" lIns="91428" tIns="45713" rIns="91428" bIns="45713"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780989" y="594024"/>
            <a:ext cx="5105400" cy="1631351"/>
          </a:xfrm>
          <a:prstGeom prst="rect">
            <a:avLst/>
          </a:prstGeom>
          <a:noFill/>
        </p:spPr>
        <p:txBody>
          <a:bodyPr wrap="square" lIns="91428" tIns="45713" rIns="91428" bIns="45713"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a:p>
            <a:r>
              <a:rPr lang="en-US" sz="2000">
                <a:solidFill>
                  <a:srgbClr val="0070C0"/>
                </a:solidFill>
                <a:latin typeface="Arial" pitchFamily="34" charset="0"/>
                <a:cs typeface="Arial" pitchFamily="34" charset="0"/>
              </a:rPr>
              <a:t>Email		: linhpt33@fe.edu.vn</a:t>
            </a:r>
          </a:p>
        </p:txBody>
      </p:sp>
      <p:sp>
        <p:nvSpPr>
          <p:cNvPr id="6" name="TextBox 5"/>
          <p:cNvSpPr txBox="1"/>
          <p:nvPr/>
        </p:nvSpPr>
        <p:spPr>
          <a:xfrm>
            <a:off x="1104030" y="5568513"/>
            <a:ext cx="9953778" cy="984687"/>
          </a:xfrm>
          <a:prstGeom prst="rect">
            <a:avLst/>
          </a:prstGeom>
          <a:noFill/>
        </p:spPr>
        <p:txBody>
          <a:bodyPr wrap="square" lIns="121725" tIns="60862" rIns="121725" bIns="60862" rtlCol="0">
            <a:spAutoFit/>
          </a:bodyPr>
          <a:lstStyle/>
          <a:p>
            <a:pPr algn="just"/>
            <a:r>
              <a:rPr lang="en-US" sz="2800" b="1" i="1">
                <a:solidFill>
                  <a:srgbClr val="FF0000"/>
                </a:solidFill>
                <a:latin typeface="Arial-Rounded" pitchFamily="34" charset="0"/>
                <a:ea typeface="Arial-Rounded" pitchFamily="34" charset="0"/>
                <a:cs typeface="Arial-Rounded" pitchFamily="34" charset="0"/>
              </a:rPr>
              <a:t>Nếu thầy cô share sản phẩm, vui lòng hãy để nguồn tác giả ạ.</a:t>
            </a:r>
          </a:p>
          <a:p>
            <a:pPr algn="just"/>
            <a:r>
              <a:rPr lang="en-US" sz="2800" b="1" i="1">
                <a:solidFill>
                  <a:srgbClr val="FF0000"/>
                </a:solidFill>
                <a:latin typeface="Arial-Rounded" pitchFamily="34" charset="0"/>
                <a:ea typeface="Arial-Rounded" pitchFamily="34" charset="0"/>
                <a:cs typeface="Arial-Rounded" pitchFamily="34" charset="0"/>
              </a:rPr>
              <a:t>Hãy văn minh và tự trọng khi lan toả tài liệu.</a:t>
            </a:r>
            <a:endParaRPr lang="en-US" sz="4000" b="1" i="1">
              <a:solidFill>
                <a:srgbClr val="FF0000"/>
              </a:solidFill>
              <a:latin typeface="Akronism" pitchFamily="2" charset="0"/>
              <a:ea typeface="Arabia" pitchFamily="2" charset="0"/>
              <a:cs typeface="Arabia" pitchFamily="2" charset="0"/>
            </a:endParaRPr>
          </a:p>
        </p:txBody>
      </p:sp>
    </p:spTree>
    <p:extLst>
      <p:ext uri="{BB962C8B-B14F-4D97-AF65-F5344CB8AC3E}">
        <p14:creationId xmlns:p14="http://schemas.microsoft.com/office/powerpoint/2010/main" val="324492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45302" y="523834"/>
            <a:ext cx="1997103" cy="640080"/>
            <a:chOff x="724247" y="1544462"/>
            <a:chExt cx="1501542" cy="480061"/>
          </a:xfrm>
        </p:grpSpPr>
        <p:sp>
          <p:nvSpPr>
            <p:cNvPr id="4" name="Rounded Rectangle 3"/>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Đọc</a:t>
              </a:r>
            </a:p>
          </p:txBody>
        </p:sp>
        <p:sp>
          <p:nvSpPr>
            <p:cNvPr id="3" name="Oval 2"/>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graphicFrame>
        <p:nvGraphicFramePr>
          <p:cNvPr id="19" name="Table 18">
            <a:extLst>
              <a:ext uri="{FF2B5EF4-FFF2-40B4-BE49-F238E27FC236}">
                <a16:creationId xmlns:a16="http://schemas.microsoft.com/office/drawing/2014/main" id="{5B843E84-5941-404C-9044-B6D3130F951C}"/>
              </a:ext>
            </a:extLst>
          </p:cNvPr>
          <p:cNvGraphicFramePr>
            <a:graphicFrameLocks noGrp="1"/>
          </p:cNvGraphicFramePr>
          <p:nvPr>
            <p:extLst>
              <p:ext uri="{D42A27DB-BD31-4B8C-83A1-F6EECF244321}">
                <p14:modId xmlns:p14="http://schemas.microsoft.com/office/powerpoint/2010/main" val="2627634439"/>
              </p:ext>
            </p:extLst>
          </p:nvPr>
        </p:nvGraphicFramePr>
        <p:xfrm>
          <a:off x="1015863" y="1981200"/>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0" name="Title 1">
            <a:extLst>
              <a:ext uri="{FF2B5EF4-FFF2-40B4-BE49-F238E27FC236}">
                <a16:creationId xmlns:a16="http://schemas.microsoft.com/office/drawing/2014/main" id="{06638031-17D7-4412-B9D4-06E036E241A6}"/>
              </a:ext>
            </a:extLst>
          </p:cNvPr>
          <p:cNvSpPr txBox="1">
            <a:spLocks/>
          </p:cNvSpPr>
          <p:nvPr/>
        </p:nvSpPr>
        <p:spPr>
          <a:xfrm>
            <a:off x="2793828" y="215582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21" name="Title 1">
            <a:extLst>
              <a:ext uri="{FF2B5EF4-FFF2-40B4-BE49-F238E27FC236}">
                <a16:creationId xmlns:a16="http://schemas.microsoft.com/office/drawing/2014/main" id="{C73A8AFD-948C-489E-BE1C-BBB38C1FC056}"/>
              </a:ext>
            </a:extLst>
          </p:cNvPr>
          <p:cNvSpPr txBox="1">
            <a:spLocks/>
          </p:cNvSpPr>
          <p:nvPr/>
        </p:nvSpPr>
        <p:spPr>
          <a:xfrm>
            <a:off x="4485492" y="215582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24" name="Title 1">
            <a:extLst>
              <a:ext uri="{FF2B5EF4-FFF2-40B4-BE49-F238E27FC236}">
                <a16:creationId xmlns:a16="http://schemas.microsoft.com/office/drawing/2014/main" id="{ACD45667-DE96-468A-A666-97DC20D2E23B}"/>
              </a:ext>
            </a:extLst>
          </p:cNvPr>
          <p:cNvSpPr txBox="1">
            <a:spLocks/>
          </p:cNvSpPr>
          <p:nvPr/>
        </p:nvSpPr>
        <p:spPr>
          <a:xfrm>
            <a:off x="5996772" y="215582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5" name="Title 1">
            <a:extLst>
              <a:ext uri="{FF2B5EF4-FFF2-40B4-BE49-F238E27FC236}">
                <a16:creationId xmlns:a16="http://schemas.microsoft.com/office/drawing/2014/main" id="{1F2EF08A-4862-4BE1-B859-4340DDC25ABD}"/>
              </a:ext>
            </a:extLst>
          </p:cNvPr>
          <p:cNvSpPr txBox="1">
            <a:spLocks/>
          </p:cNvSpPr>
          <p:nvPr/>
        </p:nvSpPr>
        <p:spPr>
          <a:xfrm>
            <a:off x="7657519" y="215582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6" name="Title 1">
            <a:extLst>
              <a:ext uri="{FF2B5EF4-FFF2-40B4-BE49-F238E27FC236}">
                <a16:creationId xmlns:a16="http://schemas.microsoft.com/office/drawing/2014/main" id="{91D97D59-92C1-4A1E-9070-00BB0EB15EAA}"/>
              </a:ext>
            </a:extLst>
          </p:cNvPr>
          <p:cNvSpPr txBox="1">
            <a:spLocks/>
          </p:cNvSpPr>
          <p:nvPr/>
        </p:nvSpPr>
        <p:spPr>
          <a:xfrm>
            <a:off x="1128232" y="3109038"/>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28" name="Title 1">
            <a:extLst>
              <a:ext uri="{FF2B5EF4-FFF2-40B4-BE49-F238E27FC236}">
                <a16:creationId xmlns:a16="http://schemas.microsoft.com/office/drawing/2014/main" id="{ECE5BAEB-9CDC-451E-AB00-F8C413D54FFA}"/>
              </a:ext>
            </a:extLst>
          </p:cNvPr>
          <p:cNvSpPr txBox="1">
            <a:spLocks/>
          </p:cNvSpPr>
          <p:nvPr/>
        </p:nvSpPr>
        <p:spPr>
          <a:xfrm>
            <a:off x="2882960" y="3109038"/>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29" name="Title 1">
            <a:extLst>
              <a:ext uri="{FF2B5EF4-FFF2-40B4-BE49-F238E27FC236}">
                <a16:creationId xmlns:a16="http://schemas.microsoft.com/office/drawing/2014/main" id="{683362D8-42C7-4F54-BFD2-160125A09EF9}"/>
              </a:ext>
            </a:extLst>
          </p:cNvPr>
          <p:cNvSpPr txBox="1">
            <a:spLocks/>
          </p:cNvSpPr>
          <p:nvPr/>
        </p:nvSpPr>
        <p:spPr>
          <a:xfrm>
            <a:off x="4246617" y="310903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0" name="Title 1">
            <a:extLst>
              <a:ext uri="{FF2B5EF4-FFF2-40B4-BE49-F238E27FC236}">
                <a16:creationId xmlns:a16="http://schemas.microsoft.com/office/drawing/2014/main" id="{9D7D1E7F-31DC-424B-9A0F-73B436717C6C}"/>
              </a:ext>
            </a:extLst>
          </p:cNvPr>
          <p:cNvSpPr txBox="1">
            <a:spLocks/>
          </p:cNvSpPr>
          <p:nvPr/>
        </p:nvSpPr>
        <p:spPr>
          <a:xfrm>
            <a:off x="5960391" y="310903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1" name="Title 1">
            <a:extLst>
              <a:ext uri="{FF2B5EF4-FFF2-40B4-BE49-F238E27FC236}">
                <a16:creationId xmlns:a16="http://schemas.microsoft.com/office/drawing/2014/main" id="{1E757529-D2A5-4ECE-90AF-E0ECB6040317}"/>
              </a:ext>
            </a:extLst>
          </p:cNvPr>
          <p:cNvSpPr txBox="1">
            <a:spLocks/>
          </p:cNvSpPr>
          <p:nvPr/>
        </p:nvSpPr>
        <p:spPr>
          <a:xfrm>
            <a:off x="7659851" y="310903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2" name="Title 1">
            <a:extLst>
              <a:ext uri="{FF2B5EF4-FFF2-40B4-BE49-F238E27FC236}">
                <a16:creationId xmlns:a16="http://schemas.microsoft.com/office/drawing/2014/main" id="{00055F0E-5936-4CBF-88A2-4487534D74F6}"/>
              </a:ext>
            </a:extLst>
          </p:cNvPr>
          <p:cNvSpPr txBox="1">
            <a:spLocks/>
          </p:cNvSpPr>
          <p:nvPr/>
        </p:nvSpPr>
        <p:spPr>
          <a:xfrm>
            <a:off x="9310561" y="3109038"/>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3" name="Title 1">
            <a:extLst>
              <a:ext uri="{FF2B5EF4-FFF2-40B4-BE49-F238E27FC236}">
                <a16:creationId xmlns:a16="http://schemas.microsoft.com/office/drawing/2014/main" id="{999882CE-C409-4278-8BA3-8CAAFC1FFEA8}"/>
              </a:ext>
            </a:extLst>
          </p:cNvPr>
          <p:cNvSpPr txBox="1">
            <a:spLocks/>
          </p:cNvSpPr>
          <p:nvPr/>
        </p:nvSpPr>
        <p:spPr>
          <a:xfrm>
            <a:off x="2646417" y="413702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4" name="Title 1">
            <a:extLst>
              <a:ext uri="{FF2B5EF4-FFF2-40B4-BE49-F238E27FC236}">
                <a16:creationId xmlns:a16="http://schemas.microsoft.com/office/drawing/2014/main" id="{2380416E-1814-45AC-A5B4-B174C7C42E2F}"/>
              </a:ext>
            </a:extLst>
          </p:cNvPr>
          <p:cNvSpPr txBox="1">
            <a:spLocks/>
          </p:cNvSpPr>
          <p:nvPr/>
        </p:nvSpPr>
        <p:spPr>
          <a:xfrm>
            <a:off x="4314345" y="413702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5" name="Title 1">
            <a:extLst>
              <a:ext uri="{FF2B5EF4-FFF2-40B4-BE49-F238E27FC236}">
                <a16:creationId xmlns:a16="http://schemas.microsoft.com/office/drawing/2014/main" id="{E30BD2FB-593C-446F-BFA6-52BC0FC45A99}"/>
              </a:ext>
            </a:extLst>
          </p:cNvPr>
          <p:cNvSpPr txBox="1">
            <a:spLocks/>
          </p:cNvSpPr>
          <p:nvPr/>
        </p:nvSpPr>
        <p:spPr>
          <a:xfrm>
            <a:off x="5965055" y="413702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7523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6" grpId="0"/>
      <p:bldP spid="28" grpId="0"/>
      <p:bldP spid="29" grpId="0"/>
      <p:bldP spid="30" grpId="0"/>
      <p:bldP spid="31" grpId="0"/>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EB831A7-1BF1-4181-B1C7-935488AE8182}"/>
              </a:ext>
            </a:extLst>
          </p:cNvPr>
          <p:cNvPicPr>
            <a:picLocks noChangeAspect="1"/>
          </p:cNvPicPr>
          <p:nvPr/>
        </p:nvPicPr>
        <p:blipFill rotWithShape="1">
          <a:blip r:embed="rId4">
            <a:extLst>
              <a:ext uri="{28A0092B-C50C-407E-A947-70E740481C1C}">
                <a14:useLocalDpi xmlns:a14="http://schemas.microsoft.com/office/drawing/2010/main" val="0"/>
              </a:ext>
            </a:extLst>
          </a:blip>
          <a:srcRect l="12357" r="9457"/>
          <a:stretch/>
        </p:blipFill>
        <p:spPr>
          <a:xfrm>
            <a:off x="1" y="0"/>
            <a:ext cx="12161838" cy="6849518"/>
          </a:xfrm>
          <a:prstGeom prst="rect">
            <a:avLst/>
          </a:prstGeom>
        </p:spPr>
      </p:pic>
      <p:sp>
        <p:nvSpPr>
          <p:cNvPr id="5" name="TextBox 4"/>
          <p:cNvSpPr txBox="1"/>
          <p:nvPr/>
        </p:nvSpPr>
        <p:spPr>
          <a:xfrm rot="21002004">
            <a:off x="685299" y="2365295"/>
            <a:ext cx="1840441" cy="1077218"/>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xung phong</a:t>
            </a:r>
          </a:p>
        </p:txBody>
      </p:sp>
      <p:sp>
        <p:nvSpPr>
          <p:cNvPr id="6" name="TextBox 5">
            <a:hlinkClick r:id="rId5" action="ppaction://hlinksldjump"/>
          </p:cNvPr>
          <p:cNvSpPr txBox="1"/>
          <p:nvPr/>
        </p:nvSpPr>
        <p:spPr>
          <a:xfrm>
            <a:off x="2582241" y="5071597"/>
            <a:ext cx="1845268" cy="1077218"/>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trùng điệp</a:t>
            </a:r>
          </a:p>
        </p:txBody>
      </p:sp>
      <p:sp>
        <p:nvSpPr>
          <p:cNvPr id="7" name="TextBox 6"/>
          <p:cNvSpPr txBox="1"/>
          <p:nvPr/>
        </p:nvSpPr>
        <p:spPr>
          <a:xfrm rot="21374038">
            <a:off x="819832" y="4240434"/>
            <a:ext cx="1565994" cy="1077218"/>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xanh biếc</a:t>
            </a:r>
          </a:p>
        </p:txBody>
      </p:sp>
      <p:sp>
        <p:nvSpPr>
          <p:cNvPr id="8" name="TextBox 7"/>
          <p:cNvSpPr txBox="1"/>
          <p:nvPr/>
        </p:nvSpPr>
        <p:spPr>
          <a:xfrm>
            <a:off x="4820649" y="5401416"/>
            <a:ext cx="1331997" cy="1077218"/>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khu rừng</a:t>
            </a:r>
          </a:p>
        </p:txBody>
      </p:sp>
      <p:sp>
        <p:nvSpPr>
          <p:cNvPr id="9" name="TextBox 8"/>
          <p:cNvSpPr txBox="1"/>
          <p:nvPr/>
        </p:nvSpPr>
        <p:spPr>
          <a:xfrm>
            <a:off x="6655093" y="5211556"/>
            <a:ext cx="1971316" cy="584775"/>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khiêm tốn</a:t>
            </a:r>
          </a:p>
        </p:txBody>
      </p:sp>
      <p:sp>
        <p:nvSpPr>
          <p:cNvPr id="10" name="TextBox 9">
            <a:hlinkClick r:id="rId6" action="ppaction://hlinksldjump"/>
          </p:cNvPr>
          <p:cNvSpPr txBox="1"/>
          <p:nvPr/>
        </p:nvSpPr>
        <p:spPr>
          <a:xfrm rot="20574773">
            <a:off x="7418693" y="3687983"/>
            <a:ext cx="1931859" cy="584775"/>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yên tĩnh</a:t>
            </a:r>
          </a:p>
        </p:txBody>
      </p:sp>
      <p:sp>
        <p:nvSpPr>
          <p:cNvPr id="11" name="TextBox 10"/>
          <p:cNvSpPr txBox="1"/>
          <p:nvPr/>
        </p:nvSpPr>
        <p:spPr>
          <a:xfrm rot="21423350">
            <a:off x="5213989" y="4288443"/>
            <a:ext cx="1733860" cy="584775"/>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yêu mến</a:t>
            </a:r>
          </a:p>
        </p:txBody>
      </p:sp>
      <p:sp>
        <p:nvSpPr>
          <p:cNvPr id="12" name="TextBox 11"/>
          <p:cNvSpPr txBox="1"/>
          <p:nvPr/>
        </p:nvSpPr>
        <p:spPr>
          <a:xfrm>
            <a:off x="9304850" y="4019337"/>
            <a:ext cx="2200840" cy="584775"/>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tiếng trống</a:t>
            </a:r>
          </a:p>
        </p:txBody>
      </p:sp>
      <p:sp>
        <p:nvSpPr>
          <p:cNvPr id="13" name="TextBox 12">
            <a:hlinkClick r:id="rId7" action="ppaction://hlinksldjump"/>
          </p:cNvPr>
          <p:cNvSpPr txBox="1"/>
          <p:nvPr/>
        </p:nvSpPr>
        <p:spPr>
          <a:xfrm rot="20337003">
            <a:off x="8575893" y="5530945"/>
            <a:ext cx="2650804" cy="584775"/>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rong biển</a:t>
            </a:r>
          </a:p>
        </p:txBody>
      </p:sp>
      <p:sp>
        <p:nvSpPr>
          <p:cNvPr id="14" name="TextBox 13"/>
          <p:cNvSpPr txBox="1"/>
          <p:nvPr/>
        </p:nvSpPr>
        <p:spPr>
          <a:xfrm rot="312957">
            <a:off x="2636536" y="3377239"/>
            <a:ext cx="1336453" cy="1077218"/>
          </a:xfrm>
          <a:prstGeom prst="rect">
            <a:avLst/>
          </a:prstGeom>
          <a:noFill/>
          <a:effectLst/>
        </p:spPr>
        <p:txBody>
          <a:bodyPr wrap="square" rtlCol="0">
            <a:spAutoFit/>
          </a:bodyPr>
          <a:lstStyle/>
          <a:p>
            <a:pPr algn="ctr"/>
            <a:r>
              <a:rPr lang="en-US" sz="3200">
                <a:latin typeface="Arial-Rounded" pitchFamily="34" charset="0"/>
                <a:ea typeface="Arial-Rounded" pitchFamily="34" charset="0"/>
                <a:cs typeface="Arial-Rounded" pitchFamily="34" charset="0"/>
              </a:rPr>
              <a:t>hiểu biết</a:t>
            </a:r>
          </a:p>
        </p:txBody>
      </p:sp>
      <p:grpSp>
        <p:nvGrpSpPr>
          <p:cNvPr id="15" name="Group 14"/>
          <p:cNvGrpSpPr/>
          <p:nvPr/>
        </p:nvGrpSpPr>
        <p:grpSpPr>
          <a:xfrm>
            <a:off x="213519" y="181635"/>
            <a:ext cx="1997103" cy="640080"/>
            <a:chOff x="724247" y="1544462"/>
            <a:chExt cx="1501542" cy="480061"/>
          </a:xfrm>
        </p:grpSpPr>
        <p:sp>
          <p:nvSpPr>
            <p:cNvPr id="16" name="Rounded Rectangle 15"/>
            <p:cNvSpPr/>
            <p:nvPr/>
          </p:nvSpPr>
          <p:spPr>
            <a:xfrm>
              <a:off x="815006" y="1563010"/>
              <a:ext cx="1410783"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Đọc</a:t>
              </a:r>
            </a:p>
          </p:txBody>
        </p:sp>
        <p:sp>
          <p:nvSpPr>
            <p:cNvPr id="17" name="Oval 16"/>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8" name="Oval 17"/>
          <p:cNvSpPr/>
          <p:nvPr/>
        </p:nvSpPr>
        <p:spPr>
          <a:xfrm>
            <a:off x="984021" y="3915848"/>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3</a:t>
            </a:r>
          </a:p>
        </p:txBody>
      </p:sp>
      <p:sp>
        <p:nvSpPr>
          <p:cNvPr id="19" name="Oval 18"/>
          <p:cNvSpPr/>
          <p:nvPr/>
        </p:nvSpPr>
        <p:spPr>
          <a:xfrm>
            <a:off x="3125158" y="2901265"/>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2</a:t>
            </a:r>
          </a:p>
        </p:txBody>
      </p:sp>
      <p:sp>
        <p:nvSpPr>
          <p:cNvPr id="20" name="Oval 19"/>
          <p:cNvSpPr/>
          <p:nvPr/>
        </p:nvSpPr>
        <p:spPr>
          <a:xfrm>
            <a:off x="5258048" y="3991587"/>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4</a:t>
            </a:r>
          </a:p>
        </p:txBody>
      </p:sp>
      <p:sp>
        <p:nvSpPr>
          <p:cNvPr id="21" name="Oval 20"/>
          <p:cNvSpPr/>
          <p:nvPr/>
        </p:nvSpPr>
        <p:spPr>
          <a:xfrm>
            <a:off x="7987166" y="3002503"/>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5</a:t>
            </a:r>
          </a:p>
        </p:txBody>
      </p:sp>
      <p:sp>
        <p:nvSpPr>
          <p:cNvPr id="22" name="Oval 21"/>
          <p:cNvSpPr/>
          <p:nvPr/>
        </p:nvSpPr>
        <p:spPr>
          <a:xfrm>
            <a:off x="11275461" y="3745017"/>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6</a:t>
            </a:r>
          </a:p>
        </p:txBody>
      </p:sp>
      <p:sp>
        <p:nvSpPr>
          <p:cNvPr id="23" name="Oval 22"/>
          <p:cNvSpPr/>
          <p:nvPr/>
        </p:nvSpPr>
        <p:spPr>
          <a:xfrm>
            <a:off x="1361679" y="1908095"/>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1</a:t>
            </a:r>
          </a:p>
        </p:txBody>
      </p:sp>
      <p:sp>
        <p:nvSpPr>
          <p:cNvPr id="24" name="Oval 23"/>
          <p:cNvSpPr/>
          <p:nvPr/>
        </p:nvSpPr>
        <p:spPr>
          <a:xfrm>
            <a:off x="7049962" y="4522957"/>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7</a:t>
            </a:r>
          </a:p>
        </p:txBody>
      </p:sp>
      <p:sp>
        <p:nvSpPr>
          <p:cNvPr id="25" name="Oval 24"/>
          <p:cNvSpPr/>
          <p:nvPr/>
        </p:nvSpPr>
        <p:spPr>
          <a:xfrm>
            <a:off x="2864797" y="4797277"/>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8</a:t>
            </a:r>
          </a:p>
        </p:txBody>
      </p:sp>
      <p:sp>
        <p:nvSpPr>
          <p:cNvPr id="26" name="Oval 25"/>
          <p:cNvSpPr/>
          <p:nvPr/>
        </p:nvSpPr>
        <p:spPr>
          <a:xfrm>
            <a:off x="4592049" y="5428560"/>
            <a:ext cx="457200" cy="27432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Rounded MT Bold" pitchFamily="34" charset="0"/>
                <a:ea typeface="Arial-Rounded" pitchFamily="34" charset="0"/>
                <a:cs typeface="Arial-Rounded" pitchFamily="34" charset="0"/>
              </a:rPr>
              <a:t>9</a:t>
            </a:r>
          </a:p>
        </p:txBody>
      </p:sp>
      <p:sp>
        <p:nvSpPr>
          <p:cNvPr id="27" name="Oval 26"/>
          <p:cNvSpPr/>
          <p:nvPr/>
        </p:nvSpPr>
        <p:spPr>
          <a:xfrm>
            <a:off x="10536151" y="5925024"/>
            <a:ext cx="731520" cy="365760"/>
          </a:xfrm>
          <a:prstGeom prst="ellipse">
            <a:avLst/>
          </a:prstGeom>
          <a:solidFill>
            <a:srgbClr val="FAE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Rounded MT Bold" pitchFamily="34" charset="0"/>
                <a:ea typeface="Arial-Rounded" pitchFamily="34" charset="0"/>
                <a:cs typeface="Arial-Rounded" pitchFamily="34" charset="0"/>
              </a:rPr>
              <a:t>10</a:t>
            </a:r>
          </a:p>
        </p:txBody>
      </p:sp>
    </p:spTree>
    <p:extLst>
      <p:ext uri="{BB962C8B-B14F-4D97-AF65-F5344CB8AC3E}">
        <p14:creationId xmlns:p14="http://schemas.microsoft.com/office/powerpoint/2010/main" val="1306387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9"/>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500" fill="hold"/>
                                        <p:tgtEl>
                                          <p:spTgt spid="14"/>
                                        </p:tgtEl>
                                        <p:attrNameLst>
                                          <p:attrName>ppt_w</p:attrName>
                                        </p:attrNameLst>
                                      </p:cBhvr>
                                      <p:tavLst>
                                        <p:tav tm="0">
                                          <p:val>
                                            <p:fltVal val="0"/>
                                          </p:val>
                                        </p:tav>
                                        <p:tav tm="100000">
                                          <p:val>
                                            <p:strVal val="#ppt_w"/>
                                          </p:val>
                                        </p:tav>
                                      </p:tavLst>
                                    </p:anim>
                                    <p:anim calcmode="lin" valueType="num">
                                      <p:cBhvr>
                                        <p:cTn id="16" dur="1500" fill="hold"/>
                                        <p:tgtEl>
                                          <p:spTgt spid="14"/>
                                        </p:tgtEl>
                                        <p:attrNameLst>
                                          <p:attrName>ppt_h</p:attrName>
                                        </p:attrNameLst>
                                      </p:cBhvr>
                                      <p:tavLst>
                                        <p:tav tm="0">
                                          <p:val>
                                            <p:fltVal val="0"/>
                                          </p:val>
                                        </p:tav>
                                        <p:tav tm="100000">
                                          <p:val>
                                            <p:strVal val="#ppt_h"/>
                                          </p:val>
                                        </p:tav>
                                      </p:tavLst>
                                    </p:anim>
                                    <p:animEffect transition="in" filter="fade">
                                      <p:cBhvr>
                                        <p:cTn id="17" dur="1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Effect transition="in" filter="fade">
                                      <p:cBhvr>
                                        <p:cTn id="25" dur="1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500" fill="hold"/>
                                        <p:tgtEl>
                                          <p:spTgt spid="10"/>
                                        </p:tgtEl>
                                        <p:attrNameLst>
                                          <p:attrName>ppt_w</p:attrName>
                                        </p:attrNameLst>
                                      </p:cBhvr>
                                      <p:tavLst>
                                        <p:tav tm="0">
                                          <p:val>
                                            <p:fltVal val="0"/>
                                          </p:val>
                                        </p:tav>
                                        <p:tav tm="100000">
                                          <p:val>
                                            <p:strVal val="#ppt_w"/>
                                          </p:val>
                                        </p:tav>
                                      </p:tavLst>
                                    </p:anim>
                                    <p:anim calcmode="lin" valueType="num">
                                      <p:cBhvr>
                                        <p:cTn id="32" dur="1500" fill="hold"/>
                                        <p:tgtEl>
                                          <p:spTgt spid="10"/>
                                        </p:tgtEl>
                                        <p:attrNameLst>
                                          <p:attrName>ppt_h</p:attrName>
                                        </p:attrNameLst>
                                      </p:cBhvr>
                                      <p:tavLst>
                                        <p:tav tm="0">
                                          <p:val>
                                            <p:fltVal val="0"/>
                                          </p:val>
                                        </p:tav>
                                        <p:tav tm="100000">
                                          <p:val>
                                            <p:strVal val="#ppt_h"/>
                                          </p:val>
                                        </p:tav>
                                      </p:tavLst>
                                    </p:anim>
                                    <p:animEffect transition="in" filter="fade">
                                      <p:cBhvr>
                                        <p:cTn id="33" dur="1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500" fill="hold"/>
                                        <p:tgtEl>
                                          <p:spTgt spid="12"/>
                                        </p:tgtEl>
                                        <p:attrNameLst>
                                          <p:attrName>ppt_w</p:attrName>
                                        </p:attrNameLst>
                                      </p:cBhvr>
                                      <p:tavLst>
                                        <p:tav tm="0">
                                          <p:val>
                                            <p:fltVal val="0"/>
                                          </p:val>
                                        </p:tav>
                                        <p:tav tm="100000">
                                          <p:val>
                                            <p:strVal val="#ppt_w"/>
                                          </p:val>
                                        </p:tav>
                                      </p:tavLst>
                                    </p:anim>
                                    <p:anim calcmode="lin" valueType="num">
                                      <p:cBhvr>
                                        <p:cTn id="40" dur="1500" fill="hold"/>
                                        <p:tgtEl>
                                          <p:spTgt spid="12"/>
                                        </p:tgtEl>
                                        <p:attrNameLst>
                                          <p:attrName>ppt_h</p:attrName>
                                        </p:attrNameLst>
                                      </p:cBhvr>
                                      <p:tavLst>
                                        <p:tav tm="0">
                                          <p:val>
                                            <p:fltVal val="0"/>
                                          </p:val>
                                        </p:tav>
                                        <p:tav tm="100000">
                                          <p:val>
                                            <p:strVal val="#ppt_h"/>
                                          </p:val>
                                        </p:tav>
                                      </p:tavLst>
                                    </p:anim>
                                    <p:animEffect transition="in" filter="fade">
                                      <p:cBhvr>
                                        <p:cTn id="41" dur="1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500" fill="hold"/>
                                        <p:tgtEl>
                                          <p:spTgt spid="13"/>
                                        </p:tgtEl>
                                        <p:attrNameLst>
                                          <p:attrName>ppt_w</p:attrName>
                                        </p:attrNameLst>
                                      </p:cBhvr>
                                      <p:tavLst>
                                        <p:tav tm="0">
                                          <p:val>
                                            <p:fltVal val="0"/>
                                          </p:val>
                                        </p:tav>
                                        <p:tav tm="100000">
                                          <p:val>
                                            <p:strVal val="#ppt_w"/>
                                          </p:val>
                                        </p:tav>
                                      </p:tavLst>
                                    </p:anim>
                                    <p:anim calcmode="lin" valueType="num">
                                      <p:cBhvr>
                                        <p:cTn id="48" dur="1500" fill="hold"/>
                                        <p:tgtEl>
                                          <p:spTgt spid="13"/>
                                        </p:tgtEl>
                                        <p:attrNameLst>
                                          <p:attrName>ppt_h</p:attrName>
                                        </p:attrNameLst>
                                      </p:cBhvr>
                                      <p:tavLst>
                                        <p:tav tm="0">
                                          <p:val>
                                            <p:fltVal val="0"/>
                                          </p:val>
                                        </p:tav>
                                        <p:tav tm="100000">
                                          <p:val>
                                            <p:strVal val="#ppt_h"/>
                                          </p:val>
                                        </p:tav>
                                      </p:tavLst>
                                    </p:anim>
                                    <p:animEffect transition="in" filter="fade">
                                      <p:cBhvr>
                                        <p:cTn id="49" dur="1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500" fill="hold"/>
                                        <p:tgtEl>
                                          <p:spTgt spid="9"/>
                                        </p:tgtEl>
                                        <p:attrNameLst>
                                          <p:attrName>ppt_w</p:attrName>
                                        </p:attrNameLst>
                                      </p:cBhvr>
                                      <p:tavLst>
                                        <p:tav tm="0">
                                          <p:val>
                                            <p:fltVal val="0"/>
                                          </p:val>
                                        </p:tav>
                                        <p:tav tm="100000">
                                          <p:val>
                                            <p:strVal val="#ppt_w"/>
                                          </p:val>
                                        </p:tav>
                                      </p:tavLst>
                                    </p:anim>
                                    <p:anim calcmode="lin" valueType="num">
                                      <p:cBhvr>
                                        <p:cTn id="56" dur="1500" fill="hold"/>
                                        <p:tgtEl>
                                          <p:spTgt spid="9"/>
                                        </p:tgtEl>
                                        <p:attrNameLst>
                                          <p:attrName>ppt_h</p:attrName>
                                        </p:attrNameLst>
                                      </p:cBhvr>
                                      <p:tavLst>
                                        <p:tav tm="0">
                                          <p:val>
                                            <p:fltVal val="0"/>
                                          </p:val>
                                        </p:tav>
                                        <p:tav tm="100000">
                                          <p:val>
                                            <p:strVal val="#ppt_h"/>
                                          </p:val>
                                        </p:tav>
                                      </p:tavLst>
                                    </p:anim>
                                    <p:animEffect transition="in" filter="fade">
                                      <p:cBhvr>
                                        <p:cTn id="57" dur="1500"/>
                                        <p:tgtEl>
                                          <p:spTgt spid="9"/>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500" fill="hold"/>
                                        <p:tgtEl>
                                          <p:spTgt spid="8"/>
                                        </p:tgtEl>
                                        <p:attrNameLst>
                                          <p:attrName>ppt_w</p:attrName>
                                        </p:attrNameLst>
                                      </p:cBhvr>
                                      <p:tavLst>
                                        <p:tav tm="0">
                                          <p:val>
                                            <p:fltVal val="0"/>
                                          </p:val>
                                        </p:tav>
                                        <p:tav tm="100000">
                                          <p:val>
                                            <p:strVal val="#ppt_w"/>
                                          </p:val>
                                        </p:tav>
                                      </p:tavLst>
                                    </p:anim>
                                    <p:anim calcmode="lin" valueType="num">
                                      <p:cBhvr>
                                        <p:cTn id="64" dur="1500" fill="hold"/>
                                        <p:tgtEl>
                                          <p:spTgt spid="8"/>
                                        </p:tgtEl>
                                        <p:attrNameLst>
                                          <p:attrName>ppt_h</p:attrName>
                                        </p:attrNameLst>
                                      </p:cBhvr>
                                      <p:tavLst>
                                        <p:tav tm="0">
                                          <p:val>
                                            <p:fltVal val="0"/>
                                          </p:val>
                                        </p:tav>
                                        <p:tav tm="100000">
                                          <p:val>
                                            <p:strVal val="#ppt_h"/>
                                          </p:val>
                                        </p:tav>
                                      </p:tavLst>
                                    </p:anim>
                                    <p:animEffect transition="in" filter="fade">
                                      <p:cBhvr>
                                        <p:cTn id="65" dur="1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1500" fill="hold"/>
                                        <p:tgtEl>
                                          <p:spTgt spid="6"/>
                                        </p:tgtEl>
                                        <p:attrNameLst>
                                          <p:attrName>ppt_w</p:attrName>
                                        </p:attrNameLst>
                                      </p:cBhvr>
                                      <p:tavLst>
                                        <p:tav tm="0">
                                          <p:val>
                                            <p:fltVal val="0"/>
                                          </p:val>
                                        </p:tav>
                                        <p:tav tm="100000">
                                          <p:val>
                                            <p:strVal val="#ppt_w"/>
                                          </p:val>
                                        </p:tav>
                                      </p:tavLst>
                                    </p:anim>
                                    <p:anim calcmode="lin" valueType="num">
                                      <p:cBhvr>
                                        <p:cTn id="72" dur="1500" fill="hold"/>
                                        <p:tgtEl>
                                          <p:spTgt spid="6"/>
                                        </p:tgtEl>
                                        <p:attrNameLst>
                                          <p:attrName>ppt_h</p:attrName>
                                        </p:attrNameLst>
                                      </p:cBhvr>
                                      <p:tavLst>
                                        <p:tav tm="0">
                                          <p:val>
                                            <p:fltVal val="0"/>
                                          </p:val>
                                        </p:tav>
                                        <p:tav tm="100000">
                                          <p:val>
                                            <p:strVal val="#ppt_h"/>
                                          </p:val>
                                        </p:tav>
                                      </p:tavLst>
                                    </p:anim>
                                    <p:animEffect transition="in" filter="fade">
                                      <p:cBhvr>
                                        <p:cTn id="73" dur="1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500" fill="hold"/>
                                        <p:tgtEl>
                                          <p:spTgt spid="5"/>
                                        </p:tgtEl>
                                        <p:attrNameLst>
                                          <p:attrName>ppt_w</p:attrName>
                                        </p:attrNameLst>
                                      </p:cBhvr>
                                      <p:tavLst>
                                        <p:tav tm="0">
                                          <p:val>
                                            <p:fltVal val="0"/>
                                          </p:val>
                                        </p:tav>
                                        <p:tav tm="100000">
                                          <p:val>
                                            <p:strVal val="#ppt_w"/>
                                          </p:val>
                                        </p:tav>
                                      </p:tavLst>
                                    </p:anim>
                                    <p:anim calcmode="lin" valueType="num">
                                      <p:cBhvr>
                                        <p:cTn id="80" dur="1500" fill="hold"/>
                                        <p:tgtEl>
                                          <p:spTgt spid="5"/>
                                        </p:tgtEl>
                                        <p:attrNameLst>
                                          <p:attrName>ppt_h</p:attrName>
                                        </p:attrNameLst>
                                      </p:cBhvr>
                                      <p:tavLst>
                                        <p:tav tm="0">
                                          <p:val>
                                            <p:fltVal val="0"/>
                                          </p:val>
                                        </p:tav>
                                        <p:tav tm="100000">
                                          <p:val>
                                            <p:strVal val="#ppt_h"/>
                                          </p:val>
                                        </p:tav>
                                      </p:tavLst>
                                    </p:anim>
                                    <p:animEffect transition="in" filter="fade">
                                      <p:cBhvr>
                                        <p:cTn id="81" dur="1500"/>
                                        <p:tgtEl>
                                          <p:spTgt spid="5"/>
                                        </p:tgtEl>
                                      </p:cBhvr>
                                    </p:animEffect>
                                  </p:childTnLst>
                                </p:cTn>
                              </p:par>
                            </p:childTnLst>
                          </p:cTn>
                        </p:par>
                      </p:childTnLst>
                    </p:cTn>
                  </p:par>
                </p:childTnLst>
              </p:cTn>
              <p:nextCondLst>
                <p:cond evt="onClick" delay="0">
                  <p:tgtEl>
                    <p:spTgt spid="23"/>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2994819" y="5729446"/>
            <a:ext cx="6172200" cy="903271"/>
          </a:xfrm>
          <a:prstGeom prst="roundRect">
            <a:avLst/>
          </a:prstGeom>
          <a:solidFill>
            <a:srgbClr val="FBE8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Núi rừng trùng điệp.</a:t>
            </a:r>
          </a:p>
        </p:txBody>
      </p:sp>
      <p:pic>
        <p:nvPicPr>
          <p:cNvPr id="1026" name="Picture 2" descr="Khám phá vẻ đẹp tự nhiên của núi rừng Tây Bắc">
            <a:extLst>
              <a:ext uri="{FF2B5EF4-FFF2-40B4-BE49-F238E27FC236}">
                <a16:creationId xmlns:a16="http://schemas.microsoft.com/office/drawing/2014/main" id="{8581BB89-7CF3-4AA6-9D49-F8FCA02F7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570" y="608806"/>
            <a:ext cx="8306698" cy="467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a:hlinkClick r:id="rId3" action="ppaction://hlinksldjump"/>
          </p:cNvPr>
          <p:cNvSpPr/>
          <p:nvPr/>
        </p:nvSpPr>
        <p:spPr>
          <a:xfrm>
            <a:off x="4012828" y="5771052"/>
            <a:ext cx="3831382" cy="903271"/>
          </a:xfrm>
          <a:prstGeom prst="roundRect">
            <a:avLst/>
          </a:prstGeom>
          <a:solidFill>
            <a:srgbClr val="FBE8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núi rừng</a:t>
            </a:r>
          </a:p>
        </p:txBody>
      </p:sp>
      <p:pic>
        <p:nvPicPr>
          <p:cNvPr id="2" name="Picture 2" descr="Đắm mình với các tuyệt tác thiên nhiên nơi núi rừng Tây Bắc">
            <a:extLst>
              <a:ext uri="{FF2B5EF4-FFF2-40B4-BE49-F238E27FC236}">
                <a16:creationId xmlns:a16="http://schemas.microsoft.com/office/drawing/2014/main" id="{E98D200E-7D04-4725-AB5C-789E3C2AB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728" y="614508"/>
            <a:ext cx="7031582" cy="468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1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Rong biển làm thuốc">
            <a:extLst>
              <a:ext uri="{FF2B5EF4-FFF2-40B4-BE49-F238E27FC236}">
                <a16:creationId xmlns:a16="http://schemas.microsoft.com/office/drawing/2014/main" id="{1AC81D13-5281-4CCC-995D-BC3F8FE6E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91" y="1051458"/>
            <a:ext cx="5161550" cy="38711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ong biển - Cuộc cách mạng về bao bì sinh học">
            <a:extLst>
              <a:ext uri="{FF2B5EF4-FFF2-40B4-BE49-F238E27FC236}">
                <a16:creationId xmlns:a16="http://schemas.microsoft.com/office/drawing/2014/main" id="{4EBEFCEF-C9F6-4B20-AC09-2636AF033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982" y="1051458"/>
            <a:ext cx="5783445" cy="387116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ng biển: Cực tốt và cực độc, không phải ai ăn cũng... bổ">
            <a:extLst>
              <a:ext uri="{FF2B5EF4-FFF2-40B4-BE49-F238E27FC236}">
                <a16:creationId xmlns:a16="http://schemas.microsoft.com/office/drawing/2014/main" id="{991FED4E-DF14-4CAA-AB33-E623767021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86" y="1051458"/>
            <a:ext cx="5819391" cy="38711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nấu canh rong biển nấu hạt sen thơm ngon - Go shopping happy">
            <a:extLst>
              <a:ext uri="{FF2B5EF4-FFF2-40B4-BE49-F238E27FC236}">
                <a16:creationId xmlns:a16="http://schemas.microsoft.com/office/drawing/2014/main" id="{842A81B8-CD58-43E1-A846-776C2D46E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837" y="1051458"/>
            <a:ext cx="5426795" cy="387116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4">
            <a:hlinkClick r:id="rId6" action="ppaction://hlinksldjump"/>
            <a:extLst>
              <a:ext uri="{FF2B5EF4-FFF2-40B4-BE49-F238E27FC236}">
                <a16:creationId xmlns:a16="http://schemas.microsoft.com/office/drawing/2014/main" id="{EEDA19FD-2B9D-41BA-8A9F-16484970F96E}"/>
              </a:ext>
            </a:extLst>
          </p:cNvPr>
          <p:cNvSpPr/>
          <p:nvPr/>
        </p:nvSpPr>
        <p:spPr>
          <a:xfrm>
            <a:off x="4012828" y="5771052"/>
            <a:ext cx="3831382" cy="903271"/>
          </a:xfrm>
          <a:prstGeom prst="roundRect">
            <a:avLst/>
          </a:prstGeom>
          <a:solidFill>
            <a:srgbClr val="FBE8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Rounded" pitchFamily="34" charset="0"/>
                <a:ea typeface="Arial-Rounded" pitchFamily="34" charset="0"/>
                <a:cs typeface="Arial-Rounded" pitchFamily="34" charset="0"/>
              </a:rPr>
              <a:t>rong biển</a:t>
            </a:r>
          </a:p>
        </p:txBody>
      </p:sp>
    </p:spTree>
    <p:extLst>
      <p:ext uri="{BB962C8B-B14F-4D97-AF65-F5344CB8AC3E}">
        <p14:creationId xmlns:p14="http://schemas.microsoft.com/office/powerpoint/2010/main" val="17624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684" y="2185730"/>
            <a:ext cx="5032320" cy="1122400"/>
          </a:xfrm>
        </p:spPr>
        <p:txBody>
          <a:bodyPr/>
          <a:lstStyle/>
          <a:p>
            <a:r>
              <a:rPr lang="en-US" sz="7200"/>
              <a:t>Thư giãn nào</a:t>
            </a:r>
          </a:p>
        </p:txBody>
      </p:sp>
    </p:spTree>
    <p:extLst>
      <p:ext uri="{BB962C8B-B14F-4D97-AF65-F5344CB8AC3E}">
        <p14:creationId xmlns:p14="http://schemas.microsoft.com/office/powerpoint/2010/main" val="532719102"/>
      </p:ext>
    </p:extLst>
  </p:cSld>
  <p:clrMapOvr>
    <a:masterClrMapping/>
  </p:clrMapOvr>
</p:sld>
</file>

<file path=ppt/theme/theme1.xml><?xml version="1.0" encoding="utf-8"?>
<a:theme xmlns:a="http://schemas.openxmlformats.org/drawingml/2006/main" name="Christmas Style Personal Organizer by Slidesgo">
  <a:themeElements>
    <a:clrScheme name="Simple Light">
      <a:dk1>
        <a:srgbClr val="3D3D3D"/>
      </a:dk1>
      <a:lt1>
        <a:srgbClr val="FFFFFF"/>
      </a:lt1>
      <a:dk2>
        <a:srgbClr val="FFB6C6"/>
      </a:dk2>
      <a:lt2>
        <a:srgbClr val="E8EFF9"/>
      </a:lt2>
      <a:accent1>
        <a:srgbClr val="373F6B"/>
      </a:accent1>
      <a:accent2>
        <a:srgbClr val="C5C5FC"/>
      </a:accent2>
      <a:accent3>
        <a:srgbClr val="42B795"/>
      </a:accent3>
      <a:accent4>
        <a:srgbClr val="F7C948"/>
      </a:accent4>
      <a:accent5>
        <a:srgbClr val="C43648"/>
      </a:accent5>
      <a:accent6>
        <a:srgbClr val="9E5038"/>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1392</Words>
  <Application>Microsoft Office PowerPoint</Application>
  <PresentationFormat>Custom</PresentationFormat>
  <Paragraphs>186</Paragraphs>
  <Slides>38</Slides>
  <Notes>22</Notes>
  <HiddenSlides>3</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Mountains of Christmas</vt:lpstr>
      <vt:lpstr>Patrick Hand SC</vt:lpstr>
      <vt:lpstr>Akronism</vt:lpstr>
      <vt:lpstr>Arial-Rounded</vt:lpstr>
      <vt:lpstr>HP001 4 hàng</vt:lpstr>
      <vt:lpstr>.VnCooper</vt:lpstr>
      <vt:lpstr>Bebas Neue</vt:lpstr>
      <vt:lpstr>Arrus-Black</vt:lpstr>
      <vt:lpstr>.VnArialH</vt:lpstr>
      <vt:lpstr>HP001 5 hàng</vt:lpstr>
      <vt:lpstr>Karla</vt:lpstr>
      <vt:lpstr>AvantGarde</vt:lpstr>
      <vt:lpstr>Anaheim</vt:lpstr>
      <vt:lpstr>Arial</vt:lpstr>
      <vt:lpstr>Arial Rounded MT Bold</vt:lpstr>
      <vt:lpstr>Christmas Style Personal Organizer by Slidesgo</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lao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Style Personal Organizer</dc:title>
  <dc:creator>PC</dc:creator>
  <cp:lastModifiedBy>Phan Thi Linh (FE FSC DN)</cp:lastModifiedBy>
  <cp:revision>36</cp:revision>
  <dcterms:modified xsi:type="dcterms:W3CDTF">2021-12-04T01:20:29Z</dcterms:modified>
</cp:coreProperties>
</file>