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87" r:id="rId2"/>
    <p:sldId id="257" r:id="rId3"/>
    <p:sldId id="258" r:id="rId4"/>
    <p:sldId id="344" r:id="rId5"/>
    <p:sldId id="343" r:id="rId6"/>
    <p:sldId id="346" r:id="rId7"/>
    <p:sldId id="348" r:id="rId8"/>
    <p:sldId id="347" r:id="rId9"/>
    <p:sldId id="360" r:id="rId10"/>
    <p:sldId id="386" r:id="rId11"/>
    <p:sldId id="259" r:id="rId12"/>
    <p:sldId id="260" r:id="rId13"/>
    <p:sldId id="380" r:id="rId14"/>
    <p:sldId id="336" r:id="rId15"/>
    <p:sldId id="370" r:id="rId16"/>
    <p:sldId id="376" r:id="rId17"/>
    <p:sldId id="263" r:id="rId18"/>
    <p:sldId id="282" r:id="rId19"/>
    <p:sldId id="283" r:id="rId20"/>
    <p:sldId id="284" r:id="rId21"/>
    <p:sldId id="264" r:id="rId22"/>
    <p:sldId id="372" r:id="rId23"/>
    <p:sldId id="355" r:id="rId24"/>
    <p:sldId id="267" r:id="rId25"/>
    <p:sldId id="357" r:id="rId26"/>
    <p:sldId id="350" r:id="rId27"/>
    <p:sldId id="356" r:id="rId28"/>
    <p:sldId id="320" r:id="rId29"/>
    <p:sldId id="382" r:id="rId30"/>
    <p:sldId id="383" r:id="rId31"/>
    <p:sldId id="314" r:id="rId32"/>
    <p:sldId id="272" r:id="rId33"/>
    <p:sldId id="338" r:id="rId34"/>
    <p:sldId id="339" r:id="rId35"/>
    <p:sldId id="326" r:id="rId36"/>
    <p:sldId id="274" r:id="rId37"/>
    <p:sldId id="275" r:id="rId38"/>
    <p:sldId id="384" r:id="rId39"/>
    <p:sldId id="277" r:id="rId4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1" autoAdjust="0"/>
    <p:restoredTop sz="96441" autoAdjust="0"/>
  </p:normalViewPr>
  <p:slideViewPr>
    <p:cSldViewPr>
      <p:cViewPr varScale="1">
        <p:scale>
          <a:sx n="83" d="100"/>
          <a:sy n="83" d="100"/>
        </p:scale>
        <p:origin x="557" y="110"/>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16/12/2021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33</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34</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6633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16/12/2021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16/12/2021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16/12/2021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9.jpe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image" Target="../media/image6.jpeg"/><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image" Target="../media/image8.jpeg"/><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1"/>
            <a:ext cx="12125547" cy="6557962"/>
          </a:xfrm>
          <a:prstGeom prst="rect">
            <a:avLst/>
          </a:prstGeom>
        </p:spPr>
      </p:pic>
    </p:spTree>
    <p:extLst>
      <p:ext uri="{BB962C8B-B14F-4D97-AF65-F5344CB8AC3E}">
        <p14:creationId xmlns:p14="http://schemas.microsoft.com/office/powerpoint/2010/main" val="427387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11" b="71752"/>
          <a:stretch/>
        </p:blipFill>
        <p:spPr>
          <a:xfrm>
            <a:off x="474878" y="79060"/>
            <a:ext cx="11156934" cy="4567989"/>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485516" y="4950080"/>
            <a:ext cx="11174569" cy="1511075"/>
            <a:chOff x="502855" y="5396315"/>
            <a:chExt cx="10340246" cy="1511075"/>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Em</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yêu</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sách</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Nhờ</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có</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sách</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em</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biêt</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nhiêu</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điêu</a:t>
              </a:r>
              <a:r>
                <a:rPr lang="en-US" sz="4000" b="1" dirty="0" smtClean="0">
                  <a:solidFill>
                    <a:srgbClr val="0070C0"/>
                  </a:solidFill>
                  <a:latin typeface="Arial-Rounded" pitchFamily="34" charset="0"/>
                  <a:ea typeface="Arial-Rounded" pitchFamily="34" charset="0"/>
                  <a:cs typeface="Arial-Rounded" pitchFamily="34" charset="0"/>
                </a:rPr>
                <a:t> hay.</a:t>
              </a:r>
              <a:endParaRPr lang="en-US" sz="4000" b="1" dirty="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6636827" y="540578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smtClean="0">
                  <a:solidFill>
                    <a:srgbClr val="0070C0"/>
                  </a:solidFill>
                  <a:latin typeface="Arial-Rounded" pitchFamily="34" charset="0"/>
                  <a:ea typeface="Arial-Rounded" pitchFamily="34" charset="0"/>
                  <a:cs typeface="Arial-Rounded" pitchFamily="34" charset="0"/>
                </a:rPr>
                <a:t>́</a:t>
              </a:r>
              <a:endParaRPr lang="en-US" sz="4000" b="1">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669602" y="540079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sp>
          <p:nvSpPr>
            <p:cNvPr id="22" name="Title 1"/>
            <p:cNvSpPr txBox="1">
              <a:spLocks/>
            </p:cNvSpPr>
            <p:nvPr/>
          </p:nvSpPr>
          <p:spPr>
            <a:xfrm>
              <a:off x="8640162" y="5396315"/>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305962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11" b="71752"/>
          <a:stretch/>
        </p:blipFill>
        <p:spPr>
          <a:xfrm>
            <a:off x="474878" y="79060"/>
            <a:ext cx="11156934" cy="4567989"/>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64</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iêt  iêu  yêu</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485516" y="4950080"/>
            <a:ext cx="11174569" cy="1511075"/>
            <a:chOff x="502855" y="5396315"/>
            <a:chExt cx="10340246" cy="1511075"/>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000" b="1" smtClean="0">
                  <a:solidFill>
                    <a:srgbClr val="0070C0"/>
                  </a:solidFill>
                  <a:latin typeface="Arial-Rounded" pitchFamily="34" charset="0"/>
                  <a:ea typeface="Arial-Rounded" pitchFamily="34" charset="0"/>
                  <a:cs typeface="Arial-Rounded" pitchFamily="34" charset="0"/>
                </a:rPr>
                <a:t>  Em </a:t>
              </a:r>
              <a:r>
                <a:rPr lang="en-US" sz="4000" b="1" smtClean="0">
                  <a:solidFill>
                    <a:srgbClr val="FF0000"/>
                  </a:solidFill>
                  <a:latin typeface="Arial-Rounded" pitchFamily="34" charset="0"/>
                  <a:ea typeface="Arial-Rounded" pitchFamily="34" charset="0"/>
                  <a:cs typeface="Arial-Rounded" pitchFamily="34" charset="0"/>
                </a:rPr>
                <a:t>yêu</a:t>
              </a:r>
              <a:r>
                <a:rPr lang="en-US" sz="4000" b="1" smtClean="0">
                  <a:solidFill>
                    <a:srgbClr val="0070C0"/>
                  </a:solidFill>
                  <a:latin typeface="Arial-Rounded" pitchFamily="34" charset="0"/>
                  <a:ea typeface="Arial-Rounded" pitchFamily="34" charset="0"/>
                  <a:cs typeface="Arial-Rounded" pitchFamily="34" charset="0"/>
                </a:rPr>
                <a:t> sách. Nhờ có sách, em b</a:t>
              </a:r>
              <a:r>
                <a:rPr lang="en-US" sz="4000" b="1" smtClean="0">
                  <a:solidFill>
                    <a:srgbClr val="FF0000"/>
                  </a:solidFill>
                  <a:latin typeface="Arial-Rounded" pitchFamily="34" charset="0"/>
                  <a:ea typeface="Arial-Rounded" pitchFamily="34" charset="0"/>
                  <a:cs typeface="Arial-Rounded" pitchFamily="34" charset="0"/>
                </a:rPr>
                <a:t>iêt</a:t>
              </a:r>
              <a:r>
                <a:rPr lang="en-US" sz="4000" b="1" smtClean="0">
                  <a:solidFill>
                    <a:srgbClr val="0070C0"/>
                  </a:solidFill>
                  <a:latin typeface="Arial-Rounded" pitchFamily="34" charset="0"/>
                  <a:ea typeface="Arial-Rounded" pitchFamily="34" charset="0"/>
                  <a:cs typeface="Arial-Rounded" pitchFamily="34" charset="0"/>
                </a:rPr>
                <a:t> nh</a:t>
              </a:r>
              <a:r>
                <a:rPr lang="en-US" sz="4000" b="1" smtClean="0">
                  <a:solidFill>
                    <a:srgbClr val="FF0000"/>
                  </a:solidFill>
                  <a:latin typeface="Arial-Rounded" pitchFamily="34" charset="0"/>
                  <a:ea typeface="Arial-Rounded" pitchFamily="34" charset="0"/>
                  <a:cs typeface="Arial-Rounded" pitchFamily="34" charset="0"/>
                </a:rPr>
                <a:t>iêu </a:t>
              </a:r>
              <a:r>
                <a:rPr lang="en-US" sz="4000" b="1" smtClean="0">
                  <a:solidFill>
                    <a:srgbClr val="0070C0"/>
                  </a:solidFill>
                  <a:latin typeface="Arial-Rounded" pitchFamily="34" charset="0"/>
                  <a:ea typeface="Arial-Rounded" pitchFamily="34" charset="0"/>
                  <a:cs typeface="Arial-Rounded" pitchFamily="34" charset="0"/>
                </a:rPr>
                <a:t>đ</a:t>
              </a:r>
              <a:r>
                <a:rPr lang="en-US" sz="4000" b="1" smtClean="0">
                  <a:solidFill>
                    <a:srgbClr val="FF0000"/>
                  </a:solidFill>
                  <a:latin typeface="Arial-Rounded" pitchFamily="34" charset="0"/>
                  <a:ea typeface="Arial-Rounded" pitchFamily="34" charset="0"/>
                  <a:cs typeface="Arial-Rounded" pitchFamily="34" charset="0"/>
                </a:rPr>
                <a:t>iêu</a:t>
              </a:r>
              <a:r>
                <a:rPr lang="en-US" sz="4000" b="1" smtClean="0">
                  <a:solidFill>
                    <a:srgbClr val="0070C0"/>
                  </a:solidFill>
                  <a:latin typeface="Arial-Rounded" pitchFamily="34" charset="0"/>
                  <a:ea typeface="Arial-Rounded" pitchFamily="34" charset="0"/>
                  <a:cs typeface="Arial-Rounded" pitchFamily="34" charset="0"/>
                </a:rPr>
                <a:t> hay.</a:t>
              </a:r>
              <a:endParaRPr lang="en-US" sz="4000" b="1">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6636827" y="540578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smtClean="0">
                  <a:solidFill>
                    <a:srgbClr val="0070C0"/>
                  </a:solidFill>
                  <a:latin typeface="Arial-Rounded" pitchFamily="34" charset="0"/>
                  <a:ea typeface="Arial-Rounded" pitchFamily="34" charset="0"/>
                  <a:cs typeface="Arial-Rounded" pitchFamily="34" charset="0"/>
                </a:rPr>
                <a:t>́</a:t>
              </a:r>
              <a:endParaRPr lang="en-US" sz="4000" b="1">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669602" y="540079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sp>
          <p:nvSpPr>
            <p:cNvPr id="22" name="Title 1"/>
            <p:cNvSpPr txBox="1">
              <a:spLocks/>
            </p:cNvSpPr>
            <p:nvPr/>
          </p:nvSpPr>
          <p:spPr>
            <a:xfrm>
              <a:off x="8640162" y="5396315"/>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smtClean="0">
                <a:solidFill>
                  <a:srgbClr val="0070C0"/>
                </a:solidFill>
                <a:latin typeface="Arial-Rounded" pitchFamily="34" charset="0"/>
                <a:ea typeface="Arial-Rounded" pitchFamily="34" charset="0"/>
                <a:cs typeface="Arial-Rounded" pitchFamily="34" charset="0"/>
              </a:rPr>
              <a:t>b</a:t>
            </a:r>
            <a:endParaRPr lang="en-US" sz="8800" dirty="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336555"/>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iêu</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739281" y="458564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31894" y="1557788"/>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yêu</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2607847" y="3491610"/>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iêu</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569427" y="3490800"/>
            <a:ext cx="2807970" cy="186366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yêu</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3142239" y="3491610"/>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êu</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7012741" y="349161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êu</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2118519" y="349161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i</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5925207" y="349161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y</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chiết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viết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việt</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8376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366433"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4078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Kĩ thuật chiết cành bưởi da xanh.đảm bảo sống và ra rễ 100%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719" y="609600"/>
            <a:ext cx="6882066" cy="3871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ÁCH CHIẾT CÂY NHÂN GIỐNG ĐƠN GIẢN NHẤT .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615" y="312738"/>
            <a:ext cx="7570273" cy="425827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Mách bạn bí quyết luyện viết tiếng Anh thương mại cực hiệu qu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486" y="-229123"/>
            <a:ext cx="7820530" cy="521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fade">
                                      <p:cBhvr>
                                        <p:cTn id="37" dur="500"/>
                                        <p:tgtEl>
                                          <p:spTgt spid="10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42"/>
                                        </p:tgtEl>
                                      </p:cBhvr>
                                    </p:animEffect>
                                    <p:set>
                                      <p:cBhvr>
                                        <p:cTn id="42" dur="1" fill="hold">
                                          <p:stCondLst>
                                            <p:cond delay="499"/>
                                          </p:stCondLst>
                                        </p:cTn>
                                        <p:tgtEl>
                                          <p:spTgt spid="104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215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chiều</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2178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diễu</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2175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kiểu</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98290" y="198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26933" y="2002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63901" y="1998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1889919" y="3681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yêu</a:t>
            </a:r>
            <a:endParaRPr lang="en-US" sz="66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4911392" y="3702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yếu</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7879860" y="3699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yểu</a:t>
            </a:r>
            <a:endParaRPr lang="en-US" sz="66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2260177" y="3505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5170681" y="3526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8245272" y="3522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2"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914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62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itle 1"/>
          <p:cNvSpPr txBox="1">
            <a:spLocks/>
          </p:cNvSpPr>
          <p:nvPr/>
        </p:nvSpPr>
        <p:spPr>
          <a:xfrm>
            <a:off x="1908063" y="3603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chiều</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929536" y="3624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diễu</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7898004" y="3620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kiểu</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2698290" y="3426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5426933" y="3448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8463901" y="3444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889919" y="4900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yêu</a:t>
            </a:r>
            <a:endParaRPr lang="en-US" sz="66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4911392" y="49221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yếu</a:t>
            </a:r>
            <a:endParaRPr lang="en-US" sz="66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879860" y="4918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yểu</a:t>
            </a:r>
            <a:endParaRPr lang="en-US" sz="66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2260177" y="4724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5170681" y="4745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8245272" y="4742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1908063" y="215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chiết</a:t>
            </a:r>
            <a:endParaRPr lang="en-US" sz="66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4929536" y="2178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viết</a:t>
            </a:r>
            <a:endParaRPr lang="en-US" sz="66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7898004" y="2175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việt</a:t>
            </a:r>
            <a:endParaRPr lang="en-US" sz="6600">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2683766" y="198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5366433" y="2002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8440784" y="1998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908063" y="49223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chiều</a:t>
            </a:r>
            <a:endParaRPr lang="en-US" sz="66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4929536" y="49438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diễu</a:t>
            </a:r>
            <a:endParaRPr lang="en-US" sz="66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7898004" y="4940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kiểu</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889919" y="5836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yêu</a:t>
            </a:r>
            <a:endParaRPr lang="en-US" sz="66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911392" y="5858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yếu</a:t>
            </a:r>
            <a:endParaRPr lang="en-US" sz="66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879860" y="5854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yểu</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1908063" y="3931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chiết</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929536" y="3953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viết</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898004" y="3949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việt</a:t>
            </a:r>
            <a:endParaRPr lang="en-US" sz="6600">
              <a:solidFill>
                <a:srgbClr val="0070C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332" y="76200"/>
            <a:ext cx="5853832" cy="4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iệt Kế Thủy Ngân Xanh Safety | Tiki"/>
          <p:cNvPicPr>
            <a:picLocks noChangeAspect="1" noChangeArrowheads="1"/>
          </p:cNvPicPr>
          <p:nvPr/>
        </p:nvPicPr>
        <p:blipFill rotWithShape="1">
          <a:blip r:embed="rId3">
            <a:extLst>
              <a:ext uri="{28A0092B-C50C-407E-A947-70E740481C1C}">
                <a14:useLocalDpi xmlns:a14="http://schemas.microsoft.com/office/drawing/2010/main" val="0"/>
              </a:ext>
            </a:extLst>
          </a:blip>
          <a:srcRect l="35035" r="36702"/>
          <a:stretch/>
        </p:blipFill>
        <p:spPr bwMode="auto">
          <a:xfrm rot="5400000">
            <a:off x="4815799" y="-2240070"/>
            <a:ext cx="2669796" cy="94462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nhiệt kế</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4893251"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iêt</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diều</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465691"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iêu</a:t>
            </a:r>
            <a:endParaRPr lang="en-US" sz="9600">
              <a:solidFill>
                <a:srgbClr val="FF0000"/>
              </a:solidFill>
              <a:latin typeface="Arial-Rounded" pitchFamily="34" charset="0"/>
              <a:ea typeface="Arial-Rounded" pitchFamily="34" charset="0"/>
              <a:cs typeface="Arial-Rounded" pitchFamily="34" charset="0"/>
            </a:endParaRPr>
          </a:p>
        </p:txBody>
      </p:sp>
      <p:pic>
        <p:nvPicPr>
          <p:cNvPr id="5122" name="Picture 2" descr="Hướng dẫn cách Chơi Diều - Kinh nghiệm Thả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076" y="237965"/>
            <a:ext cx="4443484" cy="44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242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yêu chiều</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3248383" y="5562427"/>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yêu</a:t>
            </a:r>
            <a:endParaRPr lang="en-US" sz="96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404582" y="5562427"/>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iêu</a:t>
            </a:r>
            <a:endParaRPr lang="en-US" sz="9600">
              <a:solidFill>
                <a:srgbClr val="FF0000"/>
              </a:solidFill>
              <a:latin typeface="Arial-Rounded" pitchFamily="34" charset="0"/>
              <a:ea typeface="Arial-Rounded" pitchFamily="34" charset="0"/>
              <a:cs typeface="Arial-Rounded" pitchFamily="34" charset="0"/>
            </a:endParaRPr>
          </a:p>
        </p:txBody>
      </p:sp>
      <p:pic>
        <p:nvPicPr>
          <p:cNvPr id="6146" name="Picture 2" descr="Khánh Thi được chồng trẻ 9x yêu chiều khiến bao người ghen tỵ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304" y="381401"/>
            <a:ext cx="4580015" cy="458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457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diều</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nhiệt kế</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1319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yêu chiều</a:t>
            </a:r>
            <a:endParaRPr lang="en-US" sz="6000">
              <a:solidFill>
                <a:srgbClr val="0070C0"/>
              </a:solidFill>
              <a:latin typeface="Arial-Rounded" pitchFamily="34" charset="0"/>
              <a:ea typeface="Arial-Rounded" pitchFamily="34" charset="0"/>
              <a:cs typeface="Arial-Rounded" pitchFamily="34" charset="0"/>
            </a:endParaRPr>
          </a:p>
        </p:txBody>
      </p:sp>
      <p:pic>
        <p:nvPicPr>
          <p:cNvPr id="10" name="Picture 2" descr="Khánh Thi được chồng trẻ 9x yêu chiều khiến bao người ghen tỵ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328" y="1600200"/>
            <a:ext cx="2811649" cy="281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ướng dẫn cách Chơi Diều - Kinh nghiệm Thả Diề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625" y="1600200"/>
            <a:ext cx="2828655" cy="28286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hiệt Kế Thủy Ngân Xanh Safety | Tik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035" r="36702"/>
          <a:stretch/>
        </p:blipFill>
        <p:spPr bwMode="auto">
          <a:xfrm rot="3580553">
            <a:off x="1695435" y="1839111"/>
            <a:ext cx="922367" cy="326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2457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con diều</a:t>
            </a:r>
            <a:endParaRPr lang="en-US" sz="54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19881"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nhiệt kế</a:t>
            </a:r>
            <a:endParaRPr lang="en-US" sz="54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1319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yêu chiều</a:t>
            </a:r>
            <a:endParaRPr lang="en-US" sz="54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908063" y="4312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chiều</a:t>
            </a:r>
            <a:endParaRPr lang="en-US" sz="54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4929536" y="4334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diễu</a:t>
            </a:r>
            <a:endParaRPr lang="en-US" sz="54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898004" y="4330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kiểu</a:t>
            </a:r>
            <a:endParaRPr lang="en-US" sz="54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1889919" y="5074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yêu</a:t>
            </a:r>
            <a:endParaRPr lang="en-US" sz="54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4911392"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yếu</a:t>
            </a:r>
            <a:endParaRPr lang="en-US" sz="54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7879860" y="5092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yểu</a:t>
            </a:r>
            <a:endParaRPr lang="en-US" sz="5400">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1908063" y="34745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chiết</a:t>
            </a:r>
            <a:endParaRPr lang="en-US" sz="54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4929536" y="34960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viết</a:t>
            </a:r>
            <a:endParaRPr lang="en-US" sz="54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7898004" y="34922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việt</a:t>
            </a:r>
            <a:endParaRPr lang="en-US" sz="5400">
              <a:solidFill>
                <a:srgbClr val="0070C0"/>
              </a:solidFill>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416" y="-111670"/>
            <a:ext cx="5321665" cy="369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08417"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 Θ</a:t>
            </a:r>
            <a:r>
              <a:rPr lang="en-US" sz="28600" smtClean="0">
                <a:solidFill>
                  <a:srgbClr val="FF0000"/>
                </a:solidFill>
                <a:latin typeface="HP001 4 hàng"/>
              </a:rPr>
              <a:t>łt</a:t>
            </a:r>
            <a:r>
              <a:rPr lang="el-GR" sz="28600" smtClean="0">
                <a:solidFill>
                  <a:srgbClr val="FF0000"/>
                </a:solidFill>
                <a:latin typeface="HP001 4 hàng"/>
              </a:rPr>
              <a:t>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Θ</a:t>
            </a:r>
            <a:r>
              <a:rPr lang="en-US" sz="14000">
                <a:solidFill>
                  <a:srgbClr val="FF0000"/>
                </a:solidFill>
                <a:latin typeface="HP001 4 hàng"/>
              </a:rPr>
              <a:t>łt</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Ê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723" y="989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282949"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Θ</a:t>
            </a:r>
            <a:r>
              <a:rPr lang="en-US" sz="28600" smtClean="0">
                <a:solidFill>
                  <a:srgbClr val="FF0000"/>
                </a:solidFill>
                <a:latin typeface="HP001 4 hàng"/>
              </a:rPr>
              <a:t>łu</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Θ</a:t>
            </a:r>
            <a:r>
              <a:rPr lang="en-US" sz="14000">
                <a:solidFill>
                  <a:srgbClr val="FF0000"/>
                </a:solidFill>
                <a:latin typeface="HP001 4 hàng"/>
              </a:rPr>
              <a:t>łu</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Ê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723" y="-52547"/>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854651" y="1628776"/>
            <a:ext cx="8051865" cy="4524118"/>
          </a:xfrm>
          <a:prstGeom prst="rect">
            <a:avLst/>
          </a:prstGeom>
          <a:noFill/>
        </p:spPr>
        <p:txBody>
          <a:bodyPr wrap="square" lIns="121725" tIns="60862" rIns="121725" bIns="60862" rtlCol="0">
            <a:spAutoFit/>
          </a:bodyPr>
          <a:lstStyle/>
          <a:p>
            <a:r>
              <a:rPr lang="el-GR" sz="28600" smtClean="0">
                <a:solidFill>
                  <a:srgbClr val="FF0000"/>
                </a:solidFill>
                <a:latin typeface="HP001 4 hàng"/>
              </a:rPr>
              <a:t>ΐ</a:t>
            </a:r>
            <a:r>
              <a:rPr lang="en-US" sz="28600" smtClean="0">
                <a:solidFill>
                  <a:srgbClr val="FF0000"/>
                </a:solidFill>
                <a:latin typeface="HP001 4 hàng"/>
              </a:rPr>
              <a:t>ǘu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ΐ</a:t>
            </a:r>
            <a:r>
              <a:rPr lang="en-US" sz="14000">
                <a:solidFill>
                  <a:srgbClr val="FF0000"/>
                </a:solidFill>
                <a:latin typeface="HP001 4 hàng"/>
              </a:rPr>
              <a:t>ǘu</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Ê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6518" y="-368047"/>
            <a:ext cx="11948802" cy="6024057"/>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78474"/>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Θ</a:t>
            </a:r>
            <a:r>
              <a:rPr lang="en-US" sz="8400">
                <a:solidFill>
                  <a:srgbClr val="FF0000"/>
                </a:solidFill>
                <a:latin typeface="HP001 4 hàng"/>
              </a:rPr>
              <a:t>łt</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Θ</a:t>
            </a:r>
            <a:r>
              <a:rPr lang="en-US" sz="4200">
                <a:solidFill>
                  <a:srgbClr val="FF0000"/>
                </a:solidFill>
                <a:latin typeface="HP001 4 hàng"/>
              </a:rPr>
              <a:t>łt</a:t>
            </a:r>
            <a:endParaRPr lang="en-US" sz="4200">
              <a:solidFill>
                <a:srgbClr val="FF0000"/>
              </a:solidFill>
              <a:latin typeface="HP001 4 hàng" pitchFamily="34" charset="0"/>
            </a:endParaRPr>
          </a:p>
        </p:txBody>
      </p:sp>
      <p:sp>
        <p:nvSpPr>
          <p:cNvPr id="13" name="TextBox 12"/>
          <p:cNvSpPr txBox="1"/>
          <p:nvPr/>
        </p:nvSpPr>
        <p:spPr>
          <a:xfrm>
            <a:off x="610193" y="3430448"/>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Θ</a:t>
            </a:r>
            <a:r>
              <a:rPr lang="en-US" sz="8400">
                <a:solidFill>
                  <a:srgbClr val="FF0000"/>
                </a:solidFill>
                <a:latin typeface="HP001 4 hàng"/>
              </a:rPr>
              <a:t>łu</a:t>
            </a:r>
            <a:endParaRPr lang="en-US" sz="8400">
              <a:solidFill>
                <a:srgbClr val="FF0000"/>
              </a:solidFill>
              <a:latin typeface="HP001 4 hàng" pitchFamily="34" charset="0"/>
            </a:endParaRPr>
          </a:p>
        </p:txBody>
      </p:sp>
      <p:sp>
        <p:nvSpPr>
          <p:cNvPr id="14" name="TextBox 13"/>
          <p:cNvSpPr txBox="1"/>
          <p:nvPr/>
        </p:nvSpPr>
        <p:spPr>
          <a:xfrm>
            <a:off x="3069973" y="3817016"/>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Θ</a:t>
            </a:r>
            <a:r>
              <a:rPr lang="en-US" sz="4200">
                <a:solidFill>
                  <a:srgbClr val="FF0000"/>
                </a:solidFill>
                <a:latin typeface="HP001 4 hàng"/>
              </a:rPr>
              <a:t>łu</a:t>
            </a:r>
            <a:endParaRPr lang="en-US" sz="4200">
              <a:solidFill>
                <a:srgbClr val="FF0000"/>
              </a:solidFill>
              <a:latin typeface="HP001 4 hàng" pitchFamily="34" charset="0"/>
            </a:endParaRPr>
          </a:p>
        </p:txBody>
      </p:sp>
      <p:sp>
        <p:nvSpPr>
          <p:cNvPr id="19" name="TextBox 18"/>
          <p:cNvSpPr txBox="1"/>
          <p:nvPr/>
        </p:nvSpPr>
        <p:spPr>
          <a:xfrm>
            <a:off x="606540" y="5076416"/>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ΐ</a:t>
            </a:r>
            <a:r>
              <a:rPr lang="en-US" sz="8400">
                <a:solidFill>
                  <a:srgbClr val="FF0000"/>
                </a:solidFill>
                <a:latin typeface="HP001 4 hàng"/>
              </a:rPr>
              <a:t>ǘu</a:t>
            </a:r>
            <a:endParaRPr lang="en-US" sz="8400">
              <a:solidFill>
                <a:srgbClr val="FF0000"/>
              </a:solidFill>
              <a:latin typeface="HP001 4 hàng" pitchFamily="34" charset="0"/>
            </a:endParaRPr>
          </a:p>
        </p:txBody>
      </p:sp>
      <p:sp>
        <p:nvSpPr>
          <p:cNvPr id="20" name="TextBox 19"/>
          <p:cNvSpPr txBox="1"/>
          <p:nvPr/>
        </p:nvSpPr>
        <p:spPr>
          <a:xfrm>
            <a:off x="3066320" y="5478750"/>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ΐ</a:t>
            </a:r>
            <a:r>
              <a:rPr lang="en-US" sz="4200">
                <a:solidFill>
                  <a:srgbClr val="FF0000"/>
                </a:solidFill>
                <a:latin typeface="HP001 4 hàng"/>
              </a:rPr>
              <a:t>ǘu</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654365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0377" t="66880" r="39246" b="10155"/>
          <a:stretch/>
        </p:blipFill>
        <p:spPr>
          <a:xfrm>
            <a:off x="6607628" y="1599941"/>
            <a:ext cx="1791359" cy="1462585"/>
          </a:xfrm>
          <a:prstGeom prst="rect">
            <a:avLst/>
          </a:prstGeom>
        </p:spPr>
      </p:pic>
      <p:pic>
        <p:nvPicPr>
          <p:cNvPr id="12" name="Picture 11">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916" t="67649" r="68324" b="8100"/>
          <a:stretch/>
        </p:blipFill>
        <p:spPr>
          <a:xfrm>
            <a:off x="4947368" y="1599942"/>
            <a:ext cx="1509487" cy="1462585"/>
          </a:xfrm>
          <a:prstGeom prst="rect">
            <a:avLst/>
          </a:prstGeom>
        </p:spPr>
      </p:pic>
      <p:pic>
        <p:nvPicPr>
          <p:cNvPr id="13" name="Picture 12">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3941" t="4253" r="67753" b="72667"/>
          <a:stretch/>
        </p:blipFill>
        <p:spPr>
          <a:xfrm>
            <a:off x="3116666" y="1600036"/>
            <a:ext cx="1660849" cy="1462491"/>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59667" r="20736" b="62269"/>
          <a:stretch/>
        </p:blipFill>
        <p:spPr>
          <a:xfrm>
            <a:off x="3133944" y="3361964"/>
            <a:ext cx="1626292" cy="2989674"/>
          </a:xfrm>
          <a:prstGeom prst="rect">
            <a:avLst/>
          </a:prstGeom>
        </p:spPr>
      </p:pic>
      <p:pic>
        <p:nvPicPr>
          <p:cNvPr id="17" name="Picture 16">
            <a:hlinkClick r:id="rId10"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26570" r="70331" b="46859"/>
          <a:stretch/>
        </p:blipFill>
        <p:spPr>
          <a:xfrm>
            <a:off x="6617429" y="3361964"/>
            <a:ext cx="1781558" cy="2989674"/>
          </a:xfrm>
          <a:prstGeom prst="rect">
            <a:avLst/>
          </a:prstGeom>
        </p:spPr>
      </p:pic>
      <p:pic>
        <p:nvPicPr>
          <p:cNvPr id="18" name="Picture 17">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76652" b="59156"/>
          <a:stretch/>
        </p:blipFill>
        <p:spPr>
          <a:xfrm>
            <a:off x="4947367" y="3361964"/>
            <a:ext cx="1509487" cy="2989674"/>
          </a:xfrm>
          <a:prstGeom prst="rect">
            <a:avLst/>
          </a:prstGeom>
        </p:spPr>
      </p:pic>
      <p:pic>
        <p:nvPicPr>
          <p:cNvPr id="3074" name="Picture 2">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pPr algn="just"/>
            <a:r>
              <a:rPr lang="el-GR" sz="8400" smtClean="0">
                <a:solidFill>
                  <a:srgbClr val="FF0000"/>
                </a:solidFill>
                <a:latin typeface="HP001 4 hàng" pitchFamily="34" charset="0"/>
              </a:rPr>
              <a:t>ηΗ</a:t>
            </a:r>
            <a:r>
              <a:rPr lang="en-US" sz="8400" smtClean="0">
                <a:solidFill>
                  <a:srgbClr val="FF0000"/>
                </a:solidFill>
                <a:latin typeface="HP001 4 hàng" pitchFamily="34" charset="0"/>
              </a:rPr>
              <a:t>İt</a:t>
            </a:r>
            <a:r>
              <a:rPr lang="el-GR" sz="8400" smtClean="0">
                <a:solidFill>
                  <a:srgbClr val="FF0000"/>
                </a:solidFill>
                <a:latin typeface="HP001 4 hàng" pitchFamily="34" charset="0"/>
              </a:rPr>
              <a:t> </a:t>
            </a:r>
            <a:r>
              <a:rPr lang="el-GR" sz="8400">
                <a:solidFill>
                  <a:srgbClr val="FF0000"/>
                </a:solidFill>
                <a:latin typeface="HP001 4 hàng" pitchFamily="34" charset="0"/>
              </a:rPr>
              <a:t>Γ</a:t>
            </a:r>
            <a:r>
              <a:rPr lang="en-US" sz="8400">
                <a:solidFill>
                  <a:srgbClr val="FF0000"/>
                </a:solidFill>
                <a:latin typeface="HP001 4 hàng" pitchFamily="34" charset="0"/>
              </a:rPr>
              <a:t>Ğ </a:t>
            </a:r>
          </a:p>
        </p:txBody>
      </p:sp>
      <p:sp>
        <p:nvSpPr>
          <p:cNvPr id="8" name="TextBox 7"/>
          <p:cNvSpPr txBox="1"/>
          <p:nvPr/>
        </p:nvSpPr>
        <p:spPr>
          <a:xfrm>
            <a:off x="7212350" y="1176285"/>
            <a:ext cx="3135769" cy="769243"/>
          </a:xfrm>
          <a:prstGeom prst="rect">
            <a:avLst/>
          </a:prstGeom>
          <a:noFill/>
        </p:spPr>
        <p:txBody>
          <a:bodyPr wrap="square" lIns="121725" tIns="60862" rIns="121725" bIns="60862" rtlCol="0">
            <a:spAutoFit/>
          </a:bodyPr>
          <a:lstStyle/>
          <a:p>
            <a:pPr algn="just"/>
            <a:r>
              <a:rPr lang="el-GR" sz="4200">
                <a:solidFill>
                  <a:srgbClr val="FF0000"/>
                </a:solidFill>
                <a:latin typeface="HP001 4 hàng" pitchFamily="34" charset="0"/>
              </a:rPr>
              <a:t> ηΗ</a:t>
            </a:r>
            <a:r>
              <a:rPr lang="en-US" sz="4200" smtClean="0">
                <a:solidFill>
                  <a:srgbClr val="FF0000"/>
                </a:solidFill>
                <a:latin typeface="HP001 4 hàng" pitchFamily="34" charset="0"/>
              </a:rPr>
              <a:t>İt</a:t>
            </a:r>
            <a:r>
              <a:rPr lang="el-GR" sz="4200" smtClean="0">
                <a:solidFill>
                  <a:srgbClr val="FF0000"/>
                </a:solidFill>
                <a:latin typeface="HP001 4 hàng" pitchFamily="34" charset="0"/>
              </a:rPr>
              <a:t> </a:t>
            </a:r>
            <a:r>
              <a:rPr lang="el-GR" sz="4200">
                <a:solidFill>
                  <a:srgbClr val="FF0000"/>
                </a:solidFill>
                <a:latin typeface="HP001 4 hàng" pitchFamily="34" charset="0"/>
              </a:rPr>
              <a:t>Γ</a:t>
            </a:r>
            <a:r>
              <a:rPr lang="en-US" sz="4200">
                <a:solidFill>
                  <a:srgbClr val="FF0000"/>
                </a:solidFill>
                <a:latin typeface="HP001 4 hàng" pitchFamily="34" charset="0"/>
              </a:rPr>
              <a:t>Ğ </a:t>
            </a:r>
          </a:p>
        </p:txBody>
      </p:sp>
      <p:sp>
        <p:nvSpPr>
          <p:cNvPr id="13" name="TextBox 12"/>
          <p:cNvSpPr txBox="1"/>
          <p:nvPr/>
        </p:nvSpPr>
        <p:spPr>
          <a:xfrm>
            <a:off x="610193" y="2458944"/>
            <a:ext cx="4861126" cy="1415574"/>
          </a:xfrm>
          <a:prstGeom prst="rect">
            <a:avLst/>
          </a:prstGeom>
          <a:noFill/>
        </p:spPr>
        <p:txBody>
          <a:bodyPr wrap="square" lIns="121725" tIns="60862" rIns="121725" bIns="60862" rtlCol="0">
            <a:spAutoFit/>
          </a:bodyPr>
          <a:lstStyle/>
          <a:p>
            <a:r>
              <a:rPr lang="el-GR" sz="8400" smtClean="0">
                <a:solidFill>
                  <a:srgbClr val="FF0000"/>
                </a:solidFill>
                <a:latin typeface="HP001 4 hàng"/>
              </a:rPr>
              <a:t>ΐ</a:t>
            </a:r>
            <a:r>
              <a:rPr lang="en-US" sz="8400" smtClean="0">
                <a:solidFill>
                  <a:srgbClr val="FF0000"/>
                </a:solidFill>
                <a:latin typeface="HP001 4 hàng"/>
              </a:rPr>
              <a:t>ǘu</a:t>
            </a:r>
            <a:r>
              <a:rPr lang="en-US" sz="8400" smtClean="0">
                <a:solidFill>
                  <a:srgbClr val="FF0000"/>
                </a:solidFill>
                <a:latin typeface="HP001 4 hàng" pitchFamily="34" charset="0"/>
              </a:rPr>
              <a:t> </a:t>
            </a:r>
            <a:r>
              <a:rPr lang="el-GR" sz="8400" smtClean="0">
                <a:solidFill>
                  <a:srgbClr val="FF0000"/>
                </a:solidFill>
                <a:latin typeface="HP001 4 hàng"/>
              </a:rPr>
              <a:t>εΗϛ</a:t>
            </a:r>
            <a:r>
              <a:rPr lang="en-US" sz="8400">
                <a:solidFill>
                  <a:srgbClr val="FF0000"/>
                </a:solidFill>
                <a:latin typeface="HP001 4 hàng"/>
              </a:rPr>
              <a:t>u</a:t>
            </a:r>
            <a:endParaRPr lang="en-US" sz="8400">
              <a:solidFill>
                <a:srgbClr val="FF0000"/>
              </a:solidFill>
              <a:latin typeface="HP001 4 hàng" pitchFamily="34" charset="0"/>
            </a:endParaRPr>
          </a:p>
        </p:txBody>
      </p:sp>
      <p:sp>
        <p:nvSpPr>
          <p:cNvPr id="14" name="TextBox 13"/>
          <p:cNvSpPr txBox="1"/>
          <p:nvPr/>
        </p:nvSpPr>
        <p:spPr>
          <a:xfrm>
            <a:off x="7210171" y="2829746"/>
            <a:ext cx="2985548" cy="800021"/>
          </a:xfrm>
          <a:prstGeom prst="rect">
            <a:avLst/>
          </a:prstGeom>
          <a:noFill/>
        </p:spPr>
        <p:txBody>
          <a:bodyPr wrap="square" lIns="121725" tIns="60862" rIns="121725" bIns="60862" rtlCol="0">
            <a:spAutoFit/>
          </a:bodyPr>
          <a:lstStyle/>
          <a:p>
            <a:r>
              <a:rPr lang="el-GR" sz="4400" smtClean="0">
                <a:solidFill>
                  <a:srgbClr val="FF0000"/>
                </a:solidFill>
                <a:latin typeface="HP001 4 hàng"/>
              </a:rPr>
              <a:t>ΐ</a:t>
            </a:r>
            <a:r>
              <a:rPr lang="en-US" sz="4400" smtClean="0">
                <a:solidFill>
                  <a:srgbClr val="FF0000"/>
                </a:solidFill>
                <a:latin typeface="HP001 4 hàng"/>
              </a:rPr>
              <a:t>ǘu</a:t>
            </a:r>
            <a:r>
              <a:rPr lang="en-US" sz="4400" smtClean="0">
                <a:solidFill>
                  <a:srgbClr val="FF0000"/>
                </a:solidFill>
                <a:latin typeface="HP001 4 hàng" pitchFamily="34" charset="0"/>
              </a:rPr>
              <a:t> </a:t>
            </a:r>
            <a:r>
              <a:rPr lang="el-GR" sz="4200" smtClean="0">
                <a:solidFill>
                  <a:srgbClr val="FF0000"/>
                </a:solidFill>
                <a:latin typeface="HP001 4 hàng"/>
              </a:rPr>
              <a:t>εΗϛ</a:t>
            </a:r>
            <a:r>
              <a:rPr lang="en-US" sz="4200">
                <a:solidFill>
                  <a:srgbClr val="FF0000"/>
                </a:solidFill>
                <a:latin typeface="HP001 4 hàng"/>
              </a:rPr>
              <a:t>u</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03" t="23707" r="28631" b="27802"/>
          <a:stretch/>
        </p:blipFill>
        <p:spPr bwMode="auto">
          <a:xfrm>
            <a:off x="1966119" y="651394"/>
            <a:ext cx="8835589" cy="571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73" t="3540" b="63908"/>
          <a:stretch/>
        </p:blipFill>
        <p:spPr>
          <a:xfrm>
            <a:off x="1430089" y="-246740"/>
            <a:ext cx="7863253" cy="378107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Bố</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cho</a:t>
            </a:r>
            <a:r>
              <a:rPr lang="en-US" dirty="0" smtClean="0">
                <a:solidFill>
                  <a:srgbClr val="0070C0"/>
                </a:solidFill>
                <a:latin typeface="Arial-Rounded" pitchFamily="34" charset="0"/>
                <a:ea typeface="Arial-Rounded" pitchFamily="34" charset="0"/>
                <a:cs typeface="Arial-Rounded" pitchFamily="34" charset="0"/>
              </a:rPr>
              <a:t> Nam </a:t>
            </a:r>
            <a:r>
              <a:rPr lang="en-US" dirty="0" err="1" smtClean="0">
                <a:solidFill>
                  <a:srgbClr val="0070C0"/>
                </a:solidFill>
                <a:latin typeface="Arial-Rounded" pitchFamily="34" charset="0"/>
                <a:ea typeface="Arial-Rounded" pitchFamily="34" charset="0"/>
                <a:cs typeface="Arial-Rounded" pitchFamily="34" charset="0"/>
              </a:rPr>
              <a:t>và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em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thả</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diều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Bố</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dạy</a:t>
            </a:r>
            <a:r>
              <a:rPr lang="en-US" dirty="0" smtClean="0">
                <a:solidFill>
                  <a:srgbClr val="0070C0"/>
                </a:solidFill>
                <a:latin typeface="Arial-Rounded" pitchFamily="34" charset="0"/>
                <a:ea typeface="Arial-Rounded" pitchFamily="34" charset="0"/>
                <a:cs typeface="Arial-Rounded" pitchFamily="34" charset="0"/>
              </a:rPr>
              <a:t> Nam </a:t>
            </a:r>
            <a:r>
              <a:rPr lang="en-US" dirty="0" err="1" smtClean="0">
                <a:solidFill>
                  <a:srgbClr val="0070C0"/>
                </a:solidFill>
                <a:latin typeface="Arial-Rounded" pitchFamily="34" charset="0"/>
                <a:ea typeface="Arial-Rounded" pitchFamily="34" charset="0"/>
                <a:cs typeface="Arial-Rounded" pitchFamily="34" charset="0"/>
              </a:rPr>
              <a:t>biết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cách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vừa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chạy</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vừa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kéo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căng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dây</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giật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giật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để</a:t>
            </a:r>
            <a:r>
              <a:rPr lang="en-US" dirty="0" smtClean="0">
                <a:solidFill>
                  <a:srgbClr val="0070C0"/>
                </a:solidFill>
                <a:latin typeface="Arial-Rounded" pitchFamily="34" charset="0"/>
                <a:ea typeface="Arial-Rounded" pitchFamily="34" charset="0"/>
                <a:cs typeface="Arial-Rounded" pitchFamily="34" charset="0"/>
              </a:rPr>
              <a:t> con </a:t>
            </a:r>
            <a:r>
              <a:rPr lang="en-US" dirty="0" err="1" smtClean="0">
                <a:solidFill>
                  <a:srgbClr val="0070C0"/>
                </a:solidFill>
                <a:latin typeface="Arial-Rounded" pitchFamily="34" charset="0"/>
                <a:ea typeface="Arial-Rounded" pitchFamily="34" charset="0"/>
                <a:cs typeface="Arial-Rounded" pitchFamily="34" charset="0"/>
              </a:rPr>
              <a:t>diều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có</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thể</a:t>
            </a:r>
            <a:r>
              <a:rPr lang="en-US" dirty="0" smtClean="0">
                <a:solidFill>
                  <a:srgbClr val="0070C0"/>
                </a:solidFill>
                <a:latin typeface="Arial-Rounded" pitchFamily="34" charset="0"/>
                <a:ea typeface="Arial-Rounded" pitchFamily="34" charset="0"/>
                <a:cs typeface="Arial-Rounded" pitchFamily="34" charset="0"/>
              </a:rPr>
              <a:t> bay </a:t>
            </a:r>
            <a:r>
              <a:rPr lang="en-US" dirty="0" err="1" smtClean="0">
                <a:solidFill>
                  <a:srgbClr val="0070C0"/>
                </a:solidFill>
                <a:latin typeface="Arial-Rounded" pitchFamily="34" charset="0"/>
                <a:ea typeface="Arial-Rounded" pitchFamily="34" charset="0"/>
                <a:cs typeface="Arial-Rounded" pitchFamily="34" charset="0"/>
              </a:rPr>
              <a:t>cao</a:t>
            </a:r>
            <a:r>
              <a:rPr lang="en-US" dirty="0" smtClean="0">
                <a:solidFill>
                  <a:srgbClr val="0070C0"/>
                </a:solidFill>
                <a:latin typeface="Arial-Rounded" pitchFamily="34" charset="0"/>
                <a:ea typeface="Arial-Rounded" pitchFamily="34" charset="0"/>
                <a:cs typeface="Arial-Rounded" pitchFamily="34" charset="0"/>
              </a:rPr>
              <a:t>. Hai </a:t>
            </a:r>
            <a:r>
              <a:rPr lang="en-US" dirty="0" err="1" smtClean="0">
                <a:solidFill>
                  <a:srgbClr val="0070C0"/>
                </a:solidFill>
                <a:latin typeface="Arial-Rounded" pitchFamily="34" charset="0"/>
                <a:ea typeface="Arial-Rounded" pitchFamily="34" charset="0"/>
                <a:cs typeface="Arial-Rounded" pitchFamily="34" charset="0"/>
              </a:rPr>
              <a:t>anh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em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thích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thú</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ngắm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nhìn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những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diều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sặc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sỡ</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đáng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yêu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chao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liệng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trên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bầu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trời</a:t>
            </a:r>
            <a:r>
              <a:rPr lang="en-US" dirty="0" smtClean="0">
                <a:solidFill>
                  <a:srgbClr val="0070C0"/>
                </a:solidFill>
                <a:latin typeface="Arial-Rounded" pitchFamily="34" charset="0"/>
                <a:ea typeface="Arial-Rounded" pitchFamily="34" charset="0"/>
                <a:cs typeface="Arial-Rounded" pitchFamily="34" charset="0"/>
              </a:rPr>
              <a:t>.</a:t>
            </a:r>
          </a:p>
        </p:txBody>
      </p:sp>
      <p:cxnSp>
        <p:nvCxnSpPr>
          <p:cNvPr id="32" name="Straight Connector 31"/>
          <p:cNvCxnSpPr/>
          <p:nvPr/>
        </p:nvCxnSpPr>
        <p:spPr>
          <a:xfrm>
            <a:off x="8629205" y="4093442"/>
            <a:ext cx="10370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18737" y="4695837"/>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78012" y="481165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13684" y="326039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0180973" y="3266006"/>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9846251" y="3555359"/>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182987" y="5967809"/>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958018" y="4656465"/>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4217327" y="5323288"/>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791770" y="5918025"/>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84387" y="6540904"/>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27279" y="1066800"/>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diều</a:t>
            </a:r>
          </a:p>
        </p:txBody>
      </p:sp>
      <p:sp>
        <p:nvSpPr>
          <p:cNvPr id="7" name="Title 1"/>
          <p:cNvSpPr txBox="1">
            <a:spLocks/>
          </p:cNvSpPr>
          <p:nvPr/>
        </p:nvSpPr>
        <p:spPr>
          <a:xfrm>
            <a:off x="3612198" y="28872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biết</a:t>
            </a:r>
          </a:p>
        </p:txBody>
      </p:sp>
      <p:sp>
        <p:nvSpPr>
          <p:cNvPr id="6" name="Title 1"/>
          <p:cNvSpPr txBox="1">
            <a:spLocks/>
          </p:cNvSpPr>
          <p:nvPr/>
        </p:nvSpPr>
        <p:spPr>
          <a:xfrm>
            <a:off x="3612198" y="47160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yêu</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47" name="Straight Connector 46"/>
          <p:cNvCxnSpPr/>
          <p:nvPr/>
        </p:nvCxnSpPr>
        <p:spPr>
          <a:xfrm>
            <a:off x="7147719" y="1143000"/>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Bố và hai anh em Nam làm gì?</a:t>
            </a:r>
            <a:endParaRPr lang="en-US" sz="4400">
              <a:latin typeface="Arial-Rounded" pitchFamily="34" charset="0"/>
              <a:ea typeface="Arial-Rounded" pitchFamily="34" charset="0"/>
              <a:cs typeface="Arial-Rounded" pitchFamily="34" charset="0"/>
            </a:endParaRPr>
          </a:p>
        </p:txBody>
      </p:sp>
      <p:sp>
        <p:nvSpPr>
          <p:cNvPr id="16" name="Rounded Rectangle 15"/>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Nam cần làm gì để diều có thể bay cao?</a:t>
            </a:r>
            <a:endParaRPr lang="en-US" sz="4400">
              <a:latin typeface="Arial-Rounded" pitchFamily="34" charset="0"/>
              <a:ea typeface="Arial-Rounded" pitchFamily="34" charset="0"/>
              <a:cs typeface="Arial-Rounded" pitchFamily="34" charset="0"/>
            </a:endParaRPr>
          </a:p>
        </p:txBody>
      </p:sp>
      <p:cxnSp>
        <p:nvCxnSpPr>
          <p:cNvPr id="24" name="Straight Connector 23"/>
          <p:cNvCxnSpPr/>
          <p:nvPr/>
        </p:nvCxnSpPr>
        <p:spPr>
          <a:xfrm>
            <a:off x="6538119" y="1905000"/>
            <a:ext cx="52189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5365" y="2649234"/>
            <a:ext cx="5900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latin typeface="Arial-Rounded" pitchFamily="34" charset="0"/>
                <a:ea typeface="Arial-Rounded" pitchFamily="34" charset="0"/>
                <a:cs typeface="Arial-Rounded" pitchFamily="34" charset="0"/>
              </a:rPr>
              <a:t>Những cánh diều có đặc điểm gì thu hút hai anh em Nam?</a:t>
            </a:r>
            <a:endParaRPr lang="en-US" sz="3500">
              <a:latin typeface="Arial-Rounded" pitchFamily="34" charset="0"/>
              <a:ea typeface="Arial-Rounded" pitchFamily="34" charset="0"/>
              <a:cs typeface="Arial-Rounded" pitchFamily="34" charset="0"/>
            </a:endParaRPr>
          </a:p>
        </p:txBody>
      </p:sp>
      <p:cxnSp>
        <p:nvCxnSpPr>
          <p:cNvPr id="28" name="Straight Connector 27"/>
          <p:cNvCxnSpPr/>
          <p:nvPr/>
        </p:nvCxnSpPr>
        <p:spPr>
          <a:xfrm>
            <a:off x="1813719" y="4117430"/>
            <a:ext cx="99433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5919" y="4874170"/>
            <a:ext cx="6781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494" y="0"/>
            <a:ext cx="8835830" cy="48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650693" y="943705"/>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Thế giới trên bầu trời</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06" t="57643" r="706" b="58"/>
          <a:stretch/>
        </p:blipFill>
        <p:spPr>
          <a:xfrm>
            <a:off x="2194719" y="1981200"/>
            <a:ext cx="7535647" cy="4818475"/>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494" y="0"/>
            <a:ext cx="8835830" cy="48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853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33" y="266355"/>
            <a:ext cx="10461086" cy="623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cá kiếm</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405178"/>
            <a:ext cx="7825344"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tổ yến</a:t>
            </a:r>
          </a:p>
          <a:p>
            <a:pPr algn="ctr"/>
            <a:r>
              <a:rPr lang="en-US" sz="11500" smtClean="0">
                <a:solidFill>
                  <a:schemeClr val="bg1"/>
                </a:solidFill>
                <a:latin typeface="Arial-Rounded" pitchFamily="34" charset="0"/>
                <a:ea typeface="Arial-Rounded" pitchFamily="34" charset="0"/>
                <a:cs typeface="Arial-Rounded" pitchFamily="34" charset="0"/>
              </a:rPr>
              <a:t>sầu riêng</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897765" y="490401"/>
            <a:ext cx="6350000" cy="5847382"/>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778883101"/>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2167666" y="1183168"/>
            <a:ext cx="9171053" cy="4539506"/>
          </a:xfrm>
          <a:prstGeom prst="rect">
            <a:avLst/>
          </a:prstGeom>
          <a:noFill/>
        </p:spPr>
        <p:txBody>
          <a:bodyPr wrap="square" lIns="121725" tIns="60862" rIns="121725" bIns="60862" rtlCol="0">
            <a:spAutoFit/>
          </a:bodyPr>
          <a:lstStyle/>
          <a:p>
            <a:r>
              <a:rPr lang="en-US" sz="28700">
                <a:solidFill>
                  <a:srgbClr val="FF0000"/>
                </a:solidFill>
                <a:latin typeface="HP001 4 hàng" pitchFamily="34" charset="0"/>
              </a:rPr>
              <a:t>ǟ</a:t>
            </a:r>
            <a:r>
              <a:rPr lang="el-GR" sz="28700">
                <a:solidFill>
                  <a:srgbClr val="FF0000"/>
                </a:solidFill>
                <a:latin typeface="HP001 4 hàng" pitchFamily="34" charset="0"/>
              </a:rPr>
              <a:t>Η</a:t>
            </a:r>
            <a:r>
              <a:rPr lang="en-US" sz="28700">
                <a:solidFill>
                  <a:srgbClr val="FF0000"/>
                </a:solidFill>
                <a:latin typeface="HP001 4 hàng" pitchFamily="34" charset="0"/>
              </a:rPr>
              <a:t>łng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4052</TotalTime>
  <Words>292</Words>
  <Application>Microsoft Office PowerPoint</Application>
  <PresentationFormat>Custom</PresentationFormat>
  <Paragraphs>167</Paragraphs>
  <Slides>39</Slides>
  <Notes>21</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.VnArial</vt:lpstr>
      <vt:lpstr>.VnCooper</vt:lpstr>
      <vt:lpstr>Arial</vt:lpstr>
      <vt:lpstr>Arial Rounded MT Bold</vt:lpstr>
      <vt:lpstr>Arial-Rounded</vt:lpstr>
      <vt:lpstr>Arrus-Black</vt:lpstr>
      <vt:lpstr>AvantGarde</vt:lpstr>
      <vt:lpstr>Bandit</vt:lpstr>
      <vt:lpstr>Calibri</vt:lpstr>
      <vt:lpstr>HP001 4 hàng</vt:lpstr>
      <vt:lpstr>Office Theme</vt:lpstr>
      <vt:lpstr>PowerPoint Presentation</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489</cp:revision>
  <dcterms:created xsi:type="dcterms:W3CDTF">2021-05-08T14:00:55Z</dcterms:created>
  <dcterms:modified xsi:type="dcterms:W3CDTF">2021-12-16T10:01:33Z</dcterms:modified>
</cp:coreProperties>
</file>