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04" r:id="rId2"/>
    <p:sldId id="257" r:id="rId3"/>
    <p:sldId id="258" r:id="rId4"/>
    <p:sldId id="402" r:id="rId5"/>
    <p:sldId id="259" r:id="rId6"/>
    <p:sldId id="260" r:id="rId7"/>
    <p:sldId id="375" r:id="rId8"/>
    <p:sldId id="336" r:id="rId9"/>
    <p:sldId id="263" r:id="rId10"/>
    <p:sldId id="282" r:id="rId11"/>
    <p:sldId id="283" r:id="rId12"/>
    <p:sldId id="284" r:id="rId13"/>
    <p:sldId id="398" r:id="rId14"/>
    <p:sldId id="264" r:id="rId15"/>
    <p:sldId id="372" r:id="rId16"/>
    <p:sldId id="355" r:id="rId17"/>
    <p:sldId id="267" r:id="rId18"/>
    <p:sldId id="357" r:id="rId19"/>
    <p:sldId id="350" r:id="rId20"/>
    <p:sldId id="356" r:id="rId21"/>
    <p:sldId id="320" r:id="rId22"/>
    <p:sldId id="396" r:id="rId23"/>
    <p:sldId id="397" r:id="rId24"/>
    <p:sldId id="403" r:id="rId25"/>
    <p:sldId id="399" r:id="rId26"/>
    <p:sldId id="338" r:id="rId27"/>
    <p:sldId id="339" r:id="rId28"/>
    <p:sldId id="326" r:id="rId29"/>
    <p:sldId id="274" r:id="rId30"/>
    <p:sldId id="400" r:id="rId31"/>
    <p:sldId id="275" r:id="rId32"/>
    <p:sldId id="401" r:id="rId33"/>
    <p:sldId id="277" r:id="rId34"/>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94" autoAdjust="0"/>
    <p:restoredTop sz="90214" autoAdjust="0"/>
  </p:normalViewPr>
  <p:slideViewPr>
    <p:cSldViewPr>
      <p:cViewPr varScale="1">
        <p:scale>
          <a:sx n="79" d="100"/>
          <a:sy n="79" d="100"/>
        </p:scale>
        <p:origin x="725" y="6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14/12/2021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09355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Chênh</a:t>
            </a:r>
            <a:r>
              <a:rPr lang="en-US" baseline="0" smtClean="0"/>
              <a:t> lệch về độ tuổi và cao thấp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Tuy giảng</a:t>
            </a:r>
            <a:r>
              <a:rPr lang="en-US" baseline="0" smtClean="0"/>
              <a:t> về con sò điệp nhưng cô chưa đc ăn về sò điệp nha các em. Kkk!!!!</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14/12/2021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14/12/2021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14/12/2021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14/12/2021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14/12/2021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14/12/2021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442119" y="152400"/>
            <a:ext cx="11658600" cy="6581775"/>
          </a:xfrm>
          <a:prstGeom prst="rect">
            <a:avLst/>
          </a:prstGeom>
        </p:spPr>
      </p:pic>
      <p:sp>
        <p:nvSpPr>
          <p:cNvPr id="5" name="Rectangle 4"/>
          <p:cNvSpPr/>
          <p:nvPr/>
        </p:nvSpPr>
        <p:spPr>
          <a:xfrm>
            <a:off x="6995319" y="2130426"/>
            <a:ext cx="152400" cy="4603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6842919" y="2068225"/>
            <a:ext cx="304800" cy="584775"/>
          </a:xfrm>
          <a:prstGeom prst="rect">
            <a:avLst/>
          </a:prstGeom>
          <a:noFill/>
        </p:spPr>
        <p:txBody>
          <a:bodyPr wrap="square" rtlCol="0">
            <a:spAutoFit/>
          </a:bodyPr>
          <a:lstStyle/>
          <a:p>
            <a:r>
              <a:rPr lang="en-US" sz="3200" dirty="0" smtClean="0"/>
              <a:t>ư</a:t>
            </a:r>
            <a:endParaRPr lang="en-US" sz="3200" dirty="0"/>
          </a:p>
        </p:txBody>
      </p:sp>
      <p:sp>
        <p:nvSpPr>
          <p:cNvPr id="7" name="TextBox 6"/>
          <p:cNvSpPr txBox="1"/>
          <p:nvPr/>
        </p:nvSpPr>
        <p:spPr>
          <a:xfrm>
            <a:off x="4199597" y="433527"/>
            <a:ext cx="304800" cy="707886"/>
          </a:xfrm>
          <a:prstGeom prst="rect">
            <a:avLst/>
          </a:prstGeom>
          <a:noFill/>
        </p:spPr>
        <p:txBody>
          <a:bodyPr wrap="square" rtlCol="0">
            <a:spAutoFit/>
          </a:bodyPr>
          <a:lstStyle/>
          <a:p>
            <a:r>
              <a:rPr lang="en-US" sz="4000" dirty="0" smtClean="0">
                <a:solidFill>
                  <a:srgbClr val="FF0000"/>
                </a:solidFill>
              </a:rPr>
              <a:t>ư</a:t>
            </a:r>
            <a:endParaRPr lang="en-US" sz="4000" dirty="0">
              <a:solidFill>
                <a:srgbClr val="FF0000"/>
              </a:solidFill>
            </a:endParaRPr>
          </a:p>
        </p:txBody>
      </p:sp>
      <p:sp>
        <p:nvSpPr>
          <p:cNvPr id="8" name="TextBox 7"/>
          <p:cNvSpPr txBox="1"/>
          <p:nvPr/>
        </p:nvSpPr>
        <p:spPr>
          <a:xfrm>
            <a:off x="3413919" y="3600451"/>
            <a:ext cx="304800" cy="584775"/>
          </a:xfrm>
          <a:prstGeom prst="rect">
            <a:avLst/>
          </a:prstGeom>
          <a:noFill/>
        </p:spPr>
        <p:txBody>
          <a:bodyPr wrap="square" rtlCol="0">
            <a:spAutoFit/>
          </a:bodyPr>
          <a:lstStyle/>
          <a:p>
            <a:r>
              <a:rPr lang="en-US" sz="3200" dirty="0" smtClean="0"/>
              <a:t>ư</a:t>
            </a:r>
            <a:endParaRPr lang="en-US" sz="3200" dirty="0"/>
          </a:p>
        </p:txBody>
      </p:sp>
      <p:sp>
        <p:nvSpPr>
          <p:cNvPr id="9" name="TextBox 8"/>
          <p:cNvSpPr txBox="1"/>
          <p:nvPr/>
        </p:nvSpPr>
        <p:spPr>
          <a:xfrm>
            <a:off x="3918627" y="3119439"/>
            <a:ext cx="304800" cy="584775"/>
          </a:xfrm>
          <a:prstGeom prst="rect">
            <a:avLst/>
          </a:prstGeom>
          <a:noFill/>
        </p:spPr>
        <p:txBody>
          <a:bodyPr wrap="square" rtlCol="0">
            <a:spAutoFit/>
          </a:bodyPr>
          <a:lstStyle/>
          <a:p>
            <a:r>
              <a:rPr lang="en-US" sz="3200" dirty="0" smtClean="0"/>
              <a:t>ư</a:t>
            </a:r>
            <a:endParaRPr lang="en-US" sz="3200" dirty="0"/>
          </a:p>
        </p:txBody>
      </p:sp>
    </p:spTree>
    <p:extLst>
      <p:ext uri="{BB962C8B-B14F-4D97-AF65-F5344CB8AC3E}">
        <p14:creationId xmlns:p14="http://schemas.microsoft.com/office/powerpoint/2010/main" val="690167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xanh biếc</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541825" y="5127723"/>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iêc</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Có một Quy Nhơn &amp;quot;xanh&amp;quot; khiến lữ khách mải mê say đắm ~ Vietravel News - Tin  tức du lịch mới nhấ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2919" y="228600"/>
            <a:ext cx="5875680" cy="440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746598" y="5439505"/>
            <a:ext cx="65924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bờ biển</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5756224" y="5434172"/>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iên</a:t>
            </a:r>
            <a:endParaRPr lang="en-US" sz="9600">
              <a:solidFill>
                <a:srgbClr val="FF0000"/>
              </a:solidFill>
              <a:latin typeface="Arial-Rounded" pitchFamily="34" charset="0"/>
              <a:ea typeface="Arial-Rounded" pitchFamily="34" charset="0"/>
              <a:cs typeface="Arial-Rounded" pitchFamily="34" charset="0"/>
            </a:endParaRPr>
          </a:p>
        </p:txBody>
      </p:sp>
      <p:sp>
        <p:nvSpPr>
          <p:cNvPr id="4" name="AutoShape 2" descr="CÂY GIỐNG MĂNG TRE BÁT ĐỘ, CAM KẾT GIỐNG CHUẨN F1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CÂY GIỐNG MĂNG TRE BÁT ĐỘ, CAM KẾT GIỐNG CHUẨN F1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6 bãi biển đẹp nhất Phú Quốc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519" y="160337"/>
            <a:ext cx="7097131" cy="473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sò điệp</a:t>
            </a:r>
            <a:endParaRPr lang="en-US" sz="9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532529" y="5555081"/>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iêp</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biện pháp thi công nhà cao tầ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ện pháp thi công nhà cao tầ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BÁN SÒ ĐIỆP NHẬT ĐÔNG LẠNH GIÁ RẺ TẠI HỒ CHÍ MINH - GIAO HÀNG TẬN N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260" y="251414"/>
            <a:ext cx="6733529" cy="484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ách làm món sò dương nướng mỡ hành dai ngọt, thơm ngon, siêu hấp dẫ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9" y="133350"/>
            <a:ext cx="11430000"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41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314834" y="4719096"/>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bờ biển</a:t>
            </a:r>
            <a:endParaRPr lang="en-US" sz="60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396081"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xanh biếc</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sò điệp</a:t>
            </a:r>
            <a:endParaRPr lang="en-US" sz="6000">
              <a:solidFill>
                <a:srgbClr val="0070C0"/>
              </a:solidFill>
              <a:latin typeface="Arial-Rounded" pitchFamily="34" charset="0"/>
              <a:ea typeface="Arial-Rounded" pitchFamily="34" charset="0"/>
              <a:cs typeface="Arial-Rounded" pitchFamily="34" charset="0"/>
            </a:endParaRPr>
          </a:p>
        </p:txBody>
      </p:sp>
      <p:pic>
        <p:nvPicPr>
          <p:cNvPr id="9" name="Picture 4" descr="BÁN SÒ ĐIỆP NHẬT ĐÔNG LẠNH GIÁ RẺ TẠI HỒ CHÍ MINH - GIAO HÀNG TẬN NƠ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5989" y="1783447"/>
            <a:ext cx="3074659" cy="2213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6 bãi biển đẹp nhất Phú Quốc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2917" y="1783447"/>
            <a:ext cx="3331118" cy="22207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ó một Quy Nhơn &amp;quot;xanh&amp;quot; khiến lữ khách mải mê say đắm ~ Vietravel News - Tin  tức du lịch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922" y="1820922"/>
            <a:ext cx="2960994" cy="2220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314834" y="5943600"/>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bờ biển</a:t>
            </a:r>
            <a:endParaRPr lang="en-US" sz="6000">
              <a:solidFill>
                <a:srgbClr val="0070C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6081" y="59436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xanh biếc</a:t>
            </a:r>
            <a:endParaRPr lang="en-US" sz="6000">
              <a:solidFill>
                <a:srgbClr val="0070C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7300119" y="59436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sò điệp</a:t>
            </a:r>
            <a:endParaRPr lang="en-US" sz="6000">
              <a:solidFill>
                <a:srgbClr val="0070C0"/>
              </a:solidFill>
              <a:latin typeface="Arial-Rounded" pitchFamily="34" charset="0"/>
              <a:ea typeface="Arial-Rounded" pitchFamily="34" charset="0"/>
              <a:cs typeface="Arial-Rounded"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903" y="152400"/>
            <a:ext cx="7255268" cy="583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84357" y="76202"/>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482444" y="1628776"/>
            <a:ext cx="8051865" cy="4524118"/>
          </a:xfrm>
          <a:prstGeom prst="rect">
            <a:avLst/>
          </a:prstGeom>
          <a:noFill/>
        </p:spPr>
        <p:txBody>
          <a:bodyPr wrap="square" lIns="121725" tIns="60862" rIns="121725" bIns="60862" rtlCol="0">
            <a:spAutoFit/>
          </a:bodyPr>
          <a:lstStyle/>
          <a:p>
            <a:r>
              <a:rPr lang="el-GR" sz="28600" smtClean="0">
                <a:solidFill>
                  <a:srgbClr val="FF0000"/>
                </a:solidFill>
                <a:latin typeface="HP001 4 hàng"/>
              </a:rPr>
              <a:t>Θ</a:t>
            </a:r>
            <a:r>
              <a:rPr lang="en-US" sz="28600" smtClean="0">
                <a:solidFill>
                  <a:srgbClr val="FF0000"/>
                </a:solidFill>
                <a:latin typeface="HP001 4 hàng"/>
              </a:rPr>
              <a:t>ł‼ </a:t>
            </a:r>
            <a:endParaRPr lang="en-US" sz="28600">
              <a:solidFill>
                <a:srgbClr val="FF0000"/>
              </a:solidFill>
              <a:latin typeface="HP001 4 hàng" pitchFamily="34" charset="0"/>
            </a:endParaRPr>
          </a:p>
        </p:txBody>
      </p:sp>
      <p:sp>
        <p:nvSpPr>
          <p:cNvPr id="8" name="TextBox 7"/>
          <p:cNvSpPr txBox="1"/>
          <p:nvPr/>
        </p:nvSpPr>
        <p:spPr>
          <a:xfrm>
            <a:off x="744516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a:solidFill>
                  <a:srgbClr val="FF0000"/>
                </a:solidFill>
                <a:latin typeface="HP001 4 hàng"/>
              </a:rPr>
              <a:t>ł‼</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C.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236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785994"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łn</a:t>
            </a:r>
            <a:endParaRPr lang="en-US" sz="28600">
              <a:solidFill>
                <a:srgbClr val="FF0000"/>
              </a:solidFill>
              <a:latin typeface="HP001 4 hàng" pitchFamily="34" charset="0"/>
            </a:endParaRPr>
          </a:p>
        </p:txBody>
      </p:sp>
      <p:sp>
        <p:nvSpPr>
          <p:cNvPr id="8" name="TextBox 7"/>
          <p:cNvSpPr txBox="1"/>
          <p:nvPr/>
        </p:nvSpPr>
        <p:spPr>
          <a:xfrm>
            <a:off x="8130969" y="3009901"/>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łn</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Ê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723" y="23653"/>
            <a:ext cx="12040393" cy="4508818"/>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56420316"/>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03329" y="1628776"/>
            <a:ext cx="8051865" cy="4524118"/>
          </a:xfrm>
          <a:prstGeom prst="rect">
            <a:avLst/>
          </a:prstGeom>
          <a:noFill/>
        </p:spPr>
        <p:txBody>
          <a:bodyPr wrap="square" lIns="121725" tIns="60862" rIns="121725" bIns="60862" rtlCol="0">
            <a:spAutoFit/>
          </a:bodyPr>
          <a:lstStyle/>
          <a:p>
            <a:r>
              <a:rPr lang="el-GR" sz="28600">
                <a:solidFill>
                  <a:srgbClr val="FF0000"/>
                </a:solidFill>
                <a:latin typeface="HP001 4 hàng"/>
              </a:rPr>
              <a:t>Θ</a:t>
            </a:r>
            <a:r>
              <a:rPr lang="en-US" sz="28600" smtClean="0">
                <a:solidFill>
                  <a:srgbClr val="FF0000"/>
                </a:solidFill>
                <a:latin typeface="HP001 4 hàng"/>
              </a:rPr>
              <a:t>łp</a:t>
            </a:r>
            <a:endParaRPr lang="en-US" sz="28600">
              <a:solidFill>
                <a:srgbClr val="FF0000"/>
              </a:solidFill>
              <a:latin typeface="HP001 4 hàng" pitchFamily="34" charset="0"/>
            </a:endParaRPr>
          </a:p>
        </p:txBody>
      </p:sp>
      <p:sp>
        <p:nvSpPr>
          <p:cNvPr id="8" name="TextBox 7"/>
          <p:cNvSpPr txBox="1"/>
          <p:nvPr/>
        </p:nvSpPr>
        <p:spPr>
          <a:xfrm>
            <a:off x="7414419" y="3009902"/>
            <a:ext cx="5417550" cy="2277349"/>
          </a:xfrm>
          <a:prstGeom prst="rect">
            <a:avLst/>
          </a:prstGeom>
          <a:noFill/>
        </p:spPr>
        <p:txBody>
          <a:bodyPr wrap="square" lIns="121725" tIns="60862" rIns="121725" bIns="60862" rtlCol="0">
            <a:spAutoFit/>
          </a:bodyPr>
          <a:lstStyle/>
          <a:p>
            <a:r>
              <a:rPr lang="el-GR" sz="14000">
                <a:solidFill>
                  <a:srgbClr val="FF0000"/>
                </a:solidFill>
                <a:latin typeface="HP001 4 hàng"/>
              </a:rPr>
              <a:t>Θ</a:t>
            </a:r>
            <a:r>
              <a:rPr lang="en-US" sz="14000" smtClean="0">
                <a:solidFill>
                  <a:srgbClr val="FF0000"/>
                </a:solidFill>
                <a:latin typeface="HP001 4 hàng"/>
              </a:rPr>
              <a:t>łp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Ê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3710" y="0"/>
            <a:ext cx="10952830" cy="547641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a:t>
            </a:r>
            <a:r>
              <a:rPr lang="en-US" sz="8400" smtClean="0">
                <a:solidFill>
                  <a:srgbClr val="FF0000"/>
                </a:solidFill>
                <a:latin typeface="HP001 4 hàng"/>
              </a:rPr>
              <a:t> </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a:solidFill>
                  <a:srgbClr val="FF0000"/>
                </a:solidFill>
                <a:latin typeface="HP001 4 hàng"/>
              </a:rPr>
              <a:t>łn</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łn</a:t>
            </a:r>
            <a:endParaRPr lang="en-US" sz="4200">
              <a:solidFill>
                <a:srgbClr val="FF0000"/>
              </a:solidFill>
              <a:latin typeface="HP001 4 hàng" pitchFamily="34" charset="0"/>
            </a:endParaRPr>
          </a:p>
        </p:txBody>
      </p:sp>
      <p:sp>
        <p:nvSpPr>
          <p:cNvPr id="19" name="TextBox 18"/>
          <p:cNvSpPr txBox="1"/>
          <p:nvPr/>
        </p:nvSpPr>
        <p:spPr>
          <a:xfrm>
            <a:off x="606540" y="5076416"/>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Θ</a:t>
            </a:r>
            <a:r>
              <a:rPr lang="en-US" sz="8400" smtClean="0">
                <a:solidFill>
                  <a:srgbClr val="FF0000"/>
                </a:solidFill>
                <a:latin typeface="HP001 4 hàng"/>
              </a:rPr>
              <a:t>łp</a:t>
            </a:r>
            <a:endParaRPr lang="en-US" sz="8400">
              <a:solidFill>
                <a:srgbClr val="FF0000"/>
              </a:solidFill>
              <a:latin typeface="HP001 4 hàng" pitchFamily="34" charset="0"/>
            </a:endParaRPr>
          </a:p>
        </p:txBody>
      </p:sp>
      <p:sp>
        <p:nvSpPr>
          <p:cNvPr id="20" name="TextBox 19"/>
          <p:cNvSpPr txBox="1"/>
          <p:nvPr/>
        </p:nvSpPr>
        <p:spPr>
          <a:xfrm>
            <a:off x="3066320" y="5462984"/>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smtClean="0">
                <a:solidFill>
                  <a:srgbClr val="FF0000"/>
                </a:solidFill>
                <a:latin typeface="HP001 4 hàng"/>
              </a:rPr>
              <a:t>łp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18571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4782747" cy="1415574"/>
          </a:xfrm>
          <a:prstGeom prst="rect">
            <a:avLst/>
          </a:prstGeom>
          <a:noFill/>
        </p:spPr>
        <p:txBody>
          <a:bodyPr wrap="square" lIns="121725" tIns="60862" rIns="121725" bIns="60862" rtlCol="0">
            <a:spAutoFit/>
          </a:bodyPr>
          <a:lstStyle/>
          <a:p>
            <a:r>
              <a:rPr lang="en-US" sz="8400">
                <a:solidFill>
                  <a:srgbClr val="FF0000"/>
                </a:solidFill>
                <a:latin typeface="HP001 4 hàng"/>
              </a:rPr>
              <a:t>xa</a:t>
            </a:r>
            <a:r>
              <a:rPr lang="el-GR" sz="8400">
                <a:solidFill>
                  <a:srgbClr val="FF0000"/>
                </a:solidFill>
                <a:latin typeface="HP001 4 hàng"/>
              </a:rPr>
              <a:t>ζ λμ</a:t>
            </a:r>
            <a:r>
              <a:rPr lang="en-US" sz="8400">
                <a:solidFill>
                  <a:srgbClr val="FF0000"/>
                </a:solidFill>
                <a:latin typeface="HP001 4 hàng"/>
              </a:rPr>
              <a:t>Ğc </a:t>
            </a:r>
            <a:endParaRPr lang="en-US" sz="8400">
              <a:solidFill>
                <a:srgbClr val="FF0000"/>
              </a:solidFill>
              <a:latin typeface="HP001 4 hàng" pitchFamily="34" charset="0"/>
            </a:endParaRPr>
          </a:p>
        </p:txBody>
      </p:sp>
      <p:sp>
        <p:nvSpPr>
          <p:cNvPr id="8" name="TextBox 7"/>
          <p:cNvSpPr txBox="1"/>
          <p:nvPr/>
        </p:nvSpPr>
        <p:spPr>
          <a:xfrm>
            <a:off x="7212350" y="1193538"/>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Θ</a:t>
            </a:r>
            <a:r>
              <a:rPr lang="en-US" sz="4200">
                <a:solidFill>
                  <a:srgbClr val="FF0000"/>
                </a:solidFill>
                <a:latin typeface="HP001 4 hàng"/>
              </a:rPr>
              <a:t>ł‼</a:t>
            </a:r>
            <a:endParaRPr lang="en-US" sz="4200">
              <a:solidFill>
                <a:srgbClr val="FF0000"/>
              </a:solidFill>
              <a:latin typeface="HP001 4 hàng" pitchFamily="34" charset="0"/>
            </a:endParaRPr>
          </a:p>
        </p:txBody>
      </p:sp>
      <p:sp>
        <p:nvSpPr>
          <p:cNvPr id="13" name="TextBox 12"/>
          <p:cNvSpPr txBox="1"/>
          <p:nvPr/>
        </p:nvSpPr>
        <p:spPr>
          <a:xfrm>
            <a:off x="610193" y="2458944"/>
            <a:ext cx="3414777" cy="1415574"/>
          </a:xfrm>
          <a:prstGeom prst="rect">
            <a:avLst/>
          </a:prstGeom>
          <a:noFill/>
        </p:spPr>
        <p:txBody>
          <a:bodyPr wrap="square" lIns="121725" tIns="60862" rIns="121725" bIns="60862" rtlCol="0">
            <a:spAutoFit/>
          </a:bodyPr>
          <a:lstStyle/>
          <a:p>
            <a:r>
              <a:rPr lang="el-GR" sz="8400" smtClean="0">
                <a:solidFill>
                  <a:srgbClr val="FF0000"/>
                </a:solidFill>
                <a:latin typeface="HP001 4 hàng"/>
              </a:rPr>
              <a:t>λμϜ</a:t>
            </a:r>
            <a:r>
              <a:rPr lang="en-US" sz="8400">
                <a:solidFill>
                  <a:srgbClr val="FF0000"/>
                </a:solidFill>
                <a:latin typeface="HP001 4 hàng"/>
              </a:rPr>
              <a:t>n </a:t>
            </a:r>
            <a:endParaRPr lang="en-US" sz="8400">
              <a:solidFill>
                <a:srgbClr val="FF0000"/>
              </a:solidFill>
              <a:latin typeface="HP001 4 hàng" pitchFamily="34" charset="0"/>
            </a:endParaRPr>
          </a:p>
        </p:txBody>
      </p:sp>
      <p:sp>
        <p:nvSpPr>
          <p:cNvPr id="14" name="TextBox 13"/>
          <p:cNvSpPr txBox="1"/>
          <p:nvPr/>
        </p:nvSpPr>
        <p:spPr>
          <a:xfrm>
            <a:off x="7210171" y="2845512"/>
            <a:ext cx="2297569" cy="769243"/>
          </a:xfrm>
          <a:prstGeom prst="rect">
            <a:avLst/>
          </a:prstGeom>
          <a:noFill/>
        </p:spPr>
        <p:txBody>
          <a:bodyPr wrap="square" lIns="121725" tIns="60862" rIns="121725" bIns="60862" rtlCol="0">
            <a:spAutoFit/>
          </a:bodyPr>
          <a:lstStyle/>
          <a:p>
            <a:r>
              <a:rPr lang="el-GR" sz="4200" smtClean="0">
                <a:solidFill>
                  <a:srgbClr val="FF0000"/>
                </a:solidFill>
                <a:latin typeface="HP001 4 hàng"/>
              </a:rPr>
              <a:t>λμϜ</a:t>
            </a:r>
            <a:r>
              <a:rPr lang="en-US" sz="4200">
                <a:solidFill>
                  <a:srgbClr val="FF0000"/>
                </a:solidFill>
                <a:latin typeface="HP001 4 hàng"/>
              </a:rPr>
              <a:t>n </a:t>
            </a:r>
            <a:endParaRPr lang="en-US" sz="4200">
              <a:solidFill>
                <a:srgbClr val="FF0000"/>
              </a:solidFill>
              <a:latin typeface="HP001 4 hàng" pitchFamily="34" charset="0"/>
            </a:endParaRPr>
          </a:p>
        </p:txBody>
      </p:sp>
      <p:sp>
        <p:nvSpPr>
          <p:cNvPr id="19" name="TextBox 18"/>
          <p:cNvSpPr txBox="1"/>
          <p:nvPr/>
        </p:nvSpPr>
        <p:spPr>
          <a:xfrm>
            <a:off x="606540" y="4104912"/>
            <a:ext cx="4559979"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sò </a:t>
            </a:r>
            <a:r>
              <a:rPr lang="vi-VN" sz="8400">
                <a:solidFill>
                  <a:srgbClr val="FF0000"/>
                </a:solidFill>
                <a:latin typeface="HP001 4 hàng"/>
              </a:rPr>
              <a:t>đ</a:t>
            </a:r>
            <a:r>
              <a:rPr lang="el-GR" sz="8400">
                <a:solidFill>
                  <a:srgbClr val="FF0000"/>
                </a:solidFill>
                <a:latin typeface="HP001 4 hàng"/>
              </a:rPr>
              <a:t>Η</a:t>
            </a:r>
            <a:r>
              <a:rPr lang="vi-VN" sz="8400">
                <a:solidFill>
                  <a:srgbClr val="FF0000"/>
                </a:solidFill>
                <a:latin typeface="HP001 4 hàng"/>
              </a:rPr>
              <a:t>İp</a:t>
            </a:r>
            <a:endParaRPr lang="en-US" sz="8400">
              <a:solidFill>
                <a:srgbClr val="FF0000"/>
              </a:solidFill>
              <a:latin typeface="HP001 4 hàng" pitchFamily="34" charset="0"/>
            </a:endParaRPr>
          </a:p>
        </p:txBody>
      </p:sp>
      <p:sp>
        <p:nvSpPr>
          <p:cNvPr id="20" name="TextBox 19"/>
          <p:cNvSpPr txBox="1"/>
          <p:nvPr/>
        </p:nvSpPr>
        <p:spPr>
          <a:xfrm>
            <a:off x="7206518" y="449148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sò </a:t>
            </a:r>
            <a:r>
              <a:rPr lang="vi-VN" sz="4200">
                <a:solidFill>
                  <a:srgbClr val="FF0000"/>
                </a:solidFill>
                <a:latin typeface="HP001 4 hàng"/>
              </a:rPr>
              <a:t>đ</a:t>
            </a:r>
            <a:r>
              <a:rPr lang="el-GR" sz="4200">
                <a:solidFill>
                  <a:srgbClr val="FF0000"/>
                </a:solidFill>
                <a:latin typeface="HP001 4 hàng"/>
              </a:rPr>
              <a:t>Η</a:t>
            </a:r>
            <a:r>
              <a:rPr lang="vi-VN" sz="4200">
                <a:solidFill>
                  <a:srgbClr val="FF0000"/>
                </a:solidFill>
                <a:latin typeface="HP001 4 hàng"/>
              </a:rPr>
              <a:t>İp</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1267223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7449" t="9594" r="5424" b="9593"/>
          <a:stretch/>
        </p:blipFill>
        <p:spPr>
          <a:xfrm rot="5400000">
            <a:off x="2745994" y="439326"/>
            <a:ext cx="6849040" cy="5817989"/>
          </a:xfrm>
          <a:prstGeom prst="rect">
            <a:avLst/>
          </a:prstGeom>
        </p:spPr>
      </p:pic>
      <p:sp>
        <p:nvSpPr>
          <p:cNvPr id="6" name="Rectangle 5"/>
          <p:cNvSpPr/>
          <p:nvPr/>
        </p:nvSpPr>
        <p:spPr>
          <a:xfrm>
            <a:off x="5500737" y="5988143"/>
            <a:ext cx="2746082"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Trang</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22</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1349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9719" y="4079268"/>
            <a:ext cx="11656722"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Vịnh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Hạ</a:t>
            </a:r>
            <a:r>
              <a:rPr lang="en-US" dirty="0" smtClean="0">
                <a:solidFill>
                  <a:srgbClr val="0070C0"/>
                </a:solidFill>
                <a:latin typeface="Arial-Rounded" pitchFamily="34" charset="0"/>
                <a:ea typeface="Arial-Rounded" pitchFamily="34" charset="0"/>
                <a:cs typeface="Arial-Rounded" pitchFamily="34" charset="0"/>
              </a:rPr>
              <a:t> Long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một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kì</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quan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thiên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nhiên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hòn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đảo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lớn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nhỏ</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trùng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điệp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soi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bóng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mặt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biển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xanh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biếc</a:t>
            </a:r>
            <a:r>
              <a:rPr lang="en-US" dirty="0" smtClean="0">
                <a:solidFill>
                  <a:srgbClr val="0070C0"/>
                </a:solidFill>
                <a:latin typeface="Arial-Rounded" pitchFamily="34" charset="0"/>
                <a:ea typeface="Arial-Rounded" pitchFamily="34" charset="0"/>
                <a:cs typeface="Arial-Rounded" pitchFamily="34" charset="0"/>
              </a:rPr>
              <a:t>. Du </a:t>
            </a:r>
            <a:r>
              <a:rPr lang="en-US" dirty="0" err="1" smtClean="0">
                <a:solidFill>
                  <a:srgbClr val="0070C0"/>
                </a:solidFill>
                <a:latin typeface="Arial-Rounded" pitchFamily="34" charset="0"/>
                <a:ea typeface="Arial-Rounded" pitchFamily="34" charset="0"/>
                <a:cs typeface="Arial-Rounded" pitchFamily="34" charset="0"/>
              </a:rPr>
              <a:t>khách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thích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đến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đây</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ngắm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cảnh</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tắm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mát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dạo</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trên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những</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bãi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biển</a:t>
            </a:r>
            <a:r>
              <a:rPr lang="en-US" dirty="0" smtClean="0">
                <a:solidFill>
                  <a:srgbClr val="0070C0"/>
                </a:solidFill>
                <a:latin typeface="Arial-Rounded" pitchFamily="34" charset="0"/>
                <a:ea typeface="Arial-Rounded" pitchFamily="34" charset="0"/>
                <a:cs typeface="Arial-Rounded" pitchFamily="34" charset="0"/>
              </a:rPr>
              <a:t>.</a:t>
            </a:r>
            <a:endParaRPr lang="en-US" sz="3600" dirty="0" smtClean="0">
              <a:solidFill>
                <a:srgbClr val="0070C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flipH="1">
            <a:off x="7987169" y="4924794"/>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008251"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1</a:t>
            </a:r>
            <a:endParaRPr lang="en-US" sz="2400" b="1">
              <a:solidFill>
                <a:schemeClr val="tx1"/>
              </a:solidFill>
              <a:latin typeface="Arial" pitchFamily="34" charset="0"/>
              <a:ea typeface="Arial-Rounded" pitchFamily="34" charset="0"/>
              <a:cs typeface="Arial" pitchFamily="34" charset="0"/>
            </a:endParaRPr>
          </a:p>
        </p:txBody>
      </p:sp>
      <p:sp>
        <p:nvSpPr>
          <p:cNvPr id="14" name="Oval 13"/>
          <p:cNvSpPr/>
          <p:nvPr/>
        </p:nvSpPr>
        <p:spPr>
          <a:xfrm>
            <a:off x="10785983" y="3352800"/>
            <a:ext cx="473142" cy="3128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2</a:t>
            </a:r>
            <a:endParaRPr lang="en-US" sz="2400" b="1">
              <a:solidFill>
                <a:schemeClr val="tx1"/>
              </a:solidFill>
              <a:latin typeface="Arial" pitchFamily="34" charset="0"/>
              <a:ea typeface="Arial-Rounded" pitchFamily="34" charset="0"/>
              <a:cs typeface="Arial" pitchFamily="34" charset="0"/>
            </a:endParaRPr>
          </a:p>
        </p:txBody>
      </p:sp>
      <p:cxnSp>
        <p:nvCxnSpPr>
          <p:cNvPr id="15" name="Straight Connector 14"/>
          <p:cNvCxnSpPr/>
          <p:nvPr/>
        </p:nvCxnSpPr>
        <p:spPr>
          <a:xfrm flipH="1">
            <a:off x="10925606" y="3665622"/>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099719" y="6128699"/>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8463128" y="4721328"/>
            <a:ext cx="430129" cy="2843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Arial" pitchFamily="34" charset="0"/>
                <a:ea typeface="Arial-Rounded" pitchFamily="34" charset="0"/>
                <a:cs typeface="Arial" pitchFamily="34" charset="0"/>
              </a:rPr>
              <a:t>3</a:t>
            </a:r>
            <a:endParaRPr lang="en-US" sz="2400" b="1">
              <a:solidFill>
                <a:schemeClr val="tx1"/>
              </a:solidFill>
              <a:latin typeface="Arial" pitchFamily="34" charset="0"/>
              <a:ea typeface="Arial-Rounded" pitchFamily="34" charset="0"/>
              <a:cs typeface="Arial" pitchFamily="34" charset="0"/>
            </a:endParaRPr>
          </a:p>
        </p:txBody>
      </p:sp>
      <p:cxnSp>
        <p:nvCxnSpPr>
          <p:cNvPr id="18" name="Straight Connector 17"/>
          <p:cNvCxnSpPr/>
          <p:nvPr/>
        </p:nvCxnSpPr>
        <p:spPr>
          <a:xfrm>
            <a:off x="8095504" y="4224638"/>
            <a:ext cx="26904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99719" y="5428768"/>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61516" y="4885974"/>
            <a:ext cx="1158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794599" y="5430819"/>
            <a:ext cx="99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36646" y="6685327"/>
            <a:ext cx="11255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42" name="Picture 2" descr="Vịnh Hạ Long: Những giá trị làm nên kỳ quan thiên nhiên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365" y="193315"/>
            <a:ext cx="3924387" cy="300460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gắm cảnh Hạ Long từ máy 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8732" y="193315"/>
            <a:ext cx="5341527" cy="30046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7604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1228" y="1423737"/>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thiên nhiên</a:t>
            </a:r>
          </a:p>
        </p:txBody>
      </p:sp>
      <p:sp>
        <p:nvSpPr>
          <p:cNvPr id="7" name="Title 1"/>
          <p:cNvSpPr txBox="1">
            <a:spLocks/>
          </p:cNvSpPr>
          <p:nvPr/>
        </p:nvSpPr>
        <p:spPr>
          <a:xfrm>
            <a:off x="6538119" y="3144534"/>
            <a:ext cx="53340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biếc</a:t>
            </a:r>
            <a:endParaRPr lang="en-US" sz="8800">
              <a:solidFill>
                <a:schemeClr val="bg1"/>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538119" y="1423737"/>
            <a:ext cx="533400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biển</a:t>
            </a:r>
          </a:p>
        </p:txBody>
      </p:sp>
      <p:sp>
        <p:nvSpPr>
          <p:cNvPr id="5" name="Title 1"/>
          <p:cNvSpPr txBox="1">
            <a:spLocks/>
          </p:cNvSpPr>
          <p:nvPr/>
        </p:nvSpPr>
        <p:spPr>
          <a:xfrm>
            <a:off x="241228" y="3144534"/>
            <a:ext cx="54586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chemeClr val="bg1"/>
                </a:solidFill>
                <a:latin typeface="Arial-Rounded" pitchFamily="34" charset="0"/>
                <a:ea typeface="Arial-Rounded" pitchFamily="34" charset="0"/>
                <a:cs typeface="Arial-Rounded" pitchFamily="34" charset="0"/>
              </a:rPr>
              <a:t>trùng điệp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89719" y="1752600"/>
            <a:ext cx="11471066"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Vịnh </a:t>
            </a:r>
            <a:r>
              <a:rPr lang="en-US" sz="5400">
                <a:solidFill>
                  <a:srgbClr val="0070C0"/>
                </a:solidFill>
                <a:latin typeface="Arial-Rounded" pitchFamily="34" charset="0"/>
                <a:ea typeface="Arial-Rounded" pitchFamily="34" charset="0"/>
                <a:cs typeface="Arial-Rounded" pitchFamily="34" charset="0"/>
              </a:rPr>
              <a:t>Hạ Long là một kì quan thiên nhiên. Nơi đây có những hòn đảo lớn nhỏ trùng điệp, soi bóng trên mặt biển xanh biếc. Du khách thích đến đây ngắm cảnh, tắm mát và đi dạo trên những bãi biển.</a:t>
            </a:r>
            <a:endParaRPr lang="en-US" sz="8800">
              <a:solidFill>
                <a:srgbClr val="0070C0"/>
              </a:solidFill>
              <a:latin typeface="Arial-Rounded" pitchFamily="34" charset="0"/>
              <a:ea typeface="Arial-Rounded" pitchFamily="34" charset="0"/>
              <a:cs typeface="Arial-Rounded" pitchFamily="34" charset="0"/>
            </a:endParaRPr>
          </a:p>
        </p:txBody>
      </p:sp>
      <p:sp>
        <p:nvSpPr>
          <p:cNvPr id="12" name="Rounded Rectangle 11"/>
          <p:cNvSpPr/>
          <p:nvPr/>
        </p:nvSpPr>
        <p:spPr>
          <a:xfrm>
            <a:off x="826619"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Địa danh nào được nhắc đến trong bài?</a:t>
            </a:r>
            <a:endParaRPr lang="en-US" sz="4800">
              <a:latin typeface="Arial-Rounded" pitchFamily="34" charset="0"/>
              <a:ea typeface="Arial-Rounded" pitchFamily="34" charset="0"/>
              <a:cs typeface="Arial-Rounded" pitchFamily="34" charset="0"/>
            </a:endParaRPr>
          </a:p>
        </p:txBody>
      </p:sp>
      <p:cxnSp>
        <p:nvCxnSpPr>
          <p:cNvPr id="24" name="Straight Connector 23"/>
          <p:cNvCxnSpPr/>
          <p:nvPr/>
        </p:nvCxnSpPr>
        <p:spPr>
          <a:xfrm>
            <a:off x="1280319" y="1371600"/>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915220" y="541655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Vịnh Hạ Long có gì đặc biệt?</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6025252" y="2057400"/>
            <a:ext cx="57355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9719" y="2788170"/>
            <a:ext cx="1135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4669" y="351894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26619" y="5427741"/>
            <a:ext cx="10508601" cy="123953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Du khách thích đến Hạ Long làm gì?</a:t>
            </a:r>
            <a:endParaRPr lang="en-US" sz="4800">
              <a:latin typeface="Arial-Rounded" pitchFamily="34" charset="0"/>
              <a:ea typeface="Arial-Rounded" pitchFamily="34" charset="0"/>
              <a:cs typeface="Arial-Rounded" pitchFamily="34" charset="0"/>
            </a:endParaRPr>
          </a:p>
        </p:txBody>
      </p:sp>
      <p:cxnSp>
        <p:nvCxnSpPr>
          <p:cNvPr id="22" name="Straight Connector 21"/>
          <p:cNvCxnSpPr/>
          <p:nvPr/>
        </p:nvCxnSpPr>
        <p:spPr>
          <a:xfrm>
            <a:off x="4023519" y="351894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70824" y="4312170"/>
            <a:ext cx="11272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0824" y="5029200"/>
            <a:ext cx="43384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2"/>
                                        </p:tgtEl>
                                      </p:cBhvr>
                                    </p:animEffect>
                                    <p:set>
                                      <p:cBhvr>
                                        <p:cTn id="65" dur="1" fill="hold">
                                          <p:stCondLst>
                                            <p:cond delay="499"/>
                                          </p:stCondLst>
                                        </p:cTn>
                                        <p:tgtEl>
                                          <p:spTgt spid="2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973" y="0"/>
            <a:ext cx="9007146" cy="477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7</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489443" y="943705"/>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latin typeface="Arial-Rounded" pitchFamily="34" charset="0"/>
                <a:ea typeface="Arial-Rounded" pitchFamily="34" charset="0"/>
                <a:cs typeface="Arial-Rounded" pitchFamily="34" charset="0"/>
              </a:rPr>
              <a:t>Thế giới trong lòng biển</a:t>
            </a:r>
            <a:endParaRPr lang="en-US" sz="54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61858"/>
          <a:stretch/>
        </p:blipFill>
        <p:spPr>
          <a:xfrm>
            <a:off x="2386920" y="2057400"/>
            <a:ext cx="7275399" cy="403860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AN HÔ TUYỆT ĐẸP dưới ĐẠI DƯƠNG ♦ Amazing Beauty of Underwater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7680" y="588713"/>
            <a:ext cx="10098639" cy="5680575"/>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loài cá tuyệt đẹp trong thế giới đại dương (P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551" y="-7748"/>
            <a:ext cx="12219353" cy="6873496"/>
          </a:xfrm>
          <a:prstGeom prst="rect">
            <a:avLst/>
          </a:prstGeom>
        </p:spPr>
      </p:pic>
    </p:spTree>
    <p:extLst>
      <p:ext uri="{BB962C8B-B14F-4D97-AF65-F5344CB8AC3E}">
        <p14:creationId xmlns:p14="http://schemas.microsoft.com/office/powerpoint/2010/main" val="33591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89719" y="4572000"/>
            <a:ext cx="115824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Vịnh Hạ Long là một kì quan thiên nhiên. Nơi đây có những hòn đảo lớn nhỏ trùng điệp, soi bóng trên mặt biển xanh biếc. Du khách thích đến đây ngắm cảnh, tắm mát và đi dạo trên những bãi biển.</a:t>
            </a:r>
            <a:endParaRPr lang="en-US" sz="6000">
              <a:solidFill>
                <a:srgbClr val="0070C0"/>
              </a:solidFill>
              <a:latin typeface="Arial-Rounded" pitchFamily="34" charset="0"/>
              <a:ea typeface="Arial-Rounded" pitchFamily="34" charset="0"/>
              <a:cs typeface="Arial-Rounded"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973" y="0"/>
            <a:ext cx="9007146" cy="4776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75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rợn người về hòn đảo tách - nhập quái nhất hành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820" y="0"/>
            <a:ext cx="6863385" cy="5147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767873"/>
            <a:ext cx="11289176" cy="2452731"/>
            <a:chOff x="502855" y="4955694"/>
            <a:chExt cx="10340246" cy="2452731"/>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Biên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xanh</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biêc</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Những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hòn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đảo</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lớn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nhỏ</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trùng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điêp</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2762764" y="59073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98678" y="502212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188794" y="495569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9579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ám phá rợn người về hòn đảo tách - nhập quái nhất hành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820" y="0"/>
            <a:ext cx="6863385" cy="51475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62</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iêc  iên  iêp</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365920" y="4767873"/>
            <a:ext cx="11289176" cy="2452731"/>
            <a:chOff x="502855" y="4955694"/>
            <a:chExt cx="10340246" cy="2452731"/>
          </a:xfrm>
        </p:grpSpPr>
        <p:sp>
          <p:nvSpPr>
            <p:cNvPr id="34"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a:t>
              </a:r>
              <a:r>
                <a:rPr lang="en-US" sz="5000" b="1" dirty="0" err="1" smtClean="0">
                  <a:solidFill>
                    <a:srgbClr val="FF0000"/>
                  </a:solidFill>
                  <a:latin typeface="Arial-Rounded" pitchFamily="34" charset="0"/>
                  <a:ea typeface="Arial-Rounded" pitchFamily="34" charset="0"/>
                  <a:cs typeface="Arial-Rounded" pitchFamily="34" charset="0"/>
                </a:rPr>
                <a:t>iên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xanh</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a:t>
              </a:r>
              <a:r>
                <a:rPr lang="en-US" sz="5000" b="1" dirty="0" err="1" smtClean="0">
                  <a:solidFill>
                    <a:srgbClr val="FF0000"/>
                  </a:solidFill>
                  <a:latin typeface="Arial-Rounded" pitchFamily="34" charset="0"/>
                  <a:ea typeface="Arial-Rounded" pitchFamily="34" charset="0"/>
                  <a:cs typeface="Arial-Rounded" pitchFamily="34" charset="0"/>
                </a:rPr>
                <a:t>iêc</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Những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hòn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đảo</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lớn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nhỏ</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trùng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đ</a:t>
              </a:r>
              <a:r>
                <a:rPr lang="en-US" sz="5000" b="1" dirty="0" err="1" smtClean="0">
                  <a:solidFill>
                    <a:srgbClr val="FF0000"/>
                  </a:solidFill>
                  <a:latin typeface="Arial-Rounded" pitchFamily="34" charset="0"/>
                  <a:ea typeface="Arial-Rounded" pitchFamily="34" charset="0"/>
                  <a:cs typeface="Arial-Rounded" pitchFamily="34" charset="0"/>
                </a:rPr>
                <a:t>iêp</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2762764" y="590733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sp>
          <p:nvSpPr>
            <p:cNvPr id="16" name="Title 1"/>
            <p:cNvSpPr txBox="1">
              <a:spLocks/>
            </p:cNvSpPr>
            <p:nvPr/>
          </p:nvSpPr>
          <p:spPr>
            <a:xfrm>
              <a:off x="4098678" y="502212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0070C0"/>
                  </a:solidFill>
                  <a:latin typeface="Arial-Rounded" pitchFamily="34" charset="0"/>
                  <a:ea typeface="Arial-Rounded" pitchFamily="34" charset="0"/>
                  <a:cs typeface="Arial-Rounded" pitchFamily="34" charset="0"/>
                </a:rPr>
                <a:t>́</a:t>
              </a:r>
              <a:endParaRPr lang="en-US" sz="5000" b="1">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1188794" y="4955694"/>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Arial-Rounded" pitchFamily="34" charset="0"/>
                <a:ea typeface="Arial-Rounded" pitchFamily="34" charset="0"/>
                <a:cs typeface="Arial-Rounded" pitchFamily="34" charset="0"/>
              </a:rPr>
              <a:t>b</a:t>
            </a:r>
            <a:endParaRPr lang="en-US" sz="88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err="1" smtClean="0">
                <a:solidFill>
                  <a:srgbClr val="FF0000"/>
                </a:solidFill>
                <a:latin typeface="Arial-Rounded" pitchFamily="34" charset="0"/>
                <a:ea typeface="Arial-Rounded" pitchFamily="34" charset="0"/>
                <a:cs typeface="Arial-Rounded" pitchFamily="34" charset="0"/>
              </a:rPr>
              <a:t>iêc</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b</a:t>
            </a:r>
            <a:r>
              <a:rPr lang="en-US" sz="8800" smtClean="0">
                <a:solidFill>
                  <a:srgbClr val="FF0000"/>
                </a:solidFill>
                <a:latin typeface="Arial-Rounded" pitchFamily="34" charset="0"/>
                <a:ea typeface="Arial-Rounded" pitchFamily="34" charset="0"/>
                <a:cs typeface="Arial-Rounded" pitchFamily="34" charset="0"/>
              </a:rPr>
              <a:t>iêc</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6119"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iêc</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91051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iên</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596406" y="4567447"/>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07504"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iêp</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80">
                                          <p:stCondLst>
                                            <p:cond delay="0"/>
                                          </p:stCondLst>
                                        </p:cTn>
                                        <p:tgtEl>
                                          <p:spTgt spid="8"/>
                                        </p:tgtEl>
                                      </p:cBhvr>
                                    </p:animEffect>
                                    <p:anim calcmode="lin" valueType="num">
                                      <p:cBhvr>
                                        <p:cTn id="3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6" dur="26">
                                          <p:stCondLst>
                                            <p:cond delay="650"/>
                                          </p:stCondLst>
                                        </p:cTn>
                                        <p:tgtEl>
                                          <p:spTgt spid="8"/>
                                        </p:tgtEl>
                                      </p:cBhvr>
                                      <p:to x="100000" y="60000"/>
                                    </p:animScale>
                                    <p:animScale>
                                      <p:cBhvr>
                                        <p:cTn id="37" dur="166" decel="50000">
                                          <p:stCondLst>
                                            <p:cond delay="676"/>
                                          </p:stCondLst>
                                        </p:cTn>
                                        <p:tgtEl>
                                          <p:spTgt spid="8"/>
                                        </p:tgtEl>
                                      </p:cBhvr>
                                      <p:to x="100000" y="100000"/>
                                    </p:animScale>
                                    <p:animScale>
                                      <p:cBhvr>
                                        <p:cTn id="38" dur="26">
                                          <p:stCondLst>
                                            <p:cond delay="1312"/>
                                          </p:stCondLst>
                                        </p:cTn>
                                        <p:tgtEl>
                                          <p:spTgt spid="8"/>
                                        </p:tgtEl>
                                      </p:cBhvr>
                                      <p:to x="100000" y="80000"/>
                                    </p:animScale>
                                    <p:animScale>
                                      <p:cBhvr>
                                        <p:cTn id="39" dur="166" decel="50000">
                                          <p:stCondLst>
                                            <p:cond delay="1338"/>
                                          </p:stCondLst>
                                        </p:cTn>
                                        <p:tgtEl>
                                          <p:spTgt spid="8"/>
                                        </p:tgtEl>
                                      </p:cBhvr>
                                      <p:to x="100000" y="100000"/>
                                    </p:animScale>
                                    <p:animScale>
                                      <p:cBhvr>
                                        <p:cTn id="40" dur="26">
                                          <p:stCondLst>
                                            <p:cond delay="1642"/>
                                          </p:stCondLst>
                                        </p:cTn>
                                        <p:tgtEl>
                                          <p:spTgt spid="8"/>
                                        </p:tgtEl>
                                      </p:cBhvr>
                                      <p:to x="100000" y="90000"/>
                                    </p:animScale>
                                    <p:animScale>
                                      <p:cBhvr>
                                        <p:cTn id="41" dur="166" decel="50000">
                                          <p:stCondLst>
                                            <p:cond delay="1668"/>
                                          </p:stCondLst>
                                        </p:cTn>
                                        <p:tgtEl>
                                          <p:spTgt spid="8"/>
                                        </p:tgtEl>
                                      </p:cBhvr>
                                      <p:to x="100000" y="100000"/>
                                    </p:animScale>
                                    <p:animScale>
                                      <p:cBhvr>
                                        <p:cTn id="42" dur="26">
                                          <p:stCondLst>
                                            <p:cond delay="1808"/>
                                          </p:stCondLst>
                                        </p:cTn>
                                        <p:tgtEl>
                                          <p:spTgt spid="8"/>
                                        </p:tgtEl>
                                      </p:cBhvr>
                                      <p:to x="100000" y="95000"/>
                                    </p:animScale>
                                    <p:animScale>
                                      <p:cBhvr>
                                        <p:cTn id="43" dur="166" decel="50000">
                                          <p:stCondLst>
                                            <p:cond delay="1834"/>
                                          </p:stCondLst>
                                        </p:cTn>
                                        <p:tgtEl>
                                          <p:spTgt spid="8"/>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6" name="TextBox 5"/>
          <p:cNvSpPr txBox="1"/>
          <p:nvPr/>
        </p:nvSpPr>
        <p:spPr>
          <a:xfrm>
            <a:off x="1508919" y="3512966"/>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iêc</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4693277" y="3505200"/>
            <a:ext cx="2807970" cy="186366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iên</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1566438" y="3510594"/>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4431541" y="3500026"/>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2302149" y="3501078"/>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c</a:t>
            </a:r>
            <a:endParaRPr lang="en-US" sz="11500">
              <a:solidFill>
                <a:srgbClr val="7030A0"/>
              </a:solidFill>
              <a:latin typeface="Arial-Rounded" pitchFamily="34" charset="0"/>
              <a:ea typeface="Arial-Rounded" pitchFamily="34" charset="0"/>
              <a:cs typeface="Arial-Rounded" pitchFamily="34" charset="0"/>
            </a:endParaRPr>
          </a:p>
        </p:txBody>
      </p:sp>
      <p:sp>
        <p:nvSpPr>
          <p:cNvPr id="13" name="TextBox 12"/>
          <p:cNvSpPr txBox="1"/>
          <p:nvPr/>
        </p:nvSpPr>
        <p:spPr>
          <a:xfrm>
            <a:off x="5340829" y="3501932"/>
            <a:ext cx="2552700" cy="1862048"/>
          </a:xfrm>
          <a:prstGeom prst="rect">
            <a:avLst/>
          </a:prstGeom>
          <a:noFill/>
        </p:spPr>
        <p:txBody>
          <a:bodyPr wrap="square" rtlCol="0">
            <a:spAutoFit/>
          </a:bodyPr>
          <a:lstStyle/>
          <a:p>
            <a:pPr algn="ctr"/>
            <a:r>
              <a:rPr lang="en-US" sz="11500" smtClean="0">
                <a:solidFill>
                  <a:srgbClr val="FFFF00"/>
                </a:solidFill>
                <a:latin typeface="Arial-Rounded" pitchFamily="34" charset="0"/>
                <a:ea typeface="Arial-Rounded" pitchFamily="34" charset="0"/>
                <a:cs typeface="Arial-Rounded" pitchFamily="34" charset="0"/>
              </a:rPr>
              <a:t>n</a:t>
            </a:r>
            <a:endParaRPr lang="en-US" sz="11500">
              <a:solidFill>
                <a:srgbClr val="FFFF00"/>
              </a:solidFill>
              <a:latin typeface="Arial-Rounded" pitchFamily="34" charset="0"/>
              <a:ea typeface="Arial-Rounded" pitchFamily="34" charset="0"/>
              <a:cs typeface="Arial-Rounded" pitchFamily="34" charset="0"/>
            </a:endParaRPr>
          </a:p>
        </p:txBody>
      </p:sp>
      <p:sp>
        <p:nvSpPr>
          <p:cNvPr id="14" name="TextBox 13"/>
          <p:cNvSpPr txBox="1"/>
          <p:nvPr/>
        </p:nvSpPr>
        <p:spPr>
          <a:xfrm>
            <a:off x="7625131" y="3512966"/>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iêp</a:t>
            </a:r>
            <a:endParaRPr lang="en-US" sz="11500">
              <a:solidFill>
                <a:srgbClr val="0070C0"/>
              </a:solidFill>
              <a:latin typeface="Arial-Rounded" pitchFamily="34" charset="0"/>
              <a:ea typeface="Arial-Rounded" pitchFamily="34" charset="0"/>
              <a:cs typeface="Arial-Rounded" pitchFamily="34" charset="0"/>
            </a:endParaRPr>
          </a:p>
        </p:txBody>
      </p:sp>
      <p:sp>
        <p:nvSpPr>
          <p:cNvPr id="15" name="TextBox 14"/>
          <p:cNvSpPr txBox="1"/>
          <p:nvPr/>
        </p:nvSpPr>
        <p:spPr>
          <a:xfrm>
            <a:off x="7486609" y="3516068"/>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iê</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8428129" y="3500026"/>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p</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91272" y="1547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thiếc</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4706572" y="15693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tiệc</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7898004" y="1565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xiếc</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2610506" y="137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iêc</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282011" y="13931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iêc</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460624" y="13893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iêc</a:t>
            </a:r>
            <a:endParaRPr lang="en-US" sz="66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itle 1"/>
          <p:cNvSpPr txBox="1">
            <a:spLocks/>
          </p:cNvSpPr>
          <p:nvPr/>
        </p:nvSpPr>
        <p:spPr>
          <a:xfrm>
            <a:off x="1829372" y="2993449"/>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iện</a:t>
            </a:r>
            <a:endParaRPr lang="en-US" sz="66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4744672" y="3014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kiến</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7936104" y="30112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thiện</a:t>
            </a:r>
            <a:endParaRPr lang="en-US" sz="66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2548442" y="28171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a:t>
            </a:r>
            <a:endParaRPr lang="en-US" sz="660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5431156" y="28386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a:t>
            </a:r>
            <a:endParaRPr lang="en-US" sz="6600">
              <a:solidFill>
                <a:srgbClr val="FF000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8625900" y="28349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iên</a:t>
            </a:r>
            <a:endParaRPr lang="en-US" sz="6600">
              <a:solidFill>
                <a:srgbClr val="FF000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1813719" y="42910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diệp</a:t>
            </a:r>
            <a:endParaRPr lang="en-US" sz="66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4729019" y="43125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thiếp</a:t>
            </a:r>
            <a:endParaRPr lang="en-US" sz="66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7920451" y="43088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tiệp</a:t>
            </a:r>
            <a:endParaRPr lang="en-US" sz="66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2534561" y="411921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iêp</a:t>
            </a:r>
            <a:endParaRPr lang="en-US" sz="66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5537336" y="414688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iêp</a:t>
            </a:r>
            <a:endParaRPr lang="en-US" sz="66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8401716" y="41202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iêp</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P spid="19" grpId="0"/>
      <p:bldP spid="20" grpId="0"/>
      <p:bldP spid="21" grpId="0"/>
      <p:bldP spid="27"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791272" y="40079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thiếc</a:t>
            </a:r>
            <a:endParaRPr lang="en-US" sz="6600">
              <a:solidFill>
                <a:srgbClr val="0070C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4706572" y="40294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tiệc</a:t>
            </a:r>
            <a:endParaRPr lang="en-US" sz="6600">
              <a:solidFill>
                <a:srgbClr val="0070C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7898004" y="40256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xiếc</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706952" y="49223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đ</a:t>
            </a:r>
            <a:r>
              <a:rPr lang="en-US" sz="6600" smtClean="0">
                <a:solidFill>
                  <a:srgbClr val="0070C0"/>
                </a:solidFill>
                <a:latin typeface="Arial-Rounded" pitchFamily="34" charset="0"/>
                <a:ea typeface="Arial-Rounded" pitchFamily="34" charset="0"/>
                <a:cs typeface="Arial-Rounded" pitchFamily="34" charset="0"/>
              </a:rPr>
              <a:t>iện</a:t>
            </a:r>
            <a:endParaRPr lang="en-US" sz="66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744672"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kiến</a:t>
            </a:r>
            <a:endParaRPr lang="en-US" sz="66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936104"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thiện</a:t>
            </a:r>
            <a:endParaRPr lang="en-US" sz="6600">
              <a:solidFill>
                <a:srgbClr val="0070C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1691299" y="5836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diệp</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729019" y="5858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thiếp</a:t>
            </a:r>
            <a:endParaRPr lang="en-US" sz="66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7920451"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tiệp</a:t>
            </a:r>
            <a:endParaRPr lang="en-US" sz="6600">
              <a:solidFill>
                <a:srgbClr val="0070C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606" y="27462"/>
            <a:ext cx="6348806" cy="40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4429</TotalTime>
  <Words>355</Words>
  <Application>Microsoft Office PowerPoint</Application>
  <PresentationFormat>Custom</PresentationFormat>
  <Paragraphs>145</Paragraphs>
  <Slides>33</Slides>
  <Notes>18</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.VnArial</vt:lpstr>
      <vt:lpstr>.VnCooper</vt:lpstr>
      <vt:lpstr>Arial</vt:lpstr>
      <vt:lpstr>Arial Rounded MT Bold</vt:lpstr>
      <vt:lpstr>Arial-Rounded</vt:lpstr>
      <vt:lpstr>Arrus-Black</vt:lpstr>
      <vt:lpstr>AvantGarde</vt:lpstr>
      <vt:lpstr>Bandit</vt:lpstr>
      <vt:lpstr>Calibri</vt:lpstr>
      <vt:lpstr>HP001 4 hàng</vt:lpstr>
      <vt:lpstr>Office Theme</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575</cp:revision>
  <dcterms:created xsi:type="dcterms:W3CDTF">2021-05-08T14:00:55Z</dcterms:created>
  <dcterms:modified xsi:type="dcterms:W3CDTF">2021-12-14T03:16:27Z</dcterms:modified>
</cp:coreProperties>
</file>