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03" r:id="rId2"/>
    <p:sldId id="257" r:id="rId3"/>
    <p:sldId id="258" r:id="rId4"/>
    <p:sldId id="401" r:id="rId5"/>
    <p:sldId id="259" r:id="rId6"/>
    <p:sldId id="260" r:id="rId7"/>
    <p:sldId id="375" r:id="rId8"/>
    <p:sldId id="336" r:id="rId9"/>
    <p:sldId id="263" r:id="rId10"/>
    <p:sldId id="282" r:id="rId11"/>
    <p:sldId id="283" r:id="rId12"/>
    <p:sldId id="284" r:id="rId13"/>
    <p:sldId id="264" r:id="rId14"/>
    <p:sldId id="372" r:id="rId15"/>
    <p:sldId id="355" r:id="rId16"/>
    <p:sldId id="267" r:id="rId17"/>
    <p:sldId id="357" r:id="rId18"/>
    <p:sldId id="350" r:id="rId19"/>
    <p:sldId id="356" r:id="rId20"/>
    <p:sldId id="320" r:id="rId21"/>
    <p:sldId id="396" r:id="rId22"/>
    <p:sldId id="397" r:id="rId23"/>
    <p:sldId id="402" r:id="rId24"/>
    <p:sldId id="286" r:id="rId25"/>
    <p:sldId id="386" r:id="rId26"/>
    <p:sldId id="314" r:id="rId27"/>
    <p:sldId id="272" r:id="rId28"/>
    <p:sldId id="338" r:id="rId29"/>
    <p:sldId id="339" r:id="rId30"/>
    <p:sldId id="326" r:id="rId31"/>
    <p:sldId id="274" r:id="rId32"/>
    <p:sldId id="275" r:id="rId33"/>
    <p:sldId id="400" r:id="rId34"/>
    <p:sldId id="277" r:id="rId3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89324" autoAdjust="0"/>
  </p:normalViewPr>
  <p:slideViewPr>
    <p:cSldViewPr>
      <p:cViewPr varScale="1">
        <p:scale>
          <a:sx n="78" d="100"/>
          <a:sy n="78" d="100"/>
        </p:scale>
        <p:origin x="758" y="43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33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95"/>
            <a:ext cx="12161838" cy="67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363305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hong chóng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42519" y="5360951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05716" y="5360950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2" descr="Sóc Thuỷ tinh: Gió nhẹ chong chóng qu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45" y="294727"/>
            <a:ext cx="6875515" cy="457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 súng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30818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41704" y="5439508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Hoa súng (nenuphar flower - Fleur nénuphar) | Hoa súng ở Hồ 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02" y="260358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70266" y="5564481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 chưng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11690" y="5555081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ách Làm Bánh Chưng Chuẩn Vị Truyền Th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762000"/>
            <a:ext cx="7570273" cy="42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519425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 súng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208513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 chóng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23565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 chưng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 descr="Cách Làm Bánh Chưng Chuẩn Vị Truyền Thố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4909"/>
          <a:stretch/>
        </p:blipFill>
        <p:spPr bwMode="auto">
          <a:xfrm>
            <a:off x="8227334" y="1828800"/>
            <a:ext cx="3678859" cy="24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a súng (nenuphar flower - Fleur nénuphar) | Hoa súng ở Hồ 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37" y="1828800"/>
            <a:ext cx="3254805" cy="24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óc Thuỷ tinh: Gió nhẹ chong chóng qu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828800"/>
            <a:ext cx="3671694" cy="24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19425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 súng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08513" y="58967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 chóng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23565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 chưng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3822" y="3755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59122" y="3776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335904" y="3773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231504" y="3757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2119" y="49746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357419" y="49961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334201" y="49924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ựng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229801" y="4976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hửng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65" y="-208971"/>
            <a:ext cx="7366624" cy="36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Ϊ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g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79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 smtClean="0">
                <a:solidFill>
                  <a:srgbClr val="FF0000"/>
                </a:solidFill>
                <a:latin typeface="HP001 4 hàng"/>
              </a:rPr>
              <a:t>Ϊ</a:t>
            </a:r>
            <a:r>
              <a:rPr lang="en-US" sz="14000">
                <a:solidFill>
                  <a:srgbClr val="FF0000"/>
                </a:solidFill>
                <a:latin typeface="HP001 4 hàng"/>
              </a:rPr>
              <a:t>g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78" y="-291847"/>
            <a:ext cx="12048113" cy="6024057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9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Ūg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96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Ūg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24" y="-309057"/>
            <a:ext cx="119974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Ďng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Ďng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18" y="-461457"/>
            <a:ext cx="119488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30652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Ŕng 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Ŕng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Ư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646" y="-18026"/>
            <a:ext cx="10862547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16273"/>
          <a:stretch/>
        </p:blipFill>
        <p:spPr bwMode="auto">
          <a:xfrm>
            <a:off x="0" y="977350"/>
            <a:ext cx="12161838" cy="58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2" y="1763484"/>
            <a:ext cx="3414777" cy="144635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8400">
                <a:solidFill>
                  <a:srgbClr val="FF0000"/>
                </a:solidFill>
                <a:latin typeface="HP001 4 hàng"/>
              </a:rPr>
              <a:t>Ϊ</a:t>
            </a:r>
            <a:r>
              <a:rPr lang="en-US" sz="8400">
                <a:solidFill>
                  <a:srgbClr val="FF0000"/>
                </a:solidFill>
                <a:latin typeface="HP001 4 hàng"/>
              </a:rPr>
              <a:t>g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152" y="2165042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4200">
                <a:solidFill>
                  <a:srgbClr val="FF0000"/>
                </a:solidFill>
                <a:latin typeface="HP001 4 hàng"/>
              </a:rPr>
              <a:t>Ϊ</a:t>
            </a:r>
            <a:r>
              <a:rPr lang="en-US" sz="4200">
                <a:solidFill>
                  <a:srgbClr val="FF0000"/>
                </a:solidFill>
                <a:latin typeface="HP001 4 hàng"/>
              </a:rPr>
              <a:t>g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193" y="3430448"/>
            <a:ext cx="3414777" cy="144635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 smtClean="0">
                <a:solidFill>
                  <a:srgbClr val="FF0000"/>
                </a:solidFill>
                <a:latin typeface="HP001 4 hàng"/>
              </a:rPr>
              <a:t>Ūg 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9973" y="3832006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HP001 4 hàng"/>
              </a:rPr>
              <a:t>Ūg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5719" y="1780901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>
                <a:solidFill>
                  <a:srgbClr val="FF0000"/>
                </a:solidFill>
                <a:latin typeface="HP001 4 hàng"/>
              </a:rPr>
              <a:t>Ďng</a:t>
            </a:r>
            <a:r>
              <a:rPr lang="en-US" sz="8400" smtClean="0">
                <a:solidFill>
                  <a:srgbClr val="FF0000"/>
                </a:solidFill>
                <a:latin typeface="HP001 4 hàng"/>
              </a:rPr>
              <a:t> 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5499" y="2169396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Ďng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8781" y="3429000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>
                <a:solidFill>
                  <a:srgbClr val="FF0000"/>
                </a:solidFill>
                <a:latin typeface="HP001 4 hàng"/>
              </a:rPr>
              <a:t>Ŕ</a:t>
            </a:r>
            <a:r>
              <a:rPr lang="en-US" sz="8400" smtClean="0">
                <a:solidFill>
                  <a:srgbClr val="FF0000"/>
                </a:solidFill>
                <a:latin typeface="HP001 4 hàng"/>
              </a:rPr>
              <a:t>ng 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8561" y="3817495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Ŕ</a:t>
            </a:r>
            <a:r>
              <a:rPr lang="en-US" sz="4200" smtClean="0">
                <a:solidFill>
                  <a:srgbClr val="FF0000"/>
                </a:solidFill>
                <a:latin typeface="HP001 4 hàng"/>
              </a:rPr>
              <a:t>ng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0823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149631" y="3126898"/>
            <a:ext cx="1318337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bŪg ǧǼng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7500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199893" y="3126898"/>
            <a:ext cx="13719850" cy="5662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báζ εưng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9594" r="5424" b="9593"/>
          <a:stretch/>
        </p:blipFill>
        <p:spPr>
          <a:xfrm rot="5400000">
            <a:off x="2745994" y="439326"/>
            <a:ext cx="6849040" cy="5817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0737" y="5988143"/>
            <a:ext cx="274608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4078" b="60755"/>
          <a:stretch/>
        </p:blipFill>
        <p:spPr>
          <a:xfrm>
            <a:off x="1491666" y="76201"/>
            <a:ext cx="8305800" cy="43559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15397" y="4385094"/>
            <a:ext cx="11656722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Nam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Ngay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196348" y="492479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20005" y="3934038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95488" y="400408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078264" y="434975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79169" y="5551033"/>
            <a:ext cx="117307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264105" y="4620276"/>
            <a:ext cx="430129" cy="284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327733" y="4863519"/>
            <a:ext cx="113539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64105" y="5294650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9270482" y="5446631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48195" y="6053975"/>
            <a:ext cx="1238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627943" y="5463884"/>
            <a:ext cx="1158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11531" y="6685327"/>
            <a:ext cx="1199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452519" y="6071812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411007" y="6036105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7" grpId="0" animBg="1"/>
      <p:bldP spid="19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1372" y="1423737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vui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2972" y="3276600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2972" y="1423737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dùng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372" y="3276600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18319" y="1336068"/>
            <a:ext cx="1124246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Ngay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dãy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rau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thịt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8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440898" y="1280223"/>
            <a:ext cx="6011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20546" y="1302202"/>
            <a:ext cx="3927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56148" y="5418970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theo mẹ đi đâu?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56148" y="5418970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đặc điểm gì?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0719" y="1981200"/>
            <a:ext cx="3927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9630" y="2743200"/>
            <a:ext cx="69328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56148" y="5418970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thấy những hàng gì ở chợ?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70719" y="3519578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56148" y="5418970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cảm thấy như thế nào khi lần đầu cùng mẹ đi chợ?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766719" y="3485072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9630" y="4267200"/>
            <a:ext cx="69328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6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9" y="3007507"/>
            <a:ext cx="2466975" cy="18478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96776" y="4943340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 bạn hoa gì?</a:t>
            </a:r>
            <a:endParaRPr lang="en-US" sz="3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/>
        </p:blipFill>
        <p:spPr>
          <a:xfrm>
            <a:off x="7898950" y="1978683"/>
            <a:ext cx="4023852" cy="3905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t="2264" r="22355" b="9182"/>
          <a:stretch/>
        </p:blipFill>
        <p:spPr>
          <a:xfrm>
            <a:off x="1589692" y="2367797"/>
            <a:ext cx="1426584" cy="257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/>
        </p:blipFill>
        <p:spPr>
          <a:xfrm>
            <a:off x="334812" y="2248054"/>
            <a:ext cx="3745870" cy="359041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24762" y="4943340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 bạn bánh gì?</a:t>
            </a:r>
            <a:endParaRPr lang="en-US" sz="3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Download Free bộ stock tết của 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41" y="2807708"/>
            <a:ext cx="2827672" cy="22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4"/>
          <a:stretch/>
        </p:blipFill>
        <p:spPr>
          <a:xfrm>
            <a:off x="4348416" y="2282814"/>
            <a:ext cx="3550534" cy="34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9784" y="4572000"/>
            <a:ext cx="1154726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mẹ đi chợ. Chợ đông vui và bán đủ thứ. </a:t>
            </a:r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Ngay 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cổng là những hàng đồ dùng gia đình. Bên trong là hàng rau, thịt và cá. Nam thích lắm vì lần đầu cùng mẹ đi chợ.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64" y="0"/>
            <a:ext cx="5031505" cy="25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84" y="2183080"/>
            <a:ext cx="8890044" cy="249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và siêu thị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59874"/>
          <a:stretch/>
        </p:blipFill>
        <p:spPr>
          <a:xfrm>
            <a:off x="2130319" y="1897380"/>
            <a:ext cx="8122403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9784" y="4572000"/>
            <a:ext cx="1154726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mẹ đi chợ. Chợ đông vui và bán đủ thứ. </a:t>
            </a:r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Ngay 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cổng là những hàng đồ dùng gia đình. Bên trong là hàng rau, thịt và cá. Nam thích lắm vì lần đầu cùng mẹ đi chợ.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64" y="0"/>
            <a:ext cx="5031505" cy="25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84" y="2183080"/>
            <a:ext cx="8890044" cy="249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b="71178"/>
          <a:stretch/>
        </p:blipFill>
        <p:spPr>
          <a:xfrm>
            <a:off x="0" y="-245626"/>
            <a:ext cx="12142101" cy="5085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3519" y="5011947"/>
            <a:ext cx="11700907" cy="1617453"/>
            <a:chOff x="502854" y="5364109"/>
            <a:chExt cx="10717370" cy="1617453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bông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hông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rung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rinh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gió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325771" y="536410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562312" y="548047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5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b="71178"/>
          <a:stretch/>
        </p:blipFill>
        <p:spPr>
          <a:xfrm>
            <a:off x="0" y="-245626"/>
            <a:ext cx="12142101" cy="5085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5300" b="1" dirty="0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  ông  ung  ưng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3519" y="5011947"/>
            <a:ext cx="11700907" cy="1617453"/>
            <a:chOff x="502854" y="5364109"/>
            <a:chExt cx="10717370" cy="1617453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</a:t>
              </a:r>
              <a:r>
                <a:rPr lang="en-US" sz="50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50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r>
                <a:rPr lang="en-US" sz="50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r</a:t>
              </a:r>
              <a:r>
                <a:rPr lang="en-US" sz="50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rinh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</a:t>
              </a:r>
              <a:r>
                <a:rPr lang="en-US" sz="50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gió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325771" y="536410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562312" y="548047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8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127919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615111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33319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747919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31" y="3512966"/>
            <a:ext cx="28079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0826" y="3505200"/>
            <a:ext cx="25527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213" y="3512966"/>
            <a:ext cx="2109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0368" y="3496924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16458" y="3514445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96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7478" y="3499567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5443" y="3512966"/>
            <a:ext cx="28079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0426" y="3512966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6095" y="3517229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9236" y="3505200"/>
            <a:ext cx="28079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1472" y="3505200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0189" y="3500889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chemeClr val="tx1">
                    <a:lumMod val="95000"/>
                    <a:lumOff val="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822" y="20028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9122" y="20243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35904" y="20206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64064" y="18265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33553" y="1848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41179" y="18443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231504" y="20050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785020" y="18288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42119" y="3374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357419" y="3395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334201" y="3392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260685" y="3198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020964" y="3219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939476" y="3215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229801" y="3376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hửng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824190" y="3200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924431" y="1552437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21244" y="1552437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25738" y="2941895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7919" y="228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15111" y="228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33319" y="228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47919" y="228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43822" y="47460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359122" y="4767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335904" y="47638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164064" y="45697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033553" y="4591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941179" y="45875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231504" y="4748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785020" y="4572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42119" y="59652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357419" y="5986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334201" y="59830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60685" y="57889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020964" y="5810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939476" y="58067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229801" y="59674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hửng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824190" y="5791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259</Words>
  <Application>Microsoft Office PowerPoint</Application>
  <PresentationFormat>Custom</PresentationFormat>
  <Paragraphs>170</Paragraphs>
  <Slides>34</Slides>
  <Notes>20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 4 hàng</vt:lpstr>
      <vt:lpstr>Office Theme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582</cp:revision>
  <dcterms:created xsi:type="dcterms:W3CDTF">2021-05-08T14:00:55Z</dcterms:created>
  <dcterms:modified xsi:type="dcterms:W3CDTF">2021-12-13T02:31:22Z</dcterms:modified>
</cp:coreProperties>
</file>