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99" r:id="rId2"/>
    <p:sldId id="398" r:id="rId3"/>
    <p:sldId id="400" r:id="rId4"/>
    <p:sldId id="257" r:id="rId5"/>
    <p:sldId id="258" r:id="rId6"/>
    <p:sldId id="396" r:id="rId7"/>
    <p:sldId id="259" r:id="rId8"/>
    <p:sldId id="260" r:id="rId9"/>
    <p:sldId id="375" r:id="rId10"/>
    <p:sldId id="336" r:id="rId11"/>
    <p:sldId id="263" r:id="rId12"/>
    <p:sldId id="282" r:id="rId13"/>
    <p:sldId id="283" r:id="rId14"/>
    <p:sldId id="284" r:id="rId15"/>
    <p:sldId id="264" r:id="rId16"/>
    <p:sldId id="372" r:id="rId17"/>
    <p:sldId id="355" r:id="rId18"/>
    <p:sldId id="267" r:id="rId19"/>
    <p:sldId id="357" r:id="rId20"/>
    <p:sldId id="350" r:id="rId21"/>
    <p:sldId id="356" r:id="rId22"/>
    <p:sldId id="320" r:id="rId23"/>
    <p:sldId id="397" r:id="rId24"/>
    <p:sldId id="286" r:id="rId25"/>
    <p:sldId id="386" r:id="rId26"/>
    <p:sldId id="314" r:id="rId27"/>
    <p:sldId id="272" r:id="rId28"/>
    <p:sldId id="390" r:id="rId29"/>
    <p:sldId id="338" r:id="rId30"/>
    <p:sldId id="339" r:id="rId31"/>
    <p:sldId id="326" r:id="rId32"/>
    <p:sldId id="274" r:id="rId33"/>
    <p:sldId id="275" r:id="rId34"/>
    <p:sldId id="395" r:id="rId35"/>
    <p:sldId id="277" r:id="rId3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 autoAdjust="0"/>
    <p:restoredTop sz="90214" autoAdjust="0"/>
  </p:normalViewPr>
  <p:slideViewPr>
    <p:cSldViewPr>
      <p:cViewPr varScale="1">
        <p:scale>
          <a:sx n="77" d="100"/>
          <a:sy n="77" d="100"/>
        </p:scale>
        <p:origin x="792" y="5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56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87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Chênh</a:t>
            </a:r>
            <a:r>
              <a:rPr lang="en-US" baseline="0" smtClean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09/12/2021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80919" y="2590800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sz="4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sz="48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cốm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rình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cào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Miên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319" y="530035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</a:t>
            </a:r>
            <a:r>
              <a:rPr lang="en-US" sz="4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  <a:endParaRPr lang="en-US" sz="4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45720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56176" y="6013573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68"/>
            <a:ext cx="5492391" cy="45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3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1272" y="15478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6572" y="15693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156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1703" y="137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11991" y="13931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45634" y="13893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9372" y="2993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44672" y="3014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36104" y="3011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48442" y="2817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62374" y="2838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476000" y="2834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13719" y="42910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29019" y="43125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20451" y="4308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19571" y="410422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314248" y="414688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61676" y="41202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791272" y="40386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06572" y="40601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898004" y="4056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29372" y="49223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44672" y="4943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936104" y="4940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813719" y="58674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29019" y="58889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920451" y="58851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16" y="-209321"/>
            <a:ext cx="7381219" cy="46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95249" y="5127723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65" y="457200"/>
            <a:ext cx="73152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6598" y="5439505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96235" y="5434172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AutoShape 2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Vietkings công bố Top 50 món ăn đặc sản nổi tiếng Việt Nam lần 3 (P31): Măng  Nứa khô Măng Đen (KonTum) - Bếp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168359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42286" y="5555081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biện pháp thi công nhà cao tầ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iện pháp thi công nhà cao tầ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99" y="316749"/>
            <a:ext cx="6743677" cy="46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615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960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7" y="2037342"/>
            <a:ext cx="3608352" cy="20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2053384"/>
            <a:ext cx="2938459" cy="20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Măng tre bát độ, cây giống to khỏe cho măng to, cực ngọt thơm, giá trị  kinh tế cao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65" y="2018054"/>
            <a:ext cx="2780108" cy="20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615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96081" y="5820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85" y="0"/>
            <a:ext cx="7290692" cy="605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44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 smtClean="0">
                <a:solidFill>
                  <a:srgbClr val="FF0000"/>
                </a:solidFill>
                <a:latin typeface="HP001 4 hàng"/>
              </a:rPr>
              <a:t>ang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79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ang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710" y="-94226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5740" y="1628776"/>
            <a:ext cx="814212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 smtClean="0">
                <a:solidFill>
                  <a:srgbClr val="FF0000"/>
                </a:solidFill>
                <a:latin typeface="HP001 4 hàng"/>
              </a:rPr>
              <a:t>ăng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0969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ăng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20" y="152400"/>
            <a:ext cx="11125200" cy="6562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13288" y="4762500"/>
            <a:ext cx="2286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98988" y="4698712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67119" y="1905000"/>
            <a:ext cx="9906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99919" y="1331913"/>
            <a:ext cx="6858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90917" y="1789113"/>
            <a:ext cx="175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8519" y="133191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Ă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18" y="76200"/>
            <a:ext cx="11948802" cy="6024057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2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 smtClean="0">
                <a:solidFill>
                  <a:srgbClr val="FF0000"/>
                </a:solidFill>
                <a:latin typeface="HP001 4 hàng"/>
              </a:rPr>
              <a:t>âng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4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âng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Â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13" y="-232857"/>
            <a:ext cx="12098824" cy="6024057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4119" y="1143000"/>
            <a:ext cx="6208075" cy="320067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0000" dirty="0" err="1" smtClean="0">
                <a:solidFill>
                  <a:srgbClr val="FF0000"/>
                </a:solidFill>
                <a:latin typeface="HP001 4 hàng"/>
              </a:rPr>
              <a:t>ang</a:t>
            </a:r>
            <a:endParaRPr lang="en-US" sz="200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2194" y="1143000"/>
            <a:ext cx="8142120" cy="320067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0000" dirty="0" err="1" smtClean="0">
                <a:solidFill>
                  <a:srgbClr val="FF0000"/>
                </a:solidFill>
                <a:latin typeface="HP001 4 hàng"/>
              </a:rPr>
              <a:t>ăng</a:t>
            </a:r>
            <a:endParaRPr lang="en-US" sz="200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319" y="2971800"/>
            <a:ext cx="8051865" cy="320067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0000" dirty="0" err="1" smtClean="0">
                <a:solidFill>
                  <a:srgbClr val="FF0000"/>
                </a:solidFill>
                <a:latin typeface="HP001 4 hàng"/>
              </a:rPr>
              <a:t>âng</a:t>
            </a:r>
            <a:endParaRPr lang="en-US" sz="200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30823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166884" y="3126898"/>
            <a:ext cx="1318337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 smtClean="0">
                <a:solidFill>
                  <a:srgbClr val="FF0000"/>
                </a:solidFill>
                <a:latin typeface="HP001 4 hàng" pitchFamily="34" charset="0"/>
              </a:rPr>
              <a:t> jăng 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Λ΄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7500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19881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η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à Ǉầng </a:t>
            </a:r>
          </a:p>
        </p:txBody>
      </p:sp>
    </p:spTree>
    <p:extLst>
      <p:ext uri="{BB962C8B-B14F-4D97-AF65-F5344CB8AC3E}">
        <p14:creationId xmlns:p14="http://schemas.microsoft.com/office/powerpoint/2010/main" val="34386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5" t="25219" r="30955" b="27851"/>
          <a:stretch/>
        </p:blipFill>
        <p:spPr bwMode="auto">
          <a:xfrm>
            <a:off x="3629332" y="838200"/>
            <a:ext cx="848597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9594" r="5424" b="9593"/>
          <a:stretch/>
        </p:blipFill>
        <p:spPr>
          <a:xfrm rot="5400000">
            <a:off x="-1166996" y="1325924"/>
            <a:ext cx="6849040" cy="42939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69109" y="6019800"/>
            <a:ext cx="195441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123" y="-152400"/>
            <a:ext cx="8534400" cy="6089193"/>
            <a:chOff x="3739702" y="150041"/>
            <a:chExt cx="4639234" cy="3146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9" r="66123" b="52062"/>
            <a:stretch/>
          </p:blipFill>
          <p:spPr>
            <a:xfrm>
              <a:off x="3739702" y="150041"/>
              <a:ext cx="1586278" cy="31292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4935" r="1030" b="52062"/>
            <a:stretch/>
          </p:blipFill>
          <p:spPr>
            <a:xfrm>
              <a:off x="3744674" y="2404600"/>
              <a:ext cx="4634262" cy="89177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834485" y="2016945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54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5400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endParaRPr lang="en-US" dirty="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mẩu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(Phan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1445084" y="1988491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216484" y="2656819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768684" y="3212489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493558" y="383113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215484" y="1981200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407411" y="265476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15484" y="318100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47119" y="3807563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80319" y="2394716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408213" y="2879558"/>
            <a:ext cx="11356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25746" y="2943726"/>
            <a:ext cx="3137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36376" y="3511366"/>
            <a:ext cx="15075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725746" y="3511366"/>
            <a:ext cx="13363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127596" y="4800600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157246" y="4114800"/>
            <a:ext cx="12755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519" y="1423737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7119" y="5029200"/>
            <a:ext cx="701040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 chang</a:t>
            </a:r>
            <a:endParaRPr lang="en-US" sz="9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38119" y="1423737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2573" y="3144534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20" y="152400"/>
            <a:ext cx="118872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2270919" y="2971800"/>
            <a:ext cx="571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 vật nào được nhắc đến trong bài?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03956" y="1082842"/>
            <a:ext cx="1322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80719" y="1752600"/>
            <a:ext cx="533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5185" y="3581400"/>
            <a:ext cx="8569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245185" y="1183668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nay mèo con đi học, thời tiết thế nào?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đi học, mèo con mang theo những gì?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6619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nhận xét về nhân vật mèo con?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9519" y="4343400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23" y="-76200"/>
            <a:ext cx="8188315" cy="43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0431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trăng và mặt trời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58246" b="1478"/>
          <a:stretch/>
        </p:blipFill>
        <p:spPr>
          <a:xfrm>
            <a:off x="2042319" y="1836821"/>
            <a:ext cx="808943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9519" y="4343400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23" y="-76200"/>
            <a:ext cx="8188315" cy="43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6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1302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</a:p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</a:p>
          <a:p>
            <a:pPr algn="ctr"/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  <a:endParaRPr lang="en-US" sz="8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726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56208" y="3477632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88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3"/>
          <a:stretch/>
        </p:blipFill>
        <p:spPr>
          <a:xfrm>
            <a:off x="5052205" y="2501727"/>
            <a:ext cx="2204602" cy="3071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20" y="2162009"/>
            <a:ext cx="3095760" cy="3781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0"/>
          <a:stretch/>
        </p:blipFill>
        <p:spPr>
          <a:xfrm>
            <a:off x="8257506" y="2241463"/>
            <a:ext cx="3653942" cy="35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8"/>
          <a:stretch/>
        </p:blipFill>
        <p:spPr>
          <a:xfrm>
            <a:off x="462935" y="-76200"/>
            <a:ext cx="11077554" cy="50179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919" y="5012576"/>
            <a:ext cx="11700907" cy="1665316"/>
            <a:chOff x="502854" y="5364738"/>
            <a:chExt cx="10717370" cy="166531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502854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Vâng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trăng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sang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lấp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ló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sau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răng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5000" b="1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7584544" y="5528966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3993280" y="546662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188794" y="536473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3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8"/>
          <a:stretch/>
        </p:blipFill>
        <p:spPr>
          <a:xfrm>
            <a:off x="462935" y="-76200"/>
            <a:ext cx="11077554" cy="50179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59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  ăng  âng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919" y="5012576"/>
            <a:ext cx="11700907" cy="1665316"/>
            <a:chOff x="502854" y="5364738"/>
            <a:chExt cx="10717370" cy="166531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502854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V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âng</a:t>
              </a: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tr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ăng</a:t>
              </a: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s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ang</a:t>
              </a: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lấp ló sau r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ăng</a:t>
              </a: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tre.</a:t>
              </a:r>
              <a:endPara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7584544" y="5528966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3993280" y="546662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188794" y="536473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5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54188" y="2944521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4550" y="2944521"/>
            <a:ext cx="2086277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66119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10511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25531" y="4750725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07504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919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277" y="3505200"/>
            <a:ext cx="2807970" cy="1863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5080" y="3512966"/>
            <a:ext cx="2320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687" y="3496924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826" y="352007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9509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5131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0745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8126" y="352286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4155</TotalTime>
  <Words>319</Words>
  <Application>Microsoft Office PowerPoint</Application>
  <PresentationFormat>Custom</PresentationFormat>
  <Paragraphs>184</Paragraphs>
  <Slides>35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557</cp:revision>
  <dcterms:created xsi:type="dcterms:W3CDTF">2021-05-08T14:00:55Z</dcterms:created>
  <dcterms:modified xsi:type="dcterms:W3CDTF">2021-12-09T07:01:25Z</dcterms:modified>
</cp:coreProperties>
</file>