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94" r:id="rId2"/>
    <p:sldId id="257" r:id="rId3"/>
    <p:sldId id="258" r:id="rId4"/>
    <p:sldId id="392" r:id="rId5"/>
    <p:sldId id="259" r:id="rId6"/>
    <p:sldId id="260" r:id="rId7"/>
    <p:sldId id="375" r:id="rId8"/>
    <p:sldId id="336" r:id="rId9"/>
    <p:sldId id="263" r:id="rId10"/>
    <p:sldId id="282" r:id="rId11"/>
    <p:sldId id="283" r:id="rId12"/>
    <p:sldId id="284" r:id="rId13"/>
    <p:sldId id="264" r:id="rId14"/>
    <p:sldId id="372" r:id="rId15"/>
    <p:sldId id="355" r:id="rId16"/>
    <p:sldId id="267" r:id="rId17"/>
    <p:sldId id="357" r:id="rId18"/>
    <p:sldId id="350" r:id="rId19"/>
    <p:sldId id="356" r:id="rId20"/>
    <p:sldId id="320" r:id="rId21"/>
    <p:sldId id="393" r:id="rId22"/>
    <p:sldId id="382" r:id="rId23"/>
    <p:sldId id="286" r:id="rId24"/>
    <p:sldId id="294" r:id="rId25"/>
    <p:sldId id="314" r:id="rId26"/>
    <p:sldId id="272" r:id="rId27"/>
    <p:sldId id="389" r:id="rId28"/>
    <p:sldId id="390" r:id="rId29"/>
    <p:sldId id="338" r:id="rId30"/>
    <p:sldId id="339" r:id="rId31"/>
    <p:sldId id="326" r:id="rId32"/>
    <p:sldId id="274" r:id="rId33"/>
    <p:sldId id="275" r:id="rId34"/>
    <p:sldId id="391" r:id="rId35"/>
    <p:sldId id="277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0214" autoAdjust="0"/>
  </p:normalViewPr>
  <p:slideViewPr>
    <p:cSldViewPr>
      <p:cViewPr varScale="1">
        <p:scale>
          <a:sx n="79" d="100"/>
          <a:sy n="79" d="100"/>
        </p:scale>
        <p:origin x="730" y="43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55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8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024519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4463" y="5127724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2959034" y="825461"/>
            <a:ext cx="6005265" cy="3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46680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217903" y="452649"/>
            <a:ext cx="3726033" cy="43109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4584" y="1744076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67462" y="1744076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trẻ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81807" y="2870556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33519" y="2870556"/>
            <a:ext cx="266565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01155" y="5571123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2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66" y="242372"/>
            <a:ext cx="3570944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8886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</a:t>
            </a:r>
            <a:r>
              <a:rPr lang="en-US" sz="60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6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198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69" y="1447800"/>
            <a:ext cx="2128003" cy="28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767161" y="971014"/>
            <a:ext cx="2929816" cy="3389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158493" y="1918855"/>
            <a:ext cx="3996252" cy="24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48886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319881" y="57443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001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52" y="-20782"/>
            <a:ext cx="7310372" cy="603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ach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79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ach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23" y="227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9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êch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96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êch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ÊC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23" y="227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Łch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Łch</a:t>
            </a:r>
            <a:r>
              <a:rPr lang="el-GR" sz="14000" smtClean="0">
                <a:solidFill>
                  <a:srgbClr val="FF0000"/>
                </a:solidFill>
                <a:latin typeface="HP001 4 hàng"/>
              </a:rPr>
              <a:t> 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C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23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120" y="2819400"/>
            <a:ext cx="38100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dirty="0" smtClean="0">
                <a:solidFill>
                  <a:srgbClr val="FF0000"/>
                </a:solidFill>
                <a:latin typeface="HP001 4 hàng"/>
              </a:rPr>
              <a:t>ach</a:t>
            </a:r>
            <a:r>
              <a:rPr lang="el-GR" sz="18000" dirty="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9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934" y="2819400"/>
            <a:ext cx="3174923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dirty="0" err="1" smtClean="0">
                <a:solidFill>
                  <a:srgbClr val="FF0000"/>
                </a:solidFill>
                <a:latin typeface="HP001 4 hàng"/>
              </a:rPr>
              <a:t>êch</a:t>
            </a:r>
            <a:r>
              <a:rPr lang="en-US" sz="18000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9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8852" y="2806148"/>
            <a:ext cx="320802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dirty="0" err="1">
                <a:solidFill>
                  <a:srgbClr val="FF0000"/>
                </a:solidFill>
                <a:latin typeface="HP001 4 hàng"/>
              </a:rPr>
              <a:t>Łch</a:t>
            </a:r>
            <a:r>
              <a:rPr lang="en-US" sz="18000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9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21206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901" y="1183168"/>
            <a:ext cx="10626225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sá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69113" y="3124200"/>
            <a:ext cx="10379765" cy="2939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Έêζ</a:t>
            </a:r>
            <a:r>
              <a:rPr lang="en-US" sz="185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185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Δʸε</a:t>
            </a:r>
            <a:endParaRPr lang="en-US" sz="185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1381"/>
              </p:ext>
            </p:extLst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70719" y="1676400"/>
            <a:ext cx="9892146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dirty="0" err="1" smtClean="0">
                <a:solidFill>
                  <a:srgbClr val="FF0000"/>
                </a:solidFill>
                <a:latin typeface="HP001 4 hàng" pitchFamily="34" charset="0"/>
              </a:rPr>
              <a:t>lịch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99719" y="304800"/>
            <a:ext cx="7144023" cy="6177533"/>
            <a:chOff x="3262746" y="304800"/>
            <a:chExt cx="5367410" cy="46412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0" t="42898" r="31639" b="33238"/>
            <a:stretch/>
          </p:blipFill>
          <p:spPr bwMode="auto">
            <a:xfrm>
              <a:off x="3413919" y="304800"/>
              <a:ext cx="5195454" cy="174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5" t="27557" r="30573" b="32102"/>
            <a:stretch/>
          </p:blipFill>
          <p:spPr bwMode="auto">
            <a:xfrm>
              <a:off x="3262746" y="1995053"/>
              <a:ext cx="5367410" cy="295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9594" r="5424" b="9593"/>
          <a:stretch/>
        </p:blipFill>
        <p:spPr>
          <a:xfrm rot="5400000">
            <a:off x="-1014596" y="1173524"/>
            <a:ext cx="6849040" cy="4598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9108" y="6019800"/>
            <a:ext cx="202151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699919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4" b="50000"/>
          <a:stretch/>
        </p:blipFill>
        <p:spPr>
          <a:xfrm>
            <a:off x="976611" y="1295400"/>
            <a:ext cx="4096477" cy="533162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10805319" y="104238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054667" y="160382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708371" y="2177006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970449" y="278157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119519" y="370819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442645" y="4310835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611423" y="492606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514475" y="554129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179463" y="102819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84022" y="166758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95690" y="224076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99559" y="286946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Oval 41"/>
          <p:cNvSpPr/>
          <p:nvPr/>
        </p:nvSpPr>
        <p:spPr>
          <a:xfrm>
            <a:off x="5225328" y="3774279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25328" y="437459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25328" y="497490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25328" y="5575212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64980" y="2203037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442905" y="278157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986931" y="554129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17765" y="1785116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4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39772" y="4512060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4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2732500" y="114300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2825719" y="382652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72375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995211" y="914400"/>
            <a:ext cx="9385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96764" y="1524000"/>
            <a:ext cx="853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84710" y="2133600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93433" y="3354590"/>
            <a:ext cx="102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94029" y="4835236"/>
            <a:ext cx="102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45610" y="4835236"/>
            <a:ext cx="9360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2457" y="990600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09119" y="5071659"/>
            <a:ext cx="598617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2458" y="3048000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302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 râm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726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 xinh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6208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 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thịnh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1" t="64085" r="29097" b="7861"/>
          <a:stretch/>
        </p:blipFill>
        <p:spPr>
          <a:xfrm>
            <a:off x="4619520" y="1995455"/>
            <a:ext cx="3510682" cy="3401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1" t="35047" r="1211" b="32476"/>
          <a:stretch/>
        </p:blipFill>
        <p:spPr>
          <a:xfrm>
            <a:off x="8473857" y="1796041"/>
            <a:ext cx="3714464" cy="362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3926" r="63126" b="64901"/>
          <a:stretch/>
        </p:blipFill>
        <p:spPr>
          <a:xfrm>
            <a:off x="941127" y="1856413"/>
            <a:ext cx="3425387" cy="37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830118" y="33528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 để quên sách ở đâu?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919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ếch để quên sách?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30118" y="21336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919" y="27432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nói gì khi cô giáo hỏi sách của ếch đâu?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30118" y="6047508"/>
            <a:ext cx="4565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rút ra được bài học gì từ chú ếch cốm?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8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0919" y="2590800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319" y="53003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6176" y="601357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68"/>
            <a:ext cx="5492391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của em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/>
          <a:stretch/>
        </p:blipFill>
        <p:spPr>
          <a:xfrm>
            <a:off x="2172226" y="1828800"/>
            <a:ext cx="764249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0919" y="2590800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319" y="53003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6176" y="601357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68"/>
            <a:ext cx="5492391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8"/>
          <a:stretch/>
        </p:blipFill>
        <p:spPr>
          <a:xfrm>
            <a:off x="102898" y="-49585"/>
            <a:ext cx="11561312" cy="4777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8412" y="4954730"/>
            <a:ext cx="11700907" cy="1691988"/>
            <a:chOff x="502854" y="5306892"/>
            <a:chExt cx="10717370" cy="16919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  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Êch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sach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2145006" y="530689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6697799" y="549779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9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8"/>
          <a:stretch/>
        </p:blipFill>
        <p:spPr>
          <a:xfrm>
            <a:off x="102898" y="-49585"/>
            <a:ext cx="11561312" cy="4777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58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  êch  ich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8412" y="4954730"/>
            <a:ext cx="11700907" cy="1691988"/>
            <a:chOff x="628412" y="4954730"/>
            <a:chExt cx="11700907" cy="1691988"/>
          </a:xfrm>
        </p:grpSpPr>
        <p:grpSp>
          <p:nvGrpSpPr>
            <p:cNvPr id="29" name="Group 28"/>
            <p:cNvGrpSpPr/>
            <p:nvPr/>
          </p:nvGrpSpPr>
          <p:grpSpPr>
            <a:xfrm>
              <a:off x="628412" y="4954730"/>
              <a:ext cx="11700907" cy="1691988"/>
              <a:chOff x="502854" y="5306892"/>
              <a:chExt cx="10717370" cy="169198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502854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	   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Êch </a:t>
                </a: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thích đọc s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ach</a:t>
                </a: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  <a:endPara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2145006" y="53068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  <a:endPara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6697799" y="54977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  <a:endPara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4615156" y="540450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</a:t>
                </a:r>
                <a:endPara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62" b="-1"/>
            <a:stretch/>
          </p:blipFill>
          <p:spPr bwMode="auto">
            <a:xfrm>
              <a:off x="4987968" y="5678459"/>
              <a:ext cx="1504950" cy="864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5531" y="4750725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837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1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8933" y="3512966"/>
            <a:ext cx="3088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193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2790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2465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371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6597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7955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1991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5634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12144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86962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79824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13719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9019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84" y1="40860" x2="29384" y2="58602"/>
                        <a14:foregroundMark x1="43602" y1="39785" x2="43602" y2="39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96" y="3752614"/>
            <a:ext cx="2010056" cy="17718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84" y1="40860" x2="29384" y2="58602"/>
                        <a14:foregroundMark x1="43602" y1="39785" x2="43602" y2="39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13" y="3773396"/>
            <a:ext cx="2010056" cy="1771897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466416" y="41363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791272" y="3779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06572" y="3800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98004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29372" y="489931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44672" y="492082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36104" y="491707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813719" y="59891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729019" y="60106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20451" y="60068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35" y="-62346"/>
            <a:ext cx="6463307" cy="41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569</Words>
  <Application>Microsoft Office PowerPoint</Application>
  <PresentationFormat>Custom</PresentationFormat>
  <Paragraphs>211</Paragraphs>
  <Slides>35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</vt:lpstr>
      <vt:lpstr>HP001 4 hàng</vt:lpstr>
      <vt:lpstr>Office Theme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544</cp:revision>
  <dcterms:created xsi:type="dcterms:W3CDTF">2021-05-08T14:00:55Z</dcterms:created>
  <dcterms:modified xsi:type="dcterms:W3CDTF">2021-12-08T03:08:12Z</dcterms:modified>
</cp:coreProperties>
</file>