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91" r:id="rId2"/>
    <p:sldId id="257" r:id="rId3"/>
    <p:sldId id="258" r:id="rId4"/>
    <p:sldId id="389" r:id="rId5"/>
    <p:sldId id="259" r:id="rId6"/>
    <p:sldId id="260" r:id="rId7"/>
    <p:sldId id="375" r:id="rId8"/>
    <p:sldId id="336" r:id="rId9"/>
    <p:sldId id="370" r:id="rId10"/>
    <p:sldId id="371" r:id="rId11"/>
    <p:sldId id="376" r:id="rId12"/>
    <p:sldId id="263" r:id="rId13"/>
    <p:sldId id="282" r:id="rId14"/>
    <p:sldId id="283" r:id="rId15"/>
    <p:sldId id="284" r:id="rId16"/>
    <p:sldId id="264" r:id="rId17"/>
    <p:sldId id="372" r:id="rId18"/>
    <p:sldId id="355" r:id="rId19"/>
    <p:sldId id="267" r:id="rId20"/>
    <p:sldId id="357" r:id="rId21"/>
    <p:sldId id="350" r:id="rId22"/>
    <p:sldId id="356" r:id="rId23"/>
    <p:sldId id="320" r:id="rId24"/>
    <p:sldId id="390" r:id="rId25"/>
    <p:sldId id="382" r:id="rId26"/>
    <p:sldId id="342" r:id="rId27"/>
    <p:sldId id="294" r:id="rId28"/>
    <p:sldId id="314" r:id="rId29"/>
    <p:sldId id="272" r:id="rId30"/>
    <p:sldId id="338" r:id="rId31"/>
    <p:sldId id="339" r:id="rId32"/>
    <p:sldId id="326" r:id="rId33"/>
    <p:sldId id="274" r:id="rId34"/>
    <p:sldId id="388" r:id="rId35"/>
    <p:sldId id="277" r:id="rId36"/>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0" autoAdjust="0"/>
    <p:restoredTop sz="90214" autoAdjust="0"/>
  </p:normalViewPr>
  <p:slideViewPr>
    <p:cSldViewPr>
      <p:cViewPr varScale="1">
        <p:scale>
          <a:sx n="79" d="100"/>
          <a:sy n="79" d="100"/>
        </p:scale>
        <p:origin x="187" y="43"/>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07/12/2021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15</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17</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18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24</a:t>
            </a:fld>
            <a:endParaRPr lang="en-US"/>
          </a:p>
        </p:txBody>
      </p:sp>
    </p:spTree>
    <p:extLst>
      <p:ext uri="{BB962C8B-B14F-4D97-AF65-F5344CB8AC3E}">
        <p14:creationId xmlns:p14="http://schemas.microsoft.com/office/powerpoint/2010/main" val="1700604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25</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26</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4</a:t>
            </a:fld>
            <a:endParaRPr lang="en-US"/>
          </a:p>
        </p:txBody>
      </p:sp>
    </p:spTree>
    <p:extLst>
      <p:ext uri="{BB962C8B-B14F-4D97-AF65-F5344CB8AC3E}">
        <p14:creationId xmlns:p14="http://schemas.microsoft.com/office/powerpoint/2010/main" val="3737477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27</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29</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30</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31</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5</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6</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8</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12</a:t>
            </a:fld>
            <a:endParaRPr lang="en-US"/>
          </a:p>
        </p:txBody>
      </p:sp>
    </p:spTree>
    <p:extLst>
      <p:ext uri="{BB962C8B-B14F-4D97-AF65-F5344CB8AC3E}">
        <p14:creationId xmlns:p14="http://schemas.microsoft.com/office/powerpoint/2010/main" val="6767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07/12/2021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07/12/2021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07/12/2021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07/12/2021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07/12/2021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07/12/2021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07/12/2021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07/12/2021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07/12/2021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07/12/2021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07/12/2021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07/12/2021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901" t="29059" r="15250"/>
          <a:stretch/>
        </p:blipFill>
        <p:spPr>
          <a:xfrm>
            <a:off x="1051719" y="381000"/>
            <a:ext cx="5715001" cy="3040704"/>
          </a:xfrm>
          <a:prstGeom prst="rect">
            <a:avLst/>
          </a:prstGeom>
          <a:effectLst>
            <a:glow rad="228600">
              <a:schemeClr val="accent3">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pic>
      <p:sp>
        <p:nvSpPr>
          <p:cNvPr id="5" name="TextBox 4"/>
          <p:cNvSpPr txBox="1"/>
          <p:nvPr/>
        </p:nvSpPr>
        <p:spPr>
          <a:xfrm>
            <a:off x="7525392" y="533400"/>
            <a:ext cx="4114800" cy="1200329"/>
          </a:xfrm>
          <a:prstGeom prst="rect">
            <a:avLst/>
          </a:prstGeom>
          <a:noFill/>
        </p:spPr>
        <p:txBody>
          <a:bodyPr wrap="square" rtlCol="0">
            <a:spAutoFit/>
          </a:bodyPr>
          <a:lstStyle/>
          <a:p>
            <a:r>
              <a:rPr lang="en-US" sz="72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Tay</a:t>
            </a:r>
            <a:r>
              <a:rPr lang="en-US" sz="7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72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bé</a:t>
            </a:r>
            <a:endParaRPr lang="en-US" sz="7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p:cNvPicPr>
            <a:picLocks noChangeAspect="1"/>
          </p:cNvPicPr>
          <p:nvPr/>
        </p:nvPicPr>
        <p:blipFill rotWithShape="1">
          <a:blip r:embed="rId3"/>
          <a:srcRect l="6645"/>
          <a:stretch/>
        </p:blipFill>
        <p:spPr>
          <a:xfrm>
            <a:off x="213519" y="3624770"/>
            <a:ext cx="5353050" cy="3105150"/>
          </a:xfrm>
          <a:prstGeom prst="rect">
            <a:avLst/>
          </a:prstGeom>
          <a:ln>
            <a:noFill/>
          </a:ln>
          <a:effectLst>
            <a:glow rad="228600">
              <a:schemeClr val="accent2">
                <a:satMod val="175000"/>
                <a:alpha val="40000"/>
              </a:schemeClr>
            </a:glow>
          </a:effectLst>
        </p:spPr>
      </p:pic>
      <p:pic>
        <p:nvPicPr>
          <p:cNvPr id="7" name="Picture 6"/>
          <p:cNvPicPr>
            <a:picLocks noChangeAspect="1"/>
          </p:cNvPicPr>
          <p:nvPr/>
        </p:nvPicPr>
        <p:blipFill>
          <a:blip r:embed="rId4"/>
          <a:stretch>
            <a:fillRect/>
          </a:stretch>
        </p:blipFill>
        <p:spPr>
          <a:xfrm>
            <a:off x="6538119" y="3618555"/>
            <a:ext cx="5086350" cy="3105150"/>
          </a:xfrm>
          <a:prstGeom prst="rect">
            <a:avLst/>
          </a:prstGeom>
          <a:ln>
            <a:noFill/>
          </a:ln>
          <a:effectLst>
            <a:glow rad="228600">
              <a:schemeClr val="accent5">
                <a:satMod val="175000"/>
                <a:alpha val="40000"/>
              </a:schemeClr>
            </a:glow>
          </a:effectLst>
        </p:spPr>
      </p:pic>
    </p:spTree>
    <p:extLst>
      <p:ext uri="{BB962C8B-B14F-4D97-AF65-F5344CB8AC3E}">
        <p14:creationId xmlns:p14="http://schemas.microsoft.com/office/powerpoint/2010/main" val="2751022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129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kính</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996036" y="51292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chỉnh</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51292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thịnh</a:t>
            </a:r>
            <a:endParaRPr lang="en-US" sz="6600">
              <a:solidFill>
                <a:srgbClr val="0070C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Title 1"/>
          <p:cNvSpPr txBox="1">
            <a:spLocks/>
          </p:cNvSpPr>
          <p:nvPr/>
        </p:nvSpPr>
        <p:spPr>
          <a:xfrm>
            <a:off x="8600326" y="49530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inh</a:t>
            </a:r>
            <a:endParaRPr lang="en-US" sz="6600">
              <a:solidFill>
                <a:srgbClr val="FF0000"/>
              </a:solidFill>
              <a:latin typeface="Arial-Rounded" pitchFamily="34" charset="0"/>
              <a:ea typeface="Arial-Rounded" pitchFamily="34" charset="0"/>
              <a:cs typeface="Arial-Rounded" pitchFamily="34" charset="0"/>
            </a:endParaRPr>
          </a:p>
        </p:txBody>
      </p:sp>
      <p:sp>
        <p:nvSpPr>
          <p:cNvPr id="6" name="AutoShape 4" descr="Crepe sầu riêng - lá dứa ngàn lớp (không cần lò) - Savoury DaysSavoury Day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Crepe sầu riêng - lá dứa ngàn lớp (không cần lò) - Savoury DaysSavoury Day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a:xfrm>
            <a:off x="2013506" y="4956007"/>
            <a:ext cx="2134869" cy="1396675"/>
            <a:chOff x="2013506" y="4956007"/>
            <a:chExt cx="2134869" cy="1396675"/>
          </a:xfrm>
        </p:grpSpPr>
        <p:sp>
          <p:nvSpPr>
            <p:cNvPr id="25" name="Title 1"/>
            <p:cNvSpPr txBox="1">
              <a:spLocks/>
            </p:cNvSpPr>
            <p:nvPr/>
          </p:nvSpPr>
          <p:spPr>
            <a:xfrm>
              <a:off x="2552982" y="495600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nh</a:t>
              </a:r>
              <a:endParaRPr lang="en-US" sz="6600">
                <a:solidFill>
                  <a:srgbClr val="FF0000"/>
                </a:solidFill>
                <a:latin typeface="Arial-Rounded" pitchFamily="34" charset="0"/>
                <a:ea typeface="Arial-Rounded" pitchFamily="34" charset="0"/>
                <a:cs typeface="Arial-Rounded" pitchFamily="34" charset="0"/>
              </a:endParaRP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5162" b="-1"/>
            <a:stretch/>
          </p:blipFill>
          <p:spPr bwMode="auto">
            <a:xfrm>
              <a:off x="2013506" y="5201905"/>
              <a:ext cx="1590675" cy="115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5196499" y="4965259"/>
            <a:ext cx="2134869" cy="1396675"/>
            <a:chOff x="2013506" y="4956007"/>
            <a:chExt cx="2134869" cy="1396675"/>
          </a:xfrm>
        </p:grpSpPr>
        <p:sp>
          <p:nvSpPr>
            <p:cNvPr id="21" name="Title 1"/>
            <p:cNvSpPr txBox="1">
              <a:spLocks/>
            </p:cNvSpPr>
            <p:nvPr/>
          </p:nvSpPr>
          <p:spPr>
            <a:xfrm>
              <a:off x="2552982" y="495600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nh</a:t>
              </a:r>
              <a:endParaRPr lang="en-US" sz="6600">
                <a:solidFill>
                  <a:srgbClr val="FF0000"/>
                </a:solidFill>
                <a:latin typeface="Arial-Rounded" pitchFamily="34" charset="0"/>
                <a:ea typeface="Arial-Rounded" pitchFamily="34" charset="0"/>
                <a:cs typeface="Arial-Rounded" pitchFamily="34" charset="0"/>
              </a:endParaRPr>
            </a:p>
          </p:txBody>
        </p:sp>
        <p:pic>
          <p:nvPicPr>
            <p:cNvPr id="2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5162" b="-1"/>
            <a:stretch/>
          </p:blipFill>
          <p:spPr bwMode="auto">
            <a:xfrm>
              <a:off x="2013506" y="5201905"/>
              <a:ext cx="1590675" cy="115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4" name="Picture 6" descr="Gọng Kính Cận Nửa Gọng Clubmaster Thời Trang Unisex - G118 – MẮT KÍNH SHADY  - CHUYÊN GIA KÍNH CẬ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2854" y="263213"/>
            <a:ext cx="6409832" cy="42732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áo giá kèm phụ kiện cửa kính cường lực lùa ray treo mở trượt 05/2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3127" y="177378"/>
            <a:ext cx="4443484" cy="435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96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54"/>
                                        </p:tgtEl>
                                      </p:cBhvr>
                                    </p:animEffect>
                                    <p:set>
                                      <p:cBhvr>
                                        <p:cTn id="17" dur="1" fill="hold">
                                          <p:stCondLst>
                                            <p:cond delay="499"/>
                                          </p:stCondLst>
                                        </p:cTn>
                                        <p:tgtEl>
                                          <p:spTgt spid="205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fade">
                                      <p:cBhvr>
                                        <p:cTn id="22" dur="500"/>
                                        <p:tgtEl>
                                          <p:spTgt spid="20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056"/>
                                        </p:tgtEl>
                                      </p:cBhvr>
                                    </p:animEffect>
                                    <p:set>
                                      <p:cBhvr>
                                        <p:cTn id="27" dur="1" fill="hold">
                                          <p:stCondLst>
                                            <p:cond delay="499"/>
                                          </p:stCondLst>
                                        </p:cTn>
                                        <p:tgtEl>
                                          <p:spTgt spid="205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descr="Vẹt Sun Conure - PetXinh.net Nhím Kiểng Hamster Thỏ Bọ Ú giá rẻ"/>
          <p:cNvSpPr>
            <a:spLocks noChangeAspect="1" noChangeArrowheads="1"/>
          </p:cNvSpPr>
          <p:nvPr/>
        </p:nvSpPr>
        <p:spPr bwMode="auto">
          <a:xfrm>
            <a:off x="155575" y="-14478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1295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itle 1"/>
          <p:cNvSpPr txBox="1">
            <a:spLocks/>
          </p:cNvSpPr>
          <p:nvPr/>
        </p:nvSpPr>
        <p:spPr>
          <a:xfrm>
            <a:off x="1791272" y="17764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chanh</a:t>
            </a:r>
            <a:endParaRPr lang="en-US" sz="66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706572" y="1797993"/>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mảnh</a:t>
            </a:r>
            <a:endParaRPr lang="en-US" sz="66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7898004" y="1794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cạnh</a:t>
            </a:r>
            <a:endParaRPr lang="en-US" sz="6600">
              <a:solidFill>
                <a:srgbClr val="0070C0"/>
              </a:solidFill>
              <a:latin typeface="Arial-Rounded" pitchFamily="34" charset="0"/>
              <a:ea typeface="Arial-Rounded" pitchFamily="34" charset="0"/>
              <a:cs typeface="Arial-Rounded" pitchFamily="34" charset="0"/>
            </a:endParaRPr>
          </a:p>
        </p:txBody>
      </p:sp>
      <p:sp>
        <p:nvSpPr>
          <p:cNvPr id="43" name="Title 1"/>
          <p:cNvSpPr txBox="1">
            <a:spLocks/>
          </p:cNvSpPr>
          <p:nvPr/>
        </p:nvSpPr>
        <p:spPr>
          <a:xfrm>
            <a:off x="2689976" y="16002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anh</a:t>
            </a:r>
            <a:endParaRPr lang="en-US" sz="6600">
              <a:solidFill>
                <a:srgbClr val="FF0000"/>
              </a:solidFill>
              <a:latin typeface="Arial-Rounded" pitchFamily="34" charset="0"/>
              <a:ea typeface="Arial-Rounded" pitchFamily="34" charset="0"/>
              <a:cs typeface="Arial-Rounded" pitchFamily="34" charset="0"/>
            </a:endParaRPr>
          </a:p>
        </p:txBody>
      </p:sp>
      <p:sp>
        <p:nvSpPr>
          <p:cNvPr id="44" name="Title 1"/>
          <p:cNvSpPr txBox="1">
            <a:spLocks/>
          </p:cNvSpPr>
          <p:nvPr/>
        </p:nvSpPr>
        <p:spPr>
          <a:xfrm>
            <a:off x="5564144" y="16217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anh</a:t>
            </a:r>
            <a:endParaRPr lang="en-US" sz="6600">
              <a:solidFill>
                <a:srgbClr val="FF0000"/>
              </a:solidFill>
              <a:latin typeface="Arial-Rounded" pitchFamily="34" charset="0"/>
              <a:ea typeface="Arial-Rounded" pitchFamily="34" charset="0"/>
              <a:cs typeface="Arial-Rounded" pitchFamily="34" charset="0"/>
            </a:endParaRPr>
          </a:p>
        </p:txBody>
      </p:sp>
      <p:sp>
        <p:nvSpPr>
          <p:cNvPr id="45" name="Title 1"/>
          <p:cNvSpPr txBox="1">
            <a:spLocks/>
          </p:cNvSpPr>
          <p:nvPr/>
        </p:nvSpPr>
        <p:spPr>
          <a:xfrm>
            <a:off x="8445634" y="16179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anh</a:t>
            </a:r>
            <a:endParaRPr lang="en-US" sz="6600">
              <a:solidFill>
                <a:srgbClr val="FF0000"/>
              </a:solidFill>
              <a:latin typeface="Arial-Rounded" pitchFamily="34" charset="0"/>
              <a:ea typeface="Arial-Rounded" pitchFamily="34" charset="0"/>
              <a:cs typeface="Arial-Rounded" pitchFamily="34" charset="0"/>
            </a:endParaRPr>
          </a:p>
        </p:txBody>
      </p:sp>
      <p:sp>
        <p:nvSpPr>
          <p:cNvPr id="46" name="Title 1"/>
          <p:cNvSpPr txBox="1">
            <a:spLocks/>
          </p:cNvSpPr>
          <p:nvPr/>
        </p:nvSpPr>
        <p:spPr>
          <a:xfrm>
            <a:off x="1908063" y="2995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kênh</a:t>
            </a:r>
            <a:endParaRPr lang="en-US" sz="6600">
              <a:solidFill>
                <a:srgbClr val="0070C0"/>
              </a:solidFill>
              <a:latin typeface="Arial-Rounded" pitchFamily="34" charset="0"/>
              <a:ea typeface="Arial-Rounded" pitchFamily="34" charset="0"/>
              <a:cs typeface="Arial-Rounded" pitchFamily="34" charset="0"/>
            </a:endParaRPr>
          </a:p>
        </p:txBody>
      </p:sp>
      <p:sp>
        <p:nvSpPr>
          <p:cNvPr id="47" name="Title 1"/>
          <p:cNvSpPr txBox="1">
            <a:spLocks/>
          </p:cNvSpPr>
          <p:nvPr/>
        </p:nvSpPr>
        <p:spPr>
          <a:xfrm>
            <a:off x="4706572" y="3017193"/>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a:t>
            </a:r>
            <a:r>
              <a:rPr lang="en-US" sz="6600" smtClean="0">
                <a:solidFill>
                  <a:srgbClr val="0070C0"/>
                </a:solidFill>
                <a:latin typeface="Arial-Rounded" pitchFamily="34" charset="0"/>
                <a:ea typeface="Arial-Rounded" pitchFamily="34" charset="0"/>
                <a:cs typeface="Arial-Rounded" pitchFamily="34" charset="0"/>
              </a:rPr>
              <a:t>hềnh</a:t>
            </a:r>
            <a:endParaRPr lang="en-US" sz="6600">
              <a:solidFill>
                <a:srgbClr val="0070C0"/>
              </a:solidFill>
              <a:latin typeface="Arial-Rounded" pitchFamily="34" charset="0"/>
              <a:ea typeface="Arial-Rounded" pitchFamily="34" charset="0"/>
              <a:cs typeface="Arial-Rounded" pitchFamily="34" charset="0"/>
            </a:endParaRPr>
          </a:p>
        </p:txBody>
      </p:sp>
      <p:sp>
        <p:nvSpPr>
          <p:cNvPr id="48" name="Title 1"/>
          <p:cNvSpPr txBox="1">
            <a:spLocks/>
          </p:cNvSpPr>
          <p:nvPr/>
        </p:nvSpPr>
        <p:spPr>
          <a:xfrm>
            <a:off x="7898004" y="30134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lệnh</a:t>
            </a:r>
            <a:endParaRPr lang="en-US" sz="6600">
              <a:solidFill>
                <a:srgbClr val="0070C0"/>
              </a:solidFill>
              <a:latin typeface="Arial-Rounded" pitchFamily="34" charset="0"/>
              <a:ea typeface="Arial-Rounded" pitchFamily="34" charset="0"/>
              <a:cs typeface="Arial-Rounded" pitchFamily="34" charset="0"/>
            </a:endParaRPr>
          </a:p>
        </p:txBody>
      </p:sp>
      <p:sp>
        <p:nvSpPr>
          <p:cNvPr id="49" name="Title 1"/>
          <p:cNvSpPr txBox="1">
            <a:spLocks/>
          </p:cNvSpPr>
          <p:nvPr/>
        </p:nvSpPr>
        <p:spPr>
          <a:xfrm>
            <a:off x="2453934" y="28194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ênh</a:t>
            </a:r>
            <a:endParaRPr lang="en-US" sz="6600">
              <a:solidFill>
                <a:srgbClr val="FF0000"/>
              </a:solidFill>
              <a:latin typeface="Arial-Rounded" pitchFamily="34" charset="0"/>
              <a:ea typeface="Arial-Rounded" pitchFamily="34" charset="0"/>
              <a:cs typeface="Arial-Rounded" pitchFamily="34" charset="0"/>
            </a:endParaRPr>
          </a:p>
        </p:txBody>
      </p:sp>
      <p:sp>
        <p:nvSpPr>
          <p:cNvPr id="50" name="Title 1"/>
          <p:cNvSpPr txBox="1">
            <a:spLocks/>
          </p:cNvSpPr>
          <p:nvPr/>
        </p:nvSpPr>
        <p:spPr>
          <a:xfrm>
            <a:off x="5645151" y="28409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ênh</a:t>
            </a:r>
            <a:endParaRPr lang="en-US" sz="6600">
              <a:solidFill>
                <a:srgbClr val="FF0000"/>
              </a:solidFill>
              <a:latin typeface="Arial-Rounded" pitchFamily="34" charset="0"/>
              <a:ea typeface="Arial-Rounded" pitchFamily="34" charset="0"/>
              <a:cs typeface="Arial-Rounded" pitchFamily="34" charset="0"/>
            </a:endParaRPr>
          </a:p>
        </p:txBody>
      </p:sp>
      <p:sp>
        <p:nvSpPr>
          <p:cNvPr id="51" name="Title 1"/>
          <p:cNvSpPr txBox="1">
            <a:spLocks/>
          </p:cNvSpPr>
          <p:nvPr/>
        </p:nvSpPr>
        <p:spPr>
          <a:xfrm>
            <a:off x="8347300" y="283602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ênh</a:t>
            </a:r>
            <a:endParaRPr lang="en-US" sz="6600">
              <a:solidFill>
                <a:srgbClr val="FF0000"/>
              </a:solidFill>
              <a:latin typeface="Arial-Rounded" pitchFamily="34" charset="0"/>
              <a:ea typeface="Arial-Rounded" pitchFamily="34" charset="0"/>
              <a:cs typeface="Arial-Rounded" pitchFamily="34" charset="0"/>
            </a:endParaRPr>
          </a:p>
        </p:txBody>
      </p:sp>
      <p:sp>
        <p:nvSpPr>
          <p:cNvPr id="52" name="Title 1"/>
          <p:cNvSpPr txBox="1">
            <a:spLocks/>
          </p:cNvSpPr>
          <p:nvPr/>
        </p:nvSpPr>
        <p:spPr>
          <a:xfrm>
            <a:off x="1908063" y="425375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kính</a:t>
            </a:r>
            <a:endParaRPr lang="en-US" sz="6600">
              <a:solidFill>
                <a:srgbClr val="0070C0"/>
              </a:solidFill>
              <a:latin typeface="Arial-Rounded" pitchFamily="34" charset="0"/>
              <a:ea typeface="Arial-Rounded" pitchFamily="34" charset="0"/>
              <a:cs typeface="Arial-Rounded" pitchFamily="34" charset="0"/>
            </a:endParaRPr>
          </a:p>
        </p:txBody>
      </p:sp>
      <p:sp>
        <p:nvSpPr>
          <p:cNvPr id="53" name="Title 1"/>
          <p:cNvSpPr txBox="1">
            <a:spLocks/>
          </p:cNvSpPr>
          <p:nvPr/>
        </p:nvSpPr>
        <p:spPr>
          <a:xfrm>
            <a:off x="4861719" y="4253750"/>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chỉnh</a:t>
            </a:r>
            <a:endParaRPr lang="en-US" sz="6600">
              <a:solidFill>
                <a:srgbClr val="0070C0"/>
              </a:solidFill>
              <a:latin typeface="Arial-Rounded" pitchFamily="34" charset="0"/>
              <a:ea typeface="Arial-Rounded" pitchFamily="34" charset="0"/>
              <a:cs typeface="Arial-Rounded" pitchFamily="34" charset="0"/>
            </a:endParaRPr>
          </a:p>
        </p:txBody>
      </p:sp>
      <p:sp>
        <p:nvSpPr>
          <p:cNvPr id="54" name="Title 1"/>
          <p:cNvSpPr txBox="1">
            <a:spLocks/>
          </p:cNvSpPr>
          <p:nvPr/>
        </p:nvSpPr>
        <p:spPr>
          <a:xfrm>
            <a:off x="7898004" y="425375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thịnh</a:t>
            </a:r>
            <a:endParaRPr lang="en-US" sz="6600">
              <a:solidFill>
                <a:srgbClr val="0070C0"/>
              </a:solidFill>
              <a:latin typeface="Arial-Rounded" pitchFamily="34" charset="0"/>
              <a:ea typeface="Arial-Rounded" pitchFamily="34" charset="0"/>
              <a:cs typeface="Arial-Rounded" pitchFamily="34" charset="0"/>
            </a:endParaRPr>
          </a:p>
        </p:txBody>
      </p:sp>
      <p:sp>
        <p:nvSpPr>
          <p:cNvPr id="55" name="Title 1"/>
          <p:cNvSpPr txBox="1">
            <a:spLocks/>
          </p:cNvSpPr>
          <p:nvPr/>
        </p:nvSpPr>
        <p:spPr>
          <a:xfrm>
            <a:off x="8600326" y="4077466"/>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inh</a:t>
            </a:r>
            <a:endParaRPr lang="en-US" sz="6600">
              <a:solidFill>
                <a:srgbClr val="FF0000"/>
              </a:solidFill>
              <a:latin typeface="Arial-Rounded" pitchFamily="34" charset="0"/>
              <a:ea typeface="Arial-Rounded" pitchFamily="34" charset="0"/>
              <a:cs typeface="Arial-Rounded" pitchFamily="34" charset="0"/>
            </a:endParaRPr>
          </a:p>
        </p:txBody>
      </p:sp>
      <p:grpSp>
        <p:nvGrpSpPr>
          <p:cNvPr id="56" name="Group 55"/>
          <p:cNvGrpSpPr/>
          <p:nvPr/>
        </p:nvGrpSpPr>
        <p:grpSpPr>
          <a:xfrm>
            <a:off x="2013506" y="4080473"/>
            <a:ext cx="2134869" cy="1396675"/>
            <a:chOff x="2013506" y="4956007"/>
            <a:chExt cx="2134869" cy="1396675"/>
          </a:xfrm>
        </p:grpSpPr>
        <p:sp>
          <p:nvSpPr>
            <p:cNvPr id="57" name="Title 1"/>
            <p:cNvSpPr txBox="1">
              <a:spLocks/>
            </p:cNvSpPr>
            <p:nvPr/>
          </p:nvSpPr>
          <p:spPr>
            <a:xfrm>
              <a:off x="2552982" y="495600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nh</a:t>
              </a:r>
              <a:endParaRPr lang="en-US" sz="6600">
                <a:solidFill>
                  <a:srgbClr val="FF0000"/>
                </a:solidFill>
                <a:latin typeface="Arial-Rounded" pitchFamily="34" charset="0"/>
                <a:ea typeface="Arial-Rounded" pitchFamily="34" charset="0"/>
                <a:cs typeface="Arial-Rounded" pitchFamily="34" charset="0"/>
              </a:endParaRPr>
            </a:p>
          </p:txBody>
        </p:sp>
        <p:pic>
          <p:nvPicPr>
            <p:cNvPr id="5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5162" b="-1"/>
            <a:stretch/>
          </p:blipFill>
          <p:spPr bwMode="auto">
            <a:xfrm>
              <a:off x="2013506" y="5201905"/>
              <a:ext cx="1590675" cy="115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9" name="Group 58"/>
          <p:cNvGrpSpPr/>
          <p:nvPr/>
        </p:nvGrpSpPr>
        <p:grpSpPr>
          <a:xfrm>
            <a:off x="5062182" y="4089725"/>
            <a:ext cx="2134869" cy="1396675"/>
            <a:chOff x="2013506" y="4956007"/>
            <a:chExt cx="2134869" cy="1396675"/>
          </a:xfrm>
        </p:grpSpPr>
        <p:sp>
          <p:nvSpPr>
            <p:cNvPr id="60" name="Title 1"/>
            <p:cNvSpPr txBox="1">
              <a:spLocks/>
            </p:cNvSpPr>
            <p:nvPr/>
          </p:nvSpPr>
          <p:spPr>
            <a:xfrm>
              <a:off x="2552982" y="495600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nh</a:t>
              </a:r>
              <a:endParaRPr lang="en-US" sz="6600">
                <a:solidFill>
                  <a:srgbClr val="FF0000"/>
                </a:solidFill>
                <a:latin typeface="Arial-Rounded" pitchFamily="34" charset="0"/>
                <a:ea typeface="Arial-Rounded" pitchFamily="34" charset="0"/>
                <a:cs typeface="Arial-Rounded" pitchFamily="34" charset="0"/>
              </a:endParaRPr>
            </a:p>
          </p:txBody>
        </p:sp>
        <p:pic>
          <p:nvPicPr>
            <p:cNvPr id="6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5162" b="-1"/>
            <a:stretch/>
          </p:blipFill>
          <p:spPr bwMode="auto">
            <a:xfrm>
              <a:off x="2013506" y="5201905"/>
              <a:ext cx="1590675" cy="115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66652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1791272" y="3931733"/>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chanh</a:t>
            </a:r>
            <a:endParaRPr lang="en-US" sz="66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4706572" y="395324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mảnh</a:t>
            </a:r>
            <a:endParaRPr lang="en-US" sz="66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7898004" y="39494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cạnh</a:t>
            </a:r>
            <a:endParaRPr lang="en-US" sz="66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1908063" y="49223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kênh</a:t>
            </a:r>
            <a:endParaRPr lang="en-US" sz="66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4706572" y="4943842"/>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a:t>
            </a:r>
            <a:r>
              <a:rPr lang="en-US" sz="6600" smtClean="0">
                <a:solidFill>
                  <a:srgbClr val="0070C0"/>
                </a:solidFill>
                <a:latin typeface="Arial-Rounded" pitchFamily="34" charset="0"/>
                <a:ea typeface="Arial-Rounded" pitchFamily="34" charset="0"/>
                <a:cs typeface="Arial-Rounded" pitchFamily="34" charset="0"/>
              </a:rPr>
              <a:t>hềnh</a:t>
            </a:r>
            <a:endParaRPr lang="en-US" sz="66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7898004" y="4940091"/>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lệnh</a:t>
            </a:r>
            <a:endParaRPr lang="en-US" sz="66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1908063" y="5858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kính</a:t>
            </a:r>
            <a:endParaRPr lang="en-US" sz="6600">
              <a:solidFill>
                <a:srgbClr val="0070C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4861719" y="5858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chỉnh</a:t>
            </a:r>
            <a:endParaRPr lang="en-US" sz="66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7898004" y="5858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thịnh</a:t>
            </a:r>
            <a:endParaRPr lang="en-US" sz="6600">
              <a:solidFill>
                <a:srgbClr val="0070C0"/>
              </a:solidFill>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064" y="152400"/>
            <a:ext cx="6545605" cy="418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quả chanh</a:t>
            </a:r>
            <a:endParaRPr lang="en-US" sz="9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524335" y="5127724"/>
            <a:ext cx="23597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anh</a:t>
            </a:r>
            <a:endParaRPr lang="en-US" sz="9600">
              <a:solidFill>
                <a:srgbClr val="FF000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2" descr="Chanh Tươi 5 Quả Loại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519" y="184482"/>
            <a:ext cx="4692318" cy="469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bờ kênh</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5695014" y="5439504"/>
            <a:ext cx="286927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ênh</a:t>
            </a:r>
            <a:endParaRPr lang="en-US" sz="9600">
              <a:solidFill>
                <a:srgbClr val="FF0000"/>
              </a:solidFill>
              <a:latin typeface="Arial-Rounded" pitchFamily="34" charset="0"/>
              <a:ea typeface="Arial-Rounded" pitchFamily="34" charset="0"/>
              <a:cs typeface="Arial-Rounded" pitchFamily="34" charset="0"/>
            </a:endParaRPr>
          </a:p>
        </p:txBody>
      </p:sp>
      <p:pic>
        <p:nvPicPr>
          <p:cNvPr id="5" name="Picture 2" descr="Khung cảnh đồng quê ở Quảng Ngãi - VnExpress Du lị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301" y="180134"/>
            <a:ext cx="6451937" cy="4634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633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kính râm</a:t>
            </a:r>
            <a:endParaRPr lang="en-US" sz="9600">
              <a:solidFill>
                <a:srgbClr val="0070C0"/>
              </a:solidFill>
              <a:latin typeface="Arial-Rounded" pitchFamily="34" charset="0"/>
              <a:ea typeface="Arial-Rounded" pitchFamily="34" charset="0"/>
              <a:cs typeface="Arial-Rounded" pitchFamily="34" charset="0"/>
            </a:endParaRPr>
          </a:p>
        </p:txBody>
      </p:sp>
      <p:grpSp>
        <p:nvGrpSpPr>
          <p:cNvPr id="5" name="Group 4"/>
          <p:cNvGrpSpPr/>
          <p:nvPr/>
        </p:nvGrpSpPr>
        <p:grpSpPr>
          <a:xfrm>
            <a:off x="3143795" y="5441430"/>
            <a:ext cx="2753606" cy="1869933"/>
            <a:chOff x="1439739" y="4911037"/>
            <a:chExt cx="2753606" cy="1869933"/>
          </a:xfrm>
        </p:grpSpPr>
        <p:sp>
          <p:nvSpPr>
            <p:cNvPr id="6" name="Title 1"/>
            <p:cNvSpPr txBox="1">
              <a:spLocks/>
            </p:cNvSpPr>
            <p:nvPr/>
          </p:nvSpPr>
          <p:spPr>
            <a:xfrm>
              <a:off x="2597952" y="491103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nh</a:t>
              </a:r>
              <a:endParaRPr lang="en-US" sz="9600">
                <a:solidFill>
                  <a:srgbClr val="FF0000"/>
                </a:solidFill>
                <a:latin typeface="Arial-Rounded" pitchFamily="34" charset="0"/>
                <a:ea typeface="Arial-Rounded" pitchFamily="34" charset="0"/>
                <a:cs typeface="Arial-Rounded" pitchFamily="34" charset="0"/>
              </a:endParaRPr>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5162" b="-1"/>
            <a:stretch/>
          </p:blipFill>
          <p:spPr bwMode="auto">
            <a:xfrm>
              <a:off x="1439739" y="5071195"/>
              <a:ext cx="2363357" cy="17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098" name="Picture 2" descr="Mua Kính râm nam GM250 full hộ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401"/>
          <a:stretch/>
        </p:blipFill>
        <p:spPr bwMode="auto">
          <a:xfrm>
            <a:off x="3404773" y="331931"/>
            <a:ext cx="5016459" cy="454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48886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bờ kênh</a:t>
            </a:r>
            <a:endParaRPr lang="en-US" sz="60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319881"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quả chanh</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7300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kính râm</a:t>
            </a:r>
            <a:endParaRPr lang="en-US" sz="6000">
              <a:solidFill>
                <a:srgbClr val="0070C0"/>
              </a:solidFill>
              <a:latin typeface="Arial-Rounded" pitchFamily="34" charset="0"/>
              <a:ea typeface="Arial-Rounded" pitchFamily="34" charset="0"/>
              <a:cs typeface="Arial-Rounded" pitchFamily="34" charset="0"/>
            </a:endParaRPr>
          </a:p>
        </p:txBody>
      </p:sp>
      <p:pic>
        <p:nvPicPr>
          <p:cNvPr id="9" name="Picture 2" descr="Mua Kính râm nam GM250 full hộ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401"/>
          <a:stretch/>
        </p:blipFill>
        <p:spPr bwMode="auto">
          <a:xfrm>
            <a:off x="8485906" y="1447800"/>
            <a:ext cx="3114826" cy="28220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hung cảnh đồng quê ở Quảng Ngãi - VnExpress Du lị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1377" y="1472166"/>
            <a:ext cx="3860702" cy="27732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hanh Tươi 5 Quả Loại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683" y="1472166"/>
            <a:ext cx="2740161" cy="2740161"/>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3413919"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bờ kênh</a:t>
            </a:r>
            <a:endParaRPr lang="en-US" sz="60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319881" y="58967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quả chanh</a:t>
            </a:r>
            <a:endParaRPr lang="en-US" sz="60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7300119" y="58967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kính râm</a:t>
            </a:r>
            <a:endParaRPr lang="en-US" sz="60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1908063" y="332213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chanh</a:t>
            </a:r>
            <a:endParaRPr lang="en-US" sz="60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4823363" y="33436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mảnh</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8004177" y="3339891"/>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cạnh</a:t>
            </a:r>
            <a:endParaRPr lang="en-US" sz="60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2014236" y="420530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kênh</a:t>
            </a:r>
            <a:endParaRPr lang="en-US" sz="6000">
              <a:solidFill>
                <a:srgbClr val="0070C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4823363" y="422681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g</a:t>
            </a:r>
            <a:r>
              <a:rPr lang="en-US" sz="6000" smtClean="0">
                <a:solidFill>
                  <a:srgbClr val="0070C0"/>
                </a:solidFill>
                <a:latin typeface="Arial-Rounded" pitchFamily="34" charset="0"/>
                <a:ea typeface="Arial-Rounded" pitchFamily="34" charset="0"/>
                <a:cs typeface="Arial-Rounded" pitchFamily="34" charset="0"/>
              </a:rPr>
              <a:t>hềnh</a:t>
            </a:r>
            <a:endParaRPr lang="en-US" sz="6000">
              <a:solidFill>
                <a:srgbClr val="0070C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8004177" y="4223061"/>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lệnh</a:t>
            </a:r>
            <a:endParaRPr lang="en-US" sz="60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2014236" y="5096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kính</a:t>
            </a:r>
            <a:endParaRPr lang="en-US" sz="6000">
              <a:solidFill>
                <a:srgbClr val="0070C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4958241" y="5096242"/>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chỉnh</a:t>
            </a:r>
            <a:endParaRPr lang="en-US" sz="6000">
              <a:solidFill>
                <a:srgbClr val="0070C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8004177" y="5096242"/>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thịnh</a:t>
            </a:r>
            <a:endParaRPr lang="en-US" sz="6000">
              <a:solidFill>
                <a:srgbClr val="0070C0"/>
              </a:solidFill>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746" y="-69954"/>
            <a:ext cx="5950550" cy="3805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482444"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anh</a:t>
            </a:r>
            <a:r>
              <a:rPr lang="el-GR" sz="28600" smtClean="0">
                <a:solidFill>
                  <a:srgbClr val="FF0000"/>
                </a:solidFill>
                <a:latin typeface="HP001 4 hàng"/>
              </a:rPr>
              <a:t>  </a:t>
            </a:r>
            <a:r>
              <a:rPr lang="en-US" sz="28600" smtClean="0">
                <a:solidFill>
                  <a:srgbClr val="FF0000"/>
                </a:solidFill>
                <a:latin typeface="HP001 4 hàng"/>
              </a:rPr>
              <a:t> </a:t>
            </a:r>
            <a:r>
              <a:rPr lang="el-GR" sz="28600" smtClean="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62879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anh</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NH.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0723" y="22780"/>
            <a:ext cx="12040393" cy="4528026"/>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785994"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ênh</a:t>
            </a:r>
            <a:endParaRPr lang="en-US" sz="28600">
              <a:solidFill>
                <a:srgbClr val="FF0000"/>
              </a:solidFill>
              <a:latin typeface="HP001 4 hàng" pitchFamily="34" charset="0"/>
            </a:endParaRPr>
          </a:p>
        </p:txBody>
      </p:sp>
      <p:sp>
        <p:nvSpPr>
          <p:cNvPr id="8" name="TextBox 7"/>
          <p:cNvSpPr txBox="1"/>
          <p:nvPr/>
        </p:nvSpPr>
        <p:spPr>
          <a:xfrm>
            <a:off x="8130969" y="3009901"/>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ênh</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ÊNH.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979" y="-52547"/>
            <a:ext cx="12040393" cy="4508818"/>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503329"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Ł</a:t>
            </a:r>
            <a:r>
              <a:rPr lang="el-GR" sz="28600">
                <a:solidFill>
                  <a:srgbClr val="FF0000"/>
                </a:solidFill>
                <a:latin typeface="HP001 4 hàng"/>
              </a:rPr>
              <a:t>ζ  </a:t>
            </a:r>
            <a:r>
              <a:rPr lang="en-US" sz="28600" smtClean="0">
                <a:solidFill>
                  <a:srgbClr val="FF0000"/>
                </a:solidFill>
                <a:latin typeface="HP001 4 hàng"/>
              </a:rPr>
              <a:t>  </a:t>
            </a:r>
            <a:r>
              <a:rPr lang="el-GR" sz="28600" smtClean="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41441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Ł</a:t>
            </a:r>
            <a:r>
              <a:rPr lang="el-GR" sz="14000">
                <a:solidFill>
                  <a:srgbClr val="FF0000"/>
                </a:solidFill>
                <a:latin typeface="HP001 4 hàng"/>
              </a:rPr>
              <a:t>ζ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936354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0723" y="-115007"/>
            <a:ext cx="12040393" cy="4508818"/>
          </a:xfr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15" name="TextBox 14"/>
          <p:cNvSpPr txBox="1"/>
          <p:nvPr/>
        </p:nvSpPr>
        <p:spPr>
          <a:xfrm>
            <a:off x="1278464" y="990600"/>
            <a:ext cx="4876800" cy="2892902"/>
          </a:xfrm>
          <a:prstGeom prst="rect">
            <a:avLst/>
          </a:prstGeom>
          <a:noFill/>
        </p:spPr>
        <p:txBody>
          <a:bodyPr wrap="square" lIns="121725" tIns="60862" rIns="121725" bIns="60862" rtlCol="0">
            <a:spAutoFit/>
          </a:bodyPr>
          <a:lstStyle/>
          <a:p>
            <a:r>
              <a:rPr lang="en-US" sz="18000" dirty="0" err="1" smtClean="0">
                <a:solidFill>
                  <a:srgbClr val="FF0000"/>
                </a:solidFill>
                <a:latin typeface="HP001 4 hàng"/>
              </a:rPr>
              <a:t>anh</a:t>
            </a:r>
            <a:r>
              <a:rPr lang="el-GR" sz="18000" dirty="0" smtClean="0">
                <a:solidFill>
                  <a:srgbClr val="FF0000"/>
                </a:solidFill>
                <a:latin typeface="HP001 4 hàng"/>
              </a:rPr>
              <a:t> </a:t>
            </a:r>
            <a:endParaRPr lang="en-US" sz="9000" dirty="0">
              <a:solidFill>
                <a:srgbClr val="FF0000"/>
              </a:solidFill>
              <a:latin typeface="HP001 4 hàng" pitchFamily="34" charset="0"/>
            </a:endParaRPr>
          </a:p>
        </p:txBody>
      </p:sp>
      <p:sp>
        <p:nvSpPr>
          <p:cNvPr id="7" name="TextBox 6"/>
          <p:cNvSpPr txBox="1"/>
          <p:nvPr/>
        </p:nvSpPr>
        <p:spPr>
          <a:xfrm>
            <a:off x="1269868" y="4648200"/>
            <a:ext cx="3939540" cy="2892902"/>
          </a:xfrm>
          <a:prstGeom prst="rect">
            <a:avLst/>
          </a:prstGeom>
          <a:noFill/>
        </p:spPr>
        <p:txBody>
          <a:bodyPr wrap="square" lIns="121725" tIns="60862" rIns="121725" bIns="60862" rtlCol="0">
            <a:spAutoFit/>
          </a:bodyPr>
          <a:lstStyle/>
          <a:p>
            <a:r>
              <a:rPr lang="en-US" sz="18000" dirty="0" err="1" smtClean="0">
                <a:solidFill>
                  <a:srgbClr val="FF0000"/>
                </a:solidFill>
                <a:latin typeface="HP001 4 hàng"/>
              </a:rPr>
              <a:t>ênh</a:t>
            </a:r>
            <a:r>
              <a:rPr lang="en-US" sz="18000" dirty="0" smtClean="0">
                <a:solidFill>
                  <a:srgbClr val="FF0000"/>
                </a:solidFill>
                <a:latin typeface="HP001 4 hàng" pitchFamily="34" charset="0"/>
              </a:rPr>
              <a:t> </a:t>
            </a:r>
            <a:endParaRPr lang="en-US" sz="9000" dirty="0">
              <a:solidFill>
                <a:srgbClr val="FF0000"/>
              </a:solidFill>
              <a:latin typeface="HP001 4 hàng" pitchFamily="34" charset="0"/>
            </a:endParaRPr>
          </a:p>
        </p:txBody>
      </p:sp>
      <p:sp>
        <p:nvSpPr>
          <p:cNvPr id="9" name="TextBox 8"/>
          <p:cNvSpPr txBox="1"/>
          <p:nvPr/>
        </p:nvSpPr>
        <p:spPr>
          <a:xfrm>
            <a:off x="7223919" y="4648200"/>
            <a:ext cx="4198620" cy="2892902"/>
          </a:xfrm>
          <a:prstGeom prst="rect">
            <a:avLst/>
          </a:prstGeom>
          <a:noFill/>
        </p:spPr>
        <p:txBody>
          <a:bodyPr wrap="square" lIns="121725" tIns="60862" rIns="121725" bIns="60862" rtlCol="0">
            <a:spAutoFit/>
          </a:bodyPr>
          <a:lstStyle/>
          <a:p>
            <a:r>
              <a:rPr lang="en-US" sz="18000" dirty="0">
                <a:solidFill>
                  <a:srgbClr val="FF0000"/>
                </a:solidFill>
                <a:latin typeface="HP001 4 hàng"/>
              </a:rPr>
              <a:t>Ł</a:t>
            </a:r>
            <a:r>
              <a:rPr lang="el-GR" sz="18000" dirty="0">
                <a:solidFill>
                  <a:srgbClr val="FF0000"/>
                </a:solidFill>
                <a:latin typeface="HP001 4 hàng"/>
              </a:rPr>
              <a:t>ζ</a:t>
            </a:r>
            <a:r>
              <a:rPr lang="en-US" sz="18000" dirty="0" smtClean="0">
                <a:solidFill>
                  <a:srgbClr val="FF0000"/>
                </a:solidFill>
                <a:latin typeface="HP001 4 hàng" pitchFamily="34" charset="0"/>
              </a:rPr>
              <a:t> </a:t>
            </a:r>
            <a:endParaRPr lang="en-US" sz="9000" dirty="0">
              <a:solidFill>
                <a:srgbClr val="FF0000"/>
              </a:solidFill>
              <a:latin typeface="HP001 4 hàng" pitchFamily="34" charset="0"/>
            </a:endParaRPr>
          </a:p>
        </p:txBody>
      </p:sp>
    </p:spTree>
    <p:extLst>
      <p:ext uri="{BB962C8B-B14F-4D97-AF65-F5344CB8AC3E}">
        <p14:creationId xmlns:p14="http://schemas.microsoft.com/office/powerpoint/2010/main" val="95519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714621206"/>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TextBox 9"/>
          <p:cNvSpPr txBox="1"/>
          <p:nvPr/>
        </p:nvSpPr>
        <p:spPr>
          <a:xfrm>
            <a:off x="724429" y="1183168"/>
            <a:ext cx="10626225" cy="4539506"/>
          </a:xfrm>
          <a:prstGeom prst="rect">
            <a:avLst/>
          </a:prstGeom>
          <a:noFill/>
        </p:spPr>
        <p:txBody>
          <a:bodyPr wrap="square" lIns="121725" tIns="60862" rIns="121725" bIns="60862" rtlCol="0">
            <a:spAutoFit/>
          </a:bodyPr>
          <a:lstStyle/>
          <a:p>
            <a:r>
              <a:rPr lang="en-US" sz="28700" smtClean="0">
                <a:solidFill>
                  <a:srgbClr val="FF0000"/>
                </a:solidFill>
                <a:latin typeface="HP001 4 hàng" pitchFamily="34" charset="0"/>
              </a:rPr>
              <a:t>chanh</a:t>
            </a:r>
            <a:endParaRPr lang="en-US" sz="28700">
              <a:solidFill>
                <a:srgbClr val="FF0000"/>
              </a:solidFill>
              <a:latin typeface="HP001 4 hàng" pitchFamily="34" charset="0"/>
            </a:endParaRPr>
          </a:p>
        </p:txBody>
      </p:sp>
    </p:spTree>
    <p:extLst>
      <p:ext uri="{BB962C8B-B14F-4D97-AF65-F5344CB8AC3E}">
        <p14:creationId xmlns:p14="http://schemas.microsoft.com/office/powerpoint/2010/main" val="1416177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539655061"/>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6" name="TextBox 15"/>
          <p:cNvSpPr txBox="1"/>
          <p:nvPr/>
        </p:nvSpPr>
        <p:spPr>
          <a:xfrm>
            <a:off x="-800100" y="1689844"/>
            <a:ext cx="12138819" cy="4539506"/>
          </a:xfrm>
          <a:prstGeom prst="rect">
            <a:avLst/>
          </a:prstGeom>
          <a:noFill/>
        </p:spPr>
        <p:txBody>
          <a:bodyPr wrap="square" lIns="121725" tIns="60862" rIns="121725" bIns="60862" rtlCol="0">
            <a:spAutoFit/>
          </a:bodyPr>
          <a:lstStyle/>
          <a:p>
            <a:pPr algn="ctr"/>
            <a:r>
              <a:rPr lang="el-GR" sz="28700" dirty="0" smtClean="0">
                <a:solidFill>
                  <a:srgbClr val="FF0000"/>
                </a:solidFill>
                <a:latin typeface="HP001" panose="020B0603050302020204" pitchFamily="34" charset="0"/>
                <a:ea typeface="HP001" panose="020B0603050302020204" pitchFamily="34" charset="0"/>
              </a:rPr>
              <a:t>Γ</a:t>
            </a:r>
            <a:r>
              <a:rPr lang="en-US" sz="28700" dirty="0" err="1" smtClean="0">
                <a:solidFill>
                  <a:srgbClr val="FF0000"/>
                </a:solidFill>
                <a:latin typeface="HP001" panose="020B0603050302020204" pitchFamily="34" charset="0"/>
                <a:ea typeface="HP001" panose="020B0603050302020204" pitchFamily="34" charset="0"/>
              </a:rPr>
              <a:t>ênh</a:t>
            </a:r>
            <a:endParaRPr lang="en-US" sz="28700" dirty="0">
              <a:solidFill>
                <a:srgbClr val="FF0000"/>
              </a:solidFill>
              <a:latin typeface="HP001" panose="020B0603050302020204" pitchFamily="34" charset="0"/>
              <a:ea typeface="HP001" panose="020B0603050302020204" pitchFamily="34" charset="0"/>
            </a:endParaRPr>
          </a:p>
        </p:txBody>
      </p:sp>
    </p:spTree>
    <p:extLst>
      <p:ext uri="{BB962C8B-B14F-4D97-AF65-F5344CB8AC3E}">
        <p14:creationId xmlns:p14="http://schemas.microsoft.com/office/powerpoint/2010/main" val="1949239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3327721381"/>
              </p:ext>
            </p:extLst>
          </p:nvPr>
        </p:nvGraphicFramePr>
        <p:xfrm>
          <a:off x="215396" y="81741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6" name="TextBox 15"/>
          <p:cNvSpPr txBox="1"/>
          <p:nvPr/>
        </p:nvSpPr>
        <p:spPr>
          <a:xfrm>
            <a:off x="-1714500" y="1689844"/>
            <a:ext cx="12138819" cy="4539506"/>
          </a:xfrm>
          <a:prstGeom prst="rect">
            <a:avLst/>
          </a:prstGeom>
          <a:noFill/>
        </p:spPr>
        <p:txBody>
          <a:bodyPr wrap="square" lIns="121725" tIns="60862" rIns="121725" bIns="60862" rtlCol="0">
            <a:spAutoFit/>
          </a:bodyPr>
          <a:lstStyle/>
          <a:p>
            <a:pPr algn="ctr"/>
            <a:r>
              <a:rPr lang="en-US" sz="28700" dirty="0">
                <a:solidFill>
                  <a:srgbClr val="FF0000"/>
                </a:solidFill>
                <a:latin typeface="HP001 4 hàng" pitchFamily="34" charset="0"/>
              </a:rPr>
              <a:t> </a:t>
            </a:r>
            <a:r>
              <a:rPr lang="en-US" sz="28700" dirty="0" err="1">
                <a:solidFill>
                  <a:srgbClr val="FF0000"/>
                </a:solidFill>
                <a:latin typeface="HP001 4 hàng" pitchFamily="34" charset="0"/>
              </a:rPr>
              <a:t>kí</a:t>
            </a:r>
            <a:r>
              <a:rPr lang="el-GR" sz="28700" dirty="0">
                <a:solidFill>
                  <a:srgbClr val="FF0000"/>
                </a:solidFill>
                <a:latin typeface="HP001 4 hàng" pitchFamily="34" charset="0"/>
              </a:rPr>
              <a:t>ζ </a:t>
            </a:r>
            <a:endParaRPr lang="en-US" sz="28700" dirty="0">
              <a:solidFill>
                <a:srgbClr val="FF0000"/>
              </a:solidFill>
              <a:latin typeface="HP001 4 hàng" pitchFamily="34" charset="0"/>
            </a:endParaRPr>
          </a:p>
        </p:txBody>
      </p:sp>
    </p:spTree>
    <p:extLst>
      <p:ext uri="{BB962C8B-B14F-4D97-AF65-F5344CB8AC3E}">
        <p14:creationId xmlns:p14="http://schemas.microsoft.com/office/powerpoint/2010/main" val="2382770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571" t="24375" r="33236" b="22187"/>
          <a:stretch/>
        </p:blipFill>
        <p:spPr bwMode="auto">
          <a:xfrm>
            <a:off x="3642519" y="228600"/>
            <a:ext cx="7620000" cy="588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7449" t="9594" r="5424" b="9593"/>
          <a:stretch/>
        </p:blipFill>
        <p:spPr>
          <a:xfrm rot="5400000">
            <a:off x="-1230316" y="1389244"/>
            <a:ext cx="6849040" cy="4167349"/>
          </a:xfrm>
          <a:prstGeom prst="rect">
            <a:avLst/>
          </a:prstGeom>
        </p:spPr>
      </p:pic>
      <p:sp>
        <p:nvSpPr>
          <p:cNvPr id="4" name="Rectangle 3"/>
          <p:cNvSpPr/>
          <p:nvPr/>
        </p:nvSpPr>
        <p:spPr>
          <a:xfrm>
            <a:off x="2069109" y="6019800"/>
            <a:ext cx="180201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Arial-Rounded" panose="020B0500000000000000" pitchFamily="34" charset="0"/>
                <a:ea typeface="Arial-Rounded" panose="020B0500000000000000" pitchFamily="34" charset="0"/>
                <a:cs typeface="Arial-Rounded" panose="020B0500000000000000" pitchFamily="34" charset="0"/>
              </a:rPr>
              <a:t>Trang</a:t>
            </a:r>
            <a:r>
              <a:rPr lang="en-US" sz="3600" dirty="0" smtClean="0">
                <a:latin typeface="Arial-Rounded" panose="020B0500000000000000" pitchFamily="34" charset="0"/>
                <a:ea typeface="Arial-Rounded" panose="020B0500000000000000" pitchFamily="34" charset="0"/>
                <a:cs typeface="Arial-Rounded" panose="020B0500000000000000" pitchFamily="34" charset="0"/>
              </a:rPr>
              <a:t> 18</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4341" t="-2" b="64668"/>
          <a:stretch/>
        </p:blipFill>
        <p:spPr>
          <a:xfrm>
            <a:off x="1785116" y="-232426"/>
            <a:ext cx="7009717" cy="3772628"/>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40386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vịt</a:t>
            </a:r>
            <a:r>
              <a:rPr lang="en-US" dirty="0" smtClean="0">
                <a:solidFill>
                  <a:srgbClr val="0070C0"/>
                </a:solidFill>
                <a:latin typeface="Arial-Rounded" pitchFamily="34" charset="0"/>
                <a:ea typeface="Arial-Rounded" pitchFamily="34" charset="0"/>
                <a:cs typeface="Arial-Rounded" pitchFamily="34" charset="0"/>
              </a:rPr>
              <a:t> ở </a:t>
            </a:r>
            <a:r>
              <a:rPr lang="en-US" dirty="0" err="1" smtClean="0">
                <a:solidFill>
                  <a:srgbClr val="0070C0"/>
                </a:solidFill>
                <a:latin typeface="Arial-Rounded" pitchFamily="34" charset="0"/>
                <a:ea typeface="Arial-Rounded" pitchFamily="34" charset="0"/>
                <a:cs typeface="Arial-Rounded" pitchFamily="34" charset="0"/>
              </a:rPr>
              <a:t>gần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một</a:t>
            </a:r>
            <a:r>
              <a:rPr lang="en-US" dirty="0" smtClean="0">
                <a:solidFill>
                  <a:srgbClr val="0070C0"/>
                </a:solidFill>
                <a:latin typeface="Arial-Rounded" pitchFamily="34" charset="0"/>
                <a:ea typeface="Arial-Rounded" pitchFamily="34" charset="0"/>
                <a:cs typeface="Arial-Rounded" pitchFamily="34" charset="0"/>
              </a:rPr>
              <a:t> con </a:t>
            </a:r>
            <a:r>
              <a:rPr lang="en-US" dirty="0" err="1" smtClean="0">
                <a:solidFill>
                  <a:srgbClr val="0070C0"/>
                </a:solidFill>
                <a:latin typeface="Arial-Rounded" pitchFamily="34" charset="0"/>
                <a:ea typeface="Arial-Rounded" pitchFamily="34" charset="0"/>
                <a:cs typeface="Arial-Rounded" pitchFamily="34" charset="0"/>
              </a:rPr>
              <a:t>kênh</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xinh</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xinh</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Hôm</a:t>
            </a:r>
            <a:r>
              <a:rPr lang="en-US" dirty="0" smtClean="0">
                <a:solidFill>
                  <a:srgbClr val="0070C0"/>
                </a:solidFill>
                <a:latin typeface="Arial-Rounded" pitchFamily="34" charset="0"/>
                <a:ea typeface="Arial-Rounded" pitchFamily="34" charset="0"/>
                <a:cs typeface="Arial-Rounded" pitchFamily="34" charset="0"/>
              </a:rPr>
              <a:t> nay </a:t>
            </a:r>
            <a:r>
              <a:rPr lang="en-US" dirty="0" err="1" smtClean="0">
                <a:solidFill>
                  <a:srgbClr val="0070C0"/>
                </a:solidFill>
                <a:latin typeface="Arial-Rounded" pitchFamily="34" charset="0"/>
                <a:ea typeface="Arial-Rounded" pitchFamily="34" charset="0"/>
                <a:cs typeface="Arial-Rounded" pitchFamily="34" charset="0"/>
              </a:rPr>
              <a:t>trời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đẹp</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bố</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mẹ</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cho</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vịt</a:t>
            </a:r>
            <a:r>
              <a:rPr lang="en-US" dirty="0" smtClean="0">
                <a:solidFill>
                  <a:srgbClr val="0070C0"/>
                </a:solidFill>
                <a:latin typeface="Arial-Rounded" pitchFamily="34" charset="0"/>
                <a:ea typeface="Arial-Rounded" pitchFamily="34" charset="0"/>
                <a:cs typeface="Arial-Rounded" pitchFamily="34" charset="0"/>
              </a:rPr>
              <a:t> con </a:t>
            </a:r>
            <a:r>
              <a:rPr lang="en-US" dirty="0" err="1" smtClean="0">
                <a:solidFill>
                  <a:srgbClr val="0070C0"/>
                </a:solidFill>
                <a:latin typeface="Arial-Rounded" pitchFamily="34" charset="0"/>
                <a:ea typeface="Arial-Rounded" pitchFamily="34" charset="0"/>
                <a:cs typeface="Arial-Rounded" pitchFamily="34" charset="0"/>
              </a:rPr>
              <a:t>ra</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kênh</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tập</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bơi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Mới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tập</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mà</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vịt</a:t>
            </a:r>
            <a:r>
              <a:rPr lang="en-US" dirty="0" smtClean="0">
                <a:solidFill>
                  <a:srgbClr val="0070C0"/>
                </a:solidFill>
                <a:latin typeface="Arial-Rounded" pitchFamily="34" charset="0"/>
                <a:ea typeface="Arial-Rounded" pitchFamily="34" charset="0"/>
                <a:cs typeface="Arial-Rounded" pitchFamily="34" charset="0"/>
              </a:rPr>
              <a:t> con </a:t>
            </a:r>
            <a:r>
              <a:rPr lang="en-US" dirty="0" err="1" smtClean="0">
                <a:solidFill>
                  <a:srgbClr val="0070C0"/>
                </a:solidFill>
                <a:latin typeface="Arial-Rounded" pitchFamily="34" charset="0"/>
                <a:ea typeface="Arial-Rounded" pitchFamily="34" charset="0"/>
                <a:cs typeface="Arial-Rounded" pitchFamily="34" charset="0"/>
              </a:rPr>
              <a:t>đã</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bơi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rất</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nhanh</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Vịt</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bố</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vịt</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mẹ</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vui</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quá</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kêu</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cạp</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cạp</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Gia</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đình</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vịt</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làm</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xôn</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xao</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cả</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mặt</a:t>
            </a:r>
            <a:r>
              <a:rPr lang="en-US" dirty="0" smtClean="0">
                <a:solidFill>
                  <a:srgbClr val="0070C0"/>
                </a:solidFill>
                <a:latin typeface="Arial-Rounded" pitchFamily="34" charset="0"/>
                <a:ea typeface="Arial-Rounded" pitchFamily="34" charset="0"/>
                <a:cs typeface="Arial-Rounded" pitchFamily="34" charset="0"/>
              </a:rPr>
              <a:t> </a:t>
            </a:r>
            <a:r>
              <a:rPr lang="en-US" dirty="0" err="1" smtClean="0">
                <a:solidFill>
                  <a:srgbClr val="0070C0"/>
                </a:solidFill>
                <a:latin typeface="Arial-Rounded" pitchFamily="34" charset="0"/>
                <a:ea typeface="Arial-Rounded" pitchFamily="34" charset="0"/>
                <a:cs typeface="Arial-Rounded" pitchFamily="34" charset="0"/>
              </a:rPr>
              <a:t>kênh</a:t>
            </a:r>
            <a:r>
              <a:rPr lang="en-US" dirty="0" smtClean="0">
                <a:solidFill>
                  <a:srgbClr val="0070C0"/>
                </a:solidFill>
                <a:latin typeface="Arial-Rounded" pitchFamily="34" charset="0"/>
                <a:ea typeface="Arial-Rounded" pitchFamily="34" charset="0"/>
                <a:cs typeface="Arial-Rounded" pitchFamily="34" charset="0"/>
              </a:rPr>
              <a:t>.</a:t>
            </a:r>
          </a:p>
        </p:txBody>
      </p:sp>
      <p:cxnSp>
        <p:nvCxnSpPr>
          <p:cNvPr id="32" name="Straight Connector 31"/>
          <p:cNvCxnSpPr/>
          <p:nvPr/>
        </p:nvCxnSpPr>
        <p:spPr>
          <a:xfrm>
            <a:off x="6828339" y="4198451"/>
            <a:ext cx="12506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232704" y="4198451"/>
            <a:ext cx="20392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794221" y="4279706"/>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196348" y="3391804"/>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1</a:t>
            </a:r>
            <a:endParaRPr lang="en-US" sz="28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10500519" y="3350945"/>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2</a:t>
            </a:r>
            <a:endParaRPr lang="en-US" sz="28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10452045" y="3692426"/>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773420" y="4785731"/>
            <a:ext cx="117307"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21691" y="4564241"/>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3</a:t>
            </a:r>
            <a:endParaRPr lang="en-US" sz="28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8702785" y="4799218"/>
            <a:ext cx="113539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772886" y="5257518"/>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4</a:t>
            </a:r>
          </a:p>
        </p:txBody>
      </p:sp>
      <p:cxnSp>
        <p:nvCxnSpPr>
          <p:cNvPr id="20" name="Straight Connector 19"/>
          <p:cNvCxnSpPr/>
          <p:nvPr/>
        </p:nvCxnSpPr>
        <p:spPr>
          <a:xfrm flipH="1">
            <a:off x="5321488" y="5398633"/>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32059" y="6037606"/>
            <a:ext cx="9301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194043" y="5423915"/>
            <a:ext cx="15413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87996" y="6595709"/>
            <a:ext cx="11993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655968" y="6107661"/>
            <a:ext cx="106643"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428131" y="6007461"/>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5</a:t>
            </a:r>
            <a:endParaRPr lang="en-US" sz="28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animBg="1"/>
      <p:bldP spid="13" grpId="0" animBg="1"/>
      <p:bldP spid="16" grpId="0" animBg="1"/>
      <p:bldP spid="18"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1"/>
          <p:cNvSpPr txBox="1">
            <a:spLocks/>
          </p:cNvSpPr>
          <p:nvPr/>
        </p:nvSpPr>
        <p:spPr>
          <a:xfrm>
            <a:off x="8130202" y="3330051"/>
            <a:ext cx="3363809" cy="1190289"/>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pitchFamily="34" charset="0"/>
                <a:ea typeface="Arial-Rounded" pitchFamily="34" charset="0"/>
                <a:cs typeface="Arial-Rounded" pitchFamily="34" charset="0"/>
              </a:rPr>
              <a:t>búp sen</a:t>
            </a:r>
            <a:endParaRPr lang="en-US" sz="88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4472602" y="3330051"/>
            <a:ext cx="3363809" cy="1190289"/>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pitchFamily="34" charset="0"/>
                <a:ea typeface="Arial-Rounded" pitchFamily="34" charset="0"/>
                <a:cs typeface="Arial-Rounded" pitchFamily="34" charset="0"/>
              </a:rPr>
              <a:t>bìm bịp</a:t>
            </a:r>
            <a:endParaRPr lang="en-US" sz="88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1284003" y="3477632"/>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pitchFamily="34" charset="0"/>
                <a:ea typeface="Arial-Rounded" pitchFamily="34" charset="0"/>
                <a:cs typeface="Arial-Rounded" pitchFamily="34" charset="0"/>
              </a:rPr>
              <a:t>kẹp </a:t>
            </a:r>
          </a:p>
          <a:p>
            <a:pPr algn="ctr"/>
            <a:r>
              <a:rPr lang="en-US" sz="8800" smtClean="0">
                <a:solidFill>
                  <a:srgbClr val="00B050"/>
                </a:solidFill>
                <a:latin typeface="Arial-Rounded" pitchFamily="34" charset="0"/>
                <a:ea typeface="Arial-Rounded" pitchFamily="34" charset="0"/>
                <a:cs typeface="Arial-Rounded" pitchFamily="34" charset="0"/>
              </a:rPr>
              <a:t>kịp</a:t>
            </a:r>
            <a:endParaRPr lang="en-US" sz="8800">
              <a:solidFill>
                <a:srgbClr val="00B050"/>
              </a:solidFill>
              <a:latin typeface="Arial-Rounded" pitchFamily="34" charset="0"/>
              <a:ea typeface="Arial-Rounded" pitchFamily="34" charset="0"/>
              <a:cs typeface="Arial-Rounded" pitchFamily="34" charset="0"/>
            </a:endParaRPr>
          </a:p>
        </p:txBody>
      </p:sp>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9333"/>
          <a:stretch/>
        </p:blipFill>
        <p:spPr>
          <a:xfrm>
            <a:off x="4774510" y="2144767"/>
            <a:ext cx="2759995" cy="3860839"/>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9187"/>
          <a:stretch/>
        </p:blipFill>
        <p:spPr>
          <a:xfrm>
            <a:off x="8432110" y="2141656"/>
            <a:ext cx="2759995" cy="3867061"/>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8667"/>
          <a:stretch/>
        </p:blipFill>
        <p:spPr>
          <a:xfrm>
            <a:off x="983139" y="2130573"/>
            <a:ext cx="2759995" cy="3889227"/>
          </a:xfrm>
          <a:prstGeom prst="rect">
            <a:avLst/>
          </a:prstGeom>
        </p:spPr>
      </p:pic>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2"/>
                                        </p:tgtEl>
                                        <p:attrNameLst>
                                          <p:attrName>ppt_x</p:attrName>
                                        </p:attrNameLst>
                                      </p:cBhvr>
                                      <p:tavLst>
                                        <p:tav tm="0">
                                          <p:val>
                                            <p:strVal val="ppt_x"/>
                                          </p:val>
                                        </p:tav>
                                        <p:tav tm="100000">
                                          <p:val>
                                            <p:strVal val="ppt_x"/>
                                          </p:val>
                                        </p:tav>
                                      </p:tavLst>
                                    </p:anim>
                                    <p:anim calcmode="lin" valueType="num">
                                      <p:cBhvr additive="base">
                                        <p:cTn id="21" dur="500"/>
                                        <p:tgtEl>
                                          <p:spTgt spid="2"/>
                                        </p:tgtEl>
                                        <p:attrNameLst>
                                          <p:attrName>ppt_y</p:attrName>
                                        </p:attrNameLst>
                                      </p:cBhvr>
                                      <p:tavLst>
                                        <p:tav tm="0">
                                          <p:val>
                                            <p:strVal val="ppt_y"/>
                                          </p:val>
                                        </p:tav>
                                        <p:tav tm="100000">
                                          <p:val>
                                            <p:strVal val="1+ppt_h/2"/>
                                          </p:val>
                                        </p:tav>
                                      </p:tavLst>
                                    </p:anim>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86561" y="1624625"/>
            <a:ext cx="423949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kênh</a:t>
            </a:r>
          </a:p>
        </p:txBody>
      </p:sp>
      <p:sp>
        <p:nvSpPr>
          <p:cNvPr id="7" name="Title 1"/>
          <p:cNvSpPr txBox="1">
            <a:spLocks/>
          </p:cNvSpPr>
          <p:nvPr/>
        </p:nvSpPr>
        <p:spPr>
          <a:xfrm>
            <a:off x="5990038" y="1624625"/>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xinh xinh</a:t>
            </a:r>
            <a:endParaRPr lang="en-US" sz="9600">
              <a:solidFill>
                <a:schemeClr val="bg1"/>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5990038" y="3622068"/>
            <a:ext cx="5129784"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gia đình</a:t>
            </a:r>
          </a:p>
        </p:txBody>
      </p:sp>
      <p:sp>
        <p:nvSpPr>
          <p:cNvPr id="6" name="Title 1"/>
          <p:cNvSpPr txBox="1">
            <a:spLocks/>
          </p:cNvSpPr>
          <p:nvPr/>
        </p:nvSpPr>
        <p:spPr>
          <a:xfrm>
            <a:off x="1286561" y="3622068"/>
            <a:ext cx="423949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nhanh</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solidFill>
                  <a:srgbClr val="0070C0"/>
                </a:solidFill>
                <a:latin typeface="Arial-Rounded" pitchFamily="34" charset="0"/>
                <a:ea typeface="Arial-Rounded" pitchFamily="34" charset="0"/>
                <a:cs typeface="Arial-Rounded" pitchFamily="34" charset="0"/>
              </a:rPr>
              <a:t>	</a:t>
            </a:r>
            <a:r>
              <a:rPr lang="en-US" sz="5400">
                <a:solidFill>
                  <a:srgbClr val="0070C0"/>
                </a:solidFill>
                <a:latin typeface="Arial-Rounded" pitchFamily="34" charset="0"/>
                <a:ea typeface="Arial-Rounded" pitchFamily="34" charset="0"/>
                <a:cs typeface="Arial-Rounded" pitchFamily="34" charset="0"/>
              </a:rPr>
              <a:t>Nhà vịt ở gần một con kênh xinh xinh. Hôm nay trời đẹp, bố mẹ cho vịt con ra kênh tập bơi. Mới tập mà vịt con đã bơi rất nhanh. Vịt bố vịt mẹ vui quá, kêu cạp cạp. Gia đình vịt làm xôn xao cả mặt kênh</a:t>
            </a:r>
            <a:r>
              <a:rPr lang="en-US" sz="5400" smtClean="0">
                <a:solidFill>
                  <a:srgbClr val="0070C0"/>
                </a:solidFill>
                <a:latin typeface="Arial-Rounded" pitchFamily="34" charset="0"/>
                <a:ea typeface="Arial-Rounded" pitchFamily="34" charset="0"/>
                <a:cs typeface="Arial-Rounded" pitchFamily="34" charset="0"/>
              </a:rPr>
              <a:t>.</a:t>
            </a:r>
            <a:endParaRPr lang="en-US" sz="5400">
              <a:solidFill>
                <a:srgbClr val="0070C0"/>
              </a:solidFill>
              <a:latin typeface="Arial-Rounded" pitchFamily="34" charset="0"/>
              <a:ea typeface="Arial-Rounded" pitchFamily="34" charset="0"/>
              <a:cs typeface="Arial-Rounded" pitchFamily="34" charset="0"/>
            </a:endParaRPr>
          </a:p>
        </p:txBody>
      </p:sp>
      <p:cxnSp>
        <p:nvCxnSpPr>
          <p:cNvPr id="47" name="Straight Connector 46"/>
          <p:cNvCxnSpPr/>
          <p:nvPr/>
        </p:nvCxnSpPr>
        <p:spPr>
          <a:xfrm>
            <a:off x="1280319" y="1165860"/>
            <a:ext cx="106139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96432" y="1905000"/>
            <a:ext cx="11820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768865" y="1905000"/>
            <a:ext cx="39749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3139" y="2649234"/>
            <a:ext cx="57351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852319" y="3429000"/>
            <a:ext cx="5723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98274" y="5454378"/>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smtClean="0">
                <a:latin typeface="Arial-Rounded" pitchFamily="34" charset="0"/>
                <a:ea typeface="Arial-Rounded" pitchFamily="34" charset="0"/>
                <a:cs typeface="Arial-Rounded" pitchFamily="34" charset="0"/>
              </a:rPr>
              <a:t>Nhà vịt ở đâu?</a:t>
            </a:r>
            <a:endParaRPr lang="en-US" sz="6600">
              <a:latin typeface="Arial-Rounded" pitchFamily="34" charset="0"/>
              <a:ea typeface="Arial-Rounded" pitchFamily="34" charset="0"/>
              <a:cs typeface="Arial-Rounded" pitchFamily="34" charset="0"/>
            </a:endParaRPr>
          </a:p>
        </p:txBody>
      </p:sp>
      <p:cxnSp>
        <p:nvCxnSpPr>
          <p:cNvPr id="19" name="Straight Connector 18"/>
          <p:cNvCxnSpPr/>
          <p:nvPr/>
        </p:nvCxnSpPr>
        <p:spPr>
          <a:xfrm flipV="1">
            <a:off x="333428" y="4130040"/>
            <a:ext cx="3819631" cy="69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547167" y="4130040"/>
            <a:ext cx="7196617" cy="69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98274" y="5454378"/>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latin typeface="Arial-Rounded" pitchFamily="34" charset="0"/>
                <a:ea typeface="Arial-Rounded" pitchFamily="34" charset="0"/>
                <a:cs typeface="Arial-Rounded" pitchFamily="34" charset="0"/>
              </a:rPr>
              <a:t>Bố mẹ cho vịt ra kênh để làm gì?</a:t>
            </a:r>
            <a:endParaRPr lang="en-US" sz="6000">
              <a:latin typeface="Arial-Rounded" pitchFamily="34" charset="0"/>
              <a:ea typeface="Arial-Rounded" pitchFamily="34" charset="0"/>
              <a:cs typeface="Arial-Rounded" pitchFamily="34" charset="0"/>
            </a:endParaRPr>
          </a:p>
        </p:txBody>
      </p:sp>
      <p:sp>
        <p:nvSpPr>
          <p:cNvPr id="22" name="Rounded Rectangle 21"/>
          <p:cNvSpPr/>
          <p:nvPr/>
        </p:nvSpPr>
        <p:spPr>
          <a:xfrm>
            <a:off x="498274" y="5454378"/>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Những câu nào cho biết gia đình vịt rất vui?</a:t>
            </a:r>
            <a:endParaRPr lang="en-US" sz="4400">
              <a:latin typeface="Arial-Rounded" pitchFamily="34" charset="0"/>
              <a:ea typeface="Arial-Rounded" pitchFamily="34" charset="0"/>
              <a:cs typeface="Arial-Rounded" pitchFamily="34" charset="0"/>
            </a:endParaRPr>
          </a:p>
        </p:txBody>
      </p:sp>
      <p:cxnSp>
        <p:nvCxnSpPr>
          <p:cNvPr id="25" name="Straight Connector 24"/>
          <p:cNvCxnSpPr/>
          <p:nvPr/>
        </p:nvCxnSpPr>
        <p:spPr>
          <a:xfrm flipV="1">
            <a:off x="424331" y="4876800"/>
            <a:ext cx="3472392" cy="69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1"/>
                                        </p:tgtEl>
                                      </p:cBhvr>
                                    </p:animEffect>
                                    <p:set>
                                      <p:cBhvr>
                                        <p:cTn id="23" dur="1" fill="hold">
                                          <p:stCondLst>
                                            <p:cond delay="499"/>
                                          </p:stCondLst>
                                        </p:cTn>
                                        <p:tgtEl>
                                          <p:spTgt spid="5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26"/>
                                        </p:tgtEl>
                                      </p:cBhvr>
                                    </p:animEffect>
                                    <p:set>
                                      <p:cBhvr>
                                        <p:cTn id="41" dur="1" fill="hold">
                                          <p:stCondLst>
                                            <p:cond delay="499"/>
                                          </p:stCondLst>
                                        </p:cTn>
                                        <p:tgtEl>
                                          <p:spTgt spid="26"/>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9"/>
                                        </p:tgtEl>
                                      </p:cBhvr>
                                    </p:animEffect>
                                    <p:set>
                                      <p:cBhvr>
                                        <p:cTn id="74" dur="1" fill="hold">
                                          <p:stCondLst>
                                            <p:cond delay="499"/>
                                          </p:stCondLst>
                                        </p:cTn>
                                        <p:tgtEl>
                                          <p:spTgt spid="19"/>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58801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Nhà vịt ở gần một con kênh xinh xinh. Hôm nay trời đẹp, bố mẹ cho vịt con ra kênh tập bơi. Mới tập mà vịt con đã bơi rất nhanh. Vịt bố vịt mẹ vui quá, kêu cạp cạp. Gia đình vịt làm xôn xao cả mặt kênh.</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8704" y="140483"/>
            <a:ext cx="8139029" cy="444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2965569" y="943705"/>
            <a:ext cx="62975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Giữ gìn sức khoẻ</a:t>
            </a:r>
            <a:endParaRPr lang="en-US" sz="6000">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71" t="56465" r="2171" b="1"/>
          <a:stretch/>
        </p:blipFill>
        <p:spPr>
          <a:xfrm>
            <a:off x="2571528" y="1905000"/>
            <a:ext cx="7469371" cy="4953000"/>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58801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Nhà vịt ở gần một con kênh xinh xinh. Hôm nay trời đẹp, bố mẹ cho vịt con ra kênh tập bơi. Mới tập mà vịt con đã bơi rất nhanh. Vịt bố vịt mẹ vui quá, kêu cạp cạp. Gia đình vịt làm xôn xao cả mặt kênh.</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8704" y="140483"/>
            <a:ext cx="8139029" cy="444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1062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 b="72823"/>
          <a:stretch/>
        </p:blipFill>
        <p:spPr>
          <a:xfrm>
            <a:off x="25586" y="-174243"/>
            <a:ext cx="11928403" cy="4665466"/>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dirty="0" err="1" smtClean="0">
                <a:solidFill>
                  <a:schemeClr val="bg1"/>
                </a:solidFill>
                <a:latin typeface="Arial-Rounded" pitchFamily="34" charset="0"/>
                <a:ea typeface="Arial-Rounded" pitchFamily="34" charset="0"/>
                <a:cs typeface="Arial-Rounded" pitchFamily="34" charset="0"/>
              </a:rPr>
              <a:t>anh</a:t>
            </a:r>
            <a:r>
              <a:rPr lang="en-US" sz="8800" b="1" dirty="0" smtClean="0">
                <a:solidFill>
                  <a:schemeClr val="bg1"/>
                </a:solidFill>
                <a:latin typeface="Arial-Rounded" pitchFamily="34" charset="0"/>
                <a:ea typeface="Arial-Rounded" pitchFamily="34" charset="0"/>
                <a:cs typeface="Arial-Rounded" pitchFamily="34" charset="0"/>
              </a:rPr>
              <a:t>  </a:t>
            </a:r>
            <a:r>
              <a:rPr lang="en-US" sz="8800" b="1" dirty="0" err="1" smtClean="0">
                <a:solidFill>
                  <a:schemeClr val="bg1"/>
                </a:solidFill>
                <a:latin typeface="Arial-Rounded" pitchFamily="34" charset="0"/>
                <a:ea typeface="Arial-Rounded" pitchFamily="34" charset="0"/>
                <a:cs typeface="Arial-Rounded" pitchFamily="34" charset="0"/>
              </a:rPr>
              <a:t>ênh</a:t>
            </a:r>
            <a:r>
              <a:rPr lang="en-US" sz="8800" b="1" dirty="0" smtClean="0">
                <a:solidFill>
                  <a:schemeClr val="bg1"/>
                </a:solidFill>
                <a:latin typeface="Arial-Rounded" pitchFamily="34" charset="0"/>
                <a:ea typeface="Arial-Rounded" pitchFamily="34" charset="0"/>
                <a:cs typeface="Arial-Rounded" pitchFamily="34" charset="0"/>
              </a:rPr>
              <a:t>  </a:t>
            </a:r>
            <a:r>
              <a:rPr lang="en-US" sz="8800" b="1" dirty="0" err="1" smtClean="0">
                <a:solidFill>
                  <a:schemeClr val="bg1"/>
                </a:solidFill>
                <a:latin typeface="Arial-Rounded" pitchFamily="34" charset="0"/>
                <a:ea typeface="Arial-Rounded" pitchFamily="34" charset="0"/>
                <a:cs typeface="Arial-Rounded" pitchFamily="34" charset="0"/>
              </a:rPr>
              <a:t>inh</a:t>
            </a:r>
            <a:endParaRPr lang="en-US" sz="8800" b="1" dirty="0">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29" name="Group 28"/>
          <p:cNvGrpSpPr/>
          <p:nvPr/>
        </p:nvGrpSpPr>
        <p:grpSpPr>
          <a:xfrm>
            <a:off x="574823" y="4847815"/>
            <a:ext cx="11700907" cy="1567588"/>
            <a:chOff x="502854" y="5406302"/>
            <a:chExt cx="10717370" cy="1567588"/>
          </a:xfrm>
        </p:grpSpPr>
        <p:sp>
          <p:nvSpPr>
            <p:cNvPr id="34" name="Title 1"/>
            <p:cNvSpPr txBox="1">
              <a:spLocks/>
            </p:cNvSpPr>
            <p:nvPr/>
          </p:nvSpPr>
          <p:spPr>
            <a:xfrm>
              <a:off x="502854"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dirty="0" smtClean="0">
                  <a:solidFill>
                    <a:schemeClr val="tx2">
                      <a:lumMod val="60000"/>
                      <a:lumOff val="40000"/>
                    </a:schemeClr>
                  </a:solidFill>
                  <a:latin typeface="Arial-Rounded" pitchFamily="34" charset="0"/>
                  <a:ea typeface="Arial-Rounded" pitchFamily="34" charset="0"/>
                  <a:cs typeface="Arial-Rounded" pitchFamily="34" charset="0"/>
                </a:rPr>
                <a:t>Con </a:t>
              </a:r>
              <a:r>
                <a:rPr lang="en-US" sz="5000" b="1" dirty="0" err="1" smtClean="0">
                  <a:solidFill>
                    <a:schemeClr val="tx2">
                      <a:lumMod val="60000"/>
                      <a:lumOff val="40000"/>
                    </a:schemeClr>
                  </a:solidFill>
                  <a:latin typeface="Arial-Rounded" pitchFamily="34" charset="0"/>
                  <a:ea typeface="Arial-Rounded" pitchFamily="34" charset="0"/>
                  <a:cs typeface="Arial-Rounded" pitchFamily="34" charset="0"/>
                </a:rPr>
                <a:t>kênh</a:t>
              </a:r>
              <a:r>
                <a:rPr lang="en-US" sz="5000" b="1" dirty="0" smtClean="0">
                  <a:solidFill>
                    <a:schemeClr val="tx2">
                      <a:lumMod val="60000"/>
                      <a:lumOff val="40000"/>
                    </a:schemeClr>
                  </a:solidFill>
                  <a:latin typeface="Arial-Rounded" pitchFamily="34" charset="0"/>
                  <a:ea typeface="Arial-Rounded" pitchFamily="34" charset="0"/>
                  <a:cs typeface="Arial-Rounded" pitchFamily="34" charset="0"/>
                </a:rPr>
                <a:t> </a:t>
              </a:r>
              <a:r>
                <a:rPr lang="en-US" sz="5000" b="1" dirty="0" err="1" smtClean="0">
                  <a:solidFill>
                    <a:schemeClr val="tx2">
                      <a:lumMod val="60000"/>
                      <a:lumOff val="40000"/>
                    </a:schemeClr>
                  </a:solidFill>
                  <a:latin typeface="Arial-Rounded" pitchFamily="34" charset="0"/>
                  <a:ea typeface="Arial-Rounded" pitchFamily="34" charset="0"/>
                  <a:cs typeface="Arial-Rounded" pitchFamily="34" charset="0"/>
                </a:rPr>
                <a:t>xinh</a:t>
              </a:r>
              <a:r>
                <a:rPr lang="en-US" sz="5000" b="1" dirty="0" smtClean="0">
                  <a:solidFill>
                    <a:schemeClr val="tx2">
                      <a:lumMod val="60000"/>
                      <a:lumOff val="40000"/>
                    </a:schemeClr>
                  </a:solidFill>
                  <a:latin typeface="Arial-Rounded" pitchFamily="34" charset="0"/>
                  <a:ea typeface="Arial-Rounded" pitchFamily="34" charset="0"/>
                  <a:cs typeface="Arial-Rounded" pitchFamily="34" charset="0"/>
                </a:rPr>
                <a:t> </a:t>
              </a:r>
              <a:r>
                <a:rPr lang="en-US" sz="5000" b="1" dirty="0" err="1" smtClean="0">
                  <a:solidFill>
                    <a:schemeClr val="tx2">
                      <a:lumMod val="60000"/>
                      <a:lumOff val="40000"/>
                    </a:schemeClr>
                  </a:solidFill>
                  <a:latin typeface="Arial-Rounded" pitchFamily="34" charset="0"/>
                  <a:ea typeface="Arial-Rounded" pitchFamily="34" charset="0"/>
                  <a:cs typeface="Arial-Rounded" pitchFamily="34" charset="0"/>
                </a:rPr>
                <a:t>xinh</a:t>
              </a:r>
              <a:r>
                <a:rPr lang="en-US" sz="5000" b="1" dirty="0" smtClean="0">
                  <a:solidFill>
                    <a:schemeClr val="tx2">
                      <a:lumMod val="60000"/>
                      <a:lumOff val="40000"/>
                    </a:schemeClr>
                  </a:solidFill>
                  <a:latin typeface="Arial-Rounded" pitchFamily="34" charset="0"/>
                  <a:ea typeface="Arial-Rounded" pitchFamily="34" charset="0"/>
                  <a:cs typeface="Arial-Rounded" pitchFamily="34" charset="0"/>
                </a:rPr>
                <a:t> </a:t>
              </a:r>
              <a:r>
                <a:rPr lang="en-US" sz="5000" b="1" dirty="0" err="1" smtClean="0">
                  <a:solidFill>
                    <a:schemeClr val="tx2">
                      <a:lumMod val="60000"/>
                      <a:lumOff val="40000"/>
                    </a:schemeClr>
                  </a:solidFill>
                  <a:latin typeface="Arial-Rounded" pitchFamily="34" charset="0"/>
                  <a:ea typeface="Arial-Rounded" pitchFamily="34" charset="0"/>
                  <a:cs typeface="Arial-Rounded" pitchFamily="34" charset="0"/>
                </a:rPr>
                <a:t>chảy</a:t>
              </a:r>
              <a:r>
                <a:rPr lang="en-US" sz="5000" b="1" dirty="0" smtClean="0">
                  <a:solidFill>
                    <a:schemeClr val="tx2">
                      <a:lumMod val="60000"/>
                      <a:lumOff val="40000"/>
                    </a:schemeClr>
                  </a:solidFill>
                  <a:latin typeface="Arial-Rounded" pitchFamily="34" charset="0"/>
                  <a:ea typeface="Arial-Rounded" pitchFamily="34" charset="0"/>
                  <a:cs typeface="Arial-Rounded" pitchFamily="34" charset="0"/>
                </a:rPr>
                <a:t> qua </a:t>
              </a:r>
              <a:r>
                <a:rPr lang="en-US" sz="5000" b="1" dirty="0" err="1" smtClean="0">
                  <a:solidFill>
                    <a:schemeClr val="tx2">
                      <a:lumMod val="60000"/>
                      <a:lumOff val="40000"/>
                    </a:schemeClr>
                  </a:solidFill>
                  <a:latin typeface="Arial-Rounded" pitchFamily="34" charset="0"/>
                  <a:ea typeface="Arial-Rounded" pitchFamily="34" charset="0"/>
                  <a:cs typeface="Arial-Rounded" pitchFamily="34" charset="0"/>
                </a:rPr>
                <a:t>canh</a:t>
              </a:r>
              <a:r>
                <a:rPr lang="en-US" sz="5000" b="1" dirty="0" smtClean="0">
                  <a:solidFill>
                    <a:schemeClr val="tx2">
                      <a:lumMod val="60000"/>
                      <a:lumOff val="40000"/>
                    </a:schemeClr>
                  </a:solidFill>
                  <a:latin typeface="Arial-Rounded" pitchFamily="34" charset="0"/>
                  <a:ea typeface="Arial-Rounded" pitchFamily="34" charset="0"/>
                  <a:cs typeface="Arial-Rounded" pitchFamily="34" charset="0"/>
                </a:rPr>
                <a:t> </a:t>
              </a:r>
              <a:r>
                <a:rPr lang="en-US" sz="5000" b="1" dirty="0" err="1" smtClean="0">
                  <a:solidFill>
                    <a:schemeClr val="tx2">
                      <a:lumMod val="60000"/>
                      <a:lumOff val="40000"/>
                    </a:schemeClr>
                  </a:solidFill>
                  <a:latin typeface="Arial-Rounded" pitchFamily="34" charset="0"/>
                  <a:ea typeface="Arial-Rounded" pitchFamily="34" charset="0"/>
                  <a:cs typeface="Arial-Rounded" pitchFamily="34" charset="0"/>
                </a:rPr>
                <a:t>đồng</a:t>
              </a:r>
              <a:r>
                <a:rPr lang="en-US" sz="5000" b="1" dirty="0" smtClean="0">
                  <a:solidFill>
                    <a:schemeClr val="tx2">
                      <a:lumMod val="60000"/>
                      <a:lumOff val="40000"/>
                    </a:schemeClr>
                  </a:solidFill>
                  <a:latin typeface="Arial-Rounded" pitchFamily="34" charset="0"/>
                  <a:ea typeface="Arial-Rounded" pitchFamily="34" charset="0"/>
                  <a:cs typeface="Arial-Rounded" pitchFamily="34" charset="0"/>
                </a:rPr>
                <a:t>.</a:t>
              </a:r>
              <a:endParaRPr lang="en-US" sz="5000" b="1" dirty="0">
                <a:solidFill>
                  <a:schemeClr val="tx2">
                    <a:lumMod val="60000"/>
                    <a:lumOff val="40000"/>
                  </a:schemeClr>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7430816" y="5472802"/>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smtClean="0">
                  <a:solidFill>
                    <a:srgbClr val="0070C0"/>
                  </a:solidFill>
                  <a:latin typeface="Arial-Rounded" pitchFamily="34" charset="0"/>
                  <a:ea typeface="Arial-Rounded" pitchFamily="34" charset="0"/>
                  <a:cs typeface="Arial-Rounded" pitchFamily="34" charset="0"/>
                </a:rPr>
                <a:t>́</a:t>
              </a:r>
              <a:endParaRPr lang="en-US" sz="5000" b="1">
                <a:solidFill>
                  <a:srgbClr val="0070C0"/>
                </a:solidFill>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210307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 b="72823"/>
          <a:stretch/>
        </p:blipFill>
        <p:spPr>
          <a:xfrm>
            <a:off x="25586" y="-174243"/>
            <a:ext cx="11928403" cy="4665466"/>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FFC000"/>
                </a:solidFill>
                <a:latin typeface=".VnCooper" pitchFamily="34" charset="0"/>
                <a:ea typeface="Arial-Rounded" pitchFamily="34" charset="0"/>
                <a:cs typeface="Arial-Rounded" pitchFamily="34" charset="0"/>
              </a:rPr>
              <a:t>57</a:t>
            </a:r>
            <a:endParaRPr lang="en-US" sz="5300" b="1">
              <a:solidFill>
                <a:srgbClr val="FFC00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anh  ênh  inh</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29" name="Group 28"/>
          <p:cNvGrpSpPr/>
          <p:nvPr/>
        </p:nvGrpSpPr>
        <p:grpSpPr>
          <a:xfrm>
            <a:off x="628412" y="5051443"/>
            <a:ext cx="11700907" cy="1567588"/>
            <a:chOff x="502854" y="5406302"/>
            <a:chExt cx="10717370" cy="1567588"/>
          </a:xfrm>
        </p:grpSpPr>
        <p:sp>
          <p:nvSpPr>
            <p:cNvPr id="34" name="Title 1"/>
            <p:cNvSpPr txBox="1">
              <a:spLocks/>
            </p:cNvSpPr>
            <p:nvPr/>
          </p:nvSpPr>
          <p:spPr>
            <a:xfrm>
              <a:off x="502854"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smtClean="0">
                  <a:solidFill>
                    <a:srgbClr val="0070C0"/>
                  </a:solidFill>
                  <a:latin typeface="Arial-Rounded" pitchFamily="34" charset="0"/>
                  <a:ea typeface="Arial-Rounded" pitchFamily="34" charset="0"/>
                  <a:cs typeface="Arial-Rounded" pitchFamily="34" charset="0"/>
                </a:rPr>
                <a:t>Con k</a:t>
              </a:r>
              <a:r>
                <a:rPr lang="en-US" sz="5000" b="1" smtClean="0">
                  <a:solidFill>
                    <a:srgbClr val="FF0000"/>
                  </a:solidFill>
                  <a:latin typeface="Arial-Rounded" pitchFamily="34" charset="0"/>
                  <a:ea typeface="Arial-Rounded" pitchFamily="34" charset="0"/>
                  <a:cs typeface="Arial-Rounded" pitchFamily="34" charset="0"/>
                </a:rPr>
                <a:t>ênh</a:t>
              </a:r>
              <a:r>
                <a:rPr lang="en-US" sz="5000" b="1" smtClean="0">
                  <a:solidFill>
                    <a:srgbClr val="0070C0"/>
                  </a:solidFill>
                  <a:latin typeface="Arial-Rounded" pitchFamily="34" charset="0"/>
                  <a:ea typeface="Arial-Rounded" pitchFamily="34" charset="0"/>
                  <a:cs typeface="Arial-Rounded" pitchFamily="34" charset="0"/>
                </a:rPr>
                <a:t> x</a:t>
              </a:r>
              <a:r>
                <a:rPr lang="en-US" sz="5000" b="1" smtClean="0">
                  <a:solidFill>
                    <a:srgbClr val="FF0000"/>
                  </a:solidFill>
                  <a:latin typeface="Arial-Rounded" pitchFamily="34" charset="0"/>
                  <a:ea typeface="Arial-Rounded" pitchFamily="34" charset="0"/>
                  <a:cs typeface="Arial-Rounded" pitchFamily="34" charset="0"/>
                </a:rPr>
                <a:t>inh</a:t>
              </a:r>
              <a:r>
                <a:rPr lang="en-US" sz="5000" b="1" smtClean="0">
                  <a:solidFill>
                    <a:srgbClr val="0070C0"/>
                  </a:solidFill>
                  <a:latin typeface="Arial-Rounded" pitchFamily="34" charset="0"/>
                  <a:ea typeface="Arial-Rounded" pitchFamily="34" charset="0"/>
                  <a:cs typeface="Arial-Rounded" pitchFamily="34" charset="0"/>
                </a:rPr>
                <a:t> x</a:t>
              </a:r>
              <a:r>
                <a:rPr lang="en-US" sz="5000" b="1" smtClean="0">
                  <a:solidFill>
                    <a:srgbClr val="FF0000"/>
                  </a:solidFill>
                  <a:latin typeface="Arial-Rounded" pitchFamily="34" charset="0"/>
                  <a:ea typeface="Arial-Rounded" pitchFamily="34" charset="0"/>
                  <a:cs typeface="Arial-Rounded" pitchFamily="34" charset="0"/>
                </a:rPr>
                <a:t>inh</a:t>
              </a:r>
              <a:r>
                <a:rPr lang="en-US" sz="5000" b="1" smtClean="0">
                  <a:solidFill>
                    <a:srgbClr val="0070C0"/>
                  </a:solidFill>
                  <a:latin typeface="Arial-Rounded" pitchFamily="34" charset="0"/>
                  <a:ea typeface="Arial-Rounded" pitchFamily="34" charset="0"/>
                  <a:cs typeface="Arial-Rounded" pitchFamily="34" charset="0"/>
                </a:rPr>
                <a:t> chảy qua c</a:t>
              </a:r>
              <a:r>
                <a:rPr lang="en-US" sz="5000" b="1" smtClean="0">
                  <a:solidFill>
                    <a:srgbClr val="FF0000"/>
                  </a:solidFill>
                  <a:latin typeface="Arial-Rounded" pitchFamily="34" charset="0"/>
                  <a:ea typeface="Arial-Rounded" pitchFamily="34" charset="0"/>
                  <a:cs typeface="Arial-Rounded" pitchFamily="34" charset="0"/>
                </a:rPr>
                <a:t>anh</a:t>
              </a:r>
              <a:r>
                <a:rPr lang="en-US" sz="5000" b="1" smtClean="0">
                  <a:solidFill>
                    <a:srgbClr val="0070C0"/>
                  </a:solidFill>
                  <a:latin typeface="Arial-Rounded" pitchFamily="34" charset="0"/>
                  <a:ea typeface="Arial-Rounded" pitchFamily="34" charset="0"/>
                  <a:cs typeface="Arial-Rounded" pitchFamily="34" charset="0"/>
                </a:rPr>
                <a:t> đồng.</a:t>
              </a:r>
              <a:endParaRPr lang="en-US" sz="5000" b="1">
                <a:solidFill>
                  <a:srgbClr val="0070C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7430816" y="5472802"/>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smtClean="0">
                  <a:solidFill>
                    <a:srgbClr val="0070C0"/>
                  </a:solidFill>
                  <a:latin typeface="Arial-Rounded" pitchFamily="34" charset="0"/>
                  <a:ea typeface="Arial-Rounded" pitchFamily="34" charset="0"/>
                  <a:cs typeface="Arial-Rounded" pitchFamily="34" charset="0"/>
                </a:rPr>
                <a:t>́</a:t>
              </a:r>
              <a:endParaRPr lang="en-US" sz="5000" b="1">
                <a:solidFill>
                  <a:srgbClr val="0070C0"/>
                </a:solidFill>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smtClean="0">
                <a:solidFill>
                  <a:srgbClr val="0070C0"/>
                </a:solidFill>
                <a:latin typeface="Arial-Rounded" pitchFamily="34" charset="0"/>
                <a:ea typeface="Arial-Rounded" pitchFamily="34" charset="0"/>
                <a:cs typeface="Arial-Rounded" pitchFamily="34" charset="0"/>
              </a:rPr>
              <a:t>c</a:t>
            </a:r>
            <a:endParaRPr lang="en-US" sz="8800" dirty="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dirty="0" err="1" smtClean="0">
                <a:solidFill>
                  <a:srgbClr val="FF0000"/>
                </a:solidFill>
                <a:latin typeface="Arial-Rounded" pitchFamily="34" charset="0"/>
                <a:ea typeface="Arial-Rounded" pitchFamily="34" charset="0"/>
                <a:cs typeface="Arial-Rounded" pitchFamily="34" charset="0"/>
              </a:rPr>
              <a:t>anh</a:t>
            </a:r>
            <a:endParaRPr lang="en-US" sz="8800" dirty="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271442"/>
            <a:ext cx="4295089" cy="1432470"/>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c</a:t>
            </a:r>
            <a:r>
              <a:rPr lang="en-US" sz="8800" smtClean="0">
                <a:solidFill>
                  <a:srgbClr val="FF0000"/>
                </a:solidFill>
                <a:latin typeface="Arial-Rounded" pitchFamily="34" charset="0"/>
                <a:ea typeface="Arial-Rounded" pitchFamily="34" charset="0"/>
                <a:cs typeface="Arial-Rounded" pitchFamily="34" charset="0"/>
              </a:rPr>
              <a:t>anh</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1966119" y="1557788"/>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anh</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4910511" y="1557788"/>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err="1" smtClean="0">
                <a:solidFill>
                  <a:srgbClr val="FF0000"/>
                </a:solidFill>
                <a:latin typeface="Arial-Rounded" pitchFamily="34" charset="0"/>
                <a:ea typeface="Arial-Rounded" pitchFamily="34" charset="0"/>
                <a:cs typeface="Arial-Rounded" pitchFamily="34" charset="0"/>
              </a:rPr>
              <a:t>ênh</a:t>
            </a:r>
            <a:endParaRPr lang="en-US" sz="8800" dirty="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125531" y="4750725"/>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707504" y="1557788"/>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err="1" smtClean="0">
                <a:solidFill>
                  <a:srgbClr val="FF0000"/>
                </a:solidFill>
                <a:latin typeface="Arial-Rounded" pitchFamily="34" charset="0"/>
                <a:ea typeface="Arial-Rounded" pitchFamily="34" charset="0"/>
                <a:cs typeface="Arial-Rounded" pitchFamily="34" charset="0"/>
              </a:rPr>
              <a:t>inh</a:t>
            </a:r>
            <a:endParaRPr lang="en-US" sz="8800"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smtClean="0">
                <a:latin typeface="Arial-Rounded" pitchFamily="34" charset="0"/>
                <a:ea typeface="Arial-Rounded" pitchFamily="34" charset="0"/>
                <a:cs typeface="Arial-Rounded" pitchFamily="34" charset="0"/>
              </a:rPr>
              <a:t>So sánh</a:t>
            </a:r>
            <a:endParaRPr lang="en-US" sz="8000">
              <a:latin typeface="Arial-Rounded" pitchFamily="34" charset="0"/>
              <a:ea typeface="Arial-Rounded" pitchFamily="34" charset="0"/>
              <a:cs typeface="Arial-Rounded" pitchFamily="34" charset="0"/>
            </a:endParaRPr>
          </a:p>
        </p:txBody>
      </p:sp>
      <p:sp>
        <p:nvSpPr>
          <p:cNvPr id="6" name="TextBox 5"/>
          <p:cNvSpPr txBox="1"/>
          <p:nvPr/>
        </p:nvSpPr>
        <p:spPr>
          <a:xfrm>
            <a:off x="1746837" y="3512966"/>
            <a:ext cx="3088767"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anh</a:t>
            </a:r>
            <a:endParaRPr lang="en-US" sz="11500">
              <a:solidFill>
                <a:srgbClr val="0070C0"/>
              </a:solidFill>
              <a:latin typeface="Arial-Rounded" pitchFamily="34" charset="0"/>
              <a:ea typeface="Arial-Rounded" pitchFamily="34" charset="0"/>
              <a:cs typeface="Arial-Rounded" pitchFamily="34" charset="0"/>
            </a:endParaRPr>
          </a:p>
        </p:txBody>
      </p:sp>
      <p:sp>
        <p:nvSpPr>
          <p:cNvPr id="7" name="TextBox 6"/>
          <p:cNvSpPr txBox="1"/>
          <p:nvPr/>
        </p:nvSpPr>
        <p:spPr>
          <a:xfrm>
            <a:off x="4978514" y="3512966"/>
            <a:ext cx="2552700"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ênh</a:t>
            </a:r>
            <a:endParaRPr lang="en-US" sz="11500">
              <a:solidFill>
                <a:srgbClr val="0070C0"/>
              </a:solidFill>
              <a:latin typeface="Arial-Rounded" pitchFamily="34" charset="0"/>
              <a:ea typeface="Arial-Rounded" pitchFamily="34" charset="0"/>
              <a:cs typeface="Arial-Rounded" pitchFamily="34" charset="0"/>
            </a:endParaRPr>
          </a:p>
        </p:txBody>
      </p:sp>
      <p:sp>
        <p:nvSpPr>
          <p:cNvPr id="9" name="TextBox 8"/>
          <p:cNvSpPr txBox="1"/>
          <p:nvPr/>
        </p:nvSpPr>
        <p:spPr>
          <a:xfrm>
            <a:off x="2148933" y="3512966"/>
            <a:ext cx="3088767"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nh</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5361939" y="3512966"/>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nh</a:t>
            </a:r>
            <a:endParaRPr lang="en-US" sz="11500">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1230444" y="3505200"/>
            <a:ext cx="2552700"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a</a:t>
            </a:r>
            <a:endParaRPr lang="en-US" sz="11500">
              <a:solidFill>
                <a:srgbClr val="7030A0"/>
              </a:solidFill>
              <a:latin typeface="Arial-Rounded" pitchFamily="34" charset="0"/>
              <a:ea typeface="Arial-Rounded" pitchFamily="34" charset="0"/>
              <a:cs typeface="Arial-Rounded" pitchFamily="34" charset="0"/>
            </a:endParaRPr>
          </a:p>
        </p:txBody>
      </p:sp>
      <p:sp>
        <p:nvSpPr>
          <p:cNvPr id="13" name="TextBox 12"/>
          <p:cNvSpPr txBox="1"/>
          <p:nvPr/>
        </p:nvSpPr>
        <p:spPr>
          <a:xfrm>
            <a:off x="4190119" y="3505200"/>
            <a:ext cx="2552700" cy="1862048"/>
          </a:xfrm>
          <a:prstGeom prst="rect">
            <a:avLst/>
          </a:prstGeom>
          <a:noFill/>
        </p:spPr>
        <p:txBody>
          <a:bodyPr wrap="square" rtlCol="0">
            <a:spAutoFit/>
          </a:bodyPr>
          <a:lstStyle/>
          <a:p>
            <a:pPr algn="ctr"/>
            <a:r>
              <a:rPr lang="en-US" sz="11500">
                <a:solidFill>
                  <a:srgbClr val="FFFF00"/>
                </a:solidFill>
                <a:latin typeface="Arial-Rounded" pitchFamily="34" charset="0"/>
                <a:ea typeface="Arial-Rounded" pitchFamily="34" charset="0"/>
                <a:cs typeface="Arial-Rounded" pitchFamily="34" charset="0"/>
              </a:rPr>
              <a:t>ê</a:t>
            </a:r>
          </a:p>
        </p:txBody>
      </p:sp>
      <p:sp>
        <p:nvSpPr>
          <p:cNvPr id="14" name="TextBox 13"/>
          <p:cNvSpPr txBox="1"/>
          <p:nvPr/>
        </p:nvSpPr>
        <p:spPr>
          <a:xfrm>
            <a:off x="7625131" y="3512966"/>
            <a:ext cx="3088767"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inh</a:t>
            </a:r>
            <a:endParaRPr lang="en-US" sz="11500">
              <a:solidFill>
                <a:srgbClr val="0070C0"/>
              </a:solidFill>
              <a:latin typeface="Arial-Rounded" pitchFamily="34" charset="0"/>
              <a:ea typeface="Arial-Rounded" pitchFamily="34" charset="0"/>
              <a:cs typeface="Arial-Rounded" pitchFamily="34" charset="0"/>
            </a:endParaRPr>
          </a:p>
        </p:txBody>
      </p:sp>
      <p:sp>
        <p:nvSpPr>
          <p:cNvPr id="15" name="TextBox 14"/>
          <p:cNvSpPr txBox="1"/>
          <p:nvPr/>
        </p:nvSpPr>
        <p:spPr>
          <a:xfrm>
            <a:off x="8033719" y="3512966"/>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nh</a:t>
            </a:r>
            <a:endParaRPr lang="en-US" sz="11500">
              <a:solidFill>
                <a:srgbClr val="FF0000"/>
              </a:solidFill>
              <a:latin typeface="Arial-Rounded" pitchFamily="34" charset="0"/>
              <a:ea typeface="Arial-Rounded" pitchFamily="34" charset="0"/>
              <a:cs typeface="Arial-Rounded" pitchFamily="34" charset="0"/>
            </a:endParaRPr>
          </a:p>
        </p:txBody>
      </p:sp>
      <p:sp>
        <p:nvSpPr>
          <p:cNvPr id="16" name="TextBox 15"/>
          <p:cNvSpPr txBox="1"/>
          <p:nvPr/>
        </p:nvSpPr>
        <p:spPr>
          <a:xfrm>
            <a:off x="7114251" y="3505200"/>
            <a:ext cx="2552700"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i</a:t>
            </a:r>
            <a:endParaRPr lang="en-US" sz="11500">
              <a:solidFill>
                <a:srgbClr val="00B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428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13" grpId="0"/>
      <p:bldP spid="14" grpId="0" animBg="1"/>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1272" y="5337366"/>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chanh</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706572" y="535887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mảnh</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cạnh</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2689976"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anh</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564144"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anh</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445634"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anh</a:t>
            </a:r>
            <a:endParaRPr lang="en-US" sz="66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Chanh Tươi 5 Quả Loại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519" y="184482"/>
            <a:ext cx="4692318" cy="469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kênh</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706572" y="535887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g</a:t>
            </a:r>
            <a:r>
              <a:rPr lang="en-US" sz="6600" smtClean="0">
                <a:solidFill>
                  <a:srgbClr val="0070C0"/>
                </a:solidFill>
                <a:latin typeface="Arial-Rounded" pitchFamily="34" charset="0"/>
                <a:ea typeface="Arial-Rounded" pitchFamily="34" charset="0"/>
                <a:cs typeface="Arial-Rounded" pitchFamily="34" charset="0"/>
              </a:rPr>
              <a:t>hềnh</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lệnh</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2453934"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ênh</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645151"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ênh</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347300" y="5177707"/>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ênh</a:t>
            </a:r>
            <a:endParaRPr lang="en-US" sz="6600">
              <a:solidFill>
                <a:srgbClr val="FF0000"/>
              </a:solidFill>
              <a:latin typeface="Arial-Rounded" pitchFamily="34" charset="0"/>
              <a:ea typeface="Arial-Rounded" pitchFamily="34" charset="0"/>
              <a:cs typeface="Arial-Rounded" pitchFamily="34" charset="0"/>
            </a:endParaRPr>
          </a:p>
        </p:txBody>
      </p:sp>
      <p:pic>
        <p:nvPicPr>
          <p:cNvPr id="1026" name="Picture 2" descr="Khung cảnh đồng quê ở Quảng Ngãi - VnExpress Du lị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301" y="180134"/>
            <a:ext cx="6451937" cy="46346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nh Nghiệm Phượt Ghềnh Bàng Đà Nẵng – Kỉ Niệm Khó Quê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9353" y="177294"/>
            <a:ext cx="7263835" cy="487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64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28"/>
                                        </p:tgtEl>
                                      </p:cBhvr>
                                    </p:animEffect>
                                    <p:set>
                                      <p:cBhvr>
                                        <p:cTn id="32" dur="1" fill="hold">
                                          <p:stCondLst>
                                            <p:cond delay="499"/>
                                          </p:stCondLst>
                                        </p:cTn>
                                        <p:tgtEl>
                                          <p:spTgt spid="10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4155</TotalTime>
  <Words>256</Words>
  <Application>Microsoft Office PowerPoint</Application>
  <PresentationFormat>Custom</PresentationFormat>
  <Paragraphs>169</Paragraphs>
  <Slides>35</Slides>
  <Notes>23</Notes>
  <HiddenSlides>0</HiddenSlides>
  <MMClips>3</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.VnArial</vt:lpstr>
      <vt:lpstr>.VnCooper</vt:lpstr>
      <vt:lpstr>Arial</vt:lpstr>
      <vt:lpstr>Arial Rounded MT Bold</vt:lpstr>
      <vt:lpstr>Arial-Rounded</vt:lpstr>
      <vt:lpstr>Arrus-Black</vt:lpstr>
      <vt:lpstr>AvantGarde</vt:lpstr>
      <vt:lpstr>Bandit</vt:lpstr>
      <vt:lpstr>Calibri</vt:lpstr>
      <vt:lpstr>HP001</vt:lpstr>
      <vt:lpstr>HP001 4 hàng</vt:lpstr>
      <vt:lpstr>Office Theme</vt:lpstr>
      <vt:lpstr>PowerPoint Presentation</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524</cp:revision>
  <dcterms:created xsi:type="dcterms:W3CDTF">2021-05-08T14:00:55Z</dcterms:created>
  <dcterms:modified xsi:type="dcterms:W3CDTF">2021-12-07T09:35:13Z</dcterms:modified>
</cp:coreProperties>
</file>