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91" r:id="rId2"/>
    <p:sldId id="392" r:id="rId3"/>
    <p:sldId id="257" r:id="rId4"/>
    <p:sldId id="258" r:id="rId5"/>
    <p:sldId id="343" r:id="rId6"/>
    <p:sldId id="346" r:id="rId7"/>
    <p:sldId id="348" r:id="rId8"/>
    <p:sldId id="344" r:id="rId9"/>
    <p:sldId id="360" r:id="rId10"/>
    <p:sldId id="347" r:id="rId11"/>
    <p:sldId id="390" r:id="rId12"/>
    <p:sldId id="259" r:id="rId13"/>
    <p:sldId id="260" r:id="rId14"/>
    <p:sldId id="382" r:id="rId15"/>
    <p:sldId id="336" r:id="rId16"/>
    <p:sldId id="383" r:id="rId17"/>
    <p:sldId id="376" r:id="rId18"/>
    <p:sldId id="262" r:id="rId19"/>
    <p:sldId id="263" r:id="rId20"/>
    <p:sldId id="282" r:id="rId21"/>
    <p:sldId id="283" r:id="rId22"/>
    <p:sldId id="284" r:id="rId23"/>
    <p:sldId id="384" r:id="rId24"/>
    <p:sldId id="264" r:id="rId25"/>
    <p:sldId id="372" r:id="rId26"/>
    <p:sldId id="393" r:id="rId27"/>
    <p:sldId id="394" r:id="rId28"/>
    <p:sldId id="395" r:id="rId29"/>
    <p:sldId id="396" r:id="rId30"/>
    <p:sldId id="397" r:id="rId31"/>
    <p:sldId id="398" r:id="rId32"/>
    <p:sldId id="377" r:id="rId33"/>
    <p:sldId id="268" r:id="rId34"/>
    <p:sldId id="286" r:id="rId35"/>
    <p:sldId id="386" r:id="rId36"/>
    <p:sldId id="314" r:id="rId37"/>
    <p:sldId id="272" r:id="rId38"/>
    <p:sldId id="338" r:id="rId39"/>
    <p:sldId id="339" r:id="rId40"/>
    <p:sldId id="326" r:id="rId41"/>
    <p:sldId id="274" r:id="rId42"/>
    <p:sldId id="275" r:id="rId43"/>
    <p:sldId id="389" r:id="rId44"/>
    <p:sldId id="277" r:id="rId45"/>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389"/>
    <a:srgbClr val="BD196F"/>
    <a:srgbClr val="006F96"/>
    <a:srgbClr val="FBD1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64" autoAdjust="0"/>
    <p:restoredTop sz="90214" autoAdjust="0"/>
  </p:normalViewPr>
  <p:slideViewPr>
    <p:cSldViewPr>
      <p:cViewPr varScale="1">
        <p:scale>
          <a:sx n="79" d="100"/>
          <a:sy n="79" d="100"/>
        </p:scale>
        <p:origin x="662" y="58"/>
      </p:cViewPr>
      <p:guideLst>
        <p:guide orient="horz" pos="2160"/>
        <p:guide pos="3831"/>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06/12/2021</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2</a:t>
            </a:fld>
            <a:endParaRPr lang="en-US"/>
          </a:p>
        </p:txBody>
      </p:sp>
    </p:spTree>
    <p:extLst>
      <p:ext uri="{BB962C8B-B14F-4D97-AF65-F5344CB8AC3E}">
        <p14:creationId xmlns:p14="http://schemas.microsoft.com/office/powerpoint/2010/main" val="2781247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17</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25</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6B2E6C-2AFC-4020-8547-494ABD7E6602}" type="slidenum">
              <a:rPr lang="en-US" smtClean="0"/>
              <a:t>26</a:t>
            </a:fld>
            <a:endParaRPr lang="en-US"/>
          </a:p>
        </p:txBody>
      </p:sp>
    </p:spTree>
    <p:extLst>
      <p:ext uri="{BB962C8B-B14F-4D97-AF65-F5344CB8AC3E}">
        <p14:creationId xmlns:p14="http://schemas.microsoft.com/office/powerpoint/2010/main" val="27876827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32</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33</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34</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35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37</a:t>
            </a:fld>
            <a:endParaRPr lang="en-US"/>
          </a:p>
        </p:txBody>
      </p:sp>
    </p:spTree>
    <p:extLst>
      <p:ext uri="{BB962C8B-B14F-4D97-AF65-F5344CB8AC3E}">
        <p14:creationId xmlns:p14="http://schemas.microsoft.com/office/powerpoint/2010/main" val="3916802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luôn từ khó đọc nhé!</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38</a:t>
            </a:fld>
            <a:endParaRPr lang="en-US"/>
          </a:p>
        </p:txBody>
      </p:sp>
    </p:spTree>
    <p:extLst>
      <p:ext uri="{BB962C8B-B14F-4D97-AF65-F5344CB8AC3E}">
        <p14:creationId xmlns:p14="http://schemas.microsoft.com/office/powerpoint/2010/main" val="2549558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39</a:t>
            </a:fld>
            <a:endParaRPr lang="en-US"/>
          </a:p>
        </p:txBody>
      </p:sp>
    </p:spTree>
    <p:extLst>
      <p:ext uri="{BB962C8B-B14F-4D97-AF65-F5344CB8AC3E}">
        <p14:creationId xmlns:p14="http://schemas.microsoft.com/office/powerpoint/2010/main" val="3167440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Chim bìm</a:t>
            </a:r>
            <a:r>
              <a:rPr lang="en-US" baseline="0" smtClean="0"/>
              <a:t> bịp</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8</a:t>
            </a:fld>
            <a:endParaRPr lang="en-US"/>
          </a:p>
        </p:txBody>
      </p:sp>
    </p:spTree>
    <p:extLst>
      <p:ext uri="{BB962C8B-B14F-4D97-AF65-F5344CB8AC3E}">
        <p14:creationId xmlns:p14="http://schemas.microsoft.com/office/powerpoint/2010/main" val="3677006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883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Thầy</a:t>
            </a:r>
            <a:r>
              <a:rPr lang="en-US" baseline="0" smtClean="0"/>
              <a:t> cô nên chiếu slide lên rồi mới chỉnh nhé. Nhìn lệch vậy chứ chiếu lên mới biết ạ</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853899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13</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15</a:t>
            </a:fld>
            <a:endParaRPr lang="en-US"/>
          </a:p>
        </p:txBody>
      </p:sp>
    </p:spTree>
    <p:extLst>
      <p:ext uri="{BB962C8B-B14F-4D97-AF65-F5344CB8AC3E}">
        <p14:creationId xmlns:p14="http://schemas.microsoft.com/office/powerpoint/2010/main" val="2072191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16</a:t>
            </a:fld>
            <a:endParaRPr lang="en-US"/>
          </a:p>
        </p:txBody>
      </p:sp>
    </p:spTree>
    <p:extLst>
      <p:ext uri="{BB962C8B-B14F-4D97-AF65-F5344CB8AC3E}">
        <p14:creationId xmlns:p14="http://schemas.microsoft.com/office/powerpoint/2010/main" val="2072191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06/12/2021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06/12/2021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06/12/2021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06/12/2021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06/12/2021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06/12/2021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06/12/2021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06/12/2021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06/12/2021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06/12/2021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06/12/2021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06/12/2021</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wmv"/><Relationship Id="rId1" Type="http://schemas.microsoft.com/office/2007/relationships/media" Target="../media/media4.wmv"/><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1.png"/><Relationship Id="rId3" Type="http://schemas.openxmlformats.org/officeDocument/2006/relationships/image" Target="../media/image6.jpeg"/><Relationship Id="rId7" Type="http://schemas.openxmlformats.org/officeDocument/2006/relationships/image" Target="../media/image8.jpeg"/><Relationship Id="rId12" Type="http://schemas.openxmlformats.org/officeDocument/2006/relationships/slide" Target="slide12.xml"/><Relationship Id="rId2" Type="http://schemas.openxmlformats.org/officeDocument/2006/relationships/slide" Target="slide8.xml"/><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image" Target="../media/image10.jpeg"/><Relationship Id="rId5" Type="http://schemas.openxmlformats.org/officeDocument/2006/relationships/image" Target="../media/image7.jpeg"/><Relationship Id="rId15" Type="http://schemas.openxmlformats.org/officeDocument/2006/relationships/image" Target="../media/image12.jpeg"/><Relationship Id="rId10" Type="http://schemas.openxmlformats.org/officeDocument/2006/relationships/slide" Target="slide9.xml"/><Relationship Id="rId4" Type="http://schemas.openxmlformats.org/officeDocument/2006/relationships/slide" Target="slide5.xml"/><Relationship Id="rId9" Type="http://schemas.openxmlformats.org/officeDocument/2006/relationships/image" Target="../media/image9.jpeg"/><Relationship Id="rId14" Type="http://schemas.openxmlformats.org/officeDocument/2006/relationships/slide" Target="slide10.xml"/></Relationships>
</file>

<file path=ppt/slides/_rels/slide4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3.gif"/></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gif"/><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85" y="0"/>
            <a:ext cx="12011468" cy="6858000"/>
          </a:xfrm>
          <a:prstGeom prst="rect">
            <a:avLst/>
          </a:prstGeom>
        </p:spPr>
      </p:pic>
    </p:spTree>
    <p:extLst>
      <p:ext uri="{BB962C8B-B14F-4D97-AF65-F5344CB8AC3E}">
        <p14:creationId xmlns:p14="http://schemas.microsoft.com/office/powerpoint/2010/main" val="382342353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2364416" y="381000"/>
            <a:ext cx="7546615"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7200" smtClean="0">
                <a:solidFill>
                  <a:srgbClr val="FF0000"/>
                </a:solidFill>
                <a:latin typeface="Arial-Rounded" pitchFamily="34" charset="0"/>
                <a:ea typeface="Arial-Rounded" pitchFamily="34" charset="0"/>
                <a:cs typeface="Arial-Rounded" pitchFamily="34" charset="0"/>
              </a:rPr>
              <a:t>Đây là nghề gì?</a:t>
            </a:r>
            <a:endParaRPr lang="en-US" sz="7200">
              <a:solidFill>
                <a:srgbClr val="FF0000"/>
              </a:solidFill>
              <a:latin typeface="Arial-Rounded" pitchFamily="34" charset="0"/>
              <a:ea typeface="Arial-Rounded" pitchFamily="34" charset="0"/>
              <a:cs typeface="Arial-Rounded"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b="7383"/>
          <a:stretch/>
        </p:blipFill>
        <p:spPr>
          <a:xfrm>
            <a:off x="4480719" y="2304737"/>
            <a:ext cx="2832100" cy="4046901"/>
          </a:xfrm>
          <a:prstGeom prst="rect">
            <a:avLst/>
          </a:prstGeom>
        </p:spPr>
      </p:pic>
    </p:spTree>
    <p:extLst>
      <p:ext uri="{BB962C8B-B14F-4D97-AF65-F5344CB8AC3E}">
        <p14:creationId xmlns:p14="http://schemas.microsoft.com/office/powerpoint/2010/main" val="40459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71178"/>
          <a:stretch/>
        </p:blipFill>
        <p:spPr>
          <a:xfrm>
            <a:off x="115194" y="-34862"/>
            <a:ext cx="11721661" cy="4844001"/>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574823" y="1739858"/>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34" name="Title 1"/>
          <p:cNvSpPr txBox="1">
            <a:spLocks/>
          </p:cNvSpPr>
          <p:nvPr/>
        </p:nvSpPr>
        <p:spPr>
          <a:xfrm>
            <a:off x="308531" y="5108593"/>
            <a:ext cx="11334989"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Trong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bếp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lũ</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cún</a:t>
            </a:r>
            <a:r>
              <a:rPr lang="en-US" sz="5000" b="1" dirty="0" smtClean="0">
                <a:solidFill>
                  <a:srgbClr val="0070C0"/>
                </a:solidFill>
                <a:latin typeface="Arial-Rounded" pitchFamily="34" charset="0"/>
                <a:ea typeface="Arial-Rounded" pitchFamily="34" charset="0"/>
                <a:cs typeface="Arial-Rounded" pitchFamily="34" charset="0"/>
              </a:rPr>
              <a:t> con </a:t>
            </a:r>
            <a:r>
              <a:rPr lang="en-US" sz="5000" b="1" dirty="0" err="1" smtClean="0">
                <a:solidFill>
                  <a:srgbClr val="0070C0"/>
                </a:solidFill>
                <a:latin typeface="Arial-Rounded" pitchFamily="34" charset="0"/>
                <a:ea typeface="Arial-Rounded" pitchFamily="34" charset="0"/>
                <a:cs typeface="Arial-Rounded" pitchFamily="34" charset="0"/>
              </a:rPr>
              <a:t>múp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míp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nép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vào</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bên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mẹ</a:t>
            </a:r>
            <a:r>
              <a:rPr lang="en-US" sz="5000" b="1" dirty="0" smtClean="0">
                <a:solidFill>
                  <a:srgbClr val="0070C0"/>
                </a:solidFill>
                <a:latin typeface="Arial-Rounded" pitchFamily="34" charset="0"/>
                <a:ea typeface="Arial-Rounded" pitchFamily="34" charset="0"/>
                <a:cs typeface="Arial-Rounded" pitchFamily="34" charset="0"/>
              </a:rPr>
              <a:t>.</a:t>
            </a:r>
            <a:endParaRPr lang="en-US" sz="5000" b="1" dirty="0">
              <a:solidFill>
                <a:srgbClr val="0070C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626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1000" fill="hold"/>
                                        <p:tgtEl>
                                          <p:spTgt spid="34"/>
                                        </p:tgtEl>
                                        <p:attrNameLst>
                                          <p:attrName>ppt_w</p:attrName>
                                        </p:attrNameLst>
                                      </p:cBhvr>
                                      <p:tavLst>
                                        <p:tav tm="0">
                                          <p:val>
                                            <p:fltVal val="0"/>
                                          </p:val>
                                        </p:tav>
                                        <p:tav tm="100000">
                                          <p:val>
                                            <p:strVal val="#ppt_w"/>
                                          </p:val>
                                        </p:tav>
                                      </p:tavLst>
                                    </p:anim>
                                    <p:anim calcmode="lin" valueType="num">
                                      <p:cBhvr>
                                        <p:cTn id="8" dur="1000" fill="hold"/>
                                        <p:tgtEl>
                                          <p:spTgt spid="34"/>
                                        </p:tgtEl>
                                        <p:attrNameLst>
                                          <p:attrName>ppt_h</p:attrName>
                                        </p:attrNameLst>
                                      </p:cBhvr>
                                      <p:tavLst>
                                        <p:tav tm="0">
                                          <p:val>
                                            <p:fltVal val="0"/>
                                          </p:val>
                                        </p:tav>
                                        <p:tav tm="100000">
                                          <p:val>
                                            <p:strVal val="#ppt_h"/>
                                          </p:val>
                                        </p:tav>
                                      </p:tavLst>
                                    </p:anim>
                                    <p:anim calcmode="lin" valueType="num">
                                      <p:cBhvr>
                                        <p:cTn id="9" dur="1000" fill="hold"/>
                                        <p:tgtEl>
                                          <p:spTgt spid="34"/>
                                        </p:tgtEl>
                                        <p:attrNameLst>
                                          <p:attrName>style.rotation</p:attrName>
                                        </p:attrNameLst>
                                      </p:cBhvr>
                                      <p:tavLst>
                                        <p:tav tm="0">
                                          <p:val>
                                            <p:fltVal val="90"/>
                                          </p:val>
                                        </p:tav>
                                        <p:tav tm="100000">
                                          <p:val>
                                            <p:fltVal val="0"/>
                                          </p:val>
                                        </p:tav>
                                      </p:tavLst>
                                    </p:anim>
                                    <p:animEffect transition="in" filter="fade">
                                      <p:cBhvr>
                                        <p:cTn id="10"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b="71178"/>
          <a:stretch/>
        </p:blipFill>
        <p:spPr>
          <a:xfrm>
            <a:off x="115194" y="-16933"/>
            <a:ext cx="11721661" cy="4844001"/>
          </a:xfrm>
          <a:prstGeom prst="rect">
            <a:avLst/>
          </a:prstGeom>
        </p:spPr>
      </p:pic>
      <p:sp>
        <p:nvSpPr>
          <p:cNvPr id="2" name="Rectangle 1"/>
          <p:cNvSpPr/>
          <p:nvPr/>
        </p:nvSpPr>
        <p:spPr>
          <a:xfrm>
            <a:off x="-40914" y="-281607"/>
            <a:ext cx="11696009" cy="1958008"/>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97662 w 8793762"/>
              <a:gd name="connsiteY9" fmla="*/ 1092200 h 1320800"/>
              <a:gd name="connsiteX10" fmla="*/ 0 w 8793762"/>
              <a:gd name="connsiteY10" fmla="*/ 1195983 h 1320800"/>
              <a:gd name="connsiteX11" fmla="*/ 30762 w 8793762"/>
              <a:gd name="connsiteY11" fmla="*/ 12700 h 1320800"/>
              <a:gd name="connsiteX0" fmla="*/ 30762 w 8793762"/>
              <a:gd name="connsiteY0" fmla="*/ 12700 h 1320800"/>
              <a:gd name="connsiteX1" fmla="*/ 8793762 w 8793762"/>
              <a:gd name="connsiteY1" fmla="*/ 0 h 1320800"/>
              <a:gd name="connsiteX2" fmla="*/ 8450862 w 8793762"/>
              <a:gd name="connsiteY2" fmla="*/ 662324 h 1320800"/>
              <a:gd name="connsiteX3" fmla="*/ 6749062 w 8793762"/>
              <a:gd name="connsiteY3" fmla="*/ 1206500 h 1320800"/>
              <a:gd name="connsiteX4" fmla="*/ 6037862 w 8793762"/>
              <a:gd name="connsiteY4" fmla="*/ 1308100 h 1320800"/>
              <a:gd name="connsiteX5" fmla="*/ 5047262 w 8793762"/>
              <a:gd name="connsiteY5" fmla="*/ 1320800 h 1320800"/>
              <a:gd name="connsiteX6" fmla="*/ 4285262 w 8793762"/>
              <a:gd name="connsiteY6" fmla="*/ 1295400 h 1320800"/>
              <a:gd name="connsiteX7" fmla="*/ 3701062 w 8793762"/>
              <a:gd name="connsiteY7" fmla="*/ 1257300 h 1320800"/>
              <a:gd name="connsiteX8" fmla="*/ 3066062 w 8793762"/>
              <a:gd name="connsiteY8" fmla="*/ 1193800 h 1320800"/>
              <a:gd name="connsiteX9" fmla="*/ 1875837 w 8793762"/>
              <a:gd name="connsiteY9" fmla="*/ 1219373 h 1320800"/>
              <a:gd name="connsiteX10" fmla="*/ 0 w 8793762"/>
              <a:gd name="connsiteY10" fmla="*/ 1195983 h 1320800"/>
              <a:gd name="connsiteX11" fmla="*/ 30762 w 8793762"/>
              <a:gd name="connsiteY11" fmla="*/ 12700 h 1320800"/>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19373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01062 w 8793762"/>
              <a:gd name="connsiteY7" fmla="*/ 1257300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20973"/>
              <a:gd name="connsiteX1" fmla="*/ 8793762 w 8793762"/>
              <a:gd name="connsiteY1" fmla="*/ 0 h 1320973"/>
              <a:gd name="connsiteX2" fmla="*/ 8450862 w 8793762"/>
              <a:gd name="connsiteY2" fmla="*/ 662324 h 1320973"/>
              <a:gd name="connsiteX3" fmla="*/ 6749062 w 8793762"/>
              <a:gd name="connsiteY3" fmla="*/ 1206500 h 1320973"/>
              <a:gd name="connsiteX4" fmla="*/ 6037862 w 8793762"/>
              <a:gd name="connsiteY4" fmla="*/ 1308100 h 1320973"/>
              <a:gd name="connsiteX5" fmla="*/ 5047262 w 8793762"/>
              <a:gd name="connsiteY5" fmla="*/ 1320800 h 1320973"/>
              <a:gd name="connsiteX6" fmla="*/ 4285262 w 8793762"/>
              <a:gd name="connsiteY6" fmla="*/ 1295400 h 1320973"/>
              <a:gd name="connsiteX7" fmla="*/ 3711975 w 8793762"/>
              <a:gd name="connsiteY7" fmla="*/ 1320887 h 1320973"/>
              <a:gd name="connsiteX8" fmla="*/ 3066062 w 8793762"/>
              <a:gd name="connsiteY8" fmla="*/ 1320973 h 1320973"/>
              <a:gd name="connsiteX9" fmla="*/ 1875837 w 8793762"/>
              <a:gd name="connsiteY9" fmla="*/ 1246625 h 1320973"/>
              <a:gd name="connsiteX10" fmla="*/ 0 w 8793762"/>
              <a:gd name="connsiteY10" fmla="*/ 1195983 h 1320973"/>
              <a:gd name="connsiteX11" fmla="*/ 30762 w 8793762"/>
              <a:gd name="connsiteY11" fmla="*/ 12700 h 1320973"/>
              <a:gd name="connsiteX0" fmla="*/ 30762 w 8793762"/>
              <a:gd name="connsiteY0" fmla="*/ 12700 h 1349903"/>
              <a:gd name="connsiteX1" fmla="*/ 8793762 w 8793762"/>
              <a:gd name="connsiteY1" fmla="*/ 0 h 1349903"/>
              <a:gd name="connsiteX2" fmla="*/ 8450862 w 8793762"/>
              <a:gd name="connsiteY2" fmla="*/ 662324 h 1349903"/>
              <a:gd name="connsiteX3" fmla="*/ 6749062 w 8793762"/>
              <a:gd name="connsiteY3" fmla="*/ 1206500 h 1349903"/>
              <a:gd name="connsiteX4" fmla="*/ 6037862 w 8793762"/>
              <a:gd name="connsiteY4" fmla="*/ 1308100 h 1349903"/>
              <a:gd name="connsiteX5" fmla="*/ 5047262 w 8793762"/>
              <a:gd name="connsiteY5" fmla="*/ 1320800 h 1349903"/>
              <a:gd name="connsiteX6" fmla="*/ 4350739 w 8793762"/>
              <a:gd name="connsiteY6" fmla="*/ 1349903 h 1349903"/>
              <a:gd name="connsiteX7" fmla="*/ 3711975 w 8793762"/>
              <a:gd name="connsiteY7" fmla="*/ 1320887 h 1349903"/>
              <a:gd name="connsiteX8" fmla="*/ 3066062 w 8793762"/>
              <a:gd name="connsiteY8" fmla="*/ 1320973 h 1349903"/>
              <a:gd name="connsiteX9" fmla="*/ 1875837 w 8793762"/>
              <a:gd name="connsiteY9" fmla="*/ 1246625 h 1349903"/>
              <a:gd name="connsiteX10" fmla="*/ 0 w 8793762"/>
              <a:gd name="connsiteY10" fmla="*/ 1195983 h 1349903"/>
              <a:gd name="connsiteX11" fmla="*/ 30762 w 8793762"/>
              <a:gd name="connsiteY11" fmla="*/ 12700 h 1349903"/>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47262 w 8793762"/>
              <a:gd name="connsiteY5" fmla="*/ 1320800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66306"/>
              <a:gd name="connsiteX1" fmla="*/ 8793762 w 8793762"/>
              <a:gd name="connsiteY1" fmla="*/ 0 h 1366306"/>
              <a:gd name="connsiteX2" fmla="*/ 8450862 w 8793762"/>
              <a:gd name="connsiteY2" fmla="*/ 662324 h 1366306"/>
              <a:gd name="connsiteX3" fmla="*/ 6749062 w 8793762"/>
              <a:gd name="connsiteY3" fmla="*/ 1206500 h 1366306"/>
              <a:gd name="connsiteX4" fmla="*/ 6037862 w 8793762"/>
              <a:gd name="connsiteY4" fmla="*/ 1308100 h 1366306"/>
              <a:gd name="connsiteX5" fmla="*/ 5058175 w 8793762"/>
              <a:gd name="connsiteY5" fmla="*/ 1366219 h 1366306"/>
              <a:gd name="connsiteX6" fmla="*/ 4350739 w 8793762"/>
              <a:gd name="connsiteY6" fmla="*/ 1349903 h 1366306"/>
              <a:gd name="connsiteX7" fmla="*/ 3722888 w 8793762"/>
              <a:gd name="connsiteY7" fmla="*/ 1366306 h 1366306"/>
              <a:gd name="connsiteX8" fmla="*/ 3066062 w 8793762"/>
              <a:gd name="connsiteY8" fmla="*/ 1320973 h 1366306"/>
              <a:gd name="connsiteX9" fmla="*/ 1875837 w 8793762"/>
              <a:gd name="connsiteY9" fmla="*/ 1246625 h 1366306"/>
              <a:gd name="connsiteX10" fmla="*/ 0 w 8793762"/>
              <a:gd name="connsiteY10" fmla="*/ 1195983 h 1366306"/>
              <a:gd name="connsiteX11" fmla="*/ 30762 w 8793762"/>
              <a:gd name="connsiteY11" fmla="*/ 12700 h 1366306"/>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37862 w 8793762"/>
              <a:gd name="connsiteY4" fmla="*/ 1308100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749062 w 8793762"/>
              <a:gd name="connsiteY3" fmla="*/ 1206500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46625 h 1377154"/>
              <a:gd name="connsiteX10" fmla="*/ 0 w 8793762"/>
              <a:gd name="connsiteY10" fmla="*/ 1195983 h 1377154"/>
              <a:gd name="connsiteX11" fmla="*/ 30762 w 8793762"/>
              <a:gd name="connsiteY11" fmla="*/ 12700 h 1377154"/>
              <a:gd name="connsiteX0" fmla="*/ 30762 w 8793762"/>
              <a:gd name="connsiteY0" fmla="*/ 12700 h 1377154"/>
              <a:gd name="connsiteX1" fmla="*/ 8793762 w 8793762"/>
              <a:gd name="connsiteY1" fmla="*/ 0 h 1377154"/>
              <a:gd name="connsiteX2" fmla="*/ 8450862 w 8793762"/>
              <a:gd name="connsiteY2" fmla="*/ 662324 h 1377154"/>
              <a:gd name="connsiteX3" fmla="*/ 6956403 w 8793762"/>
              <a:gd name="connsiteY3" fmla="*/ 1197417 h 1377154"/>
              <a:gd name="connsiteX4" fmla="*/ 6048774 w 8793762"/>
              <a:gd name="connsiteY4" fmla="*/ 1335352 h 1377154"/>
              <a:gd name="connsiteX5" fmla="*/ 5058175 w 8793762"/>
              <a:gd name="connsiteY5" fmla="*/ 1366219 h 1377154"/>
              <a:gd name="connsiteX6" fmla="*/ 4350739 w 8793762"/>
              <a:gd name="connsiteY6" fmla="*/ 1377154 h 1377154"/>
              <a:gd name="connsiteX7" fmla="*/ 3722888 w 8793762"/>
              <a:gd name="connsiteY7" fmla="*/ 1366306 h 1377154"/>
              <a:gd name="connsiteX8" fmla="*/ 3066062 w 8793762"/>
              <a:gd name="connsiteY8" fmla="*/ 1320973 h 1377154"/>
              <a:gd name="connsiteX9" fmla="*/ 1875837 w 8793762"/>
              <a:gd name="connsiteY9" fmla="*/ 1273876 h 1377154"/>
              <a:gd name="connsiteX10" fmla="*/ 0 w 8793762"/>
              <a:gd name="connsiteY10" fmla="*/ 1195983 h 1377154"/>
              <a:gd name="connsiteX11" fmla="*/ 30762 w 8793762"/>
              <a:gd name="connsiteY11" fmla="*/ 12700 h 1377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793762" h="1377154">
                <a:moveTo>
                  <a:pt x="30762" y="12700"/>
                </a:moveTo>
                <a:lnTo>
                  <a:pt x="8793762" y="0"/>
                </a:lnTo>
                <a:cubicBezTo>
                  <a:pt x="8726029" y="216541"/>
                  <a:pt x="8757088" y="462755"/>
                  <a:pt x="8450862" y="662324"/>
                </a:cubicBezTo>
                <a:cubicBezTo>
                  <a:pt x="8144636" y="861893"/>
                  <a:pt x="7364004" y="1115428"/>
                  <a:pt x="6956403" y="1197417"/>
                </a:cubicBezTo>
                <a:cubicBezTo>
                  <a:pt x="6534229" y="1282337"/>
                  <a:pt x="6313357" y="1305719"/>
                  <a:pt x="6048774" y="1335352"/>
                </a:cubicBezTo>
                <a:lnTo>
                  <a:pt x="5058175" y="1366219"/>
                </a:lnTo>
                <a:lnTo>
                  <a:pt x="4350739" y="1377154"/>
                </a:lnTo>
                <a:lnTo>
                  <a:pt x="3722888" y="1366306"/>
                </a:lnTo>
                <a:lnTo>
                  <a:pt x="3066062" y="1320973"/>
                </a:lnTo>
                <a:lnTo>
                  <a:pt x="1875837" y="1273876"/>
                </a:lnTo>
                <a:lnTo>
                  <a:pt x="0" y="1195983"/>
                </a:lnTo>
                <a:lnTo>
                  <a:pt x="30762" y="1270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1812"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p:cNvSpPr txBox="1"/>
          <p:nvPr/>
        </p:nvSpPr>
        <p:spPr>
          <a:xfrm>
            <a:off x="171213" y="32012"/>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32" name="TextBox 31"/>
          <p:cNvSpPr txBox="1"/>
          <p:nvPr/>
        </p:nvSpPr>
        <p:spPr>
          <a:xfrm>
            <a:off x="1015111" y="481571"/>
            <a:ext cx="1127504" cy="938521"/>
          </a:xfrm>
          <a:prstGeom prst="rect">
            <a:avLst/>
          </a:prstGeom>
          <a:noFill/>
        </p:spPr>
        <p:txBody>
          <a:bodyPr wrap="square" lIns="121725" tIns="60862" rIns="121725" bIns="60862" rtlCol="0">
            <a:spAutoFit/>
          </a:bodyPr>
          <a:lstStyle/>
          <a:p>
            <a:pPr algn="ctr"/>
            <a:r>
              <a:rPr lang="en-US" sz="5300" b="1" smtClean="0">
                <a:solidFill>
                  <a:srgbClr val="FFC000"/>
                </a:solidFill>
                <a:latin typeface=".VnCooper" pitchFamily="34" charset="0"/>
                <a:ea typeface="Arial-Rounded" pitchFamily="34" charset="0"/>
                <a:cs typeface="Arial-Rounded" pitchFamily="34" charset="0"/>
              </a:rPr>
              <a:t>56</a:t>
            </a:r>
            <a:endParaRPr lang="en-US" sz="5300" b="1">
              <a:solidFill>
                <a:srgbClr val="FFC000"/>
              </a:solidFill>
              <a:latin typeface=".VnCooper" pitchFamily="34" charset="0"/>
              <a:ea typeface="Arial-Rounded" pitchFamily="34" charset="0"/>
              <a:cs typeface="Arial-Rounded" pitchFamily="34" charset="0"/>
            </a:endParaRPr>
          </a:p>
        </p:txBody>
      </p:sp>
      <p:sp>
        <p:nvSpPr>
          <p:cNvPr id="5" name="Title 1"/>
          <p:cNvSpPr txBox="1">
            <a:spLocks/>
          </p:cNvSpPr>
          <p:nvPr/>
        </p:nvSpPr>
        <p:spPr>
          <a:xfrm>
            <a:off x="823119" y="17531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8800" b="1">
                <a:solidFill>
                  <a:schemeClr val="bg1"/>
                </a:solidFill>
                <a:latin typeface="Arial-Rounded" pitchFamily="34" charset="0"/>
                <a:ea typeface="Arial-Rounded" pitchFamily="34" charset="0"/>
                <a:cs typeface="Arial-Rounded" pitchFamily="34" charset="0"/>
              </a:rPr>
              <a:t>e</a:t>
            </a:r>
            <a:r>
              <a:rPr lang="en-US" sz="8800" b="1" smtClean="0">
                <a:solidFill>
                  <a:schemeClr val="bg1"/>
                </a:solidFill>
                <a:latin typeface="Arial-Rounded" pitchFamily="34" charset="0"/>
                <a:ea typeface="Arial-Rounded" pitchFamily="34" charset="0"/>
                <a:cs typeface="Arial-Rounded" pitchFamily="34" charset="0"/>
              </a:rPr>
              <a:t>p  êp  ip  up</a:t>
            </a:r>
            <a:endParaRPr lang="en-US" sz="8800" b="1">
              <a:solidFill>
                <a:schemeClr val="bg1"/>
              </a:solidFill>
              <a:latin typeface="Arial-Rounded" pitchFamily="34" charset="0"/>
              <a:ea typeface="Arial-Rounded" pitchFamily="34" charset="0"/>
              <a:cs typeface="Arial-Rounded" pitchFamily="34" charset="0"/>
            </a:endParaRPr>
          </a:p>
        </p:txBody>
      </p:sp>
      <p:grpSp>
        <p:nvGrpSpPr>
          <p:cNvPr id="27" name="Group 26"/>
          <p:cNvGrpSpPr/>
          <p:nvPr/>
        </p:nvGrpSpPr>
        <p:grpSpPr>
          <a:xfrm>
            <a:off x="574823" y="1739858"/>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grpSp>
        <p:nvGrpSpPr>
          <p:cNvPr id="6" name="Group 5"/>
          <p:cNvGrpSpPr/>
          <p:nvPr/>
        </p:nvGrpSpPr>
        <p:grpSpPr>
          <a:xfrm>
            <a:off x="308531" y="4652062"/>
            <a:ext cx="11854556" cy="1957619"/>
            <a:chOff x="308531" y="4652062"/>
            <a:chExt cx="11854556" cy="1957619"/>
          </a:xfrm>
        </p:grpSpPr>
        <p:grpSp>
          <p:nvGrpSpPr>
            <p:cNvPr id="9" name="Group 8"/>
            <p:cNvGrpSpPr/>
            <p:nvPr/>
          </p:nvGrpSpPr>
          <p:grpSpPr>
            <a:xfrm>
              <a:off x="308531" y="4652062"/>
              <a:ext cx="11854556" cy="1957619"/>
              <a:chOff x="723424" y="4896432"/>
              <a:chExt cx="12237248" cy="1957619"/>
            </a:xfrm>
          </p:grpSpPr>
          <p:grpSp>
            <p:nvGrpSpPr>
              <p:cNvPr id="29" name="Group 28"/>
              <p:cNvGrpSpPr/>
              <p:nvPr/>
            </p:nvGrpSpPr>
            <p:grpSpPr>
              <a:xfrm>
                <a:off x="723424" y="4896432"/>
                <a:ext cx="12237248" cy="1957619"/>
                <a:chOff x="502854" y="4949771"/>
                <a:chExt cx="11208627" cy="1957619"/>
              </a:xfrm>
            </p:grpSpPr>
            <p:sp>
              <p:nvSpPr>
                <p:cNvPr id="34" name="Title 1"/>
                <p:cNvSpPr txBox="1">
                  <a:spLocks/>
                </p:cNvSpPr>
                <p:nvPr/>
              </p:nvSpPr>
              <p:spPr>
                <a:xfrm>
                  <a:off x="502854" y="5406302"/>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20000"/>
                    </a:lnSpc>
                  </a:pP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Trong</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bếp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lũ</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cún</a:t>
                  </a:r>
                  <a:r>
                    <a:rPr lang="en-US" sz="5000" b="1" dirty="0" smtClean="0">
                      <a:solidFill>
                        <a:srgbClr val="0070C0"/>
                      </a:solidFill>
                      <a:latin typeface="Arial-Rounded" pitchFamily="34" charset="0"/>
                      <a:ea typeface="Arial-Rounded" pitchFamily="34" charset="0"/>
                      <a:cs typeface="Arial-Rounded" pitchFamily="34" charset="0"/>
                    </a:rPr>
                    <a:t> con </a:t>
                  </a:r>
                  <a:r>
                    <a:rPr lang="en-US" sz="5000" b="1" dirty="0" err="1" smtClean="0">
                      <a:solidFill>
                        <a:srgbClr val="0070C0"/>
                      </a:solidFill>
                      <a:latin typeface="Arial-Rounded" pitchFamily="34" charset="0"/>
                      <a:ea typeface="Arial-Rounded" pitchFamily="34" charset="0"/>
                      <a:cs typeface="Arial-Rounded" pitchFamily="34" charset="0"/>
                    </a:rPr>
                    <a:t>múp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míp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nép</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vào</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bên</a:t>
                  </a:r>
                  <a:r>
                    <a:rPr lang="en-US" sz="5000" b="1" dirty="0" smtClean="0">
                      <a:solidFill>
                        <a:srgbClr val="0070C0"/>
                      </a:solidFill>
                      <a:latin typeface="Arial-Rounded" pitchFamily="34" charset="0"/>
                      <a:ea typeface="Arial-Rounded" pitchFamily="34" charset="0"/>
                      <a:cs typeface="Arial-Rounded" pitchFamily="34" charset="0"/>
                    </a:rPr>
                    <a:t> </a:t>
                  </a:r>
                  <a:r>
                    <a:rPr lang="en-US" sz="5000" b="1" dirty="0" err="1" smtClean="0">
                      <a:solidFill>
                        <a:srgbClr val="0070C0"/>
                      </a:solidFill>
                      <a:latin typeface="Arial-Rounded" pitchFamily="34" charset="0"/>
                      <a:ea typeface="Arial-Rounded" pitchFamily="34" charset="0"/>
                      <a:cs typeface="Arial-Rounded" pitchFamily="34" charset="0"/>
                    </a:rPr>
                    <a:t>mẹ</a:t>
                  </a:r>
                  <a:r>
                    <a:rPr lang="en-US" sz="5000" b="1" dirty="0" smtClean="0">
                      <a:solidFill>
                        <a:srgbClr val="0070C0"/>
                      </a:solidFill>
                      <a:latin typeface="Arial-Rounded" pitchFamily="34" charset="0"/>
                      <a:ea typeface="Arial-Rounded" pitchFamily="34" charset="0"/>
                      <a:cs typeface="Arial-Rounded" pitchFamily="34" charset="0"/>
                    </a:rPr>
                    <a:t>.</a:t>
                  </a:r>
                  <a:endParaRPr lang="en-US" sz="5000" b="1" dirty="0">
                    <a:solidFill>
                      <a:srgbClr val="0070C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2870529"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smtClean="0">
                      <a:solidFill>
                        <a:srgbClr val="FF0000"/>
                      </a:solidFill>
                      <a:latin typeface="Arial-Rounded" pitchFamily="34" charset="0"/>
                      <a:ea typeface="Arial-Rounded" pitchFamily="34" charset="0"/>
                      <a:cs typeface="Arial-Rounded" pitchFamily="34" charset="0"/>
                    </a:rPr>
                    <a:t>êp</a:t>
                  </a:r>
                  <a:endParaRPr lang="en-US" sz="5000" b="1">
                    <a:solidFill>
                      <a:srgbClr val="FF000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9877745" y="4949771"/>
                  <a:ext cx="183373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smtClean="0">
                      <a:solidFill>
                        <a:srgbClr val="FF0000"/>
                      </a:solidFill>
                      <a:latin typeface="Arial-Rounded" pitchFamily="34" charset="0"/>
                      <a:ea typeface="Arial-Rounded" pitchFamily="34" charset="0"/>
                      <a:cs typeface="Arial-Rounded" pitchFamily="34" charset="0"/>
                    </a:rPr>
                    <a:t>ep</a:t>
                  </a:r>
                  <a:endParaRPr lang="en-US" sz="5000" b="1" dirty="0">
                    <a:solidFill>
                      <a:srgbClr val="FF0000"/>
                    </a:solidFill>
                    <a:latin typeface="Arial-Rounded" pitchFamily="34" charset="0"/>
                    <a:ea typeface="Arial-Rounded" pitchFamily="34" charset="0"/>
                    <a:cs typeface="Arial-Rounded" pitchFamily="34" charset="0"/>
                  </a:endParaRPr>
                </a:p>
              </p:txBody>
            </p:sp>
          </p:grpSp>
          <p:sp>
            <p:nvSpPr>
              <p:cNvPr id="20" name="Title 1"/>
              <p:cNvSpPr txBox="1">
                <a:spLocks/>
              </p:cNvSpPr>
              <p:nvPr/>
            </p:nvSpPr>
            <p:spPr>
              <a:xfrm>
                <a:off x="8648656" y="4896432"/>
                <a:ext cx="134466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000" b="1" dirty="0">
                    <a:solidFill>
                      <a:srgbClr val="FF0000"/>
                    </a:solidFill>
                    <a:latin typeface="Arial-Rounded" pitchFamily="34" charset="0"/>
                    <a:ea typeface="Arial-Rounded" pitchFamily="34" charset="0"/>
                    <a:cs typeface="Arial-Rounded" pitchFamily="34" charset="0"/>
                  </a:rPr>
                  <a:t>u</a:t>
                </a:r>
                <a:r>
                  <a:rPr lang="en-US" sz="5000" b="1" dirty="0" smtClean="0">
                    <a:solidFill>
                      <a:srgbClr val="FF0000"/>
                    </a:solidFill>
                    <a:latin typeface="Arial-Rounded" pitchFamily="34" charset="0"/>
                    <a:ea typeface="Arial-Rounded" pitchFamily="34" charset="0"/>
                    <a:cs typeface="Arial-Rounded" pitchFamily="34" charset="0"/>
                  </a:rPr>
                  <a:t>p</a:t>
                </a:r>
                <a:endParaRPr lang="en-US" sz="5000" b="1" dirty="0">
                  <a:solidFill>
                    <a:srgbClr val="FF0000"/>
                  </a:solidFill>
                  <a:latin typeface="Arial-Rounded" pitchFamily="34" charset="0"/>
                  <a:ea typeface="Arial-Rounded" pitchFamily="34" charset="0"/>
                  <a:cs typeface="Arial-Rounded" pitchFamily="34" charset="0"/>
                </a:endParaRPr>
              </a:p>
            </p:txBody>
          </p:sp>
        </p:gr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1097"/>
            <a:stretch/>
          </p:blipFill>
          <p:spPr bwMode="auto">
            <a:xfrm>
              <a:off x="9022870" y="5269497"/>
              <a:ext cx="1938337" cy="88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80">
                                          <p:stCondLst>
                                            <p:cond delay="0"/>
                                          </p:stCondLst>
                                        </p:cTn>
                                        <p:tgtEl>
                                          <p:spTgt spid="28"/>
                                        </p:tgtEl>
                                      </p:cBhvr>
                                    </p:animEffect>
                                    <p:anim calcmode="lin" valueType="num">
                                      <p:cBhvr>
                                        <p:cTn id="13"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8" dur="26">
                                          <p:stCondLst>
                                            <p:cond delay="650"/>
                                          </p:stCondLst>
                                        </p:cTn>
                                        <p:tgtEl>
                                          <p:spTgt spid="28"/>
                                        </p:tgtEl>
                                      </p:cBhvr>
                                      <p:to x="100000" y="60000"/>
                                    </p:animScale>
                                    <p:animScale>
                                      <p:cBhvr>
                                        <p:cTn id="19" dur="166" decel="50000">
                                          <p:stCondLst>
                                            <p:cond delay="676"/>
                                          </p:stCondLst>
                                        </p:cTn>
                                        <p:tgtEl>
                                          <p:spTgt spid="28"/>
                                        </p:tgtEl>
                                      </p:cBhvr>
                                      <p:to x="100000" y="100000"/>
                                    </p:animScale>
                                    <p:animScale>
                                      <p:cBhvr>
                                        <p:cTn id="20" dur="26">
                                          <p:stCondLst>
                                            <p:cond delay="1312"/>
                                          </p:stCondLst>
                                        </p:cTn>
                                        <p:tgtEl>
                                          <p:spTgt spid="28"/>
                                        </p:tgtEl>
                                      </p:cBhvr>
                                      <p:to x="100000" y="80000"/>
                                    </p:animScale>
                                    <p:animScale>
                                      <p:cBhvr>
                                        <p:cTn id="21" dur="166" decel="50000">
                                          <p:stCondLst>
                                            <p:cond delay="1338"/>
                                          </p:stCondLst>
                                        </p:cTn>
                                        <p:tgtEl>
                                          <p:spTgt spid="28"/>
                                        </p:tgtEl>
                                      </p:cBhvr>
                                      <p:to x="100000" y="100000"/>
                                    </p:animScale>
                                    <p:animScale>
                                      <p:cBhvr>
                                        <p:cTn id="22" dur="26">
                                          <p:stCondLst>
                                            <p:cond delay="1642"/>
                                          </p:stCondLst>
                                        </p:cTn>
                                        <p:tgtEl>
                                          <p:spTgt spid="28"/>
                                        </p:tgtEl>
                                      </p:cBhvr>
                                      <p:to x="100000" y="90000"/>
                                    </p:animScale>
                                    <p:animScale>
                                      <p:cBhvr>
                                        <p:cTn id="23" dur="166" decel="50000">
                                          <p:stCondLst>
                                            <p:cond delay="1668"/>
                                          </p:stCondLst>
                                        </p:cTn>
                                        <p:tgtEl>
                                          <p:spTgt spid="28"/>
                                        </p:tgtEl>
                                      </p:cBhvr>
                                      <p:to x="100000" y="100000"/>
                                    </p:animScale>
                                    <p:animScale>
                                      <p:cBhvr>
                                        <p:cTn id="24" dur="26">
                                          <p:stCondLst>
                                            <p:cond delay="1808"/>
                                          </p:stCondLst>
                                        </p:cTn>
                                        <p:tgtEl>
                                          <p:spTgt spid="28"/>
                                        </p:tgtEl>
                                      </p:cBhvr>
                                      <p:to x="100000" y="95000"/>
                                    </p:animScale>
                                    <p:animScale>
                                      <p:cBhvr>
                                        <p:cTn id="25" dur="166" decel="50000">
                                          <p:stCondLst>
                                            <p:cond delay="1834"/>
                                          </p:stCondLst>
                                        </p:cTn>
                                        <p:tgtEl>
                                          <p:spTgt spid="28"/>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80">
                                          <p:stCondLst>
                                            <p:cond delay="0"/>
                                          </p:stCondLst>
                                        </p:cTn>
                                        <p:tgtEl>
                                          <p:spTgt spid="32"/>
                                        </p:tgtEl>
                                      </p:cBhvr>
                                    </p:animEffect>
                                    <p:anim calcmode="lin" valueType="num">
                                      <p:cBhvr>
                                        <p:cTn id="29"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34" dur="26">
                                          <p:stCondLst>
                                            <p:cond delay="650"/>
                                          </p:stCondLst>
                                        </p:cTn>
                                        <p:tgtEl>
                                          <p:spTgt spid="32"/>
                                        </p:tgtEl>
                                      </p:cBhvr>
                                      <p:to x="100000" y="60000"/>
                                    </p:animScale>
                                    <p:animScale>
                                      <p:cBhvr>
                                        <p:cTn id="35" dur="166" decel="50000">
                                          <p:stCondLst>
                                            <p:cond delay="676"/>
                                          </p:stCondLst>
                                        </p:cTn>
                                        <p:tgtEl>
                                          <p:spTgt spid="32"/>
                                        </p:tgtEl>
                                      </p:cBhvr>
                                      <p:to x="100000" y="100000"/>
                                    </p:animScale>
                                    <p:animScale>
                                      <p:cBhvr>
                                        <p:cTn id="36" dur="26">
                                          <p:stCondLst>
                                            <p:cond delay="1312"/>
                                          </p:stCondLst>
                                        </p:cTn>
                                        <p:tgtEl>
                                          <p:spTgt spid="32"/>
                                        </p:tgtEl>
                                      </p:cBhvr>
                                      <p:to x="100000" y="80000"/>
                                    </p:animScale>
                                    <p:animScale>
                                      <p:cBhvr>
                                        <p:cTn id="37" dur="166" decel="50000">
                                          <p:stCondLst>
                                            <p:cond delay="1338"/>
                                          </p:stCondLst>
                                        </p:cTn>
                                        <p:tgtEl>
                                          <p:spTgt spid="32"/>
                                        </p:tgtEl>
                                      </p:cBhvr>
                                      <p:to x="100000" y="100000"/>
                                    </p:animScale>
                                    <p:animScale>
                                      <p:cBhvr>
                                        <p:cTn id="38" dur="26">
                                          <p:stCondLst>
                                            <p:cond delay="1642"/>
                                          </p:stCondLst>
                                        </p:cTn>
                                        <p:tgtEl>
                                          <p:spTgt spid="32"/>
                                        </p:tgtEl>
                                      </p:cBhvr>
                                      <p:to x="100000" y="90000"/>
                                    </p:animScale>
                                    <p:animScale>
                                      <p:cBhvr>
                                        <p:cTn id="39" dur="166" decel="50000">
                                          <p:stCondLst>
                                            <p:cond delay="1668"/>
                                          </p:stCondLst>
                                        </p:cTn>
                                        <p:tgtEl>
                                          <p:spTgt spid="32"/>
                                        </p:tgtEl>
                                      </p:cBhvr>
                                      <p:to x="100000" y="100000"/>
                                    </p:animScale>
                                    <p:animScale>
                                      <p:cBhvr>
                                        <p:cTn id="40" dur="26">
                                          <p:stCondLst>
                                            <p:cond delay="1808"/>
                                          </p:stCondLst>
                                        </p:cTn>
                                        <p:tgtEl>
                                          <p:spTgt spid="32"/>
                                        </p:tgtEl>
                                      </p:cBhvr>
                                      <p:to x="100000" y="95000"/>
                                    </p:animScale>
                                    <p:animScale>
                                      <p:cBhvr>
                                        <p:cTn id="41" dur="166" decel="50000">
                                          <p:stCondLst>
                                            <p:cond delay="1834"/>
                                          </p:stCondLst>
                                        </p:cTn>
                                        <p:tgtEl>
                                          <p:spTgt spid="32"/>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5"/>
                                        </p:tgtEl>
                                        <p:attrNameLst>
                                          <p:attrName>style.visibility</p:attrName>
                                        </p:attrNameLst>
                                      </p:cBhvr>
                                      <p:to>
                                        <p:strVal val="visible"/>
                                      </p:to>
                                    </p:set>
                                    <p:animEffect transition="in" filter="wipe(left)">
                                      <p:cBhvr>
                                        <p:cTn id="4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925738" y="2924341"/>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0070C0"/>
                </a:solidFill>
                <a:latin typeface="Arial-Rounded" pitchFamily="34" charset="0"/>
                <a:ea typeface="Arial-Rounded" pitchFamily="34" charset="0"/>
                <a:cs typeface="Arial-Rounded" pitchFamily="34" charset="0"/>
              </a:rPr>
              <a:t>n</a:t>
            </a:r>
            <a:endParaRPr lang="en-US" sz="88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061960" y="2924341"/>
            <a:ext cx="2123468"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dirty="0" smtClean="0">
                <a:solidFill>
                  <a:srgbClr val="FF0000"/>
                </a:solidFill>
                <a:latin typeface="Arial-Rounded" pitchFamily="34" charset="0"/>
                <a:ea typeface="Arial-Rounded" pitchFamily="34" charset="0"/>
                <a:cs typeface="Arial-Rounded" pitchFamily="34" charset="0"/>
              </a:rPr>
              <a:t>ep</a:t>
            </a:r>
            <a:endParaRPr lang="en-US" sz="8800" dirty="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738" y="4271442"/>
            <a:ext cx="4295089" cy="1432470"/>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0070C0"/>
                </a:solidFill>
                <a:latin typeface="Arial-Rounded" pitchFamily="34" charset="0"/>
                <a:ea typeface="Arial-Rounded" pitchFamily="34" charset="0"/>
                <a:cs typeface="Arial-Rounded" pitchFamily="34" charset="0"/>
              </a:rPr>
              <a:t>n</a:t>
            </a:r>
            <a:r>
              <a:rPr lang="en-US" sz="8800">
                <a:solidFill>
                  <a:srgbClr val="FF0000"/>
                </a:solidFill>
                <a:latin typeface="Arial-Rounded" pitchFamily="34" charset="0"/>
                <a:ea typeface="Arial-Rounded" pitchFamily="34" charset="0"/>
                <a:cs typeface="Arial-Rounded" pitchFamily="34" charset="0"/>
              </a:rPr>
              <a:t>e</a:t>
            </a:r>
            <a:r>
              <a:rPr lang="en-US" sz="8800" smtClean="0">
                <a:solidFill>
                  <a:srgbClr val="FF0000"/>
                </a:solidFill>
                <a:latin typeface="Arial-Rounded" pitchFamily="34" charset="0"/>
                <a:ea typeface="Arial-Rounded" pitchFamily="34" charset="0"/>
                <a:cs typeface="Arial-Rounded" pitchFamily="34" charset="0"/>
              </a:rPr>
              <a:t>p</a:t>
            </a:r>
            <a:endParaRPr lang="en-US" sz="8800">
              <a:solidFill>
                <a:srgbClr val="FF0000"/>
              </a:solidFill>
              <a:latin typeface="Arial-Rounded" pitchFamily="34" charset="0"/>
              <a:ea typeface="Arial-Rounded" pitchFamily="34" charset="0"/>
              <a:cs typeface="Arial-Rounded" pitchFamily="34" charset="0"/>
            </a:endParaRPr>
          </a:p>
        </p:txBody>
      </p:sp>
      <p:grpSp>
        <p:nvGrpSpPr>
          <p:cNvPr id="34" name="Group 33"/>
          <p:cNvGrpSpPr/>
          <p:nvPr/>
        </p:nvGrpSpPr>
        <p:grpSpPr>
          <a:xfrm>
            <a:off x="215396" y="203422"/>
            <a:ext cx="2621250" cy="941185"/>
            <a:chOff x="63500" y="1429216"/>
            <a:chExt cx="1970813" cy="705889"/>
          </a:xfrm>
        </p:grpSpPr>
        <p:sp>
          <p:nvSpPr>
            <p:cNvPr id="35" name="Rounded Rectangle 34"/>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Đọc</a:t>
              </a:r>
              <a:endParaRPr lang="en-US" sz="4800">
                <a:latin typeface="Arial-Rounded" pitchFamily="34" charset="0"/>
                <a:ea typeface="Arial-Rounded" pitchFamily="34" charset="0"/>
                <a:cs typeface="Arial-Rounded" pitchFamily="34" charset="0"/>
              </a:endParaRPr>
            </a:p>
          </p:txBody>
        </p:sp>
        <p:sp>
          <p:nvSpPr>
            <p:cNvPr id="36" name="Oval 35"/>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3</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24" name="Title 1"/>
          <p:cNvSpPr txBox="1">
            <a:spLocks/>
          </p:cNvSpPr>
          <p:nvPr/>
        </p:nvSpPr>
        <p:spPr>
          <a:xfrm>
            <a:off x="1963787"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ep</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4145872"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ê</a:t>
            </a:r>
            <a:r>
              <a:rPr lang="en-US" sz="8800" smtClean="0">
                <a:solidFill>
                  <a:srgbClr val="FF0000"/>
                </a:solidFill>
                <a:latin typeface="Arial-Rounded" pitchFamily="34" charset="0"/>
                <a:ea typeface="Arial-Rounded" pitchFamily="34" charset="0"/>
                <a:cs typeface="Arial-Rounded" pitchFamily="34" charset="0"/>
              </a:rPr>
              <a:t>p</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5447928" y="475746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0070C0"/>
                </a:solidFill>
                <a:latin typeface="Arial-Rounded"/>
                <a:ea typeface="Arial-Rounded"/>
                <a:cs typeface="Arial-Rounded"/>
              </a:rPr>
              <a:t>́</a:t>
            </a:r>
            <a:endParaRPr lang="en-US" sz="88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6246228"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a:solidFill>
                  <a:srgbClr val="FF0000"/>
                </a:solidFill>
                <a:latin typeface="Arial-Rounded" pitchFamily="34" charset="0"/>
                <a:ea typeface="Arial-Rounded" pitchFamily="34" charset="0"/>
                <a:cs typeface="Arial-Rounded" pitchFamily="34" charset="0"/>
              </a:rPr>
              <a:t>i</a:t>
            </a:r>
            <a:r>
              <a:rPr lang="en-US" sz="8800" smtClean="0">
                <a:solidFill>
                  <a:srgbClr val="FF0000"/>
                </a:solidFill>
                <a:latin typeface="Arial-Rounded" pitchFamily="34" charset="0"/>
                <a:ea typeface="Arial-Rounded" pitchFamily="34" charset="0"/>
                <a:cs typeface="Arial-Rounded" pitchFamily="34" charset="0"/>
              </a:rPr>
              <a:t>p</a:t>
            </a:r>
            <a:endParaRPr lang="en-US" sz="88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8076839" y="1557788"/>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up</a:t>
            </a:r>
            <a:endParaRPr lang="en-US" sz="88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down)">
                                      <p:cBhvr>
                                        <p:cTn id="35" dur="580">
                                          <p:stCondLst>
                                            <p:cond delay="0"/>
                                          </p:stCondLst>
                                        </p:cTn>
                                        <p:tgtEl>
                                          <p:spTgt spid="8"/>
                                        </p:tgtEl>
                                      </p:cBhvr>
                                    </p:animEffect>
                                    <p:anim calcmode="lin" valueType="num">
                                      <p:cBhvr>
                                        <p:cTn id="3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1" dur="26">
                                          <p:stCondLst>
                                            <p:cond delay="650"/>
                                          </p:stCondLst>
                                        </p:cTn>
                                        <p:tgtEl>
                                          <p:spTgt spid="8"/>
                                        </p:tgtEl>
                                      </p:cBhvr>
                                      <p:to x="100000" y="60000"/>
                                    </p:animScale>
                                    <p:animScale>
                                      <p:cBhvr>
                                        <p:cTn id="42" dur="166" decel="50000">
                                          <p:stCondLst>
                                            <p:cond delay="676"/>
                                          </p:stCondLst>
                                        </p:cTn>
                                        <p:tgtEl>
                                          <p:spTgt spid="8"/>
                                        </p:tgtEl>
                                      </p:cBhvr>
                                      <p:to x="100000" y="100000"/>
                                    </p:animScale>
                                    <p:animScale>
                                      <p:cBhvr>
                                        <p:cTn id="43" dur="26">
                                          <p:stCondLst>
                                            <p:cond delay="1312"/>
                                          </p:stCondLst>
                                        </p:cTn>
                                        <p:tgtEl>
                                          <p:spTgt spid="8"/>
                                        </p:tgtEl>
                                      </p:cBhvr>
                                      <p:to x="100000" y="80000"/>
                                    </p:animScale>
                                    <p:animScale>
                                      <p:cBhvr>
                                        <p:cTn id="44" dur="166" decel="50000">
                                          <p:stCondLst>
                                            <p:cond delay="1338"/>
                                          </p:stCondLst>
                                        </p:cTn>
                                        <p:tgtEl>
                                          <p:spTgt spid="8"/>
                                        </p:tgtEl>
                                      </p:cBhvr>
                                      <p:to x="100000" y="100000"/>
                                    </p:animScale>
                                    <p:animScale>
                                      <p:cBhvr>
                                        <p:cTn id="45" dur="26">
                                          <p:stCondLst>
                                            <p:cond delay="1642"/>
                                          </p:stCondLst>
                                        </p:cTn>
                                        <p:tgtEl>
                                          <p:spTgt spid="8"/>
                                        </p:tgtEl>
                                      </p:cBhvr>
                                      <p:to x="100000" y="90000"/>
                                    </p:animScale>
                                    <p:animScale>
                                      <p:cBhvr>
                                        <p:cTn id="46" dur="166" decel="50000">
                                          <p:stCondLst>
                                            <p:cond delay="1668"/>
                                          </p:stCondLst>
                                        </p:cTn>
                                        <p:tgtEl>
                                          <p:spTgt spid="8"/>
                                        </p:tgtEl>
                                      </p:cBhvr>
                                      <p:to x="100000" y="100000"/>
                                    </p:animScale>
                                    <p:animScale>
                                      <p:cBhvr>
                                        <p:cTn id="47" dur="26">
                                          <p:stCondLst>
                                            <p:cond delay="1808"/>
                                          </p:stCondLst>
                                        </p:cTn>
                                        <p:tgtEl>
                                          <p:spTgt spid="8"/>
                                        </p:tgtEl>
                                      </p:cBhvr>
                                      <p:to x="100000" y="95000"/>
                                    </p:animScale>
                                    <p:animScale>
                                      <p:cBhvr>
                                        <p:cTn id="48" dur="166" decel="50000">
                                          <p:stCondLst>
                                            <p:cond delay="1834"/>
                                          </p:stCondLst>
                                        </p:cTn>
                                        <p:tgtEl>
                                          <p:spTgt spid="8"/>
                                        </p:tgtEl>
                                      </p:cBhvr>
                                      <p:to x="100000" y="100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24" grpId="0"/>
      <p:bldP spid="26" grpId="0"/>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42519" y="1143000"/>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5" name="TextBox 4"/>
          <p:cNvSpPr txBox="1"/>
          <p:nvPr/>
        </p:nvSpPr>
        <p:spPr>
          <a:xfrm>
            <a:off x="480219" y="3546768"/>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ep</a:t>
            </a:r>
            <a:endParaRPr lang="en-US" sz="11500">
              <a:latin typeface="Arial-Rounded" pitchFamily="34" charset="0"/>
              <a:ea typeface="Arial-Rounded" pitchFamily="34" charset="0"/>
              <a:cs typeface="Arial-Rounded" pitchFamily="34" charset="0"/>
            </a:endParaRPr>
          </a:p>
        </p:txBody>
      </p:sp>
      <p:sp>
        <p:nvSpPr>
          <p:cNvPr id="6" name="TextBox 5"/>
          <p:cNvSpPr txBox="1"/>
          <p:nvPr/>
        </p:nvSpPr>
        <p:spPr>
          <a:xfrm>
            <a:off x="3356769" y="3546768"/>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êp</a:t>
            </a:r>
            <a:endParaRPr lang="en-US" sz="11500">
              <a:latin typeface="Arial-Rounded" pitchFamily="34" charset="0"/>
              <a:ea typeface="Arial-Rounded" pitchFamily="34" charset="0"/>
              <a:cs typeface="Arial-Rounded" pitchFamily="34" charset="0"/>
            </a:endParaRPr>
          </a:p>
        </p:txBody>
      </p:sp>
      <p:sp>
        <p:nvSpPr>
          <p:cNvPr id="7" name="TextBox 6"/>
          <p:cNvSpPr txBox="1"/>
          <p:nvPr/>
        </p:nvSpPr>
        <p:spPr>
          <a:xfrm>
            <a:off x="6237288" y="3546768"/>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ip</a:t>
            </a:r>
            <a:endParaRPr lang="en-US" sz="11500">
              <a:latin typeface="Arial-Rounded" pitchFamily="34" charset="0"/>
              <a:ea typeface="Arial-Rounded" pitchFamily="34" charset="0"/>
              <a:cs typeface="Arial-Rounded" pitchFamily="34" charset="0"/>
            </a:endParaRPr>
          </a:p>
        </p:txBody>
      </p:sp>
      <p:sp>
        <p:nvSpPr>
          <p:cNvPr id="8" name="TextBox 7"/>
          <p:cNvSpPr txBox="1"/>
          <p:nvPr/>
        </p:nvSpPr>
        <p:spPr>
          <a:xfrm>
            <a:off x="846229" y="3546768"/>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9" name="TextBox 8"/>
          <p:cNvSpPr txBox="1"/>
          <p:nvPr/>
        </p:nvSpPr>
        <p:spPr>
          <a:xfrm>
            <a:off x="3726839" y="3546768"/>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382508" y="3546768"/>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1" name="TextBox 10"/>
          <p:cNvSpPr txBox="1"/>
          <p:nvPr/>
        </p:nvSpPr>
        <p:spPr>
          <a:xfrm>
            <a:off x="76109" y="3546768"/>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e</a:t>
            </a:r>
            <a:endParaRPr lang="en-US" sz="11500">
              <a:solidFill>
                <a:srgbClr val="7030A0"/>
              </a:solidFill>
              <a:latin typeface="Arial-Rounded" pitchFamily="34" charset="0"/>
              <a:ea typeface="Arial-Rounded" pitchFamily="34" charset="0"/>
              <a:cs typeface="Arial-Rounded" pitchFamily="34" charset="0"/>
            </a:endParaRPr>
          </a:p>
        </p:txBody>
      </p:sp>
      <p:sp>
        <p:nvSpPr>
          <p:cNvPr id="12" name="TextBox 11"/>
          <p:cNvSpPr txBox="1"/>
          <p:nvPr/>
        </p:nvSpPr>
        <p:spPr>
          <a:xfrm>
            <a:off x="2952659" y="3546768"/>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829209" y="3546768"/>
            <a:ext cx="2552700" cy="1862048"/>
          </a:xfrm>
          <a:prstGeom prst="rect">
            <a:avLst/>
          </a:prstGeom>
          <a:noFill/>
        </p:spPr>
        <p:txBody>
          <a:bodyPr wrap="square" rtlCol="0">
            <a:spAutoFit/>
          </a:bodyPr>
          <a:lstStyle/>
          <a:p>
            <a:pPr algn="ctr"/>
            <a:r>
              <a:rPr lang="en-US" sz="11500" smtClean="0">
                <a:solidFill>
                  <a:srgbClr val="FFFF00"/>
                </a:solidFill>
                <a:latin typeface="Arial-Rounded" pitchFamily="34" charset="0"/>
                <a:ea typeface="Arial-Rounded" pitchFamily="34" charset="0"/>
                <a:cs typeface="Arial-Rounded" pitchFamily="34" charset="0"/>
              </a:rPr>
              <a:t>i</a:t>
            </a:r>
            <a:endParaRPr lang="en-US" sz="11500">
              <a:solidFill>
                <a:srgbClr val="FFFF00"/>
              </a:solidFill>
              <a:latin typeface="Arial-Rounded" pitchFamily="34" charset="0"/>
              <a:ea typeface="Arial-Rounded" pitchFamily="34" charset="0"/>
              <a:cs typeface="Arial-Rounded" pitchFamily="34" charset="0"/>
            </a:endParaRPr>
          </a:p>
        </p:txBody>
      </p:sp>
      <p:sp>
        <p:nvSpPr>
          <p:cNvPr id="14" name="TextBox 13"/>
          <p:cNvSpPr txBox="1"/>
          <p:nvPr/>
        </p:nvSpPr>
        <p:spPr>
          <a:xfrm>
            <a:off x="9151938" y="3546768"/>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up</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9551988" y="3546768"/>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p</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8736716" y="3546768"/>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u</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595654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fade">
                                      <p:cBhvr>
                                        <p:cTn id="56" dur="500"/>
                                        <p:tgtEl>
                                          <p:spTgt spid="13"/>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fade">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78104"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kẹp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6028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nẹp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5981289"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nếp</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62492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ep</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077558"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ep</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562169"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êp</a:t>
            </a:r>
            <a:endParaRPr lang="en-US" sz="660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5457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xếp</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9111594"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êp</a:t>
            </a:r>
            <a:endParaRPr lang="en-US" sz="6600">
              <a:solidFill>
                <a:srgbClr val="FF0000"/>
              </a:solidFill>
              <a:latin typeface="Arial-Rounded" pitchFamily="34" charset="0"/>
              <a:ea typeface="Arial-Rounded" pitchFamily="34" charset="0"/>
              <a:cs typeface="Arial-Rounded" pitchFamily="34" charset="0"/>
            </a:endParaRPr>
          </a:p>
        </p:txBody>
      </p:sp>
      <p:pic>
        <p:nvPicPr>
          <p:cNvPr id="3074" name="Picture 2" descr="Kẹp sắt đen 51mm – Văn Phòng Xan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944" y="457200"/>
            <a:ext cx="4406759" cy="440675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NẸP NHỰA PVC CHỮ V ỐP GÓ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2889" y="914400"/>
            <a:ext cx="4876800" cy="36576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ơ lược về nếp sáp và nếp cái hoa vàng | Cung cấp nếp từ nhà má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06644" y="547117"/>
            <a:ext cx="5341527" cy="400614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ách gấp quần áo không bị nhăn khi đi du lịch cực đơn giản – Phan Nguyễ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94093" y="557760"/>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382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074"/>
                                        </p:tgtEl>
                                      </p:cBhvr>
                                    </p:animEffect>
                                    <p:set>
                                      <p:cBhvr>
                                        <p:cTn id="17" dur="1" fill="hold">
                                          <p:stCondLst>
                                            <p:cond delay="499"/>
                                          </p:stCondLst>
                                        </p:cTn>
                                        <p:tgtEl>
                                          <p:spTgt spid="307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76"/>
                                        </p:tgtEl>
                                        <p:attrNameLst>
                                          <p:attrName>style.visibility</p:attrName>
                                        </p:attrNameLst>
                                      </p:cBhvr>
                                      <p:to>
                                        <p:strVal val="visible"/>
                                      </p:to>
                                    </p:set>
                                    <p:animEffect transition="in" filter="fade">
                                      <p:cBhvr>
                                        <p:cTn id="27" dur="500"/>
                                        <p:tgtEl>
                                          <p:spTgt spid="30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76"/>
                                        </p:tgtEl>
                                      </p:cBhvr>
                                    </p:animEffect>
                                    <p:set>
                                      <p:cBhvr>
                                        <p:cTn id="32" dur="1" fill="hold">
                                          <p:stCondLst>
                                            <p:cond delay="499"/>
                                          </p:stCondLst>
                                        </p:cTn>
                                        <p:tgtEl>
                                          <p:spTgt spid="3076"/>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fade">
                                      <p:cBhvr>
                                        <p:cTn id="45" dur="5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078"/>
                                        </p:tgtEl>
                                        <p:attrNameLst>
                                          <p:attrName>style.visibility</p:attrName>
                                        </p:attrNameLst>
                                      </p:cBhvr>
                                      <p:to>
                                        <p:strVal val="visible"/>
                                      </p:to>
                                    </p:set>
                                    <p:animEffect transition="in" filter="fade">
                                      <p:cBhvr>
                                        <p:cTn id="50" dur="500"/>
                                        <p:tgtEl>
                                          <p:spTgt spid="307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500"/>
                                        <p:tgtEl>
                                          <p:spTgt spid="3078"/>
                                        </p:tgtEl>
                                      </p:cBhvr>
                                    </p:animEffect>
                                    <p:set>
                                      <p:cBhvr>
                                        <p:cTn id="55" dur="1" fill="hold">
                                          <p:stCondLst>
                                            <p:cond delay="499"/>
                                          </p:stCondLst>
                                        </p:cTn>
                                        <p:tgtEl>
                                          <p:spTgt spid="307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500"/>
                                        <p:tgtEl>
                                          <p:spTgt spid="14"/>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080"/>
                                        </p:tgtEl>
                                        <p:attrNameLst>
                                          <p:attrName>style.visibility</p:attrName>
                                        </p:attrNameLst>
                                      </p:cBhvr>
                                      <p:to>
                                        <p:strVal val="visible"/>
                                      </p:to>
                                    </p:set>
                                    <p:animEffect transition="in" filter="fade">
                                      <p:cBhvr>
                                        <p:cTn id="65" dur="500"/>
                                        <p:tgtEl>
                                          <p:spTgt spid="308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3080"/>
                                        </p:tgtEl>
                                      </p:cBhvr>
                                    </p:animEffect>
                                    <p:set>
                                      <p:cBhvr>
                                        <p:cTn id="70" dur="1" fill="hold">
                                          <p:stCondLst>
                                            <p:cond delay="499"/>
                                          </p:stCondLst>
                                        </p:cTn>
                                        <p:tgtEl>
                                          <p:spTgt spid="308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fade">
                                      <p:cBhvr>
                                        <p:cTn id="75" dur="500"/>
                                        <p:tgtEl>
                                          <p:spTgt spid="13"/>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78104" y="5337366"/>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kịp</a:t>
            </a:r>
            <a:endParaRPr lang="en-US" sz="6600">
              <a:solidFill>
                <a:srgbClr val="0070C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602836" y="5358875"/>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nhịp</a:t>
            </a:r>
            <a:endParaRPr lang="en-US" sz="6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5981289" y="535512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búp</a:t>
            </a:r>
            <a:endParaRPr lang="en-US" sz="66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624926" y="5161082"/>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ip</a:t>
            </a:r>
            <a:endParaRPr lang="en-US" sz="66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318136" y="5182591"/>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ip</a:t>
            </a:r>
            <a:endParaRPr lang="en-US" sz="66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592149" y="517884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up</a:t>
            </a:r>
            <a:endParaRPr lang="en-US" sz="6600">
              <a:solidFill>
                <a:srgbClr val="FF0000"/>
              </a:solidFill>
              <a:latin typeface="Arial-Rounded" pitchFamily="34" charset="0"/>
              <a:ea typeface="Arial-Rounded" pitchFamily="34" charset="0"/>
              <a:cs typeface="Arial-Rounded" pitchFamily="34" charset="0"/>
            </a:endParaRPr>
          </a:p>
        </p:txBody>
      </p:sp>
      <p:sp>
        <p:nvSpPr>
          <p:cNvPr id="14" name="Title 1"/>
          <p:cNvSpPr txBox="1">
            <a:spLocks/>
          </p:cNvSpPr>
          <p:nvPr/>
        </p:nvSpPr>
        <p:spPr>
          <a:xfrm>
            <a:off x="8545704" y="535788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giúp</a:t>
            </a:r>
            <a:endParaRPr lang="en-US" sz="66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9231514" y="5181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up</a:t>
            </a:r>
            <a:endParaRPr lang="en-US" sz="6600">
              <a:solidFill>
                <a:srgbClr val="FF0000"/>
              </a:solidFill>
              <a:latin typeface="Arial-Rounded" pitchFamily="34" charset="0"/>
              <a:ea typeface="Arial-Rounded" pitchFamily="34" charset="0"/>
              <a:cs typeface="Arial-Rounded" pitchFamily="34" charset="0"/>
            </a:endParaRPr>
          </a:p>
        </p:txBody>
      </p:sp>
      <p:pic>
        <p:nvPicPr>
          <p:cNvPr id="5122" name="Picture 2" descr="Nối nhịp cầu vu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919" y="424435"/>
            <a:ext cx="5445044" cy="404223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oa Sen Nụ Búp - Ảnh miễn phí trên Pixaba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1347" y="207041"/>
            <a:ext cx="5687658" cy="42657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7225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122"/>
                                        </p:tgtEl>
                                        <p:attrNameLst>
                                          <p:attrName>style.visibility</p:attrName>
                                        </p:attrNameLst>
                                      </p:cBhvr>
                                      <p:to>
                                        <p:strVal val="visible"/>
                                      </p:to>
                                    </p:set>
                                    <p:animEffect transition="in" filter="fade">
                                      <p:cBhvr>
                                        <p:cTn id="17" dur="500"/>
                                        <p:tgtEl>
                                          <p:spTgt spid="51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5122"/>
                                        </p:tgtEl>
                                      </p:cBhvr>
                                    </p:animEffect>
                                    <p:set>
                                      <p:cBhvr>
                                        <p:cTn id="22" dur="1" fill="hold">
                                          <p:stCondLst>
                                            <p:cond delay="499"/>
                                          </p:stCondLst>
                                        </p:cTn>
                                        <p:tgtEl>
                                          <p:spTgt spid="51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5124"/>
                                        </p:tgtEl>
                                        <p:attrNameLst>
                                          <p:attrName>style.visibility</p:attrName>
                                        </p:attrNameLst>
                                      </p:cBhvr>
                                      <p:to>
                                        <p:strVal val="visible"/>
                                      </p:to>
                                    </p:set>
                                    <p:animEffect transition="in" filter="fade">
                                      <p:cBhvr>
                                        <p:cTn id="40" dur="500"/>
                                        <p:tgtEl>
                                          <p:spTgt spid="512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childTnLst>
                                    <p:animEffect transition="out" filter="fade">
                                      <p:cBhvr>
                                        <p:cTn id="44" dur="500"/>
                                        <p:tgtEl>
                                          <p:spTgt spid="5124"/>
                                        </p:tgtEl>
                                      </p:cBhvr>
                                    </p:animEffect>
                                    <p:set>
                                      <p:cBhvr>
                                        <p:cTn id="45" dur="1" fill="hold">
                                          <p:stCondLst>
                                            <p:cond delay="499"/>
                                          </p:stCondLst>
                                        </p:cTn>
                                        <p:tgtEl>
                                          <p:spTgt spid="512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5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fade">
                                      <p:cBhvr>
                                        <p:cTn id="5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P spid="11"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6" descr="Vẹt Sun Conure - PetXinh.net Nhím Kiểng Hamster Thỏ Bọ Ú giá rẻ"/>
          <p:cNvSpPr>
            <a:spLocks noChangeAspect="1" noChangeArrowheads="1"/>
          </p:cNvSpPr>
          <p:nvPr/>
        </p:nvSpPr>
        <p:spPr bwMode="auto">
          <a:xfrm>
            <a:off x="155575" y="-14478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8" descr="Vẹt Sun Conure - PetXinh.net Nhím Kiểng Hamster Thỏ Bọ Ú giá rẻ"/>
          <p:cNvSpPr>
            <a:spLocks noChangeAspect="1" noChangeArrowheads="1"/>
          </p:cNvSpPr>
          <p:nvPr/>
        </p:nvSpPr>
        <p:spPr bwMode="auto">
          <a:xfrm>
            <a:off x="307975" y="-1295400"/>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5" name="Title 1"/>
          <p:cNvSpPr txBox="1">
            <a:spLocks/>
          </p:cNvSpPr>
          <p:nvPr/>
        </p:nvSpPr>
        <p:spPr>
          <a:xfrm>
            <a:off x="1078104" y="40602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kịp</a:t>
            </a:r>
            <a:endParaRPr lang="en-US" sz="6600">
              <a:solidFill>
                <a:srgbClr val="0070C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3602836" y="40817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nhịp</a:t>
            </a:r>
            <a:endParaRPr lang="en-US" sz="6600">
              <a:solidFill>
                <a:srgbClr val="0070C0"/>
              </a:solidFill>
              <a:latin typeface="Arial-Rounded" pitchFamily="34" charset="0"/>
              <a:ea typeface="Arial-Rounded" pitchFamily="34" charset="0"/>
              <a:cs typeface="Arial-Rounded" pitchFamily="34" charset="0"/>
            </a:endParaRPr>
          </a:p>
        </p:txBody>
      </p:sp>
      <p:sp>
        <p:nvSpPr>
          <p:cNvPr id="27" name="Title 1"/>
          <p:cNvSpPr txBox="1">
            <a:spLocks/>
          </p:cNvSpPr>
          <p:nvPr/>
        </p:nvSpPr>
        <p:spPr>
          <a:xfrm>
            <a:off x="5981289" y="40780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búp</a:t>
            </a:r>
            <a:endParaRPr lang="en-US" sz="6600">
              <a:solidFill>
                <a:srgbClr val="0070C0"/>
              </a:solidFill>
              <a:latin typeface="Arial-Rounded" pitchFamily="34" charset="0"/>
              <a:ea typeface="Arial-Rounded" pitchFamily="34" charset="0"/>
              <a:cs typeface="Arial-Rounded" pitchFamily="34" charset="0"/>
            </a:endParaRPr>
          </a:p>
        </p:txBody>
      </p:sp>
      <p:sp>
        <p:nvSpPr>
          <p:cNvPr id="43" name="Title 1"/>
          <p:cNvSpPr txBox="1">
            <a:spLocks/>
          </p:cNvSpPr>
          <p:nvPr/>
        </p:nvSpPr>
        <p:spPr>
          <a:xfrm>
            <a:off x="1624926" y="38839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ip</a:t>
            </a:r>
            <a:endParaRPr lang="en-US" sz="6600">
              <a:solidFill>
                <a:srgbClr val="FF0000"/>
              </a:solidFill>
              <a:latin typeface="Arial-Rounded" pitchFamily="34" charset="0"/>
              <a:ea typeface="Arial-Rounded" pitchFamily="34" charset="0"/>
              <a:cs typeface="Arial-Rounded" pitchFamily="34" charset="0"/>
            </a:endParaRPr>
          </a:p>
        </p:txBody>
      </p:sp>
      <p:sp>
        <p:nvSpPr>
          <p:cNvPr id="44" name="Title 1"/>
          <p:cNvSpPr txBox="1">
            <a:spLocks/>
          </p:cNvSpPr>
          <p:nvPr/>
        </p:nvSpPr>
        <p:spPr>
          <a:xfrm>
            <a:off x="4318136" y="39054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ip</a:t>
            </a:r>
            <a:endParaRPr lang="en-US" sz="6600">
              <a:solidFill>
                <a:srgbClr val="FF0000"/>
              </a:solidFill>
              <a:latin typeface="Arial-Rounded" pitchFamily="34" charset="0"/>
              <a:ea typeface="Arial-Rounded" pitchFamily="34" charset="0"/>
              <a:cs typeface="Arial-Rounded" pitchFamily="34" charset="0"/>
            </a:endParaRPr>
          </a:p>
        </p:txBody>
      </p:sp>
      <p:sp>
        <p:nvSpPr>
          <p:cNvPr id="45" name="Title 1"/>
          <p:cNvSpPr txBox="1">
            <a:spLocks/>
          </p:cNvSpPr>
          <p:nvPr/>
        </p:nvSpPr>
        <p:spPr>
          <a:xfrm>
            <a:off x="6592149" y="39017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up</a:t>
            </a:r>
            <a:endParaRPr lang="en-US" sz="6600">
              <a:solidFill>
                <a:srgbClr val="FF0000"/>
              </a:solidFill>
              <a:latin typeface="Arial-Rounded" pitchFamily="34" charset="0"/>
              <a:ea typeface="Arial-Rounded" pitchFamily="34" charset="0"/>
              <a:cs typeface="Arial-Rounded" pitchFamily="34" charset="0"/>
            </a:endParaRPr>
          </a:p>
        </p:txBody>
      </p:sp>
      <p:sp>
        <p:nvSpPr>
          <p:cNvPr id="46" name="Title 1"/>
          <p:cNvSpPr txBox="1">
            <a:spLocks/>
          </p:cNvSpPr>
          <p:nvPr/>
        </p:nvSpPr>
        <p:spPr>
          <a:xfrm>
            <a:off x="8545704" y="40807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giúp</a:t>
            </a:r>
            <a:endParaRPr lang="en-US" sz="6600">
              <a:solidFill>
                <a:srgbClr val="0070C0"/>
              </a:solidFill>
              <a:latin typeface="Arial-Rounded" pitchFamily="34" charset="0"/>
              <a:ea typeface="Arial-Rounded" pitchFamily="34" charset="0"/>
              <a:cs typeface="Arial-Rounded" pitchFamily="34" charset="0"/>
            </a:endParaRPr>
          </a:p>
        </p:txBody>
      </p:sp>
      <p:sp>
        <p:nvSpPr>
          <p:cNvPr id="47" name="Title 1"/>
          <p:cNvSpPr txBox="1">
            <a:spLocks/>
          </p:cNvSpPr>
          <p:nvPr/>
        </p:nvSpPr>
        <p:spPr>
          <a:xfrm>
            <a:off x="9231514" y="39044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up</a:t>
            </a:r>
            <a:endParaRPr lang="en-US" sz="6600">
              <a:solidFill>
                <a:srgbClr val="FF0000"/>
              </a:solidFill>
              <a:latin typeface="Arial-Rounded" pitchFamily="34" charset="0"/>
              <a:ea typeface="Arial-Rounded" pitchFamily="34" charset="0"/>
              <a:cs typeface="Arial-Rounded" pitchFamily="34" charset="0"/>
            </a:endParaRPr>
          </a:p>
        </p:txBody>
      </p:sp>
      <p:sp>
        <p:nvSpPr>
          <p:cNvPr id="48" name="Title 1"/>
          <p:cNvSpPr txBox="1">
            <a:spLocks/>
          </p:cNvSpPr>
          <p:nvPr/>
        </p:nvSpPr>
        <p:spPr>
          <a:xfrm>
            <a:off x="1078104" y="2584704"/>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kẹp</a:t>
            </a:r>
            <a:endParaRPr lang="en-US" sz="6600">
              <a:solidFill>
                <a:srgbClr val="0070C0"/>
              </a:solidFill>
              <a:latin typeface="Arial-Rounded" pitchFamily="34" charset="0"/>
              <a:ea typeface="Arial-Rounded" pitchFamily="34" charset="0"/>
              <a:cs typeface="Arial-Rounded" pitchFamily="34" charset="0"/>
            </a:endParaRPr>
          </a:p>
        </p:txBody>
      </p:sp>
      <p:sp>
        <p:nvSpPr>
          <p:cNvPr id="49" name="Title 1"/>
          <p:cNvSpPr txBox="1">
            <a:spLocks/>
          </p:cNvSpPr>
          <p:nvPr/>
        </p:nvSpPr>
        <p:spPr>
          <a:xfrm>
            <a:off x="3602836" y="2606213"/>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nẹp</a:t>
            </a:r>
            <a:endParaRPr lang="en-US" sz="6600">
              <a:solidFill>
                <a:srgbClr val="0070C0"/>
              </a:solidFill>
              <a:latin typeface="Arial-Rounded" pitchFamily="34" charset="0"/>
              <a:ea typeface="Arial-Rounded" pitchFamily="34" charset="0"/>
              <a:cs typeface="Arial-Rounded" pitchFamily="34" charset="0"/>
            </a:endParaRPr>
          </a:p>
        </p:txBody>
      </p:sp>
      <p:sp>
        <p:nvSpPr>
          <p:cNvPr id="50" name="Title 1"/>
          <p:cNvSpPr txBox="1">
            <a:spLocks/>
          </p:cNvSpPr>
          <p:nvPr/>
        </p:nvSpPr>
        <p:spPr>
          <a:xfrm>
            <a:off x="5981289" y="260246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nếp</a:t>
            </a:r>
            <a:endParaRPr lang="en-US" sz="6600">
              <a:solidFill>
                <a:srgbClr val="0070C0"/>
              </a:solidFill>
              <a:latin typeface="Arial-Rounded" pitchFamily="34" charset="0"/>
              <a:ea typeface="Arial-Rounded" pitchFamily="34" charset="0"/>
              <a:cs typeface="Arial-Rounded" pitchFamily="34" charset="0"/>
            </a:endParaRPr>
          </a:p>
        </p:txBody>
      </p:sp>
      <p:sp>
        <p:nvSpPr>
          <p:cNvPr id="51" name="Title 1"/>
          <p:cNvSpPr txBox="1">
            <a:spLocks/>
          </p:cNvSpPr>
          <p:nvPr/>
        </p:nvSpPr>
        <p:spPr>
          <a:xfrm>
            <a:off x="1624926" y="240842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ep</a:t>
            </a:r>
            <a:endParaRPr lang="en-US" sz="6600">
              <a:solidFill>
                <a:srgbClr val="FF0000"/>
              </a:solidFill>
              <a:latin typeface="Arial-Rounded" pitchFamily="34" charset="0"/>
              <a:ea typeface="Arial-Rounded" pitchFamily="34" charset="0"/>
              <a:cs typeface="Arial-Rounded" pitchFamily="34" charset="0"/>
            </a:endParaRPr>
          </a:p>
        </p:txBody>
      </p:sp>
      <p:sp>
        <p:nvSpPr>
          <p:cNvPr id="52" name="Title 1"/>
          <p:cNvSpPr txBox="1">
            <a:spLocks/>
          </p:cNvSpPr>
          <p:nvPr/>
        </p:nvSpPr>
        <p:spPr>
          <a:xfrm>
            <a:off x="4077558" y="2429929"/>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ep</a:t>
            </a:r>
            <a:endParaRPr lang="en-US" sz="6600">
              <a:solidFill>
                <a:srgbClr val="FF0000"/>
              </a:solidFill>
              <a:latin typeface="Arial-Rounded" pitchFamily="34" charset="0"/>
              <a:ea typeface="Arial-Rounded" pitchFamily="34" charset="0"/>
              <a:cs typeface="Arial-Rounded" pitchFamily="34" charset="0"/>
            </a:endParaRPr>
          </a:p>
        </p:txBody>
      </p:sp>
      <p:sp>
        <p:nvSpPr>
          <p:cNvPr id="53" name="Title 1"/>
          <p:cNvSpPr txBox="1">
            <a:spLocks/>
          </p:cNvSpPr>
          <p:nvPr/>
        </p:nvSpPr>
        <p:spPr>
          <a:xfrm>
            <a:off x="6562169" y="242617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êp</a:t>
            </a:r>
            <a:endParaRPr lang="en-US" sz="6600">
              <a:solidFill>
                <a:srgbClr val="FF0000"/>
              </a:solidFill>
              <a:latin typeface="Arial-Rounded" pitchFamily="34" charset="0"/>
              <a:ea typeface="Arial-Rounded" pitchFamily="34" charset="0"/>
              <a:cs typeface="Arial-Rounded" pitchFamily="34" charset="0"/>
            </a:endParaRPr>
          </a:p>
        </p:txBody>
      </p:sp>
      <p:sp>
        <p:nvSpPr>
          <p:cNvPr id="54" name="Title 1"/>
          <p:cNvSpPr txBox="1">
            <a:spLocks/>
          </p:cNvSpPr>
          <p:nvPr/>
        </p:nvSpPr>
        <p:spPr>
          <a:xfrm>
            <a:off x="8545704" y="2605222"/>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xếp</a:t>
            </a:r>
            <a:endParaRPr lang="en-US" sz="6600">
              <a:solidFill>
                <a:srgbClr val="0070C0"/>
              </a:solidFill>
              <a:latin typeface="Arial-Rounded" pitchFamily="34" charset="0"/>
              <a:ea typeface="Arial-Rounded" pitchFamily="34" charset="0"/>
              <a:cs typeface="Arial-Rounded" pitchFamily="34" charset="0"/>
            </a:endParaRPr>
          </a:p>
        </p:txBody>
      </p:sp>
      <p:sp>
        <p:nvSpPr>
          <p:cNvPr id="55" name="Title 1"/>
          <p:cNvSpPr txBox="1">
            <a:spLocks/>
          </p:cNvSpPr>
          <p:nvPr/>
        </p:nvSpPr>
        <p:spPr>
          <a:xfrm>
            <a:off x="9111594" y="2428938"/>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êp</a:t>
            </a:r>
            <a:endParaRPr lang="en-US" sz="66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2666528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4"/>
          <p:cNvSpPr txBox="1">
            <a:spLocks/>
          </p:cNvSpPr>
          <p:nvPr/>
        </p:nvSpPr>
        <p:spPr>
          <a:xfrm>
            <a:off x="5739913" y="2408237"/>
            <a:ext cx="6513206"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971924" y="58128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kịp</a:t>
            </a:r>
            <a:endParaRPr lang="en-US" sz="6600">
              <a:solidFill>
                <a:srgbClr val="0070C0"/>
              </a:solidFill>
              <a:latin typeface="Arial-Rounded" pitchFamily="34" charset="0"/>
              <a:ea typeface="Arial-Rounded" pitchFamily="34" charset="0"/>
              <a:cs typeface="Arial-Rounded" pitchFamily="34" charset="0"/>
            </a:endParaRPr>
          </a:p>
        </p:txBody>
      </p:sp>
      <p:sp>
        <p:nvSpPr>
          <p:cNvPr id="19" name="Title 1"/>
          <p:cNvSpPr txBox="1">
            <a:spLocks/>
          </p:cNvSpPr>
          <p:nvPr/>
        </p:nvSpPr>
        <p:spPr>
          <a:xfrm>
            <a:off x="3602836" y="58343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nhịp</a:t>
            </a:r>
            <a:endParaRPr lang="en-US" sz="6600">
              <a:solidFill>
                <a:srgbClr val="0070C0"/>
              </a:solidFill>
              <a:latin typeface="Arial-Rounded" pitchFamily="34" charset="0"/>
              <a:ea typeface="Arial-Rounded" pitchFamily="34" charset="0"/>
              <a:cs typeface="Arial-Rounded" pitchFamily="34" charset="0"/>
            </a:endParaRPr>
          </a:p>
        </p:txBody>
      </p:sp>
      <p:sp>
        <p:nvSpPr>
          <p:cNvPr id="20" name="Title 1"/>
          <p:cNvSpPr txBox="1">
            <a:spLocks/>
          </p:cNvSpPr>
          <p:nvPr/>
        </p:nvSpPr>
        <p:spPr>
          <a:xfrm>
            <a:off x="5981289" y="58306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búp</a:t>
            </a:r>
            <a:endParaRPr lang="en-US" sz="6600">
              <a:solidFill>
                <a:srgbClr val="0070C0"/>
              </a:solidFill>
              <a:latin typeface="Arial-Rounded" pitchFamily="34" charset="0"/>
              <a:ea typeface="Arial-Rounded" pitchFamily="34" charset="0"/>
              <a:cs typeface="Arial-Rounded" pitchFamily="34" charset="0"/>
            </a:endParaRPr>
          </a:p>
        </p:txBody>
      </p:sp>
      <p:sp>
        <p:nvSpPr>
          <p:cNvPr id="21" name="Title 1"/>
          <p:cNvSpPr txBox="1">
            <a:spLocks/>
          </p:cNvSpPr>
          <p:nvPr/>
        </p:nvSpPr>
        <p:spPr>
          <a:xfrm>
            <a:off x="1518746" y="56365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ip</a:t>
            </a:r>
            <a:endParaRPr lang="en-US" sz="6600">
              <a:solidFill>
                <a:srgbClr val="FF0000"/>
              </a:solidFill>
              <a:latin typeface="Arial-Rounded" pitchFamily="34" charset="0"/>
              <a:ea typeface="Arial-Rounded" pitchFamily="34" charset="0"/>
              <a:cs typeface="Arial-Rounded" pitchFamily="34" charset="0"/>
            </a:endParaRPr>
          </a:p>
        </p:txBody>
      </p:sp>
      <p:sp>
        <p:nvSpPr>
          <p:cNvPr id="22" name="Title 1"/>
          <p:cNvSpPr txBox="1">
            <a:spLocks/>
          </p:cNvSpPr>
          <p:nvPr/>
        </p:nvSpPr>
        <p:spPr>
          <a:xfrm>
            <a:off x="4318136" y="56580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ip</a:t>
            </a:r>
            <a:endParaRPr lang="en-US" sz="6600">
              <a:solidFill>
                <a:srgbClr val="FF0000"/>
              </a:solidFill>
              <a:latin typeface="Arial-Rounded" pitchFamily="34" charset="0"/>
              <a:ea typeface="Arial-Rounded" pitchFamily="34" charset="0"/>
              <a:cs typeface="Arial-Rounded" pitchFamily="34" charset="0"/>
            </a:endParaRPr>
          </a:p>
        </p:txBody>
      </p:sp>
      <p:sp>
        <p:nvSpPr>
          <p:cNvPr id="23" name="Title 1"/>
          <p:cNvSpPr txBox="1">
            <a:spLocks/>
          </p:cNvSpPr>
          <p:nvPr/>
        </p:nvSpPr>
        <p:spPr>
          <a:xfrm>
            <a:off x="6592149" y="56543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up</a:t>
            </a:r>
            <a:endParaRPr lang="en-US" sz="66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8545704" y="58333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giúp</a:t>
            </a:r>
            <a:endParaRPr lang="en-US" sz="6600">
              <a:solidFill>
                <a:srgbClr val="0070C0"/>
              </a:solidFill>
              <a:latin typeface="Arial-Rounded" pitchFamily="34" charset="0"/>
              <a:ea typeface="Arial-Rounded" pitchFamily="34" charset="0"/>
              <a:cs typeface="Arial-Rounded" pitchFamily="34" charset="0"/>
            </a:endParaRPr>
          </a:p>
        </p:txBody>
      </p:sp>
      <p:sp>
        <p:nvSpPr>
          <p:cNvPr id="28" name="Title 1"/>
          <p:cNvSpPr txBox="1">
            <a:spLocks/>
          </p:cNvSpPr>
          <p:nvPr/>
        </p:nvSpPr>
        <p:spPr>
          <a:xfrm>
            <a:off x="9231514" y="56570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up</a:t>
            </a:r>
            <a:endParaRPr lang="en-US" sz="6600">
              <a:solidFill>
                <a:srgbClr val="FF0000"/>
              </a:solidFill>
              <a:latin typeface="Arial-Rounded" pitchFamily="34" charset="0"/>
              <a:ea typeface="Arial-Rounded" pitchFamily="34" charset="0"/>
              <a:cs typeface="Arial-Rounded" pitchFamily="34" charset="0"/>
            </a:endParaRPr>
          </a:p>
        </p:txBody>
      </p:sp>
      <p:sp>
        <p:nvSpPr>
          <p:cNvPr id="29" name="Title 1"/>
          <p:cNvSpPr txBox="1">
            <a:spLocks/>
          </p:cNvSpPr>
          <p:nvPr/>
        </p:nvSpPr>
        <p:spPr>
          <a:xfrm>
            <a:off x="1078104" y="4746049"/>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kẹp</a:t>
            </a:r>
            <a:endParaRPr lang="en-US" sz="6600">
              <a:solidFill>
                <a:srgbClr val="0070C0"/>
              </a:solidFill>
              <a:latin typeface="Arial-Rounded" pitchFamily="34" charset="0"/>
              <a:ea typeface="Arial-Rounded" pitchFamily="34" charset="0"/>
              <a:cs typeface="Arial-Rounded" pitchFamily="34" charset="0"/>
            </a:endParaRPr>
          </a:p>
        </p:txBody>
      </p:sp>
      <p:sp>
        <p:nvSpPr>
          <p:cNvPr id="30" name="Title 1"/>
          <p:cNvSpPr txBox="1">
            <a:spLocks/>
          </p:cNvSpPr>
          <p:nvPr/>
        </p:nvSpPr>
        <p:spPr>
          <a:xfrm>
            <a:off x="3602836" y="4767558"/>
            <a:ext cx="2123468"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nẹp</a:t>
            </a:r>
            <a:endParaRPr lang="en-US" sz="6600">
              <a:solidFill>
                <a:srgbClr val="0070C0"/>
              </a:solidFill>
              <a:latin typeface="Arial-Rounded" pitchFamily="34" charset="0"/>
              <a:ea typeface="Arial-Rounded" pitchFamily="34" charset="0"/>
              <a:cs typeface="Arial-Rounded" pitchFamily="34" charset="0"/>
            </a:endParaRPr>
          </a:p>
        </p:txBody>
      </p:sp>
      <p:sp>
        <p:nvSpPr>
          <p:cNvPr id="31" name="Title 1"/>
          <p:cNvSpPr txBox="1">
            <a:spLocks/>
          </p:cNvSpPr>
          <p:nvPr/>
        </p:nvSpPr>
        <p:spPr>
          <a:xfrm>
            <a:off x="5981289" y="476380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nếp</a:t>
            </a:r>
            <a:endParaRPr lang="en-US" sz="6600">
              <a:solidFill>
                <a:srgbClr val="0070C0"/>
              </a:solidFill>
              <a:latin typeface="Arial-Rounded" pitchFamily="34" charset="0"/>
              <a:ea typeface="Arial-Rounded" pitchFamily="34" charset="0"/>
              <a:cs typeface="Arial-Rounded" pitchFamily="34" charset="0"/>
            </a:endParaRPr>
          </a:p>
        </p:txBody>
      </p:sp>
      <p:sp>
        <p:nvSpPr>
          <p:cNvPr id="32" name="Title 1"/>
          <p:cNvSpPr txBox="1">
            <a:spLocks/>
          </p:cNvSpPr>
          <p:nvPr/>
        </p:nvSpPr>
        <p:spPr>
          <a:xfrm>
            <a:off x="1624926" y="4569765"/>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ep</a:t>
            </a:r>
            <a:endParaRPr lang="en-US" sz="6600">
              <a:solidFill>
                <a:srgbClr val="FF0000"/>
              </a:solidFill>
              <a:latin typeface="Arial-Rounded" pitchFamily="34" charset="0"/>
              <a:ea typeface="Arial-Rounded" pitchFamily="34" charset="0"/>
              <a:cs typeface="Arial-Rounded" pitchFamily="34" charset="0"/>
            </a:endParaRPr>
          </a:p>
        </p:txBody>
      </p:sp>
      <p:sp>
        <p:nvSpPr>
          <p:cNvPr id="33" name="Title 1"/>
          <p:cNvSpPr txBox="1">
            <a:spLocks/>
          </p:cNvSpPr>
          <p:nvPr/>
        </p:nvSpPr>
        <p:spPr>
          <a:xfrm>
            <a:off x="4077558" y="4591274"/>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ep</a:t>
            </a:r>
            <a:endParaRPr lang="en-US" sz="6600">
              <a:solidFill>
                <a:srgbClr val="FF0000"/>
              </a:solidFill>
              <a:latin typeface="Arial-Rounded" pitchFamily="34" charset="0"/>
              <a:ea typeface="Arial-Rounded" pitchFamily="34" charset="0"/>
              <a:cs typeface="Arial-Rounded" pitchFamily="34" charset="0"/>
            </a:endParaRPr>
          </a:p>
        </p:txBody>
      </p:sp>
      <p:sp>
        <p:nvSpPr>
          <p:cNvPr id="34" name="Title 1"/>
          <p:cNvSpPr txBox="1">
            <a:spLocks/>
          </p:cNvSpPr>
          <p:nvPr/>
        </p:nvSpPr>
        <p:spPr>
          <a:xfrm>
            <a:off x="6562169" y="458752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êp</a:t>
            </a:r>
            <a:endParaRPr lang="en-US" sz="6600">
              <a:solidFill>
                <a:srgbClr val="FF0000"/>
              </a:solidFill>
              <a:latin typeface="Arial-Rounded" pitchFamily="34" charset="0"/>
              <a:ea typeface="Arial-Rounded" pitchFamily="34" charset="0"/>
              <a:cs typeface="Arial-Rounded" pitchFamily="34" charset="0"/>
            </a:endParaRPr>
          </a:p>
        </p:txBody>
      </p:sp>
      <p:sp>
        <p:nvSpPr>
          <p:cNvPr id="35" name="Title 1"/>
          <p:cNvSpPr txBox="1">
            <a:spLocks/>
          </p:cNvSpPr>
          <p:nvPr/>
        </p:nvSpPr>
        <p:spPr>
          <a:xfrm>
            <a:off x="8545704" y="4766567"/>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0070C0"/>
                </a:solidFill>
                <a:latin typeface="Arial-Rounded" pitchFamily="34" charset="0"/>
                <a:ea typeface="Arial-Rounded" pitchFamily="34" charset="0"/>
                <a:cs typeface="Arial-Rounded" pitchFamily="34" charset="0"/>
              </a:rPr>
              <a:t>xếp</a:t>
            </a:r>
            <a:endParaRPr lang="en-US" sz="6600">
              <a:solidFill>
                <a:srgbClr val="0070C0"/>
              </a:solidFill>
              <a:latin typeface="Arial-Rounded" pitchFamily="34" charset="0"/>
              <a:ea typeface="Arial-Rounded" pitchFamily="34" charset="0"/>
              <a:cs typeface="Arial-Rounded" pitchFamily="34" charset="0"/>
            </a:endParaRPr>
          </a:p>
        </p:txBody>
      </p:sp>
      <p:sp>
        <p:nvSpPr>
          <p:cNvPr id="36" name="Title 1"/>
          <p:cNvSpPr txBox="1">
            <a:spLocks/>
          </p:cNvSpPr>
          <p:nvPr/>
        </p:nvSpPr>
        <p:spPr>
          <a:xfrm>
            <a:off x="9111594" y="4590283"/>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solidFill>
                  <a:srgbClr val="FF0000"/>
                </a:solidFill>
                <a:latin typeface="Arial-Rounded" pitchFamily="34" charset="0"/>
                <a:ea typeface="Arial-Rounded" pitchFamily="34" charset="0"/>
                <a:cs typeface="Arial-Rounded" pitchFamily="34" charset="0"/>
              </a:rPr>
              <a:t>êp</a:t>
            </a:r>
            <a:endParaRPr lang="en-US" sz="6600">
              <a:solidFill>
                <a:srgbClr val="FF0000"/>
              </a:solidFill>
              <a:latin typeface="Arial-Rounded" pitchFamily="34" charset="0"/>
              <a:ea typeface="Arial-Rounded" pitchFamily="34" charset="0"/>
              <a:cs typeface="Arial-Rounded" pitchFamily="34"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7726" y="-54013"/>
            <a:ext cx="7881215" cy="5071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57189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t="1" r="-699" b="-4804"/>
          <a:stretch/>
        </p:blipFill>
        <p:spPr>
          <a:xfrm>
            <a:off x="-1386681" y="76200"/>
            <a:ext cx="15087600" cy="6858000"/>
          </a:xfrm>
          <a:prstGeom prst="rect">
            <a:avLst/>
          </a:prstGeom>
        </p:spPr>
      </p:pic>
      <p:sp>
        <p:nvSpPr>
          <p:cNvPr id="5" name="Rectangle 4"/>
          <p:cNvSpPr/>
          <p:nvPr/>
        </p:nvSpPr>
        <p:spPr>
          <a:xfrm>
            <a:off x="1356519" y="5867400"/>
            <a:ext cx="152400" cy="2587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1280319" y="5544234"/>
            <a:ext cx="228600" cy="646331"/>
          </a:xfrm>
          <a:prstGeom prst="rect">
            <a:avLst/>
          </a:prstGeom>
          <a:noFill/>
        </p:spPr>
        <p:txBody>
          <a:bodyPr wrap="square" rtlCol="0">
            <a:spAutoFi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ư</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795041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472099" y="5130077"/>
            <a:ext cx="697913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đôi dép</a:t>
            </a:r>
            <a:endParaRPr lang="en-US" sz="96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6268949" y="5127724"/>
            <a:ext cx="1950202"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ep</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canh, Mỏ, Đầy màu sắc, màu vàng, Động vật, Lorikeet, Yêu chim,  Cá voi, Động vật có xương sống, con vẹt, đẹp, Chim vẹt, Parakeet, Đa màu,  Ara 2311x2129 -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2" descr="1 Đôi Dép Đi Trong Nhà Chống Trượt Hình Ngựa Một Sừng | Shopee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5817" y="135659"/>
            <a:ext cx="4301292" cy="4301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566319" y="5439505"/>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0070C0"/>
                </a:solidFill>
                <a:latin typeface="Arial-Rounded" pitchFamily="34" charset="0"/>
                <a:ea typeface="Arial-Rounded" pitchFamily="34" charset="0"/>
                <a:cs typeface="Arial-Rounded" pitchFamily="34" charset="0"/>
              </a:rPr>
              <a:t>đ</a:t>
            </a:r>
            <a:r>
              <a:rPr lang="en-US" sz="9600" smtClean="0">
                <a:solidFill>
                  <a:srgbClr val="0070C0"/>
                </a:solidFill>
                <a:latin typeface="Arial-Rounded" pitchFamily="34" charset="0"/>
                <a:ea typeface="Arial-Rounded" pitchFamily="34" charset="0"/>
                <a:cs typeface="Arial-Rounded" pitchFamily="34" charset="0"/>
              </a:rPr>
              <a:t>ầu bếp</a:t>
            </a:r>
            <a:endParaRPr lang="en-US" sz="9600">
              <a:solidFill>
                <a:srgbClr val="0070C0"/>
              </a:solidFill>
              <a:latin typeface="Arial-Rounded" pitchFamily="34" charset="0"/>
              <a:ea typeface="Arial-Rounded" pitchFamily="34" charset="0"/>
              <a:cs typeface="Arial-Rounded" pitchFamily="34" charset="0"/>
            </a:endParaRPr>
          </a:p>
        </p:txBody>
      </p:sp>
      <p:sp>
        <p:nvSpPr>
          <p:cNvPr id="6" name="Title 1"/>
          <p:cNvSpPr txBox="1">
            <a:spLocks/>
          </p:cNvSpPr>
          <p:nvPr/>
        </p:nvSpPr>
        <p:spPr>
          <a:xfrm>
            <a:off x="6544965" y="5452570"/>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ê</a:t>
            </a:r>
            <a:r>
              <a:rPr lang="en-US" sz="9600" smtClean="0">
                <a:solidFill>
                  <a:srgbClr val="FF0000"/>
                </a:solidFill>
                <a:latin typeface="Arial-Rounded" pitchFamily="34" charset="0"/>
                <a:ea typeface="Arial-Rounded" pitchFamily="34" charset="0"/>
                <a:cs typeface="Arial-Rounded" pitchFamily="34" charset="0"/>
              </a:rPr>
              <a:t>p</a:t>
            </a:r>
            <a:endParaRPr lang="en-US" sz="9600">
              <a:solidFill>
                <a:srgbClr val="FF0000"/>
              </a:solidFill>
              <a:latin typeface="Arial-Rounded" pitchFamily="34" charset="0"/>
              <a:ea typeface="Arial-Rounded" pitchFamily="34" charset="0"/>
              <a:cs typeface="Arial-Rounded" pitchFamily="34" charset="0"/>
            </a:endParaRPr>
          </a:p>
        </p:txBody>
      </p:sp>
      <p:pic>
        <p:nvPicPr>
          <p:cNvPr id="5" name="Picture 2" descr="Đầu bếp Võ Quốc và niềm đam mê bất tận với món ăn Việt - Sài Gòn Tiếp Thị"/>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0052" y="381000"/>
            <a:ext cx="7285312" cy="4484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0070C0"/>
                </a:solidFill>
                <a:latin typeface="Arial-Rounded" pitchFamily="34" charset="0"/>
                <a:ea typeface="Arial-Rounded" pitchFamily="34" charset="0"/>
                <a:cs typeface="Arial-Rounded" pitchFamily="34" charset="0"/>
              </a:rPr>
              <a:t>bìm bịp</a:t>
            </a:r>
            <a:endParaRPr lang="en-US" sz="96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358261" y="556142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a:solidFill>
                  <a:srgbClr val="FF0000"/>
                </a:solidFill>
                <a:latin typeface="Arial-Rounded" pitchFamily="34" charset="0"/>
                <a:ea typeface="Arial-Rounded" pitchFamily="34" charset="0"/>
                <a:cs typeface="Arial-Rounded" pitchFamily="34" charset="0"/>
              </a:rPr>
              <a:t>i</a:t>
            </a:r>
            <a:r>
              <a:rPr lang="en-US" sz="9600" smtClean="0">
                <a:solidFill>
                  <a:srgbClr val="FF0000"/>
                </a:solidFill>
                <a:latin typeface="Arial-Rounded" pitchFamily="34" charset="0"/>
                <a:ea typeface="Arial-Rounded" pitchFamily="34" charset="0"/>
                <a:cs typeface="Arial-Rounded" pitchFamily="34" charset="0"/>
              </a:rPr>
              <a:t>p</a:t>
            </a:r>
            <a:endParaRPr lang="en-US" sz="9600">
              <a:solidFill>
                <a:srgbClr val="FF0000"/>
              </a:solidFill>
              <a:latin typeface="Arial-Rounded" pitchFamily="34" charset="0"/>
              <a:ea typeface="Arial-Rounded" pitchFamily="34" charset="0"/>
              <a:cs typeface="Arial-Rounded" pitchFamily="34" charset="0"/>
            </a:endParaRPr>
          </a:p>
        </p:txBody>
      </p:sp>
      <p:pic>
        <p:nvPicPr>
          <p:cNvPr id="5"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9950" y="328534"/>
            <a:ext cx="4999173" cy="47634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14633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err="1" smtClean="0">
                <a:solidFill>
                  <a:srgbClr val="0070C0"/>
                </a:solidFill>
                <a:latin typeface="Arial-Rounded" pitchFamily="34" charset="0"/>
                <a:ea typeface="Arial-Rounded" pitchFamily="34" charset="0"/>
                <a:cs typeface="Arial-Rounded" pitchFamily="34" charset="0"/>
              </a:rPr>
              <a:t>búp</a:t>
            </a:r>
            <a:r>
              <a:rPr lang="en-US" sz="9600" dirty="0" smtClean="0">
                <a:solidFill>
                  <a:srgbClr val="0070C0"/>
                </a:solidFill>
                <a:latin typeface="Arial-Rounded" pitchFamily="34" charset="0"/>
                <a:ea typeface="Arial-Rounded" pitchFamily="34" charset="0"/>
                <a:cs typeface="Arial-Rounded" pitchFamily="34" charset="0"/>
              </a:rPr>
              <a:t> </a:t>
            </a:r>
            <a:r>
              <a:rPr lang="en-US" sz="9600" dirty="0" err="1" smtClean="0">
                <a:solidFill>
                  <a:srgbClr val="0070C0"/>
                </a:solidFill>
                <a:latin typeface="Arial-Rounded" pitchFamily="34" charset="0"/>
                <a:ea typeface="Arial-Rounded" pitchFamily="34" charset="0"/>
                <a:cs typeface="Arial-Rounded" pitchFamily="34" charset="0"/>
              </a:rPr>
              <a:t>sen</a:t>
            </a:r>
            <a:endParaRPr lang="en-US" sz="9600" dirty="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162179" y="5561425"/>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dirty="0" smtClean="0">
                <a:solidFill>
                  <a:srgbClr val="FF0000"/>
                </a:solidFill>
                <a:latin typeface="Arial-Rounded" pitchFamily="34" charset="0"/>
                <a:ea typeface="Arial-Rounded" pitchFamily="34" charset="0"/>
                <a:cs typeface="Arial-Rounded" pitchFamily="34" charset="0"/>
              </a:rPr>
              <a:t>up</a:t>
            </a:r>
            <a:endParaRPr lang="en-US" sz="9600" dirty="0">
              <a:solidFill>
                <a:srgbClr val="FF0000"/>
              </a:solidFill>
              <a:latin typeface="Arial-Rounded" pitchFamily="34" charset="0"/>
              <a:ea typeface="Arial-Rounded" pitchFamily="34" charset="0"/>
              <a:cs typeface="Arial-Rounded" pitchFamily="34" charset="0"/>
            </a:endParaRPr>
          </a:p>
        </p:txBody>
      </p:sp>
      <p:pic>
        <p:nvPicPr>
          <p:cNvPr id="6" name="Picture 4" descr="Hoa Sen Nụ Búp - Ảnh miễn phí trên Pixab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389" y="396313"/>
            <a:ext cx="6256424"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95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75428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bìm bịp</a:t>
            </a:r>
            <a:endParaRPr lang="en-US" sz="5400">
              <a:solidFill>
                <a:srgbClr val="0070C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1889919" y="471909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đầu bếp</a:t>
            </a:r>
            <a:endParaRPr lang="en-US" sz="5400">
              <a:solidFill>
                <a:srgbClr val="0070C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1100932" y="4719095"/>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đôi dép</a:t>
            </a:r>
            <a:endParaRPr lang="en-US" sz="5400">
              <a:solidFill>
                <a:srgbClr val="0070C0"/>
              </a:solidFill>
              <a:latin typeface="Arial-Rounded" pitchFamily="34" charset="0"/>
              <a:ea typeface="Arial-Rounded" pitchFamily="34" charset="0"/>
              <a:cs typeface="Arial-Rounded" pitchFamily="34" charset="0"/>
            </a:endParaRPr>
          </a:p>
        </p:txBody>
      </p:sp>
      <p:sp>
        <p:nvSpPr>
          <p:cNvPr id="17" name="Title 1"/>
          <p:cNvSpPr txBox="1">
            <a:spLocks/>
          </p:cNvSpPr>
          <p:nvPr/>
        </p:nvSpPr>
        <p:spPr>
          <a:xfrm>
            <a:off x="7681119" y="471909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búp sen</a:t>
            </a:r>
            <a:endParaRPr lang="en-US" sz="5400">
              <a:solidFill>
                <a:srgbClr val="0070C0"/>
              </a:solidFill>
              <a:latin typeface="Arial-Rounded" pitchFamily="34" charset="0"/>
              <a:ea typeface="Arial-Rounded" pitchFamily="34" charset="0"/>
              <a:cs typeface="Arial-Rounded" pitchFamily="34" charset="0"/>
            </a:endParaRPr>
          </a:p>
        </p:txBody>
      </p:sp>
      <p:pic>
        <p:nvPicPr>
          <p:cNvPr id="18" name="Picture 4" descr="Hoa Sen Nụ Búp - Ảnh miễn phí trên Pixabay"/>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40380" y="2128555"/>
            <a:ext cx="2931739" cy="219880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ần bán chim bìm bịp tự nhiên làm thuốc hoặc ăn thịt | 5gia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32538" y="2150421"/>
            <a:ext cx="2209800"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1 Đôi Dép Đi Trong Nhà Chống Trượt Hình Ngựa Một Sừng | Shopee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7804" y="2150420"/>
            <a:ext cx="2205669" cy="220566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Đầu bếp Võ Quốc và niềm đam mê bất tận với món ăn Việt - Sài Gòn Tiếp Thị"/>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50000"/>
          <a:stretch/>
        </p:blipFill>
        <p:spPr bwMode="auto">
          <a:xfrm>
            <a:off x="624943" y="2150421"/>
            <a:ext cx="1791776" cy="22056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754289" y="556845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bìm bịp</a:t>
            </a:r>
            <a:endParaRPr lang="en-US" sz="5400">
              <a:solidFill>
                <a:srgbClr val="0070C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1889919" y="5568456"/>
            <a:ext cx="4953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đầu bếp</a:t>
            </a:r>
            <a:endParaRPr lang="en-US" sz="5400">
              <a:solidFill>
                <a:srgbClr val="0070C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1100932" y="557285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đôi dép</a:t>
            </a:r>
            <a:endParaRPr lang="en-US" sz="5400">
              <a:solidFill>
                <a:srgbClr val="0070C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7681119" y="5568456"/>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búp sen</a:t>
            </a:r>
            <a:endParaRPr lang="en-US" sz="5400">
              <a:solidFill>
                <a:srgbClr val="0070C0"/>
              </a:solidFill>
              <a:latin typeface="Arial-Rounded" pitchFamily="34" charset="0"/>
              <a:ea typeface="Arial-Rounded" pitchFamily="34" charset="0"/>
              <a:cs typeface="Arial-Rounded" pitchFamily="34" charset="0"/>
            </a:endParaRP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2257" y="-152400"/>
            <a:ext cx="8287799" cy="58855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2649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3"/>
          <a:srcRect t="1" r="-699" b="-4804"/>
          <a:stretch/>
        </p:blipFill>
        <p:spPr>
          <a:xfrm>
            <a:off x="-1386681" y="76200"/>
            <a:ext cx="15087600" cy="6858000"/>
          </a:xfrm>
          <a:prstGeom prst="rect">
            <a:avLst/>
          </a:prstGeom>
        </p:spPr>
      </p:pic>
      <p:sp>
        <p:nvSpPr>
          <p:cNvPr id="5" name="Rectangle 4"/>
          <p:cNvSpPr/>
          <p:nvPr/>
        </p:nvSpPr>
        <p:spPr>
          <a:xfrm>
            <a:off x="1356519" y="5867400"/>
            <a:ext cx="152400" cy="258764"/>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6" name="TextBox 5"/>
          <p:cNvSpPr txBox="1"/>
          <p:nvPr/>
        </p:nvSpPr>
        <p:spPr>
          <a:xfrm>
            <a:off x="1280319" y="5544234"/>
            <a:ext cx="228600" cy="646331"/>
          </a:xfrm>
          <a:prstGeom prst="rect">
            <a:avLst/>
          </a:prstGeom>
          <a:noFill/>
        </p:spPr>
        <p:txBody>
          <a:bodyPr wrap="square" rtlCol="0">
            <a:spAutoFit/>
          </a:bodyPr>
          <a:lstStyle/>
          <a:p>
            <a:r>
              <a:rPr lang="en-US" sz="3600" dirty="0" smtClean="0">
                <a:latin typeface="Arial-Rounded" panose="020B0500000000000000" pitchFamily="34" charset="0"/>
                <a:ea typeface="Arial-Rounded" panose="020B0500000000000000" pitchFamily="34" charset="0"/>
                <a:cs typeface="Arial-Rounded" panose="020B0500000000000000" pitchFamily="34" charset="0"/>
              </a:rPr>
              <a:t>ư</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101229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Dịp nghỉ lễ, nhà Hà có chú Tư và cô Lan đến chơi. Mẹ nấu súp gà, cơm nếp và rán cá chép. Hà giúp mẹ rửa rau quả và sắp xếp bát đĩa. Bố thì dọn dẹp nhà cửa. Nhà Hà hôm nay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19"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739754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7519" y="122904"/>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pic>
        <p:nvPicPr>
          <p:cNvPr id="2" name="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32919" y="1371600"/>
            <a:ext cx="6172200" cy="4343400"/>
          </a:xfrm>
          <a:prstGeom prst="rect">
            <a:avLst/>
          </a:prstGeom>
        </p:spPr>
      </p:pic>
    </p:spTree>
    <p:extLst>
      <p:ext uri="{BB962C8B-B14F-4D97-AF65-F5344CB8AC3E}">
        <p14:creationId xmlns:p14="http://schemas.microsoft.com/office/powerpoint/2010/main" val="3389053108"/>
      </p:ext>
    </p:extLst>
  </p:cSld>
  <p:clrMapOvr>
    <a:masterClrMapping/>
  </p:clrMapOvr>
  <mc:AlternateContent xmlns:mc="http://schemas.openxmlformats.org/markup-compatibility/2006">
    <mc:Choice xmlns:p14="http://schemas.microsoft.com/office/powerpoint/2010/main" Requires="p14">
      <p:transition spd="slow" p14:dur="2000" advTm="6645"/>
    </mc:Choice>
    <mc:Fallback>
      <p:transition spd="slow" advTm="6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7519" y="122904"/>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pic>
        <p:nvPicPr>
          <p:cNvPr id="3" name="ee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32919" y="1219200"/>
            <a:ext cx="6172200" cy="4495800"/>
          </a:xfrm>
          <a:prstGeom prst="rect">
            <a:avLst/>
          </a:prstGeom>
        </p:spPr>
      </p:pic>
    </p:spTree>
    <p:extLst>
      <p:ext uri="{BB962C8B-B14F-4D97-AF65-F5344CB8AC3E}">
        <p14:creationId xmlns:p14="http://schemas.microsoft.com/office/powerpoint/2010/main" val="1036887903"/>
      </p:ext>
    </p:extLst>
  </p:cSld>
  <p:clrMapOvr>
    <a:masterClrMapping/>
  </p:clrMapOvr>
  <mc:AlternateContent xmlns:mc="http://schemas.openxmlformats.org/markup-compatibility/2006">
    <mc:Choice xmlns:p14="http://schemas.microsoft.com/office/powerpoint/2010/main" Requires="p14">
      <p:transition spd="slow" p14:dur="2000" advTm="6645"/>
    </mc:Choice>
    <mc:Fallback>
      <p:transition spd="slow" advTm="6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7519" y="122904"/>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pic>
        <p:nvPicPr>
          <p:cNvPr id="2" name="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32919" y="1143000"/>
            <a:ext cx="6096000" cy="4343400"/>
          </a:xfrm>
          <a:prstGeom prst="rect">
            <a:avLst/>
          </a:prstGeom>
        </p:spPr>
      </p:pic>
    </p:spTree>
    <p:extLst>
      <p:ext uri="{BB962C8B-B14F-4D97-AF65-F5344CB8AC3E}">
        <p14:creationId xmlns:p14="http://schemas.microsoft.com/office/powerpoint/2010/main" val="797927444"/>
      </p:ext>
    </p:extLst>
  </p:cSld>
  <p:clrMapOvr>
    <a:masterClrMapping/>
  </p:clrMapOvr>
  <mc:AlternateContent xmlns:mc="http://schemas.openxmlformats.org/markup-compatibility/2006">
    <mc:Choice xmlns:p14="http://schemas.microsoft.com/office/powerpoint/2010/main" Requires="p14">
      <p:transition spd="slow" p14:dur="2000" advTm="6645"/>
    </mc:Choice>
    <mc:Fallback>
      <p:transition spd="slow" advTm="6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737519" y="122904"/>
            <a:ext cx="2514600" cy="838200"/>
            <a:chOff x="228600" y="228600"/>
            <a:chExt cx="2514600" cy="838200"/>
          </a:xfrm>
        </p:grpSpPr>
        <p:sp>
          <p:nvSpPr>
            <p:cNvPr id="8" name="Rounded Rectangle 7"/>
            <p:cNvSpPr/>
            <p:nvPr/>
          </p:nvSpPr>
          <p:spPr>
            <a:xfrm>
              <a:off x="961104" y="275304"/>
              <a:ext cx="1782096" cy="762000"/>
            </a:xfrm>
            <a:prstGeom prst="roundRect">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FF"/>
                  </a:solidFill>
                </a:rPr>
                <a:t> </a:t>
              </a:r>
              <a:r>
                <a:rPr lang="en-US" sz="4800" b="1" dirty="0" err="1">
                  <a:solidFill>
                    <a:srgbClr val="FFFFFF"/>
                  </a:solidFill>
                </a:rPr>
                <a:t>Viết</a:t>
              </a:r>
              <a:r>
                <a:rPr lang="en-US" sz="4800" b="1" dirty="0">
                  <a:solidFill>
                    <a:srgbClr val="FFFFFF"/>
                  </a:solidFill>
                </a:rPr>
                <a:t> </a:t>
              </a:r>
              <a:endParaRPr lang="vi-VN" sz="4800" b="1" dirty="0">
                <a:solidFill>
                  <a:srgbClr val="FFFFFF"/>
                </a:solidFill>
              </a:endParaRPr>
            </a:p>
          </p:txBody>
        </p:sp>
        <p:sp>
          <p:nvSpPr>
            <p:cNvPr id="9" name="Oval 8"/>
            <p:cNvSpPr/>
            <p:nvPr/>
          </p:nvSpPr>
          <p:spPr>
            <a:xfrm>
              <a:off x="228600" y="228600"/>
              <a:ext cx="914400" cy="83820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808080">
                      <a:lumMod val="10000"/>
                    </a:srgbClr>
                  </a:solidFill>
                </a:rPr>
                <a:t>3</a:t>
              </a:r>
              <a:endParaRPr lang="vi-VN" sz="4800" b="1" dirty="0">
                <a:solidFill>
                  <a:srgbClr val="808080">
                    <a:lumMod val="10000"/>
                  </a:srgbClr>
                </a:solidFill>
              </a:endParaRPr>
            </a:p>
          </p:txBody>
        </p:sp>
      </p:grpSp>
      <p:pic>
        <p:nvPicPr>
          <p:cNvPr id="3" name="u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880519" y="1371600"/>
            <a:ext cx="6324600" cy="3962400"/>
          </a:xfrm>
          <a:prstGeom prst="rect">
            <a:avLst/>
          </a:prstGeom>
        </p:spPr>
      </p:pic>
    </p:spTree>
    <p:extLst>
      <p:ext uri="{BB962C8B-B14F-4D97-AF65-F5344CB8AC3E}">
        <p14:creationId xmlns:p14="http://schemas.microsoft.com/office/powerpoint/2010/main" val="924071397"/>
      </p:ext>
    </p:extLst>
  </p:cSld>
  <p:clrMapOvr>
    <a:masterClrMapping/>
  </p:clrMapOvr>
  <mc:AlternateContent xmlns:mc="http://schemas.openxmlformats.org/markup-compatibility/2006">
    <mc:Choice xmlns:p14="http://schemas.microsoft.com/office/powerpoint/2010/main" Requires="p14">
      <p:transition spd="slow" p14:dur="2000" advTm="6645"/>
    </mc:Choice>
    <mc:Fallback>
      <p:transition spd="slow" advTm="6645"/>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79280682"/>
              </p:ext>
            </p:extLst>
          </p:nvPr>
        </p:nvGraphicFramePr>
        <p:xfrm>
          <a:off x="287387" y="228600"/>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dirty="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614319" y="304800"/>
            <a:ext cx="6538119" cy="2892902"/>
          </a:xfrm>
          <a:prstGeom prst="rect">
            <a:avLst/>
          </a:prstGeom>
          <a:noFill/>
        </p:spPr>
        <p:txBody>
          <a:bodyPr wrap="square" lIns="121725" tIns="60862" rIns="121725" bIns="60862" rtlCol="0">
            <a:spAutoFit/>
          </a:bodyPr>
          <a:lstStyle/>
          <a:p>
            <a:r>
              <a:rPr lang="en-US" sz="18000" dirty="0" err="1" smtClean="0">
                <a:solidFill>
                  <a:srgbClr val="FF0000"/>
                </a:solidFill>
                <a:latin typeface="HP001 4 hàng"/>
              </a:rPr>
              <a:t>êp</a:t>
            </a:r>
            <a:r>
              <a:rPr lang="en-US" sz="18000" dirty="0" smtClean="0">
                <a:solidFill>
                  <a:srgbClr val="FF0000"/>
                </a:solidFill>
                <a:latin typeface="HP001 4 hàng" pitchFamily="34" charset="0"/>
              </a:rPr>
              <a:t> </a:t>
            </a:r>
            <a:r>
              <a:rPr lang="en-US" sz="9000" dirty="0" err="1" smtClean="0">
                <a:solidFill>
                  <a:srgbClr val="FF0000"/>
                </a:solidFill>
                <a:latin typeface="HP001 4 hàng"/>
              </a:rPr>
              <a:t>êp</a:t>
            </a:r>
            <a:endParaRPr lang="en-US" sz="9000" dirty="0">
              <a:solidFill>
                <a:srgbClr val="FF0000"/>
              </a:solidFill>
              <a:latin typeface="HP001 4 hàng" pitchFamily="34" charset="0"/>
            </a:endParaRPr>
          </a:p>
        </p:txBody>
      </p:sp>
      <p:sp>
        <p:nvSpPr>
          <p:cNvPr id="15" name="TextBox 14"/>
          <p:cNvSpPr txBox="1"/>
          <p:nvPr/>
        </p:nvSpPr>
        <p:spPr>
          <a:xfrm>
            <a:off x="1127919" y="304800"/>
            <a:ext cx="6624334" cy="2892902"/>
          </a:xfrm>
          <a:prstGeom prst="rect">
            <a:avLst/>
          </a:prstGeom>
          <a:noFill/>
        </p:spPr>
        <p:txBody>
          <a:bodyPr wrap="square" lIns="121725" tIns="60862" rIns="121725" bIns="60862" rtlCol="0">
            <a:spAutoFit/>
          </a:bodyPr>
          <a:lstStyle/>
          <a:p>
            <a:r>
              <a:rPr lang="en-US" sz="18000" dirty="0" smtClean="0">
                <a:solidFill>
                  <a:srgbClr val="FF0000"/>
                </a:solidFill>
                <a:latin typeface="HP001 4 hàng"/>
              </a:rPr>
              <a:t>ep</a:t>
            </a:r>
            <a:r>
              <a:rPr lang="el-GR" sz="18000" dirty="0" smtClean="0">
                <a:solidFill>
                  <a:srgbClr val="FF0000"/>
                </a:solidFill>
                <a:latin typeface="HP001 4 hàng"/>
              </a:rPr>
              <a:t> </a:t>
            </a:r>
            <a:r>
              <a:rPr lang="en-US" sz="9000" dirty="0" smtClean="0">
                <a:solidFill>
                  <a:srgbClr val="FF0000"/>
                </a:solidFill>
                <a:latin typeface="HP001 4 hàng"/>
              </a:rPr>
              <a:t>ep</a:t>
            </a:r>
            <a:endParaRPr lang="en-US" sz="9000" dirty="0">
              <a:solidFill>
                <a:srgbClr val="FF0000"/>
              </a:solidFill>
              <a:latin typeface="HP001 4 hàng" pitchFamily="34" charset="0"/>
            </a:endParaRPr>
          </a:p>
        </p:txBody>
      </p:sp>
      <p:sp>
        <p:nvSpPr>
          <p:cNvPr id="5" name="TextBox 4"/>
          <p:cNvSpPr txBox="1"/>
          <p:nvPr/>
        </p:nvSpPr>
        <p:spPr>
          <a:xfrm>
            <a:off x="26785" y="2133600"/>
            <a:ext cx="6624334" cy="2892902"/>
          </a:xfrm>
          <a:prstGeom prst="rect">
            <a:avLst/>
          </a:prstGeom>
          <a:noFill/>
        </p:spPr>
        <p:txBody>
          <a:bodyPr wrap="square" lIns="121725" tIns="60862" rIns="121725" bIns="60862" rtlCol="0">
            <a:spAutoFit/>
          </a:bodyPr>
          <a:lstStyle/>
          <a:p>
            <a:r>
              <a:rPr lang="en-US" sz="18000" dirty="0" err="1">
                <a:solidFill>
                  <a:srgbClr val="FF0000"/>
                </a:solidFill>
                <a:latin typeface="HP001 4 hàng"/>
              </a:rPr>
              <a:t>Łp</a:t>
            </a:r>
            <a:r>
              <a:rPr lang="el-GR" sz="18000" dirty="0" smtClean="0">
                <a:solidFill>
                  <a:srgbClr val="FF0000"/>
                </a:solidFill>
                <a:latin typeface="HP001 4 hàng"/>
              </a:rPr>
              <a:t> </a:t>
            </a:r>
            <a:r>
              <a:rPr lang="en-US" sz="9000" dirty="0" err="1">
                <a:solidFill>
                  <a:srgbClr val="FF0000"/>
                </a:solidFill>
                <a:latin typeface="HP001 4 hàng"/>
              </a:rPr>
              <a:t>Łp</a:t>
            </a:r>
            <a:endParaRPr lang="en-US" sz="9000" dirty="0">
              <a:solidFill>
                <a:srgbClr val="FF0000"/>
              </a:solidFill>
              <a:latin typeface="HP001 4 hàng" pitchFamily="34" charset="0"/>
            </a:endParaRPr>
          </a:p>
        </p:txBody>
      </p:sp>
      <p:sp>
        <p:nvSpPr>
          <p:cNvPr id="6" name="TextBox 5"/>
          <p:cNvSpPr txBox="1"/>
          <p:nvPr/>
        </p:nvSpPr>
        <p:spPr>
          <a:xfrm>
            <a:off x="5395119" y="2133600"/>
            <a:ext cx="6624334" cy="2892902"/>
          </a:xfrm>
          <a:prstGeom prst="rect">
            <a:avLst/>
          </a:prstGeom>
          <a:noFill/>
        </p:spPr>
        <p:txBody>
          <a:bodyPr wrap="square" lIns="121725" tIns="60862" rIns="121725" bIns="60862" rtlCol="0">
            <a:spAutoFit/>
          </a:bodyPr>
          <a:lstStyle/>
          <a:p>
            <a:r>
              <a:rPr lang="en-US" sz="18000" dirty="0" err="1">
                <a:solidFill>
                  <a:srgbClr val="FF0000"/>
                </a:solidFill>
                <a:latin typeface="HP001 4 hàng"/>
              </a:rPr>
              <a:t>Ďp</a:t>
            </a:r>
            <a:r>
              <a:rPr lang="el-GR" sz="18000" dirty="0" smtClean="0">
                <a:solidFill>
                  <a:srgbClr val="FF0000"/>
                </a:solidFill>
                <a:latin typeface="HP001 4 hàng"/>
              </a:rPr>
              <a:t> </a:t>
            </a:r>
            <a:r>
              <a:rPr lang="en-US" sz="9600" dirty="0" err="1">
                <a:solidFill>
                  <a:srgbClr val="FF0000"/>
                </a:solidFill>
                <a:latin typeface="HP001 4 hàng"/>
              </a:rPr>
              <a:t>Ďp</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16269406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830699907"/>
              </p:ext>
            </p:extLst>
          </p:nvPr>
        </p:nvGraphicFramePr>
        <p:xfrm>
          <a:off x="215396" y="9376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6" name="TextBox 15"/>
          <p:cNvSpPr txBox="1"/>
          <p:nvPr/>
        </p:nvSpPr>
        <p:spPr>
          <a:xfrm>
            <a:off x="579279" y="2822098"/>
            <a:ext cx="6624334" cy="2892902"/>
          </a:xfrm>
          <a:prstGeom prst="rect">
            <a:avLst/>
          </a:prstGeom>
          <a:noFill/>
        </p:spPr>
        <p:txBody>
          <a:bodyPr wrap="square" lIns="121725" tIns="60862" rIns="121725" bIns="60862" rtlCol="0">
            <a:spAutoFit/>
          </a:bodyPr>
          <a:lstStyle/>
          <a:p>
            <a:r>
              <a:rPr lang="en-US" sz="18000" dirty="0" err="1">
                <a:solidFill>
                  <a:srgbClr val="FF0000"/>
                </a:solidFill>
                <a:latin typeface="HP001 4 hàng"/>
              </a:rPr>
              <a:t>Łp</a:t>
            </a:r>
            <a:r>
              <a:rPr lang="el-GR" sz="18000" dirty="0" smtClean="0">
                <a:solidFill>
                  <a:srgbClr val="FF0000"/>
                </a:solidFill>
                <a:latin typeface="HP001 4 hàng"/>
              </a:rPr>
              <a:t> </a:t>
            </a:r>
            <a:r>
              <a:rPr lang="en-US" sz="9000" dirty="0" err="1">
                <a:solidFill>
                  <a:srgbClr val="FF0000"/>
                </a:solidFill>
                <a:latin typeface="HP001 4 hàng"/>
              </a:rPr>
              <a:t>Łp</a:t>
            </a:r>
            <a:endParaRPr lang="en-US" sz="9000" dirty="0">
              <a:solidFill>
                <a:srgbClr val="FF0000"/>
              </a:solidFill>
              <a:latin typeface="HP001 4 hàng" pitchFamily="34" charset="0"/>
            </a:endParaRPr>
          </a:p>
        </p:txBody>
      </p:sp>
      <p:sp>
        <p:nvSpPr>
          <p:cNvPr id="7" name="TextBox 6"/>
          <p:cNvSpPr txBox="1"/>
          <p:nvPr/>
        </p:nvSpPr>
        <p:spPr>
          <a:xfrm>
            <a:off x="6279039" y="2822098"/>
            <a:ext cx="6624334" cy="2892902"/>
          </a:xfrm>
          <a:prstGeom prst="rect">
            <a:avLst/>
          </a:prstGeom>
          <a:noFill/>
        </p:spPr>
        <p:txBody>
          <a:bodyPr wrap="square" lIns="121725" tIns="60862" rIns="121725" bIns="60862" rtlCol="0">
            <a:spAutoFit/>
          </a:bodyPr>
          <a:lstStyle/>
          <a:p>
            <a:r>
              <a:rPr lang="en-US" sz="18000" dirty="0" err="1">
                <a:solidFill>
                  <a:srgbClr val="FF0000"/>
                </a:solidFill>
                <a:latin typeface="HP001 4 hàng"/>
              </a:rPr>
              <a:t>Ďp</a:t>
            </a:r>
            <a:r>
              <a:rPr lang="el-GR" sz="18000" dirty="0" smtClean="0">
                <a:solidFill>
                  <a:srgbClr val="FF0000"/>
                </a:solidFill>
                <a:latin typeface="HP001 4 hàng"/>
              </a:rPr>
              <a:t> </a:t>
            </a:r>
            <a:r>
              <a:rPr lang="en-US" sz="9600" dirty="0" err="1">
                <a:solidFill>
                  <a:srgbClr val="FF0000"/>
                </a:solidFill>
                <a:latin typeface="HP001 4 hàng"/>
              </a:rPr>
              <a:t>Ďp</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679516115"/>
              </p:ext>
            </p:extLst>
          </p:nvPr>
        </p:nvGraphicFramePr>
        <p:xfrm>
          <a:off x="48608" y="304800"/>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243681" y="2205801"/>
            <a:ext cx="11338719" cy="2892902"/>
          </a:xfrm>
          <a:prstGeom prst="rect">
            <a:avLst/>
          </a:prstGeom>
          <a:noFill/>
        </p:spPr>
        <p:txBody>
          <a:bodyPr wrap="square" lIns="121725" tIns="60862" rIns="121725" bIns="60862" rtlCol="0">
            <a:spAutoFit/>
          </a:bodyPr>
          <a:lstStyle/>
          <a:p>
            <a:pPr algn="ctr"/>
            <a:r>
              <a:rPr lang="el-GR" sz="18000" dirty="0">
                <a:solidFill>
                  <a:srgbClr val="FF0000"/>
                </a:solidFill>
                <a:latin typeface="HP001 4 hàng" pitchFamily="34" charset="0"/>
              </a:rPr>
              <a:t>λ</a:t>
            </a:r>
            <a:r>
              <a:rPr lang="lt-LT" sz="18000" dirty="0">
                <a:solidFill>
                  <a:srgbClr val="FF0000"/>
                </a:solidFill>
                <a:latin typeface="HP001 4 hàng" pitchFamily="34" charset="0"/>
              </a:rPr>
              <a:t>Űm </a:t>
            </a:r>
            <a:r>
              <a:rPr lang="el-GR" sz="18000" dirty="0">
                <a:solidFill>
                  <a:srgbClr val="FF0000"/>
                </a:solidFill>
                <a:latin typeface="HP001 4 hàng" pitchFamily="34" charset="0"/>
              </a:rPr>
              <a:t>λ</a:t>
            </a:r>
            <a:r>
              <a:rPr lang="lt-LT" sz="18000" dirty="0">
                <a:solidFill>
                  <a:srgbClr val="FF0000"/>
                </a:solidFill>
                <a:latin typeface="HP001 4 hàng" pitchFamily="34" charset="0"/>
              </a:rPr>
              <a:t>Żp</a:t>
            </a:r>
            <a:endParaRPr lang="en-US" sz="18000" dirty="0">
              <a:solidFill>
                <a:srgbClr val="FF0000"/>
              </a:solidFill>
              <a:latin typeface="HP001 4 hàng" pitchFamily="34" charset="0"/>
            </a:endParaRPr>
          </a:p>
        </p:txBody>
      </p:sp>
      <p:sp>
        <p:nvSpPr>
          <p:cNvPr id="4" name="TextBox 3"/>
          <p:cNvSpPr txBox="1"/>
          <p:nvPr/>
        </p:nvSpPr>
        <p:spPr>
          <a:xfrm>
            <a:off x="-1996281" y="4876800"/>
            <a:ext cx="11338719" cy="1507907"/>
          </a:xfrm>
          <a:prstGeom prst="rect">
            <a:avLst/>
          </a:prstGeom>
          <a:noFill/>
        </p:spPr>
        <p:txBody>
          <a:bodyPr wrap="square" lIns="121725" tIns="60862" rIns="121725" bIns="60862" rtlCol="0">
            <a:spAutoFit/>
          </a:bodyPr>
          <a:lstStyle/>
          <a:p>
            <a:pPr algn="ctr"/>
            <a:r>
              <a:rPr lang="el-GR" sz="9000" dirty="0">
                <a:solidFill>
                  <a:srgbClr val="FF0000"/>
                </a:solidFill>
                <a:latin typeface="HP001 4 hàng" pitchFamily="34" charset="0"/>
              </a:rPr>
              <a:t>λ</a:t>
            </a:r>
            <a:r>
              <a:rPr lang="lt-LT" sz="9000" dirty="0">
                <a:solidFill>
                  <a:srgbClr val="FF0000"/>
                </a:solidFill>
                <a:latin typeface="HP001 4 hàng" pitchFamily="34" charset="0"/>
              </a:rPr>
              <a:t>Űm </a:t>
            </a:r>
            <a:r>
              <a:rPr lang="el-GR" sz="9000" dirty="0">
                <a:solidFill>
                  <a:srgbClr val="FF0000"/>
                </a:solidFill>
                <a:latin typeface="HP001 4 hàng" pitchFamily="34" charset="0"/>
              </a:rPr>
              <a:t>λ</a:t>
            </a:r>
            <a:r>
              <a:rPr lang="lt-LT" sz="9000" dirty="0">
                <a:solidFill>
                  <a:srgbClr val="FF0000"/>
                </a:solidFill>
                <a:latin typeface="HP001 4 hàng" pitchFamily="34" charset="0"/>
              </a:rPr>
              <a:t>Żp</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2635365201"/>
              </p:ext>
            </p:extLst>
          </p:nvPr>
        </p:nvGraphicFramePr>
        <p:xfrm>
          <a:off x="261178" y="152400"/>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396081" y="2057400"/>
            <a:ext cx="11338719" cy="2892902"/>
          </a:xfrm>
          <a:prstGeom prst="rect">
            <a:avLst/>
          </a:prstGeom>
          <a:noFill/>
        </p:spPr>
        <p:txBody>
          <a:bodyPr wrap="square" lIns="121725" tIns="60862" rIns="121725" bIns="60862" rtlCol="0">
            <a:spAutoFit/>
          </a:bodyPr>
          <a:lstStyle/>
          <a:p>
            <a:pPr algn="ctr"/>
            <a:r>
              <a:rPr lang="el-GR" sz="18000" dirty="0">
                <a:solidFill>
                  <a:srgbClr val="FF0000"/>
                </a:solidFill>
                <a:latin typeface="HP001 4 hàng" pitchFamily="34" charset="0"/>
              </a:rPr>
              <a:t> λ</a:t>
            </a:r>
            <a:r>
              <a:rPr lang="en-US" sz="18000" dirty="0" err="1">
                <a:solidFill>
                  <a:srgbClr val="FF0000"/>
                </a:solidFill>
                <a:latin typeface="HP001 4 hàng" pitchFamily="34" charset="0"/>
              </a:rPr>
              <a:t>Ǽp</a:t>
            </a:r>
            <a:r>
              <a:rPr lang="en-US" sz="18000" dirty="0">
                <a:solidFill>
                  <a:srgbClr val="FF0000"/>
                </a:solidFill>
                <a:latin typeface="HP001 4 hàng" pitchFamily="34" charset="0"/>
              </a:rPr>
              <a:t> </a:t>
            </a:r>
            <a:r>
              <a:rPr lang="en-US" sz="18000" dirty="0" err="1">
                <a:solidFill>
                  <a:srgbClr val="FF0000"/>
                </a:solidFill>
                <a:latin typeface="HP001 4 hàng" pitchFamily="34" charset="0"/>
              </a:rPr>
              <a:t>sen</a:t>
            </a:r>
            <a:endParaRPr lang="en-US" sz="18000" dirty="0">
              <a:solidFill>
                <a:srgbClr val="FF0000"/>
              </a:solidFill>
              <a:latin typeface="HP001 4 hàng" pitchFamily="34" charset="0"/>
            </a:endParaRPr>
          </a:p>
        </p:txBody>
      </p:sp>
      <p:sp>
        <p:nvSpPr>
          <p:cNvPr id="4" name="TextBox 3"/>
          <p:cNvSpPr txBox="1"/>
          <p:nvPr/>
        </p:nvSpPr>
        <p:spPr>
          <a:xfrm>
            <a:off x="-243681" y="4724400"/>
            <a:ext cx="7772400" cy="1507907"/>
          </a:xfrm>
          <a:prstGeom prst="rect">
            <a:avLst/>
          </a:prstGeom>
          <a:noFill/>
        </p:spPr>
        <p:txBody>
          <a:bodyPr wrap="square" lIns="121725" tIns="60862" rIns="121725" bIns="60862" rtlCol="0">
            <a:spAutoFit/>
          </a:bodyPr>
          <a:lstStyle/>
          <a:p>
            <a:pPr algn="ctr"/>
            <a:r>
              <a:rPr lang="el-GR" sz="9000" dirty="0">
                <a:solidFill>
                  <a:srgbClr val="FF0000"/>
                </a:solidFill>
                <a:latin typeface="HP001 4 hàng" pitchFamily="34" charset="0"/>
              </a:rPr>
              <a:t> λ</a:t>
            </a:r>
            <a:r>
              <a:rPr lang="en-US" sz="9000" dirty="0" err="1">
                <a:solidFill>
                  <a:srgbClr val="FF0000"/>
                </a:solidFill>
                <a:latin typeface="HP001 4 hàng" pitchFamily="34" charset="0"/>
              </a:rPr>
              <a:t>Ǽp</a:t>
            </a:r>
            <a:r>
              <a:rPr lang="en-US" sz="9000" dirty="0">
                <a:solidFill>
                  <a:srgbClr val="FF0000"/>
                </a:solidFill>
                <a:latin typeface="HP001 4 hàng" pitchFamily="34" charset="0"/>
              </a:rPr>
              <a:t> </a:t>
            </a:r>
            <a:r>
              <a:rPr lang="en-US" sz="9000" dirty="0" err="1">
                <a:solidFill>
                  <a:srgbClr val="FF0000"/>
                </a:solidFill>
                <a:latin typeface="HP001 4 hàng" pitchFamily="34" charset="0"/>
              </a:rPr>
              <a:t>sen</a:t>
            </a:r>
            <a:endParaRPr lang="en-US" sz="9000" dirty="0">
              <a:solidFill>
                <a:srgbClr val="FF0000"/>
              </a:solidFill>
              <a:latin typeface="HP001 4 hàng" pitchFamily="34" charset="0"/>
            </a:endParaRPr>
          </a:p>
        </p:txBody>
      </p:sp>
    </p:spTree>
    <p:extLst>
      <p:ext uri="{BB962C8B-B14F-4D97-AF65-F5344CB8AC3E}">
        <p14:creationId xmlns:p14="http://schemas.microsoft.com/office/powerpoint/2010/main" val="18345102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454" t="23958" r="31362" b="22083"/>
          <a:stretch/>
        </p:blipFill>
        <p:spPr bwMode="auto">
          <a:xfrm>
            <a:off x="3337719" y="304800"/>
            <a:ext cx="8001400" cy="6356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Content Placeholder 3"/>
          <p:cNvPicPr>
            <a:picLocks noChangeAspect="1"/>
          </p:cNvPicPr>
          <p:nvPr/>
        </p:nvPicPr>
        <p:blipFill rotWithShape="1">
          <a:blip r:embed="rId3">
            <a:extLst>
              <a:ext uri="{28A0092B-C50C-407E-A947-70E740481C1C}">
                <a14:useLocalDpi xmlns:a14="http://schemas.microsoft.com/office/drawing/2010/main" val="0"/>
              </a:ext>
            </a:extLst>
          </a:blip>
          <a:srcRect l="7449" t="9594" r="5424" b="9593"/>
          <a:stretch/>
        </p:blipFill>
        <p:spPr>
          <a:xfrm rot="5400000">
            <a:off x="-1450862" y="1450860"/>
            <a:ext cx="6849040" cy="3947320"/>
          </a:xfrm>
          <a:prstGeom prst="rect">
            <a:avLst/>
          </a:prstGeom>
        </p:spPr>
      </p:pic>
      <p:sp>
        <p:nvSpPr>
          <p:cNvPr id="4" name="Rectangle 3"/>
          <p:cNvSpPr/>
          <p:nvPr/>
        </p:nvSpPr>
        <p:spPr>
          <a:xfrm>
            <a:off x="1508919" y="5993391"/>
            <a:ext cx="2170616" cy="762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3600" dirty="0" err="1" smtClean="0">
                <a:latin typeface="Arial-Rounded" panose="020B0500000000000000" pitchFamily="34" charset="0"/>
                <a:ea typeface="Arial-Rounded" panose="020B0500000000000000" pitchFamily="34" charset="0"/>
                <a:cs typeface="Arial-Rounded" panose="020B0500000000000000" pitchFamily="34" charset="0"/>
              </a:rPr>
              <a:t>Trang</a:t>
            </a:r>
            <a:r>
              <a:rPr lang="en-US" sz="3600" dirty="0" smtClean="0">
                <a:latin typeface="Arial-Rounded" panose="020B0500000000000000" pitchFamily="34" charset="0"/>
                <a:ea typeface="Arial-Rounded" panose="020B0500000000000000" pitchFamily="34" charset="0"/>
                <a:cs typeface="Arial-Rounded" panose="020B0500000000000000" pitchFamily="34" charset="0"/>
              </a:rPr>
              <a:t> 17</a:t>
            </a:r>
            <a:endParaRPr lang="en-US" sz="36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3" cstate="print">
            <a:extLst>
              <a:ext uri="{28A0092B-C50C-407E-A947-70E740481C1C}">
                <a14:useLocalDpi xmlns:a14="http://schemas.microsoft.com/office/drawing/2010/main" val="0"/>
              </a:ext>
            </a:extLst>
          </a:blip>
          <a:srcRect l="6755" t="2630" r="10133" b="63934"/>
          <a:stretch/>
        </p:blipFill>
        <p:spPr>
          <a:xfrm>
            <a:off x="1281451" y="-101479"/>
            <a:ext cx="9961260" cy="3969954"/>
          </a:xfrm>
          <a:prstGeom prst="rect">
            <a:avLst/>
          </a:prstGeom>
        </p:spPr>
      </p:pic>
      <p:grpSp>
        <p:nvGrpSpPr>
          <p:cNvPr id="7" name="Group 6"/>
          <p:cNvGrpSpPr/>
          <p:nvPr/>
        </p:nvGrpSpPr>
        <p:grpSpPr>
          <a:xfrm>
            <a:off x="215396" y="203422"/>
            <a:ext cx="2621250" cy="941185"/>
            <a:chOff x="63500" y="1429216"/>
            <a:chExt cx="1970813" cy="705889"/>
          </a:xfrm>
        </p:grpSpPr>
        <p:sp>
          <p:nvSpPr>
            <p:cNvPr id="8" name="Rounded Rectangle 7"/>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Đọc</a:t>
              </a:r>
              <a:endParaRPr lang="en-US" sz="4400">
                <a:latin typeface="Arial-Rounded" pitchFamily="34" charset="0"/>
                <a:ea typeface="Arial-Rounded" pitchFamily="34" charset="0"/>
                <a:cs typeface="Arial-Rounded" pitchFamily="34" charset="0"/>
              </a:endParaRPr>
            </a:p>
          </p:txBody>
        </p:sp>
        <p:sp>
          <p:nvSpPr>
            <p:cNvPr id="10" name="Oval 9"/>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solidFill>
                    <a:schemeClr val="tx1"/>
                  </a:solidFill>
                  <a:latin typeface="Arial Rounded MT Bold" pitchFamily="34" charset="0"/>
                  <a:ea typeface="Arial-Rounded" pitchFamily="34" charset="0"/>
                  <a:cs typeface="Arial-Rounded" pitchFamily="34" charset="0"/>
                </a:rPr>
                <a:t>6</a:t>
              </a:r>
              <a:endParaRPr lang="en-US" sz="4400">
                <a:solidFill>
                  <a:schemeClr val="tx1"/>
                </a:solidFill>
                <a:latin typeface="Arial Rounded MT Bold" pitchFamily="34" charset="0"/>
                <a:ea typeface="Arial-Rounded" pitchFamily="34" charset="0"/>
                <a:cs typeface="Arial-Rounded" pitchFamily="34" charset="0"/>
              </a:endParaRPr>
            </a:p>
          </p:txBody>
        </p:sp>
      </p:grpSp>
      <p:sp>
        <p:nvSpPr>
          <p:cNvPr id="25" name="Title 1"/>
          <p:cNvSpPr txBox="1">
            <a:spLocks/>
          </p:cNvSpPr>
          <p:nvPr/>
        </p:nvSpPr>
        <p:spPr>
          <a:xfrm>
            <a:off x="311157" y="3832414"/>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Dịp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nghỉ</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lễ</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có</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chú</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Tư</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cô</a:t>
            </a:r>
            <a:r>
              <a:rPr lang="en-US" dirty="0" smtClean="0">
                <a:solidFill>
                  <a:srgbClr val="0070C0"/>
                </a:solidFill>
                <a:latin typeface="Arial-Rounded" pitchFamily="34" charset="0"/>
                <a:ea typeface="Arial-Rounded" pitchFamily="34" charset="0"/>
                <a:cs typeface="Arial-Rounded" pitchFamily="34" charset="0"/>
              </a:rPr>
              <a:t> Lan </a:t>
            </a:r>
            <a:r>
              <a:rPr lang="en-US" dirty="0" err="1" smtClean="0">
                <a:solidFill>
                  <a:srgbClr val="0070C0"/>
                </a:solidFill>
                <a:latin typeface="Arial-Rounded" pitchFamily="34" charset="0"/>
                <a:ea typeface="Arial-Rounded" pitchFamily="34" charset="0"/>
                <a:cs typeface="Arial-Rounded" pitchFamily="34" charset="0"/>
              </a:rPr>
              <a:t>đến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chơi</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Mẹ</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nấu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súp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cơm</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nếp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rán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cá</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chép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giúp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mẹ</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rửa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rau</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quả</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sắp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xếp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bát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đĩa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Bố</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thì</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dọn</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dẹp</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cửa</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Nhà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hôm</a:t>
            </a:r>
            <a:r>
              <a:rPr lang="en-US" dirty="0" smtClean="0">
                <a:solidFill>
                  <a:srgbClr val="0070C0"/>
                </a:solidFill>
                <a:latin typeface="Arial-Rounded" pitchFamily="34" charset="0"/>
                <a:ea typeface="Arial-Rounded" pitchFamily="34" charset="0"/>
                <a:cs typeface="Arial-Rounded" pitchFamily="34" charset="0"/>
              </a:rPr>
              <a:t> nay </a:t>
            </a:r>
            <a:r>
              <a:rPr lang="en-US" dirty="0" err="1" smtClean="0">
                <a:solidFill>
                  <a:srgbClr val="0070C0"/>
                </a:solidFill>
                <a:latin typeface="Arial-Rounded" pitchFamily="34" charset="0"/>
                <a:ea typeface="Arial-Rounded" pitchFamily="34" charset="0"/>
                <a:cs typeface="Arial-Rounded" pitchFamily="34" charset="0"/>
              </a:rPr>
              <a:t>thật</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là</a:t>
            </a:r>
            <a:r>
              <a:rPr lang="en-US" dirty="0" smtClean="0">
                <a:solidFill>
                  <a:srgbClr val="0070C0"/>
                </a:solidFill>
                <a:latin typeface="Arial-Rounded" pitchFamily="34" charset="0"/>
                <a:ea typeface="Arial-Rounded" pitchFamily="34" charset="0"/>
                <a:cs typeface="Arial-Rounded" pitchFamily="34" charset="0"/>
              </a:rPr>
              <a:t> </a:t>
            </a:r>
            <a:r>
              <a:rPr lang="en-US" dirty="0" err="1" smtClean="0">
                <a:solidFill>
                  <a:srgbClr val="0070C0"/>
                </a:solidFill>
                <a:latin typeface="Arial-Rounded" pitchFamily="34" charset="0"/>
                <a:ea typeface="Arial-Rounded" pitchFamily="34" charset="0"/>
                <a:cs typeface="Arial-Rounded" pitchFamily="34" charset="0"/>
              </a:rPr>
              <a:t>vui</a:t>
            </a:r>
            <a:r>
              <a:rPr lang="en-US" dirty="0" smtClean="0">
                <a:solidFill>
                  <a:srgbClr val="0070C0"/>
                </a:solidFill>
                <a:latin typeface="Arial-Rounded" pitchFamily="34" charset="0"/>
                <a:ea typeface="Arial-Rounded" pitchFamily="34" charset="0"/>
                <a:cs typeface="Arial-Rounded" pitchFamily="34" charset="0"/>
              </a:rPr>
              <a:t>.</a:t>
            </a:r>
          </a:p>
        </p:txBody>
      </p:sp>
      <p:cxnSp>
        <p:nvCxnSpPr>
          <p:cNvPr id="32" name="Straight Connector 31"/>
          <p:cNvCxnSpPr/>
          <p:nvPr/>
        </p:nvCxnSpPr>
        <p:spPr>
          <a:xfrm>
            <a:off x="3811781" y="4853400"/>
            <a:ext cx="7059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10818673" y="4847438"/>
            <a:ext cx="8480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11866314" y="4417156"/>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979517" y="3435870"/>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itchFamily="34" charset="0"/>
                <a:ea typeface="Arial-Rounded" pitchFamily="34" charset="0"/>
                <a:cs typeface="Arial" pitchFamily="34" charset="0"/>
              </a:rPr>
              <a:t>1</a:t>
            </a:r>
            <a:endParaRPr lang="en-US" sz="2800" b="1" dirty="0">
              <a:solidFill>
                <a:schemeClr val="tx1"/>
              </a:solidFill>
              <a:latin typeface="Arial" pitchFamily="34" charset="0"/>
              <a:ea typeface="Arial-Rounded" pitchFamily="34" charset="0"/>
              <a:cs typeface="Arial" pitchFamily="34" charset="0"/>
            </a:endParaRPr>
          </a:p>
        </p:txBody>
      </p:sp>
      <p:sp>
        <p:nvSpPr>
          <p:cNvPr id="13" name="Oval 12"/>
          <p:cNvSpPr/>
          <p:nvPr/>
        </p:nvSpPr>
        <p:spPr>
          <a:xfrm>
            <a:off x="1553524" y="4148129"/>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solidFill>
                  <a:schemeClr val="tx1"/>
                </a:solidFill>
                <a:latin typeface="Arial" pitchFamily="34" charset="0"/>
                <a:ea typeface="Arial-Rounded" pitchFamily="34" charset="0"/>
                <a:cs typeface="Arial" pitchFamily="34" charset="0"/>
              </a:rPr>
              <a:t>2</a:t>
            </a:r>
            <a:endParaRPr lang="en-US" sz="2800" b="1" dirty="0">
              <a:solidFill>
                <a:schemeClr val="tx1"/>
              </a:solidFill>
              <a:latin typeface="Arial" pitchFamily="34" charset="0"/>
              <a:ea typeface="Arial-Rounded" pitchFamily="34" charset="0"/>
              <a:cs typeface="Arial" pitchFamily="34" charset="0"/>
            </a:endParaRPr>
          </a:p>
        </p:txBody>
      </p:sp>
      <p:cxnSp>
        <p:nvCxnSpPr>
          <p:cNvPr id="14" name="Straight Connector 13"/>
          <p:cNvCxnSpPr/>
          <p:nvPr/>
        </p:nvCxnSpPr>
        <p:spPr>
          <a:xfrm flipH="1">
            <a:off x="1456576" y="4372510"/>
            <a:ext cx="96948" cy="5060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11107854" y="5008495"/>
            <a:ext cx="117307"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0" y="4747815"/>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17" name="Straight Connector 16"/>
          <p:cNvCxnSpPr/>
          <p:nvPr/>
        </p:nvCxnSpPr>
        <p:spPr>
          <a:xfrm>
            <a:off x="8138319" y="5412067"/>
            <a:ext cx="98189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Oval 17"/>
          <p:cNvSpPr/>
          <p:nvPr/>
        </p:nvSpPr>
        <p:spPr>
          <a:xfrm>
            <a:off x="11039159" y="4663712"/>
            <a:ext cx="683897" cy="45775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rial" pitchFamily="34" charset="0"/>
                <a:ea typeface="Arial-Rounded" pitchFamily="34" charset="0"/>
                <a:cs typeface="Arial" pitchFamily="34" charset="0"/>
              </a:rPr>
              <a:t>4</a:t>
            </a:r>
          </a:p>
        </p:txBody>
      </p:sp>
      <p:cxnSp>
        <p:nvCxnSpPr>
          <p:cNvPr id="20" name="Straight Connector 19"/>
          <p:cNvCxnSpPr/>
          <p:nvPr/>
        </p:nvCxnSpPr>
        <p:spPr>
          <a:xfrm flipH="1">
            <a:off x="5242719" y="5534104"/>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995319" y="4853400"/>
            <a:ext cx="8926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318163" y="4267200"/>
            <a:ext cx="79095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194798" y="6058306"/>
            <a:ext cx="9023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856166" y="5534104"/>
            <a:ext cx="106643"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Oval 25"/>
          <p:cNvSpPr/>
          <p:nvPr/>
        </p:nvSpPr>
        <p:spPr>
          <a:xfrm>
            <a:off x="5349362" y="6061549"/>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5</a:t>
            </a:r>
            <a:endParaRPr lang="en-US" sz="2800" b="1">
              <a:solidFill>
                <a:schemeClr val="tx1"/>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1000" fill="hold"/>
                                        <p:tgtEl>
                                          <p:spTgt spid="25"/>
                                        </p:tgtEl>
                                        <p:attrNameLst>
                                          <p:attrName>ppt_w</p:attrName>
                                        </p:attrNameLst>
                                      </p:cBhvr>
                                      <p:tavLst>
                                        <p:tav tm="0">
                                          <p:val>
                                            <p:fltVal val="0"/>
                                          </p:val>
                                        </p:tav>
                                        <p:tav tm="100000">
                                          <p:val>
                                            <p:strVal val="#ppt_w"/>
                                          </p:val>
                                        </p:tav>
                                      </p:tavLst>
                                    </p:anim>
                                    <p:anim calcmode="lin" valueType="num">
                                      <p:cBhvr>
                                        <p:cTn id="8" dur="1000" fill="hold"/>
                                        <p:tgtEl>
                                          <p:spTgt spid="25"/>
                                        </p:tgtEl>
                                        <p:attrNameLst>
                                          <p:attrName>ppt_h</p:attrName>
                                        </p:attrNameLst>
                                      </p:cBhvr>
                                      <p:tavLst>
                                        <p:tav tm="0">
                                          <p:val>
                                            <p:fltVal val="0"/>
                                          </p:val>
                                        </p:tav>
                                        <p:tav tm="100000">
                                          <p:val>
                                            <p:strVal val="#ppt_h"/>
                                          </p:val>
                                        </p:tav>
                                      </p:tavLst>
                                    </p:anim>
                                    <p:anim calcmode="lin" valueType="num">
                                      <p:cBhvr>
                                        <p:cTn id="9" dur="1000" fill="hold"/>
                                        <p:tgtEl>
                                          <p:spTgt spid="25"/>
                                        </p:tgtEl>
                                        <p:attrNameLst>
                                          <p:attrName>style.rotation</p:attrName>
                                        </p:attrNameLst>
                                      </p:cBhvr>
                                      <p:tavLst>
                                        <p:tav tm="0">
                                          <p:val>
                                            <p:fltVal val="90"/>
                                          </p:val>
                                        </p:tav>
                                        <p:tav tm="100000">
                                          <p:val>
                                            <p:fltVal val="0"/>
                                          </p:val>
                                        </p:tav>
                                      </p:tavLst>
                                    </p:anim>
                                    <p:animEffect transition="in" filter="fade">
                                      <p:cBhvr>
                                        <p:cTn id="10" dur="10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500"/>
                                        <p:tgtEl>
                                          <p:spTgt spid="1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fad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fade">
                                      <p:cBhvr>
                                        <p:cTn id="60" dur="500"/>
                                        <p:tgtEl>
                                          <p:spTgt spid="2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2"/>
                                        </p:tgtEl>
                                        <p:attrNameLst>
                                          <p:attrName>style.visibility</p:attrName>
                                        </p:attrNameLst>
                                      </p:cBhvr>
                                      <p:to>
                                        <p:strVal val="visible"/>
                                      </p:to>
                                    </p:set>
                                    <p:animEffect transition="in" filter="fade">
                                      <p:cBhvr>
                                        <p:cTn id="65" dur="500"/>
                                        <p:tgtEl>
                                          <p:spTgt spid="32"/>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fade">
                                      <p:cBhvr>
                                        <p:cTn id="70" dur="500"/>
                                        <p:tgtEl>
                                          <p:spTgt spid="3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500"/>
                                        <p:tgtEl>
                                          <p:spTgt spid="1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Effect transition="in" filter="fade">
                                      <p:cBhvr>
                                        <p:cTn id="85" dur="500"/>
                                        <p:tgtEl>
                                          <p:spTgt spid="21"/>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fade">
                                      <p:cBhvr>
                                        <p:cTn id="9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2" grpId="0" animBg="1"/>
      <p:bldP spid="13" grpId="0" animBg="1"/>
      <p:bldP spid="16" grpId="0" animBg="1"/>
      <p:bldP spid="18" grpId="0" animBg="1"/>
      <p:bldP spid="2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286561" y="922731"/>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dịp</a:t>
            </a:r>
          </a:p>
        </p:txBody>
      </p:sp>
      <p:sp>
        <p:nvSpPr>
          <p:cNvPr id="7" name="Title 1"/>
          <p:cNvSpPr txBox="1">
            <a:spLocks/>
          </p:cNvSpPr>
          <p:nvPr/>
        </p:nvSpPr>
        <p:spPr>
          <a:xfrm>
            <a:off x="6627889" y="922731"/>
            <a:ext cx="3854083"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súp</a:t>
            </a:r>
            <a:endParaRPr lang="en-US" sz="9600">
              <a:solidFill>
                <a:schemeClr val="bg1"/>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6627889" y="2920174"/>
            <a:ext cx="3854083"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xếp</a:t>
            </a:r>
          </a:p>
        </p:txBody>
      </p:sp>
      <p:sp>
        <p:nvSpPr>
          <p:cNvPr id="6" name="Title 1"/>
          <p:cNvSpPr txBox="1">
            <a:spLocks/>
          </p:cNvSpPr>
          <p:nvPr/>
        </p:nvSpPr>
        <p:spPr>
          <a:xfrm>
            <a:off x="1286561" y="2920174"/>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giúp</a:t>
            </a:r>
          </a:p>
        </p:txBody>
      </p:sp>
      <p:sp>
        <p:nvSpPr>
          <p:cNvPr id="8" name="Title 1"/>
          <p:cNvSpPr txBox="1">
            <a:spLocks/>
          </p:cNvSpPr>
          <p:nvPr/>
        </p:nvSpPr>
        <p:spPr>
          <a:xfrm>
            <a:off x="1286561" y="4841268"/>
            <a:ext cx="4663440"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dọn dẹp</a:t>
            </a:r>
          </a:p>
        </p:txBody>
      </p:sp>
    </p:spTree>
    <p:extLst>
      <p:ext uri="{BB962C8B-B14F-4D97-AF65-F5344CB8AC3E}">
        <p14:creationId xmlns:p14="http://schemas.microsoft.com/office/powerpoint/2010/main" val="1661657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50712"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5400" smtClean="0">
                <a:solidFill>
                  <a:srgbClr val="0070C0"/>
                </a:solidFill>
                <a:latin typeface="Arial-Rounded" pitchFamily="34" charset="0"/>
                <a:ea typeface="Arial-Rounded" pitchFamily="34" charset="0"/>
                <a:cs typeface="Arial-Rounded" pitchFamily="34" charset="0"/>
              </a:rPr>
              <a:t>	</a:t>
            </a:r>
            <a:r>
              <a:rPr lang="en-US" sz="5400">
                <a:solidFill>
                  <a:srgbClr val="0070C0"/>
                </a:solidFill>
                <a:latin typeface="Arial-Rounded" pitchFamily="34" charset="0"/>
                <a:ea typeface="Arial-Rounded" pitchFamily="34" charset="0"/>
                <a:cs typeface="Arial-Rounded" pitchFamily="34" charset="0"/>
              </a:rPr>
              <a:t>Dịp nghỉ lễ, nhà Hà có chú Tư và cô Lan đến chơi. Mẹ nấu súp gà, cơm nếp và rán cá chép. Hà giúp mẹ rửa rau quả và sắp xếp bát đĩa. Bố thì dọn dẹp nhà cửa. Nhà Hà hôm nay thật là vui.</a:t>
            </a:r>
          </a:p>
        </p:txBody>
      </p:sp>
      <p:cxnSp>
        <p:nvCxnSpPr>
          <p:cNvPr id="47" name="Straight Connector 46"/>
          <p:cNvCxnSpPr/>
          <p:nvPr/>
        </p:nvCxnSpPr>
        <p:spPr>
          <a:xfrm>
            <a:off x="1280319" y="1564668"/>
            <a:ext cx="104634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35110" y="2286000"/>
            <a:ext cx="37646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466184"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Dịp nghỉ lễ, nhà Hà có ai tới chơi?</a:t>
            </a:r>
            <a:endParaRPr lang="en-US" sz="4400">
              <a:latin typeface="Arial-Rounded" pitchFamily="34" charset="0"/>
              <a:ea typeface="Arial-Rounded" pitchFamily="34" charset="0"/>
              <a:cs typeface="Arial-Rounded" pitchFamily="34" charset="0"/>
            </a:endParaRPr>
          </a:p>
        </p:txBody>
      </p:sp>
      <p:sp>
        <p:nvSpPr>
          <p:cNvPr id="15" name="Rounded Rectangle 14"/>
          <p:cNvSpPr/>
          <p:nvPr/>
        </p:nvSpPr>
        <p:spPr>
          <a:xfrm>
            <a:off x="451103"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Mẹ Hà nấu những món gì?</a:t>
            </a:r>
            <a:endParaRPr lang="en-US" sz="5400">
              <a:latin typeface="Arial-Rounded" pitchFamily="34" charset="0"/>
              <a:ea typeface="Arial-Rounded" pitchFamily="34" charset="0"/>
              <a:cs typeface="Arial-Rounded" pitchFamily="34" charset="0"/>
            </a:endParaRPr>
          </a:p>
        </p:txBody>
      </p:sp>
      <p:cxnSp>
        <p:nvCxnSpPr>
          <p:cNvPr id="18" name="Straight Connector 17"/>
          <p:cNvCxnSpPr/>
          <p:nvPr/>
        </p:nvCxnSpPr>
        <p:spPr>
          <a:xfrm>
            <a:off x="4629746" y="2286000"/>
            <a:ext cx="427057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387434" y="2286000"/>
            <a:ext cx="23488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280319" y="2971800"/>
            <a:ext cx="3733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Rounded Rectangle 26"/>
          <p:cNvSpPr/>
          <p:nvPr/>
        </p:nvSpPr>
        <p:spPr>
          <a:xfrm>
            <a:off x="532970" y="5473186"/>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smtClean="0">
                <a:latin typeface="Arial-Rounded" pitchFamily="34" charset="0"/>
                <a:ea typeface="Arial-Rounded" pitchFamily="34" charset="0"/>
                <a:cs typeface="Arial-Rounded" pitchFamily="34" charset="0"/>
              </a:rPr>
              <a:t>Hà giúp mẹ làm gì?</a:t>
            </a:r>
            <a:endParaRPr lang="en-US" sz="5400">
              <a:latin typeface="Arial-Rounded" pitchFamily="34" charset="0"/>
              <a:ea typeface="Arial-Rounded" pitchFamily="34" charset="0"/>
              <a:cs typeface="Arial-Rounded" pitchFamily="34" charset="0"/>
            </a:endParaRPr>
          </a:p>
        </p:txBody>
      </p:sp>
      <p:cxnSp>
        <p:nvCxnSpPr>
          <p:cNvPr id="28" name="Straight Connector 27"/>
          <p:cNvCxnSpPr/>
          <p:nvPr/>
        </p:nvCxnSpPr>
        <p:spPr>
          <a:xfrm>
            <a:off x="5471319" y="3017520"/>
            <a:ext cx="627246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239586" y="3733800"/>
            <a:ext cx="690813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466184" y="5452352"/>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600" smtClean="0">
                <a:latin typeface="Arial-Rounded" pitchFamily="34" charset="0"/>
                <a:ea typeface="Arial-Rounded" pitchFamily="34" charset="0"/>
                <a:cs typeface="Arial-Rounded" pitchFamily="34" charset="0"/>
              </a:rPr>
              <a:t>Bố Hà làm gì?</a:t>
            </a:r>
            <a:endParaRPr lang="en-US" sz="6600">
              <a:latin typeface="Arial-Rounded" pitchFamily="34" charset="0"/>
              <a:ea typeface="Arial-Rounded" pitchFamily="34" charset="0"/>
              <a:cs typeface="Arial-Rounded" pitchFamily="34" charset="0"/>
            </a:endParaRPr>
          </a:p>
        </p:txBody>
      </p:sp>
      <p:cxnSp>
        <p:nvCxnSpPr>
          <p:cNvPr id="32" name="Straight Connector 31"/>
          <p:cNvCxnSpPr/>
          <p:nvPr/>
        </p:nvCxnSpPr>
        <p:spPr>
          <a:xfrm>
            <a:off x="7496502" y="3756660"/>
            <a:ext cx="428417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35110" y="4495800"/>
            <a:ext cx="231680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0650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par>
                                <p:cTn id="37" presetID="10" presetClass="entr" presetSubtype="0" fill="hold"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8"/>
                                        </p:tgtEl>
                                      </p:cBhvr>
                                    </p:animEffect>
                                    <p:set>
                                      <p:cBhvr>
                                        <p:cTn id="44" dur="1" fill="hold">
                                          <p:stCondLst>
                                            <p:cond delay="499"/>
                                          </p:stCondLst>
                                        </p:cTn>
                                        <p:tgtEl>
                                          <p:spTgt spid="18"/>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22"/>
                                        </p:tgtEl>
                                      </p:cBhvr>
                                    </p:animEffect>
                                    <p:set>
                                      <p:cBhvr>
                                        <p:cTn id="47" dur="1" fill="hold">
                                          <p:stCondLst>
                                            <p:cond delay="499"/>
                                          </p:stCondLst>
                                        </p:cTn>
                                        <p:tgtEl>
                                          <p:spTgt spid="22"/>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5"/>
                                        </p:tgtEl>
                                      </p:cBhvr>
                                    </p:animEffect>
                                    <p:set>
                                      <p:cBhvr>
                                        <p:cTn id="50" dur="1" fill="hold">
                                          <p:stCondLst>
                                            <p:cond delay="499"/>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fade">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fade">
                                      <p:cBhvr>
                                        <p:cTn id="60" dur="500"/>
                                        <p:tgtEl>
                                          <p:spTgt spid="28"/>
                                        </p:tgtEl>
                                      </p:cBhvr>
                                    </p:animEffect>
                                  </p:childTnLst>
                                </p:cTn>
                              </p:par>
                              <p:par>
                                <p:cTn id="61" presetID="10" presetClass="entr" presetSubtype="0" fill="hold" nodeType="with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fade">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28"/>
                                        </p:tgtEl>
                                      </p:cBhvr>
                                    </p:animEffect>
                                    <p:set>
                                      <p:cBhvr>
                                        <p:cTn id="68" dur="1" fill="hold">
                                          <p:stCondLst>
                                            <p:cond delay="499"/>
                                          </p:stCondLst>
                                        </p:cTn>
                                        <p:tgtEl>
                                          <p:spTgt spid="28"/>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9"/>
                                        </p:tgtEl>
                                      </p:cBhvr>
                                    </p:animEffect>
                                    <p:set>
                                      <p:cBhvr>
                                        <p:cTn id="71" dur="1" fill="hold">
                                          <p:stCondLst>
                                            <p:cond delay="499"/>
                                          </p:stCondLst>
                                        </p:cTn>
                                        <p:tgtEl>
                                          <p:spTgt spid="29"/>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0"/>
                                        </p:tgtEl>
                                        <p:attrNameLst>
                                          <p:attrName>style.visibility</p:attrName>
                                        </p:attrNameLst>
                                      </p:cBhvr>
                                      <p:to>
                                        <p:strVal val="visible"/>
                                      </p:to>
                                    </p:set>
                                    <p:animEffect transition="in" filter="fade">
                                      <p:cBhvr>
                                        <p:cTn id="76" dur="500"/>
                                        <p:tgtEl>
                                          <p:spTgt spid="30"/>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nodeType="click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500"/>
                                        <p:tgtEl>
                                          <p:spTgt spid="32"/>
                                        </p:tgtEl>
                                      </p:cBhvr>
                                    </p:animEffect>
                                    <p:set>
                                      <p:cBhvr>
                                        <p:cTn id="89" dur="1" fill="hold">
                                          <p:stCondLst>
                                            <p:cond delay="499"/>
                                          </p:stCondLst>
                                        </p:cTn>
                                        <p:tgtEl>
                                          <p:spTgt spid="32"/>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33"/>
                                        </p:tgtEl>
                                      </p:cBhvr>
                                    </p:animEffect>
                                    <p:set>
                                      <p:cBhvr>
                                        <p:cTn id="92"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7" grpId="0" animBg="1"/>
      <p:bldP spid="3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a:hlinkClick r:id="rId2" action="ppaction://hlinksldjump"/>
          </p:cNvPr>
          <p:cNvPicPr>
            <a:picLocks noChangeAspect="1"/>
          </p:cNvPicPr>
          <p:nvPr/>
        </p:nvPicPr>
        <p:blipFill rotWithShape="1">
          <a:blip r:embed="rId3" cstate="print">
            <a:extLst>
              <a:ext uri="{28A0092B-C50C-407E-A947-70E740481C1C}">
                <a14:useLocalDpi xmlns:a14="http://schemas.microsoft.com/office/drawing/2010/main" val="0"/>
              </a:ext>
            </a:extLst>
          </a:blip>
          <a:srcRect l="22656" t="15495" b="10314"/>
          <a:stretch/>
        </p:blipFill>
        <p:spPr>
          <a:xfrm>
            <a:off x="6119754" y="3786533"/>
            <a:ext cx="2257734" cy="2777836"/>
          </a:xfrm>
          <a:prstGeom prst="rect">
            <a:avLst/>
          </a:prstGeom>
        </p:spPr>
      </p:pic>
      <p:pic>
        <p:nvPicPr>
          <p:cNvPr id="13" name="Picture 12">
            <a:hlinkClick r:id="rId4" action="ppaction://hlinksldjump"/>
          </p:cNvPr>
          <p:cNvPicPr>
            <a:picLocks noChangeAspect="1"/>
          </p:cNvPicPr>
          <p:nvPr/>
        </p:nvPicPr>
        <p:blipFill rotWithShape="1">
          <a:blip r:embed="rId5" cstate="print">
            <a:extLst>
              <a:ext uri="{28A0092B-C50C-407E-A947-70E740481C1C}">
                <a14:useLocalDpi xmlns:a14="http://schemas.microsoft.com/office/drawing/2010/main" val="0"/>
              </a:ext>
            </a:extLst>
          </a:blip>
          <a:srcRect b="8529"/>
          <a:stretch/>
        </p:blipFill>
        <p:spPr>
          <a:xfrm>
            <a:off x="3694630" y="1375860"/>
            <a:ext cx="1928094" cy="2194400"/>
          </a:xfrm>
          <a:prstGeom prst="rect">
            <a:avLst/>
          </a:prstGeom>
        </p:spPr>
      </p:pic>
      <p:pic>
        <p:nvPicPr>
          <p:cNvPr id="16" name="Picture 15">
            <a:hlinkClick r:id="rId6" action="ppaction://hlinksldjump"/>
          </p:cNvPr>
          <p:cNvPicPr>
            <a:picLocks noChangeAspect="1"/>
          </p:cNvPicPr>
          <p:nvPr/>
        </p:nvPicPr>
        <p:blipFill rotWithShape="1">
          <a:blip r:embed="rId7" cstate="print">
            <a:extLst>
              <a:ext uri="{28A0092B-C50C-407E-A947-70E740481C1C}">
                <a14:useLocalDpi xmlns:a14="http://schemas.microsoft.com/office/drawing/2010/main" val="0"/>
              </a:ext>
            </a:extLst>
          </a:blip>
          <a:srcRect b="9664"/>
          <a:stretch/>
        </p:blipFill>
        <p:spPr>
          <a:xfrm>
            <a:off x="3197601" y="3803548"/>
            <a:ext cx="2922153" cy="3032390"/>
          </a:xfrm>
          <a:prstGeom prst="rect">
            <a:avLst/>
          </a:prstGeom>
        </p:spPr>
      </p:pic>
      <p:pic>
        <p:nvPicPr>
          <p:cNvPr id="17" name="Picture 1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70563" t="41858" b="11241"/>
          <a:stretch/>
        </p:blipFill>
        <p:spPr>
          <a:xfrm>
            <a:off x="8672648" y="3899486"/>
            <a:ext cx="1905000" cy="2664883"/>
          </a:xfrm>
          <a:prstGeom prst="rect">
            <a:avLst/>
          </a:prstGeom>
          <a:ln>
            <a:noFill/>
          </a:ln>
        </p:spPr>
      </p:pic>
      <p:pic>
        <p:nvPicPr>
          <p:cNvPr id="18" name="Picture 17">
            <a:hlinkClick r:id="rId10" action="ppaction://hlinksldjump"/>
          </p:cNvPr>
          <p:cNvPicPr>
            <a:picLocks noChangeAspect="1"/>
          </p:cNvPicPr>
          <p:nvPr/>
        </p:nvPicPr>
        <p:blipFill rotWithShape="1">
          <a:blip r:embed="rId11" cstate="print">
            <a:extLst>
              <a:ext uri="{28A0092B-C50C-407E-A947-70E740481C1C}">
                <a14:useLocalDpi xmlns:a14="http://schemas.microsoft.com/office/drawing/2010/main" val="0"/>
              </a:ext>
            </a:extLst>
          </a:blip>
          <a:srcRect t="-328" b="7833"/>
          <a:stretch/>
        </p:blipFill>
        <p:spPr>
          <a:xfrm>
            <a:off x="6290336" y="1219200"/>
            <a:ext cx="1916570" cy="2378300"/>
          </a:xfrm>
          <a:prstGeom prst="rect">
            <a:avLst/>
          </a:prstGeom>
          <a:ln>
            <a:noFill/>
          </a:ln>
        </p:spPr>
      </p:pic>
      <p:pic>
        <p:nvPicPr>
          <p:cNvPr id="3074" name="Picture 2">
            <a:hlinkClick r:id="rId12" action="ppaction://hlinksldjump"/>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1" name="Group 10"/>
          <p:cNvGrpSpPr/>
          <p:nvPr/>
        </p:nvGrpSpPr>
        <p:grpSpPr>
          <a:xfrm>
            <a:off x="270023" y="278015"/>
            <a:ext cx="3448696" cy="941185"/>
            <a:chOff x="63500" y="1429216"/>
            <a:chExt cx="2592937" cy="705889"/>
          </a:xfrm>
        </p:grpSpPr>
        <p:sp>
          <p:nvSpPr>
            <p:cNvPr id="14" name="Rounded Rectangle 13"/>
            <p:cNvSpPr/>
            <p:nvPr/>
          </p:nvSpPr>
          <p:spPr>
            <a:xfrm>
              <a:off x="384358" y="1429216"/>
              <a:ext cx="227207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pic>
        <p:nvPicPr>
          <p:cNvPr id="3" name="Picture 2">
            <a:hlinkClick r:id="rId14" action="ppaction://hlinksldjump"/>
          </p:cNvPr>
          <p:cNvPicPr>
            <a:picLocks noChangeAspect="1"/>
          </p:cNvPicPr>
          <p:nvPr/>
        </p:nvPicPr>
        <p:blipFill rotWithShape="1">
          <a:blip r:embed="rId15" cstate="print">
            <a:extLst>
              <a:ext uri="{28A0092B-C50C-407E-A947-70E740481C1C}">
                <a14:useLocalDpi xmlns:a14="http://schemas.microsoft.com/office/drawing/2010/main" val="0"/>
              </a:ext>
            </a:extLst>
          </a:blip>
          <a:srcRect b="7534"/>
          <a:stretch/>
        </p:blipFill>
        <p:spPr>
          <a:xfrm>
            <a:off x="8672648" y="1219200"/>
            <a:ext cx="1826981" cy="2606410"/>
          </a:xfrm>
          <a:prstGeom prst="rect">
            <a:avLst/>
          </a:prstGeom>
        </p:spPr>
      </p:pic>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2"/>
                    </p:tgtEl>
                  </p:cond>
                </p:stCondLst>
                <p:endSync evt="end" delay="0">
                  <p:rtn val="all"/>
                </p:endSync>
                <p:childTnLst>
                  <p:par>
                    <p:cTn id="10" fill="hold">
                      <p:stCondLst>
                        <p:cond delay="0"/>
                      </p:stCondLst>
                      <p:childTnLst>
                        <p:par>
                          <p:cTn id="11" fill="hold">
                            <p:stCondLst>
                              <p:cond delay="0"/>
                            </p:stCondLst>
                            <p:childTnLst>
                              <p:par>
                                <p:cTn id="12" presetID="2" presetClass="exit" presetSubtype="4" fill="hold" nodeType="clickEffect">
                                  <p:stCondLst>
                                    <p:cond delay="0"/>
                                  </p:stCondLst>
                                  <p:childTnLst>
                                    <p:anim calcmode="lin" valueType="num">
                                      <p:cBhvr additive="base">
                                        <p:cTn id="13" dur="500"/>
                                        <p:tgtEl>
                                          <p:spTgt spid="12"/>
                                        </p:tgtEl>
                                        <p:attrNameLst>
                                          <p:attrName>ppt_x</p:attrName>
                                        </p:attrNameLst>
                                      </p:cBhvr>
                                      <p:tavLst>
                                        <p:tav tm="0">
                                          <p:val>
                                            <p:strVal val="ppt_x"/>
                                          </p:val>
                                        </p:tav>
                                        <p:tav tm="100000">
                                          <p:val>
                                            <p:strVal val="ppt_x"/>
                                          </p:val>
                                        </p:tav>
                                      </p:tavLst>
                                    </p:anim>
                                    <p:anim calcmode="lin" valueType="num">
                                      <p:cBhvr additive="base">
                                        <p:cTn id="14" dur="500"/>
                                        <p:tgtEl>
                                          <p:spTgt spid="12"/>
                                        </p:tgtEl>
                                        <p:attrNameLst>
                                          <p:attrName>ppt_y</p:attrName>
                                        </p:attrNameLst>
                                      </p:cBhvr>
                                      <p:tavLst>
                                        <p:tav tm="0">
                                          <p:val>
                                            <p:strVal val="ppt_y"/>
                                          </p:val>
                                        </p:tav>
                                        <p:tav tm="100000">
                                          <p:val>
                                            <p:strVal val="1+ppt_h/2"/>
                                          </p:val>
                                        </p:tav>
                                      </p:tavLst>
                                    </p:anim>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3"/>
                    </p:tgtEl>
                  </p:cond>
                </p:stCondLst>
                <p:endSync evt="end" delay="0">
                  <p:rtn val="all"/>
                </p:endSync>
                <p:childTnLst>
                  <p:par>
                    <p:cTn id="17" fill="hold">
                      <p:stCondLst>
                        <p:cond delay="0"/>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3"/>
                                        </p:tgtEl>
                                        <p:attrNameLst>
                                          <p:attrName>ppt_x</p:attrName>
                                        </p:attrNameLst>
                                      </p:cBhvr>
                                      <p:tavLst>
                                        <p:tav tm="0">
                                          <p:val>
                                            <p:strVal val="ppt_x"/>
                                          </p:val>
                                        </p:tav>
                                        <p:tav tm="100000">
                                          <p:val>
                                            <p:strVal val="ppt_x"/>
                                          </p:val>
                                        </p:tav>
                                      </p:tavLst>
                                    </p:anim>
                                    <p:anim calcmode="lin" valueType="num">
                                      <p:cBhvr additive="base">
                                        <p:cTn id="21" dur="500"/>
                                        <p:tgtEl>
                                          <p:spTgt spid="3"/>
                                        </p:tgtEl>
                                        <p:attrNameLst>
                                          <p:attrName>ppt_y</p:attrName>
                                        </p:attrNameLst>
                                      </p:cBhvr>
                                      <p:tavLst>
                                        <p:tav tm="0">
                                          <p:val>
                                            <p:strVal val="ppt_y"/>
                                          </p:val>
                                        </p:tav>
                                        <p:tav tm="100000">
                                          <p:val>
                                            <p:strVal val="1+ppt_h/2"/>
                                          </p:val>
                                        </p:tav>
                                      </p:tavLst>
                                    </p:anim>
                                    <p:set>
                                      <p:cBhvr>
                                        <p:cTn id="22"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16"/>
                                        </p:tgtEl>
                                        <p:attrNameLst>
                                          <p:attrName>ppt_x</p:attrName>
                                        </p:attrNameLst>
                                      </p:cBhvr>
                                      <p:tavLst>
                                        <p:tav tm="0">
                                          <p:val>
                                            <p:strVal val="ppt_x"/>
                                          </p:val>
                                        </p:tav>
                                        <p:tav tm="100000">
                                          <p:val>
                                            <p:strVal val="ppt_x"/>
                                          </p:val>
                                        </p:tav>
                                      </p:tavLst>
                                    </p:anim>
                                    <p:anim calcmode="lin" valueType="num">
                                      <p:cBhvr additive="base">
                                        <p:cTn id="28" dur="500"/>
                                        <p:tgtEl>
                                          <p:spTgt spid="16"/>
                                        </p:tgtEl>
                                        <p:attrNameLst>
                                          <p:attrName>ppt_y</p:attrName>
                                        </p:attrNameLst>
                                      </p:cBhvr>
                                      <p:tavLst>
                                        <p:tav tm="0">
                                          <p:val>
                                            <p:strVal val="ppt_y"/>
                                          </p:val>
                                        </p:tav>
                                        <p:tav tm="100000">
                                          <p:val>
                                            <p:strVal val="1+ppt_h/2"/>
                                          </p:val>
                                        </p:tav>
                                      </p:tavLst>
                                    </p:anim>
                                    <p:set>
                                      <p:cBhvr>
                                        <p:cTn id="29"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30" restart="whenNotActive" fill="hold" evtFilter="cancelBubble" nodeType="interactiveSeq">
                <p:stCondLst>
                  <p:cond evt="onClick" delay="0">
                    <p:tgtEl>
                      <p:spTgt spid="18"/>
                    </p:tgtEl>
                  </p:cond>
                </p:stCondLst>
                <p:endSync evt="end" delay="0">
                  <p:rtn val="all"/>
                </p:endSync>
                <p:childTnLst>
                  <p:par>
                    <p:cTn id="31" fill="hold">
                      <p:stCondLst>
                        <p:cond delay="0"/>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18"/>
                                        </p:tgtEl>
                                        <p:attrNameLst>
                                          <p:attrName>ppt_x</p:attrName>
                                        </p:attrNameLst>
                                      </p:cBhvr>
                                      <p:tavLst>
                                        <p:tav tm="0">
                                          <p:val>
                                            <p:strVal val="ppt_x"/>
                                          </p:val>
                                        </p:tav>
                                        <p:tav tm="100000">
                                          <p:val>
                                            <p:strVal val="ppt_x"/>
                                          </p:val>
                                        </p:tav>
                                      </p:tavLst>
                                    </p:anim>
                                    <p:anim calcmode="lin" valueType="num">
                                      <p:cBhvr additive="base">
                                        <p:cTn id="35" dur="500"/>
                                        <p:tgtEl>
                                          <p:spTgt spid="18"/>
                                        </p:tgtEl>
                                        <p:attrNameLst>
                                          <p:attrName>ppt_y</p:attrName>
                                        </p:attrNameLst>
                                      </p:cBhvr>
                                      <p:tavLst>
                                        <p:tav tm="0">
                                          <p:val>
                                            <p:strVal val="ppt_y"/>
                                          </p:val>
                                        </p:tav>
                                        <p:tav tm="100000">
                                          <p:val>
                                            <p:strVal val="1+ppt_h/2"/>
                                          </p:val>
                                        </p:tav>
                                      </p:tavLst>
                                    </p:anim>
                                    <p:set>
                                      <p:cBhvr>
                                        <p:cTn id="3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2" presetClass="exit" presetSubtype="4" fill="hold" nodeType="clickEffect">
                                  <p:stCondLst>
                                    <p:cond delay="0"/>
                                  </p:stCondLst>
                                  <p:childTnLst>
                                    <p:anim calcmode="lin" valueType="num">
                                      <p:cBhvr additive="base">
                                        <p:cTn id="41" dur="500"/>
                                        <p:tgtEl>
                                          <p:spTgt spid="17"/>
                                        </p:tgtEl>
                                        <p:attrNameLst>
                                          <p:attrName>ppt_x</p:attrName>
                                        </p:attrNameLst>
                                      </p:cBhvr>
                                      <p:tavLst>
                                        <p:tav tm="0">
                                          <p:val>
                                            <p:strVal val="ppt_x"/>
                                          </p:val>
                                        </p:tav>
                                        <p:tav tm="100000">
                                          <p:val>
                                            <p:strVal val="ppt_x"/>
                                          </p:val>
                                        </p:tav>
                                      </p:tavLst>
                                    </p:anim>
                                    <p:anim calcmode="lin" valueType="num">
                                      <p:cBhvr additive="base">
                                        <p:cTn id="42" dur="500"/>
                                        <p:tgtEl>
                                          <p:spTgt spid="17"/>
                                        </p:tgtEl>
                                        <p:attrNameLst>
                                          <p:attrName>ppt_y</p:attrName>
                                        </p:attrNameLst>
                                      </p:cBhvr>
                                      <p:tavLst>
                                        <p:tav tm="0">
                                          <p:val>
                                            <p:strVal val="ppt_y"/>
                                          </p:val>
                                        </p:tav>
                                        <p:tav tm="100000">
                                          <p:val>
                                            <p:strVal val="1+ppt_h/2"/>
                                          </p:val>
                                        </p:tav>
                                      </p:tavLst>
                                    </p:anim>
                                    <p:set>
                                      <p:cBhvr>
                                        <p:cTn id="4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Dịp nghỉ lễ, nhà Hà có chú Tư và cô Lan đến chơi. Mẹ nấu súp gà, cơm nếp và rán cá chép. Hà giúp mẹ rửa rau quả và sắp xếp bát đĩa. Bố thì dọn dẹp nhà cửa. Nhà Hà hôm nay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19"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15396" y="203422"/>
            <a:ext cx="2621250" cy="941185"/>
            <a:chOff x="63500" y="1429216"/>
            <a:chExt cx="1970813" cy="705889"/>
          </a:xfrm>
        </p:grpSpPr>
        <p:sp>
          <p:nvSpPr>
            <p:cNvPr id="3" name="Rounded Rectangle 2"/>
            <p:cNvSpPr/>
            <p:nvPr/>
          </p:nvSpPr>
          <p:spPr>
            <a:xfrm>
              <a:off x="384358" y="1429216"/>
              <a:ext cx="1649955"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Nói</a:t>
              </a:r>
              <a:endParaRPr lang="en-US" sz="4800">
                <a:latin typeface="Arial-Rounded" pitchFamily="34" charset="0"/>
                <a:ea typeface="Arial-Rounded" pitchFamily="34" charset="0"/>
                <a:cs typeface="Arial-Rounded" pitchFamily="34" charset="0"/>
              </a:endParaRPr>
            </a:p>
          </p:txBody>
        </p:sp>
        <p:sp>
          <p:nvSpPr>
            <p:cNvPr id="4" name="Oval 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solidFill>
                    <a:schemeClr val="tx1"/>
                  </a:solidFill>
                  <a:latin typeface="Arial Rounded MT Bold" pitchFamily="34" charset="0"/>
                  <a:ea typeface="Arial-Rounded" pitchFamily="34" charset="0"/>
                  <a:cs typeface="Arial-Rounded" pitchFamily="34" charset="0"/>
                </a:rPr>
                <a:t>7</a:t>
              </a:r>
              <a:endParaRPr lang="en-US" sz="4800">
                <a:solidFill>
                  <a:schemeClr val="tx1"/>
                </a:solidFill>
                <a:latin typeface="Arial Rounded MT Bold" pitchFamily="34" charset="0"/>
                <a:ea typeface="Arial-Rounded" pitchFamily="34" charset="0"/>
                <a:cs typeface="Arial-Rounded" pitchFamily="34" charset="0"/>
              </a:endParaRPr>
            </a:p>
          </p:txBody>
        </p:sp>
      </p:grpSp>
      <p:sp>
        <p:nvSpPr>
          <p:cNvPr id="6" name="Title 1"/>
          <p:cNvSpPr txBox="1">
            <a:spLocks/>
          </p:cNvSpPr>
          <p:nvPr/>
        </p:nvSpPr>
        <p:spPr>
          <a:xfrm>
            <a:off x="2804319" y="943705"/>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solidFill>
                  <a:srgbClr val="0070C0"/>
                </a:solidFill>
                <a:latin typeface="Arial-Rounded" pitchFamily="34" charset="0"/>
                <a:ea typeface="Arial-Rounded" pitchFamily="34" charset="0"/>
                <a:cs typeface="Arial-Rounded" pitchFamily="34" charset="0"/>
              </a:rPr>
              <a:t>Khi nhà có khách</a:t>
            </a:r>
            <a:endParaRPr lang="en-US" sz="6000">
              <a:solidFill>
                <a:srgbClr val="0070C0"/>
              </a:solidFill>
              <a:latin typeface="Arial-Rounded" pitchFamily="34" charset="0"/>
              <a:ea typeface="Arial-Rounded" pitchFamily="34" charset="0"/>
              <a:cs typeface="Arial-Rounded" pitchFamily="34"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t="58797"/>
          <a:stretch/>
        </p:blipFill>
        <p:spPr>
          <a:xfrm>
            <a:off x="2024689" y="1737360"/>
            <a:ext cx="8179279" cy="4892040"/>
          </a:xfrm>
          <a:prstGeom prst="rect">
            <a:avLst/>
          </a:prstGeom>
        </p:spPr>
      </p:pic>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9" y="1981200"/>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47650" y="461087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3600" smtClean="0">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Dịp nghỉ lễ, nhà Hà có chú Tư và cô Lan đến chơi. Mẹ nấu súp gà, cơm nếp và rán cá chép. Hà giúp mẹ rửa rau quả và sắp xếp bát đĩa. Bố thì dọn dẹp nhà cửa. Nhà Hà hôm nay thật là vui.</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1719" y="71308"/>
            <a:ext cx="9747713" cy="4676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744692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8233" y="1752600"/>
            <a:ext cx="7906322" cy="1569660"/>
          </a:xfrm>
          <a:prstGeom prst="rect">
            <a:avLst/>
          </a:prstGeom>
          <a:noFill/>
        </p:spPr>
        <p:txBody>
          <a:bodyPr wrap="square" rtlCol="0">
            <a:spAutoFit/>
          </a:bodyPr>
          <a:lstStyle/>
          <a:p>
            <a:pPr algn="ctr"/>
            <a:r>
              <a:rPr lang="en-US" sz="9600" smtClean="0">
                <a:latin typeface="Bandit" pitchFamily="18" charset="0"/>
                <a:ea typeface="Bandit" pitchFamily="18" charset="0"/>
                <a:cs typeface="Bandit" pitchFamily="18" charset="0"/>
              </a:rPr>
              <a:t>Dặn dò</a:t>
            </a:r>
            <a:endParaRPr lang="en-US" sz="96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9669" y="1047750"/>
            <a:ext cx="4762500" cy="4762500"/>
          </a:xfrm>
          <a:prstGeom prst="rect">
            <a:avLst/>
          </a:prstGeom>
        </p:spPr>
      </p:pic>
    </p:spTree>
    <p:extLst>
      <p:ext uri="{BB962C8B-B14F-4D97-AF65-F5344CB8AC3E}">
        <p14:creationId xmlns:p14="http://schemas.microsoft.com/office/powerpoint/2010/main" val="34583629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ounded Rectangle 11"/>
          <p:cNvSpPr/>
          <p:nvPr/>
        </p:nvSpPr>
        <p:spPr>
          <a:xfrm>
            <a:off x="2187343" y="1371600"/>
            <a:ext cx="7825344" cy="4475782"/>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800" smtClean="0">
                <a:solidFill>
                  <a:schemeClr val="bg1"/>
                </a:solidFill>
                <a:latin typeface="Arial-Rounded" pitchFamily="34" charset="0"/>
                <a:ea typeface="Arial-Rounded" pitchFamily="34" charset="0"/>
                <a:cs typeface="Arial-Rounded" pitchFamily="34" charset="0"/>
              </a:rPr>
              <a:t>tia chớp</a:t>
            </a:r>
          </a:p>
          <a:p>
            <a:pPr algn="ctr"/>
            <a:r>
              <a:rPr lang="en-US" sz="8800" smtClean="0">
                <a:solidFill>
                  <a:schemeClr val="bg1"/>
                </a:solidFill>
                <a:latin typeface="Arial-Rounded" pitchFamily="34" charset="0"/>
                <a:ea typeface="Arial-Rounded" pitchFamily="34" charset="0"/>
                <a:cs typeface="Arial-Rounded" pitchFamily="34" charset="0"/>
              </a:rPr>
              <a:t>nết na</a:t>
            </a:r>
            <a:endParaRPr lang="en-US" sz="8800">
              <a:solidFill>
                <a:schemeClr val="bg1"/>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4577728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2" action="ppaction://hlinksldjump"/>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519" y="1752600"/>
            <a:ext cx="3039195" cy="3052763"/>
          </a:xfrm>
          <a:prstGeom prst="rect">
            <a:avLst/>
          </a:prstGeom>
        </p:spPr>
      </p:pic>
    </p:spTree>
    <p:extLst>
      <p:ext uri="{BB962C8B-B14F-4D97-AF65-F5344CB8AC3E}">
        <p14:creationId xmlns:p14="http://schemas.microsoft.com/office/powerpoint/2010/main" val="400302234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ần bán chim bìm bịp tự nhiên làm thuốc hoặc ăn thịt | 5gi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3565" y="304800"/>
            <a:ext cx="4550126" cy="47634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4" action="ppaction://hlinksldjump"/>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2364415" y="5522394"/>
            <a:ext cx="7546615" cy="1270916"/>
          </a:xfrm>
          <a:prstGeom prst="rect">
            <a:avLst/>
          </a:prstGeom>
          <a:solidFill>
            <a:srgbClr val="FFE389"/>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7200" smtClean="0">
                <a:solidFill>
                  <a:srgbClr val="FF0000"/>
                </a:solidFill>
                <a:latin typeface="Arial-Rounded" pitchFamily="34" charset="0"/>
                <a:ea typeface="Arial-Rounded" pitchFamily="34" charset="0"/>
                <a:cs typeface="Arial-Rounded" pitchFamily="34" charset="0"/>
              </a:rPr>
              <a:t>Đây là loài chim gì?</a:t>
            </a:r>
            <a:endParaRPr lang="en-US" sz="7200">
              <a:solidFill>
                <a:srgbClr val="FF000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0228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2608" y="5847382"/>
            <a:ext cx="999230" cy="10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794" y="2000250"/>
            <a:ext cx="3524250" cy="2857500"/>
          </a:xfrm>
          <a:prstGeom prst="rect">
            <a:avLst/>
          </a:prstGeom>
        </p:spPr>
      </p:pic>
    </p:spTree>
    <p:extLst>
      <p:ext uri="{BB962C8B-B14F-4D97-AF65-F5344CB8AC3E}">
        <p14:creationId xmlns:p14="http://schemas.microsoft.com/office/powerpoint/2010/main" val="37024155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4177</TotalTime>
  <Words>319</Words>
  <Application>Microsoft Office PowerPoint</Application>
  <PresentationFormat>Custom</PresentationFormat>
  <Paragraphs>184</Paragraphs>
  <Slides>44</Slides>
  <Notes>24</Notes>
  <HiddenSlides>0</HiddenSlides>
  <MMClips>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44</vt:i4>
      </vt:variant>
    </vt:vector>
  </HeadingPairs>
  <TitlesOfParts>
    <vt:vector size="56" baseType="lpstr">
      <vt:lpstr>.VnArial</vt:lpstr>
      <vt:lpstr>.VnCooper</vt:lpstr>
      <vt:lpstr>Arial</vt:lpstr>
      <vt:lpstr>Arial Rounded MT Bold</vt:lpstr>
      <vt:lpstr>Arial-Rounded</vt:lpstr>
      <vt:lpstr>Arrus-Black</vt:lpstr>
      <vt:lpstr>AvantGarde</vt:lpstr>
      <vt:lpstr>Bandit</vt:lpstr>
      <vt:lpstr>Calibri</vt:lpstr>
      <vt:lpstr>DomCasual</vt:lpstr>
      <vt:lpstr>HP001 4 hàng</vt:lpstr>
      <vt:lpstr>Office Theme</vt:lpstr>
      <vt:lpstr>PowerPoint Presentation</vt:lpstr>
      <vt:lpstr>PowerPoint Presentation</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516</cp:revision>
  <dcterms:created xsi:type="dcterms:W3CDTF">2021-05-08T14:00:55Z</dcterms:created>
  <dcterms:modified xsi:type="dcterms:W3CDTF">2021-12-06T08:36:40Z</dcterms:modified>
</cp:coreProperties>
</file>