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69" r:id="rId2"/>
    <p:sldId id="257" r:id="rId3"/>
    <p:sldId id="258" r:id="rId4"/>
    <p:sldId id="343" r:id="rId5"/>
    <p:sldId id="344" r:id="rId6"/>
    <p:sldId id="345" r:id="rId7"/>
    <p:sldId id="346" r:id="rId8"/>
    <p:sldId id="347" r:id="rId9"/>
    <p:sldId id="348" r:id="rId10"/>
    <p:sldId id="360" r:id="rId11"/>
    <p:sldId id="368" r:id="rId12"/>
    <p:sldId id="259" r:id="rId13"/>
    <p:sldId id="260" r:id="rId14"/>
    <p:sldId id="324" r:id="rId15"/>
    <p:sldId id="336" r:id="rId16"/>
    <p:sldId id="263" r:id="rId17"/>
    <p:sldId id="282" r:id="rId18"/>
    <p:sldId id="283" r:id="rId19"/>
    <p:sldId id="284" r:id="rId20"/>
    <p:sldId id="264" r:id="rId21"/>
    <p:sldId id="265" r:id="rId22"/>
    <p:sldId id="355" r:id="rId23"/>
    <p:sldId id="267" r:id="rId24"/>
    <p:sldId id="357" r:id="rId25"/>
    <p:sldId id="350" r:id="rId26"/>
    <p:sldId id="356" r:id="rId27"/>
    <p:sldId id="320" r:id="rId28"/>
    <p:sldId id="268" r:id="rId29"/>
    <p:sldId id="279" r:id="rId30"/>
    <p:sldId id="314" r:id="rId31"/>
    <p:sldId id="272" r:id="rId32"/>
    <p:sldId id="338" r:id="rId33"/>
    <p:sldId id="353" r:id="rId34"/>
    <p:sldId id="339" r:id="rId35"/>
    <p:sldId id="326" r:id="rId36"/>
    <p:sldId id="274" r:id="rId37"/>
    <p:sldId id="275" r:id="rId38"/>
    <p:sldId id="366" r:id="rId39"/>
    <p:sldId id="277" r:id="rId40"/>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0214" autoAdjust="0"/>
  </p:normalViewPr>
  <p:slideViewPr>
    <p:cSldViewPr>
      <p:cViewPr varScale="1">
        <p:scale>
          <a:sx n="79" d="100"/>
          <a:sy n="79" d="100"/>
        </p:scale>
        <p:origin x="672" y="96"/>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24/11/2021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19</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B2E6C-2AFC-4020-8547-494ABD7E6602}" type="slidenum">
              <a:rPr lang="en-US" smtClean="0"/>
              <a:t>30</a:t>
            </a:fld>
            <a:endParaRPr lang="en-US"/>
          </a:p>
        </p:txBody>
      </p:sp>
    </p:spTree>
    <p:extLst>
      <p:ext uri="{BB962C8B-B14F-4D97-AF65-F5344CB8AC3E}">
        <p14:creationId xmlns:p14="http://schemas.microsoft.com/office/powerpoint/2010/main" val="366049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Cát</a:t>
            </a:r>
            <a:r>
              <a:rPr lang="en-US" baseline="0" smtClean="0"/>
              <a:t> Bà: Huyện Cát Hải, TP Hải Phòng</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31</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32</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34</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Thầy</a:t>
            </a:r>
            <a:r>
              <a:rPr lang="en-US" baseline="0" smtClean="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169439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Thầy</a:t>
            </a:r>
            <a:r>
              <a:rPr lang="en-US" baseline="0" smtClean="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lưu</a:t>
            </a:r>
            <a:r>
              <a:rPr lang="en-US" baseline="0" smtClean="0"/>
              <a:t> ý: hình minh hoạ “sắt” là thép, thép được tạo ra từ sắt.</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15</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16</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24/11/2021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24/11/2021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24/11/2021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24/11/2021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24/11/2021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24/11/2021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24/11/2021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slide" Target="slide8.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slide" Target="slide9.xml"/><Relationship Id="rId4" Type="http://schemas.openxmlformats.org/officeDocument/2006/relationships/slide" Target="slide5.xml"/><Relationship Id="rId9" Type="http://schemas.openxmlformats.org/officeDocument/2006/relationships/image" Target="../media/image8.png"/><Relationship Id="rId14" Type="http://schemas.openxmlformats.org/officeDocument/2006/relationships/slide" Target="slide1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152400"/>
            <a:ext cx="12024519" cy="6705600"/>
          </a:xfrm>
          <a:prstGeom prst="rect">
            <a:avLst/>
          </a:prstGeom>
        </p:spPr>
      </p:pic>
      <p:sp>
        <p:nvSpPr>
          <p:cNvPr id="5" name="Rectangle 4"/>
          <p:cNvSpPr/>
          <p:nvPr/>
        </p:nvSpPr>
        <p:spPr>
          <a:xfrm>
            <a:off x="3032919" y="304800"/>
            <a:ext cx="228600" cy="228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p:nvSpPr>
        <p:spPr>
          <a:xfrm>
            <a:off x="3490119" y="429638"/>
            <a:ext cx="457200" cy="523220"/>
          </a:xfrm>
          <a:prstGeom prst="rect">
            <a:avLst/>
          </a:prstGeom>
          <a:noFill/>
        </p:spPr>
        <p:txBody>
          <a:bodyPr wrap="square" rtlCol="0">
            <a:spAutoFit/>
          </a:bodyPr>
          <a:lstStyle/>
          <a:p>
            <a:r>
              <a:rPr lang="en-US" sz="28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ư</a:t>
            </a:r>
            <a:endPar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87982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048266309"/>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404825" y="3126898"/>
            <a:ext cx="11338719" cy="2892902"/>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jự</a:t>
            </a:r>
            <a:r>
              <a:rPr lang="en-US" sz="18000">
                <a:solidFill>
                  <a:srgbClr val="FF0000"/>
                </a:solidFill>
                <a:latin typeface="HP001 4 hàng"/>
              </a:rPr>
              <a:t>‼</a:t>
            </a:r>
            <a:endParaRPr lang="en-US" sz="18000">
              <a:solidFill>
                <a:srgbClr val="FF0000"/>
              </a:solidFill>
              <a:latin typeface="HP001 4 hàng"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8997" y="0"/>
            <a:ext cx="2709556" cy="1712343"/>
          </a:xfrm>
          <a:prstGeom prst="rect">
            <a:avLst/>
          </a:prstGeom>
        </p:spPr>
      </p:pic>
    </p:spTree>
    <p:extLst>
      <p:ext uri="{BB962C8B-B14F-4D97-AF65-F5344CB8AC3E}">
        <p14:creationId xmlns:p14="http://schemas.microsoft.com/office/powerpoint/2010/main" val="37024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212" b="64890"/>
          <a:stretch/>
        </p:blipFill>
        <p:spPr>
          <a:xfrm>
            <a:off x="841263" y="106371"/>
            <a:ext cx="10126661" cy="5161474"/>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itle 1"/>
          <p:cNvSpPr txBox="1">
            <a:spLocks/>
          </p:cNvSpPr>
          <p:nvPr/>
        </p:nvSpPr>
        <p:spPr>
          <a:xfrm>
            <a:off x="171212" y="5352963"/>
            <a:ext cx="11700907"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dirty="0" smtClean="0">
                <a:latin typeface="Arial-Rounded" pitchFamily="34" charset="0"/>
                <a:ea typeface="Arial-Rounded" pitchFamily="34" charset="0"/>
                <a:cs typeface="Arial-Rounded" pitchFamily="34" charset="0"/>
              </a:rPr>
              <a:t>  	Nam </a:t>
            </a:r>
            <a:r>
              <a:rPr lang="en-US" sz="5000" b="1" dirty="0" err="1" smtClean="0">
                <a:latin typeface="Arial-Rounded" pitchFamily="34" charset="0"/>
                <a:ea typeface="Arial-Rounded" pitchFamily="34" charset="0"/>
                <a:cs typeface="Arial-Rounded" pitchFamily="34" charset="0"/>
              </a:rPr>
              <a:t>bắt</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nhịp</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cho</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tất</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cả</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các</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bạn</a:t>
            </a:r>
            <a:r>
              <a:rPr lang="en-US" sz="5000" b="1" dirty="0" smtClean="0">
                <a:latin typeface="Arial-Rounded" pitchFamily="34" charset="0"/>
                <a:ea typeface="Arial-Rounded" pitchFamily="34" charset="0"/>
                <a:cs typeface="Arial-Rounded" pitchFamily="34" charset="0"/>
              </a:rPr>
              <a:t> </a:t>
            </a:r>
            <a:r>
              <a:rPr lang="en-US" sz="5000" b="1" dirty="0" err="1" smtClean="0">
                <a:latin typeface="Arial-Rounded" pitchFamily="34" charset="0"/>
                <a:ea typeface="Arial-Rounded" pitchFamily="34" charset="0"/>
                <a:cs typeface="Arial-Rounded" pitchFamily="34" charset="0"/>
              </a:rPr>
              <a:t>hát</a:t>
            </a:r>
            <a:r>
              <a:rPr lang="en-US" sz="5000" b="1" dirty="0" smtClean="0">
                <a:latin typeface="Arial-Rounded" pitchFamily="34" charset="0"/>
                <a:ea typeface="Arial-Rounded" pitchFamily="34" charset="0"/>
                <a:cs typeface="Arial-Rounded" pitchFamily="34" charset="0"/>
              </a:rPr>
              <a:t>.</a:t>
            </a:r>
            <a:endParaRPr lang="en-US" sz="5000" b="1" dirty="0">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73711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212" b="64890"/>
          <a:stretch/>
        </p:blipFill>
        <p:spPr>
          <a:xfrm>
            <a:off x="841263" y="106371"/>
            <a:ext cx="10126661" cy="5161474"/>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43848"/>
          </a:xfrm>
          <a:prstGeom prst="rect">
            <a:avLst/>
          </a:prstGeom>
          <a:noFill/>
        </p:spPr>
        <p:txBody>
          <a:bodyPr wrap="square" lIns="121725" tIns="60862" rIns="121725" bIns="60862" rtlCol="0">
            <a:spAutoFit/>
          </a:bodyPr>
          <a:lstStyle/>
          <a:p>
            <a:pPr algn="ctr"/>
            <a:r>
              <a:rPr lang="en-US" sz="5300" b="1" smtClean="0">
                <a:solidFill>
                  <a:srgbClr val="BD196F"/>
                </a:solidFill>
                <a:latin typeface=".VnCooper" pitchFamily="34" charset="0"/>
                <a:ea typeface="Arial-Rounded" pitchFamily="34" charset="0"/>
                <a:cs typeface="Arial-Rounded" pitchFamily="34" charset="0"/>
              </a:rPr>
              <a:t>48</a:t>
            </a:r>
            <a:endParaRPr lang="en-US" sz="5300" b="1">
              <a:solidFill>
                <a:srgbClr val="BD196F"/>
              </a:solidFill>
              <a:latin typeface=".VnCooper" pitchFamily="34" charset="0"/>
              <a:ea typeface="Arial-Rounded" pitchFamily="34" charset="0"/>
              <a:cs typeface="Arial-Rounded" pitchFamily="34" charset="0"/>
            </a:endParaRPr>
          </a:p>
        </p:txBody>
      </p:sp>
      <p:grpSp>
        <p:nvGrpSpPr>
          <p:cNvPr id="29" name="Group 28"/>
          <p:cNvGrpSpPr/>
          <p:nvPr/>
        </p:nvGrpSpPr>
        <p:grpSpPr>
          <a:xfrm>
            <a:off x="171212" y="5352963"/>
            <a:ext cx="11700907" cy="1505037"/>
            <a:chOff x="695008" y="5406302"/>
            <a:chExt cx="10717370" cy="1505037"/>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smtClean="0">
                  <a:latin typeface="Arial-Rounded" pitchFamily="34" charset="0"/>
                  <a:ea typeface="Arial-Rounded" pitchFamily="34" charset="0"/>
                  <a:cs typeface="Arial-Rounded" pitchFamily="34" charset="0"/>
                </a:rPr>
                <a:t>  	Nam bắt nhịp cho tất cả các bạn hát.</a:t>
              </a:r>
              <a:endParaRPr lang="en-US" sz="5000" b="1">
                <a:latin typeface="Arial-Rounded" pitchFamily="34" charset="0"/>
                <a:ea typeface="Arial-Rounded" pitchFamily="34" charset="0"/>
                <a:cs typeface="Arial-Rounded" pitchFamily="34" charset="0"/>
              </a:endParaRPr>
            </a:p>
          </p:txBody>
        </p:sp>
        <p:sp>
          <p:nvSpPr>
            <p:cNvPr id="35" name="Title 1"/>
            <p:cNvSpPr txBox="1">
              <a:spLocks/>
            </p:cNvSpPr>
            <p:nvPr/>
          </p:nvSpPr>
          <p:spPr>
            <a:xfrm>
              <a:off x="2613236" y="541025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smtClean="0">
                  <a:solidFill>
                    <a:srgbClr val="FF0000"/>
                  </a:solidFill>
                  <a:latin typeface="Arial-Rounded" pitchFamily="34" charset="0"/>
                  <a:ea typeface="Arial-Rounded" pitchFamily="34" charset="0"/>
                  <a:cs typeface="Arial-Rounded" pitchFamily="34" charset="0"/>
                </a:rPr>
                <a:t>ăt</a:t>
              </a:r>
              <a:endParaRPr lang="en-US" sz="5000" b="1">
                <a:solidFill>
                  <a:srgbClr val="FF000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9260652" y="541025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smtClean="0">
                  <a:solidFill>
                    <a:srgbClr val="FF0000"/>
                  </a:solidFill>
                  <a:latin typeface="Arial-Rounded" pitchFamily="34" charset="0"/>
                  <a:ea typeface="Arial-Rounded" pitchFamily="34" charset="0"/>
                  <a:cs typeface="Arial-Rounded" pitchFamily="34" charset="0"/>
                </a:rPr>
                <a:t>at</a:t>
              </a:r>
              <a:endParaRPr lang="en-US" sz="5000" b="1">
                <a:solidFill>
                  <a:srgbClr val="FF000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5560341" y="541025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smtClean="0">
                  <a:solidFill>
                    <a:srgbClr val="FF0000"/>
                  </a:solidFill>
                  <a:latin typeface="Arial-Rounded" pitchFamily="34" charset="0"/>
                  <a:ea typeface="Arial-Rounded" pitchFamily="34" charset="0"/>
                  <a:cs typeface="Arial-Rounded" pitchFamily="34" charset="0"/>
                </a:rPr>
                <a:t>ât</a:t>
              </a:r>
              <a:endParaRPr lang="en-US" sz="5000" b="1">
                <a:solidFill>
                  <a:srgbClr val="FF0000"/>
                </a:solidFill>
                <a:latin typeface="Arial-Rounded" pitchFamily="34" charset="0"/>
                <a:ea typeface="Arial-Rounded" pitchFamily="34" charset="0"/>
                <a:cs typeface="Arial-Rounded" pitchFamily="34" charset="0"/>
              </a:endParaRPr>
            </a:p>
          </p:txBody>
        </p:sp>
      </p:gr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at  ăt  ât</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80">
                                          <p:stCondLst>
                                            <p:cond delay="0"/>
                                          </p:stCondLst>
                                        </p:cTn>
                                        <p:tgtEl>
                                          <p:spTgt spid="32"/>
                                        </p:tgtEl>
                                      </p:cBhvr>
                                    </p:animEffect>
                                    <p:anim calcmode="lin" valueType="num">
                                      <p:cBhvr>
                                        <p:cTn id="2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9" dur="26">
                                          <p:stCondLst>
                                            <p:cond delay="650"/>
                                          </p:stCondLst>
                                        </p:cTn>
                                        <p:tgtEl>
                                          <p:spTgt spid="32"/>
                                        </p:tgtEl>
                                      </p:cBhvr>
                                      <p:to x="100000" y="60000"/>
                                    </p:animScale>
                                    <p:animScale>
                                      <p:cBhvr>
                                        <p:cTn id="30" dur="166" decel="50000">
                                          <p:stCondLst>
                                            <p:cond delay="676"/>
                                          </p:stCondLst>
                                        </p:cTn>
                                        <p:tgtEl>
                                          <p:spTgt spid="32"/>
                                        </p:tgtEl>
                                      </p:cBhvr>
                                      <p:to x="100000" y="100000"/>
                                    </p:animScale>
                                    <p:animScale>
                                      <p:cBhvr>
                                        <p:cTn id="31" dur="26">
                                          <p:stCondLst>
                                            <p:cond delay="1312"/>
                                          </p:stCondLst>
                                        </p:cTn>
                                        <p:tgtEl>
                                          <p:spTgt spid="32"/>
                                        </p:tgtEl>
                                      </p:cBhvr>
                                      <p:to x="100000" y="80000"/>
                                    </p:animScale>
                                    <p:animScale>
                                      <p:cBhvr>
                                        <p:cTn id="32" dur="166" decel="50000">
                                          <p:stCondLst>
                                            <p:cond delay="1338"/>
                                          </p:stCondLst>
                                        </p:cTn>
                                        <p:tgtEl>
                                          <p:spTgt spid="32"/>
                                        </p:tgtEl>
                                      </p:cBhvr>
                                      <p:to x="100000" y="100000"/>
                                    </p:animScale>
                                    <p:animScale>
                                      <p:cBhvr>
                                        <p:cTn id="33" dur="26">
                                          <p:stCondLst>
                                            <p:cond delay="1642"/>
                                          </p:stCondLst>
                                        </p:cTn>
                                        <p:tgtEl>
                                          <p:spTgt spid="32"/>
                                        </p:tgtEl>
                                      </p:cBhvr>
                                      <p:to x="100000" y="90000"/>
                                    </p:animScale>
                                    <p:animScale>
                                      <p:cBhvr>
                                        <p:cTn id="34" dur="166" decel="50000">
                                          <p:stCondLst>
                                            <p:cond delay="1668"/>
                                          </p:stCondLst>
                                        </p:cTn>
                                        <p:tgtEl>
                                          <p:spTgt spid="32"/>
                                        </p:tgtEl>
                                      </p:cBhvr>
                                      <p:to x="100000" y="100000"/>
                                    </p:animScale>
                                    <p:animScale>
                                      <p:cBhvr>
                                        <p:cTn id="35" dur="26">
                                          <p:stCondLst>
                                            <p:cond delay="1808"/>
                                          </p:stCondLst>
                                        </p:cTn>
                                        <p:tgtEl>
                                          <p:spTgt spid="32"/>
                                        </p:tgtEl>
                                      </p:cBhvr>
                                      <p:to x="100000" y="95000"/>
                                    </p:animScale>
                                    <p:animScale>
                                      <p:cBhvr>
                                        <p:cTn id="36" dur="166" decel="50000">
                                          <p:stCondLst>
                                            <p:cond delay="1834"/>
                                          </p:stCondLst>
                                        </p:cTn>
                                        <p:tgtEl>
                                          <p:spTgt spid="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49623" y="3035195"/>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smtClean="0">
                <a:latin typeface="Arial-Rounded" pitchFamily="34" charset="0"/>
                <a:ea typeface="Arial-Rounded" pitchFamily="34" charset="0"/>
                <a:cs typeface="Arial-Rounded" pitchFamily="34" charset="0"/>
              </a:rPr>
              <a:t>h</a:t>
            </a:r>
            <a:endParaRPr lang="en-US" sz="8800" dirty="0">
              <a:latin typeface="Arial-Rounded" pitchFamily="34" charset="0"/>
              <a:ea typeface="Arial-Rounded" pitchFamily="34" charset="0"/>
              <a:cs typeface="Arial-Rounded" pitchFamily="34" charset="0"/>
            </a:endParaRPr>
          </a:p>
        </p:txBody>
      </p:sp>
      <p:sp>
        <p:nvSpPr>
          <p:cNvPr id="9" name="Title 1"/>
          <p:cNvSpPr txBox="1">
            <a:spLocks/>
          </p:cNvSpPr>
          <p:nvPr/>
        </p:nvSpPr>
        <p:spPr>
          <a:xfrm>
            <a:off x="6097167" y="3035195"/>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smtClean="0">
                <a:solidFill>
                  <a:srgbClr val="FF0000"/>
                </a:solidFill>
                <a:latin typeface="Arial-Rounded" pitchFamily="34" charset="0"/>
                <a:ea typeface="Arial-Rounded" pitchFamily="34" charset="0"/>
                <a:cs typeface="Arial-Rounded" pitchFamily="34" charset="0"/>
              </a:rPr>
              <a:t>at</a:t>
            </a:r>
            <a:endParaRPr lang="en-US" sz="8800" dirty="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49623" y="4343400"/>
            <a:ext cx="4295089" cy="1302244"/>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smtClean="0">
                <a:latin typeface="Arial-Rounded" pitchFamily="34" charset="0"/>
                <a:ea typeface="Arial-Rounded" pitchFamily="34" charset="0"/>
                <a:cs typeface="Arial-Rounded" pitchFamily="34" charset="0"/>
              </a:rPr>
              <a:t>h</a:t>
            </a:r>
            <a:r>
              <a:rPr lang="en-US" sz="8800" dirty="0" smtClean="0">
                <a:solidFill>
                  <a:srgbClr val="FF0000"/>
                </a:solidFill>
                <a:latin typeface="Arial-Rounded" pitchFamily="34" charset="0"/>
                <a:ea typeface="Arial-Rounded" pitchFamily="34" charset="0"/>
                <a:cs typeface="Arial-Rounded" pitchFamily="34" charset="0"/>
              </a:rPr>
              <a:t>at</a:t>
            </a:r>
            <a:endParaRPr lang="en-US" sz="8800" dirty="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2736671"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5200952"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ăt</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387584" y="4590144"/>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latin typeface="Arial-Rounded"/>
                <a:ea typeface="Arial-Rounded"/>
                <a:cs typeface="Arial-Rounded"/>
              </a:rPr>
              <a:t>́</a:t>
            </a:r>
            <a:endParaRPr lang="en-US" sz="8800">
              <a:latin typeface="Arial-Rounded" pitchFamily="34" charset="0"/>
              <a:ea typeface="Arial-Rounded" pitchFamily="34" charset="0"/>
              <a:cs typeface="Arial-Rounded" pitchFamily="34" charset="0"/>
            </a:endParaRPr>
          </a:p>
        </p:txBody>
      </p:sp>
      <p:sp>
        <p:nvSpPr>
          <p:cNvPr id="12" name="Title 1"/>
          <p:cNvSpPr txBox="1">
            <a:spLocks/>
          </p:cNvSpPr>
          <p:nvPr/>
        </p:nvSpPr>
        <p:spPr>
          <a:xfrm>
            <a:off x="7641853"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ât</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smtClean="0">
                <a:latin typeface="Arial-Rounded" pitchFamily="34" charset="0"/>
                <a:ea typeface="Arial-Rounded" pitchFamily="34" charset="0"/>
                <a:cs typeface="Arial-Rounded" pitchFamily="34" charset="0"/>
              </a:rPr>
              <a:t>So sánh</a:t>
            </a:r>
            <a:endParaRPr lang="en-US" sz="8000">
              <a:latin typeface="Arial-Rounded" pitchFamily="34" charset="0"/>
              <a:ea typeface="Arial-Rounded" pitchFamily="34" charset="0"/>
              <a:cs typeface="Arial-Rounded" pitchFamily="34" charset="0"/>
            </a:endParaRPr>
          </a:p>
        </p:txBody>
      </p:sp>
      <p:sp>
        <p:nvSpPr>
          <p:cNvPr id="6" name="TextBox 5"/>
          <p:cNvSpPr txBox="1"/>
          <p:nvPr/>
        </p:nvSpPr>
        <p:spPr>
          <a:xfrm>
            <a:off x="2097995" y="3520733"/>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at</a:t>
            </a:r>
            <a:endParaRPr lang="en-US" sz="11500">
              <a:latin typeface="Arial-Rounded" pitchFamily="34" charset="0"/>
              <a:ea typeface="Arial-Rounded" pitchFamily="34" charset="0"/>
              <a:cs typeface="Arial-Rounded" pitchFamily="34" charset="0"/>
            </a:endParaRPr>
          </a:p>
        </p:txBody>
      </p:sp>
      <p:sp>
        <p:nvSpPr>
          <p:cNvPr id="7" name="TextBox 6"/>
          <p:cNvSpPr txBox="1"/>
          <p:nvPr/>
        </p:nvSpPr>
        <p:spPr>
          <a:xfrm>
            <a:off x="4978514" y="3520733"/>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ăt</a:t>
            </a:r>
            <a:endParaRPr lang="en-US" sz="11500">
              <a:latin typeface="Arial-Rounded" pitchFamily="34" charset="0"/>
              <a:ea typeface="Arial-Rounded" pitchFamily="34" charset="0"/>
              <a:cs typeface="Arial-Rounded" pitchFamily="34" charset="0"/>
            </a:endParaRPr>
          </a:p>
        </p:txBody>
      </p:sp>
      <p:sp>
        <p:nvSpPr>
          <p:cNvPr id="9" name="TextBox 8"/>
          <p:cNvSpPr txBox="1"/>
          <p:nvPr/>
        </p:nvSpPr>
        <p:spPr>
          <a:xfrm>
            <a:off x="2512559" y="3520733"/>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t</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5378564" y="3520733"/>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t</a:t>
            </a:r>
            <a:endParaRPr lang="en-US" sz="11500">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1919285" y="3520733"/>
            <a:ext cx="2552700" cy="1862048"/>
          </a:xfrm>
          <a:prstGeom prst="rect">
            <a:avLst/>
          </a:prstGeom>
          <a:noFill/>
        </p:spPr>
        <p:txBody>
          <a:bodyPr wrap="square" rtlCol="0">
            <a:spAutoFit/>
          </a:bodyPr>
          <a:lstStyle/>
          <a:p>
            <a:pPr algn="ctr"/>
            <a:r>
              <a:rPr lang="en-US" sz="11500" smtClean="0">
                <a:solidFill>
                  <a:srgbClr val="00B0F0"/>
                </a:solidFill>
                <a:latin typeface="Arial-Rounded" pitchFamily="34" charset="0"/>
                <a:ea typeface="Arial-Rounded" pitchFamily="34" charset="0"/>
                <a:cs typeface="Arial-Rounded" pitchFamily="34" charset="0"/>
              </a:rPr>
              <a:t>a</a:t>
            </a:r>
            <a:endParaRPr lang="en-US" sz="11500">
              <a:solidFill>
                <a:srgbClr val="00B0F0"/>
              </a:solidFill>
              <a:latin typeface="Arial-Rounded" pitchFamily="34" charset="0"/>
              <a:ea typeface="Arial-Rounded" pitchFamily="34" charset="0"/>
              <a:cs typeface="Arial-Rounded" pitchFamily="34" charset="0"/>
            </a:endParaRPr>
          </a:p>
        </p:txBody>
      </p:sp>
      <p:sp>
        <p:nvSpPr>
          <p:cNvPr id="13" name="TextBox 12"/>
          <p:cNvSpPr txBox="1"/>
          <p:nvPr/>
        </p:nvSpPr>
        <p:spPr>
          <a:xfrm>
            <a:off x="4795835" y="3520733"/>
            <a:ext cx="2552700" cy="1862048"/>
          </a:xfrm>
          <a:prstGeom prst="rect">
            <a:avLst/>
          </a:prstGeom>
          <a:noFill/>
        </p:spPr>
        <p:txBody>
          <a:bodyPr wrap="square" rtlCol="0">
            <a:spAutoFit/>
          </a:bodyPr>
          <a:lstStyle/>
          <a:p>
            <a:pPr algn="ctr"/>
            <a:r>
              <a:rPr lang="en-US" sz="11500">
                <a:solidFill>
                  <a:srgbClr val="FFFF00"/>
                </a:solidFill>
                <a:latin typeface="Arial-Rounded" pitchFamily="34" charset="0"/>
                <a:ea typeface="Arial-Rounded" pitchFamily="34" charset="0"/>
                <a:cs typeface="Arial-Rounded" pitchFamily="34" charset="0"/>
              </a:rPr>
              <a:t>ă</a:t>
            </a:r>
          </a:p>
        </p:txBody>
      </p:sp>
      <p:sp>
        <p:nvSpPr>
          <p:cNvPr id="14" name="TextBox 13"/>
          <p:cNvSpPr txBox="1"/>
          <p:nvPr/>
        </p:nvSpPr>
        <p:spPr>
          <a:xfrm>
            <a:off x="7893164" y="3520733"/>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ât</a:t>
            </a:r>
            <a:endParaRPr lang="en-US" sz="11500">
              <a:latin typeface="Arial-Rounded" pitchFamily="34" charset="0"/>
              <a:ea typeface="Arial-Rounded" pitchFamily="34" charset="0"/>
              <a:cs typeface="Arial-Rounded" pitchFamily="34" charset="0"/>
            </a:endParaRPr>
          </a:p>
        </p:txBody>
      </p:sp>
      <p:sp>
        <p:nvSpPr>
          <p:cNvPr id="15" name="TextBox 14"/>
          <p:cNvSpPr txBox="1"/>
          <p:nvPr/>
        </p:nvSpPr>
        <p:spPr>
          <a:xfrm>
            <a:off x="8293214" y="3520733"/>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t</a:t>
            </a:r>
            <a:endParaRPr lang="en-US" sz="11500">
              <a:solidFill>
                <a:srgbClr val="FF0000"/>
              </a:solidFill>
              <a:latin typeface="Arial-Rounded" pitchFamily="34" charset="0"/>
              <a:ea typeface="Arial-Rounded" pitchFamily="34" charset="0"/>
              <a:cs typeface="Arial-Rounded" pitchFamily="34" charset="0"/>
            </a:endParaRPr>
          </a:p>
        </p:txBody>
      </p:sp>
      <p:sp>
        <p:nvSpPr>
          <p:cNvPr id="16" name="TextBox 15"/>
          <p:cNvSpPr txBox="1"/>
          <p:nvPr/>
        </p:nvSpPr>
        <p:spPr>
          <a:xfrm>
            <a:off x="7703342" y="3520733"/>
            <a:ext cx="2552700" cy="1862048"/>
          </a:xfrm>
          <a:prstGeom prst="rect">
            <a:avLst/>
          </a:prstGeom>
          <a:noFill/>
        </p:spPr>
        <p:txBody>
          <a:bodyPr wrap="square" rtlCol="0">
            <a:spAutoFit/>
          </a:bodyPr>
          <a:lstStyle/>
          <a:p>
            <a:pPr algn="ctr"/>
            <a:r>
              <a:rPr lang="en-US" sz="11500">
                <a:solidFill>
                  <a:srgbClr val="00B050"/>
                </a:solidFill>
                <a:latin typeface="Arial-Rounded" pitchFamily="34" charset="0"/>
                <a:ea typeface="Arial-Rounded" pitchFamily="34" charset="0"/>
                <a:cs typeface="Arial-Rounded" pitchFamily="34" charset="0"/>
              </a:rPr>
              <a:t>â</a:t>
            </a:r>
          </a:p>
        </p:txBody>
      </p:sp>
    </p:spTree>
    <p:extLst>
      <p:ext uri="{BB962C8B-B14F-4D97-AF65-F5344CB8AC3E}">
        <p14:creationId xmlns:p14="http://schemas.microsoft.com/office/powerpoint/2010/main" val="927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13" grpId="0"/>
      <p:bldP spid="14" grpId="0" animBg="1"/>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0831"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bát</a:t>
            </a:r>
            <a:endParaRPr lang="en-US" sz="6600">
              <a:solidFill>
                <a:srgbClr val="0070C0"/>
              </a:solidFill>
              <a:latin typeface="Arial-Rounded" pitchFamily="34" charset="0"/>
              <a:ea typeface="Arial-Rounded" pitchFamily="34" charset="0"/>
              <a:cs typeface="Arial-Rounded" pitchFamily="34" charset="0"/>
            </a:endParaRPr>
          </a:p>
        </p:txBody>
      </p:sp>
      <p:sp>
        <p:nvSpPr>
          <p:cNvPr id="3" name="Title 1"/>
          <p:cNvSpPr txBox="1">
            <a:spLocks/>
          </p:cNvSpPr>
          <p:nvPr/>
        </p:nvSpPr>
        <p:spPr>
          <a:xfrm>
            <a:off x="1581097" y="535236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lạt</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5629629"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gặt</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757319"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đ</a:t>
            </a:r>
            <a:r>
              <a:rPr lang="en-US" sz="6600" smtClean="0">
                <a:solidFill>
                  <a:srgbClr val="0070C0"/>
                </a:solidFill>
                <a:latin typeface="Arial-Rounded" pitchFamily="34" charset="0"/>
                <a:ea typeface="Arial-Rounded" pitchFamily="34" charset="0"/>
                <a:cs typeface="Arial-Rounded" pitchFamily="34" charset="0"/>
              </a:rPr>
              <a:t>ất</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293618"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at</a:t>
            </a:r>
            <a:endParaRPr lang="en-US" sz="66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2154684"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at</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6128908"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ăt</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353353"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ât</a:t>
            </a:r>
            <a:endParaRPr lang="en-US" sz="6600">
              <a:solidFill>
                <a:srgbClr val="FF000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99173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gật</a:t>
            </a:r>
            <a:endParaRPr lang="en-US" sz="66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10516968"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ât</a:t>
            </a:r>
            <a:endParaRPr lang="en-US" sz="6600">
              <a:solidFill>
                <a:srgbClr val="FF000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3617094" y="5357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sắt</a:t>
            </a:r>
            <a:endParaRPr lang="en-US" sz="66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3970878"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ăt</a:t>
            </a:r>
            <a:endParaRPr lang="en-US" sz="6600">
              <a:solidFill>
                <a:srgbClr val="FF0000"/>
              </a:solidFill>
              <a:latin typeface="Arial-Rounded" pitchFamily="34" charset="0"/>
              <a:ea typeface="Arial-Rounded" pitchFamily="34" charset="0"/>
              <a:cs typeface="Arial-Rounded" pitchFamily="34" charset="0"/>
            </a:endParaRPr>
          </a:p>
        </p:txBody>
      </p:sp>
      <p:pic>
        <p:nvPicPr>
          <p:cNvPr id="1026" name="Picture 2" descr="Bát sứ chỉ bạch kim kiểu dáng độc đáo mẫu mới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592" y="304800"/>
            <a:ext cx="7331747" cy="41204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ây lạt tre gói bánh chưng 1 bó 40dây – SaPhaV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57" y="810735"/>
            <a:ext cx="5046045" cy="37859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i tiết các bước làm bánh chưng xanh truyền thống cho ngày tết. – Nồi nấu  phở điện – Tủ nấu cơm công nghiệp – Thiết bị bếp công nghiệp Bếp 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0868" y="795439"/>
            <a:ext cx="5690552" cy="38012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op 5 Công ty bán sắt, thép uy tín nhất TP Hồ Chí Minh - Top10tphc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3976" y="803478"/>
            <a:ext cx="6191250" cy="38576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ùa gặt thuê » Kinh Tế Nông Thô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477" y="990600"/>
            <a:ext cx="5504036" cy="36705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ợi ích khi sử dụng máy gặt đập liên hợ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5413" y="990600"/>
            <a:ext cx="6525340" cy="3670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par>
                                <p:cTn id="28" presetID="10" presetClass="entr" presetSubtype="0" fill="hold" nodeType="with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fade">
                                      <p:cBhvr>
                                        <p:cTn id="30" dur="500"/>
                                        <p:tgtEl>
                                          <p:spTgt spid="10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028"/>
                                        </p:tgtEl>
                                      </p:cBhvr>
                                    </p:animEffect>
                                    <p:set>
                                      <p:cBhvr>
                                        <p:cTn id="35" dur="1" fill="hold">
                                          <p:stCondLst>
                                            <p:cond delay="499"/>
                                          </p:stCondLst>
                                        </p:cTn>
                                        <p:tgtEl>
                                          <p:spTgt spid="102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030"/>
                                        </p:tgtEl>
                                      </p:cBhvr>
                                    </p:animEffect>
                                    <p:set>
                                      <p:cBhvr>
                                        <p:cTn id="38" dur="1" fill="hold">
                                          <p:stCondLst>
                                            <p:cond delay="499"/>
                                          </p:stCondLst>
                                        </p:cTn>
                                        <p:tgtEl>
                                          <p:spTgt spid="103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032"/>
                                        </p:tgtEl>
                                        <p:attrNameLst>
                                          <p:attrName>style.visibility</p:attrName>
                                        </p:attrNameLst>
                                      </p:cBhvr>
                                      <p:to>
                                        <p:strVal val="visible"/>
                                      </p:to>
                                    </p:set>
                                    <p:animEffect transition="in" filter="fade">
                                      <p:cBhvr>
                                        <p:cTn id="56" dur="500"/>
                                        <p:tgtEl>
                                          <p:spTgt spid="103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032"/>
                                        </p:tgtEl>
                                      </p:cBhvr>
                                    </p:animEffect>
                                    <p:set>
                                      <p:cBhvr>
                                        <p:cTn id="61" dur="1" fill="hold">
                                          <p:stCondLst>
                                            <p:cond delay="499"/>
                                          </p:stCondLst>
                                        </p:cTn>
                                        <p:tgtEl>
                                          <p:spTgt spid="103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034"/>
                                        </p:tgtEl>
                                        <p:attrNameLst>
                                          <p:attrName>style.visibility</p:attrName>
                                        </p:attrNameLst>
                                      </p:cBhvr>
                                      <p:to>
                                        <p:strVal val="visible"/>
                                      </p:to>
                                    </p:set>
                                    <p:animEffect transition="in" filter="fade">
                                      <p:cBhvr>
                                        <p:cTn id="71" dur="500"/>
                                        <p:tgtEl>
                                          <p:spTgt spid="1034"/>
                                        </p:tgtEl>
                                      </p:cBhvr>
                                    </p:animEffect>
                                  </p:childTnLst>
                                </p:cTn>
                              </p:par>
                              <p:par>
                                <p:cTn id="72" presetID="10" presetClass="entr" presetSubtype="0" fill="hold" nodeType="withEffect">
                                  <p:stCondLst>
                                    <p:cond delay="0"/>
                                  </p:stCondLst>
                                  <p:childTnLst>
                                    <p:set>
                                      <p:cBhvr>
                                        <p:cTn id="73" dur="1" fill="hold">
                                          <p:stCondLst>
                                            <p:cond delay="0"/>
                                          </p:stCondLst>
                                        </p:cTn>
                                        <p:tgtEl>
                                          <p:spTgt spid="1036"/>
                                        </p:tgtEl>
                                        <p:attrNameLst>
                                          <p:attrName>style.visibility</p:attrName>
                                        </p:attrNameLst>
                                      </p:cBhvr>
                                      <p:to>
                                        <p:strVal val="visible"/>
                                      </p:to>
                                    </p:set>
                                    <p:animEffect transition="in" filter="fade">
                                      <p:cBhvr>
                                        <p:cTn id="74" dur="500"/>
                                        <p:tgtEl>
                                          <p:spTgt spid="103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034"/>
                                        </p:tgtEl>
                                      </p:cBhvr>
                                    </p:animEffect>
                                    <p:set>
                                      <p:cBhvr>
                                        <p:cTn id="79" dur="1" fill="hold">
                                          <p:stCondLst>
                                            <p:cond delay="499"/>
                                          </p:stCondLst>
                                        </p:cTn>
                                        <p:tgtEl>
                                          <p:spTgt spid="103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036"/>
                                        </p:tgtEl>
                                      </p:cBhvr>
                                    </p:animEffect>
                                    <p:set>
                                      <p:cBhvr>
                                        <p:cTn id="82" dur="1" fill="hold">
                                          <p:stCondLst>
                                            <p:cond delay="499"/>
                                          </p:stCondLst>
                                        </p:cTn>
                                        <p:tgtEl>
                                          <p:spTgt spid="103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fade">
                                      <p:cBhvr>
                                        <p:cTn id="95" dur="5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500"/>
                                        <p:tgtEl>
                                          <p:spTgt spid="21"/>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fade">
                                      <p:cBhvr>
                                        <p:cTn id="105" dur="500"/>
                                        <p:tgtEl>
                                          <p:spTgt spid="1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8" grpId="0"/>
      <p:bldP spid="9" grpId="0"/>
      <p:bldP spid="11" grpId="0"/>
      <p:bldP spid="13" grpId="0"/>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300831"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bát</a:t>
            </a:r>
            <a:endParaRPr lang="en-US" sz="66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1581097" y="535236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lạt</a:t>
            </a:r>
            <a:endParaRPr lang="en-US" sz="66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5629629"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gặt</a:t>
            </a:r>
            <a:endParaRPr lang="en-US" sz="66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7757319"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đ</a:t>
            </a:r>
            <a:r>
              <a:rPr lang="en-US" sz="6600" smtClean="0">
                <a:solidFill>
                  <a:srgbClr val="0070C0"/>
                </a:solidFill>
                <a:latin typeface="Arial-Rounded" pitchFamily="34" charset="0"/>
                <a:ea typeface="Arial-Rounded" pitchFamily="34" charset="0"/>
                <a:cs typeface="Arial-Rounded" pitchFamily="34" charset="0"/>
              </a:rPr>
              <a:t>ất</a:t>
            </a:r>
            <a:endParaRPr lang="en-US" sz="66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293618"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at</a:t>
            </a:r>
            <a:endParaRPr lang="en-US" sz="6600">
              <a:solidFill>
                <a:srgbClr val="FF0000"/>
              </a:solidFill>
              <a:latin typeface="Arial-Rounded" pitchFamily="34" charset="0"/>
              <a:ea typeface="Arial-Rounded" pitchFamily="34" charset="0"/>
              <a:cs typeface="Arial-Rounded" pitchFamily="34" charset="0"/>
            </a:endParaRPr>
          </a:p>
        </p:txBody>
      </p:sp>
      <p:sp>
        <p:nvSpPr>
          <p:cNvPr id="41" name="Title 1"/>
          <p:cNvSpPr txBox="1">
            <a:spLocks/>
          </p:cNvSpPr>
          <p:nvPr/>
        </p:nvSpPr>
        <p:spPr>
          <a:xfrm>
            <a:off x="2154684"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at</a:t>
            </a:r>
            <a:endParaRPr lang="en-US" sz="6600">
              <a:solidFill>
                <a:srgbClr val="FF0000"/>
              </a:solidFill>
              <a:latin typeface="Arial-Rounded" pitchFamily="34" charset="0"/>
              <a:ea typeface="Arial-Rounded" pitchFamily="34" charset="0"/>
              <a:cs typeface="Arial-Rounded" pitchFamily="34" charset="0"/>
            </a:endParaRPr>
          </a:p>
        </p:txBody>
      </p:sp>
      <p:sp>
        <p:nvSpPr>
          <p:cNvPr id="42" name="Title 1"/>
          <p:cNvSpPr txBox="1">
            <a:spLocks/>
          </p:cNvSpPr>
          <p:nvPr/>
        </p:nvSpPr>
        <p:spPr>
          <a:xfrm>
            <a:off x="6128908"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ăt</a:t>
            </a:r>
            <a:endParaRPr lang="en-US" sz="6600">
              <a:solidFill>
                <a:srgbClr val="FF0000"/>
              </a:solidFill>
              <a:latin typeface="Arial-Rounded" pitchFamily="34" charset="0"/>
              <a:ea typeface="Arial-Rounded" pitchFamily="34" charset="0"/>
              <a:cs typeface="Arial-Rounded" pitchFamily="34" charset="0"/>
            </a:endParaRPr>
          </a:p>
        </p:txBody>
      </p:sp>
      <p:sp>
        <p:nvSpPr>
          <p:cNvPr id="43" name="Title 1"/>
          <p:cNvSpPr txBox="1">
            <a:spLocks/>
          </p:cNvSpPr>
          <p:nvPr/>
        </p:nvSpPr>
        <p:spPr>
          <a:xfrm>
            <a:off x="8353353"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ât</a:t>
            </a:r>
            <a:endParaRPr lang="en-US" sz="6600">
              <a:solidFill>
                <a:srgbClr val="FF0000"/>
              </a:solidFill>
              <a:latin typeface="Arial-Rounded" pitchFamily="34" charset="0"/>
              <a:ea typeface="Arial-Rounded" pitchFamily="34" charset="0"/>
              <a:cs typeface="Arial-Rounded" pitchFamily="34" charset="0"/>
            </a:endParaRPr>
          </a:p>
        </p:txBody>
      </p:sp>
      <p:sp>
        <p:nvSpPr>
          <p:cNvPr id="44" name="Title 1"/>
          <p:cNvSpPr txBox="1">
            <a:spLocks/>
          </p:cNvSpPr>
          <p:nvPr/>
        </p:nvSpPr>
        <p:spPr>
          <a:xfrm>
            <a:off x="99173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gật</a:t>
            </a:r>
            <a:endParaRPr lang="en-US" sz="6600">
              <a:solidFill>
                <a:srgbClr val="0070C0"/>
              </a:solidFill>
              <a:latin typeface="Arial-Rounded" pitchFamily="34" charset="0"/>
              <a:ea typeface="Arial-Rounded" pitchFamily="34" charset="0"/>
              <a:cs typeface="Arial-Rounded" pitchFamily="34" charset="0"/>
            </a:endParaRPr>
          </a:p>
        </p:txBody>
      </p:sp>
      <p:sp>
        <p:nvSpPr>
          <p:cNvPr id="45" name="Title 1"/>
          <p:cNvSpPr txBox="1">
            <a:spLocks/>
          </p:cNvSpPr>
          <p:nvPr/>
        </p:nvSpPr>
        <p:spPr>
          <a:xfrm>
            <a:off x="10516968"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ât</a:t>
            </a:r>
            <a:endParaRPr lang="en-US" sz="6600">
              <a:solidFill>
                <a:srgbClr val="FF0000"/>
              </a:solidFill>
              <a:latin typeface="Arial-Rounded" pitchFamily="34" charset="0"/>
              <a:ea typeface="Arial-Rounded" pitchFamily="34" charset="0"/>
              <a:cs typeface="Arial-Rounded" pitchFamily="34" charset="0"/>
            </a:endParaRPr>
          </a:p>
        </p:txBody>
      </p:sp>
      <p:sp>
        <p:nvSpPr>
          <p:cNvPr id="46" name="Title 1"/>
          <p:cNvSpPr txBox="1">
            <a:spLocks/>
          </p:cNvSpPr>
          <p:nvPr/>
        </p:nvSpPr>
        <p:spPr>
          <a:xfrm>
            <a:off x="3617094" y="5357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sắt</a:t>
            </a:r>
            <a:endParaRPr lang="en-US" sz="6600">
              <a:solidFill>
                <a:srgbClr val="0070C0"/>
              </a:solidFill>
              <a:latin typeface="Arial-Rounded" pitchFamily="34" charset="0"/>
              <a:ea typeface="Arial-Rounded" pitchFamily="34" charset="0"/>
              <a:cs typeface="Arial-Rounded" pitchFamily="34" charset="0"/>
            </a:endParaRPr>
          </a:p>
        </p:txBody>
      </p:sp>
      <p:sp>
        <p:nvSpPr>
          <p:cNvPr id="47" name="Title 1"/>
          <p:cNvSpPr txBox="1">
            <a:spLocks/>
          </p:cNvSpPr>
          <p:nvPr/>
        </p:nvSpPr>
        <p:spPr>
          <a:xfrm>
            <a:off x="3970878"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ăt</a:t>
            </a:r>
            <a:endParaRPr lang="en-US" sz="6600">
              <a:solidFill>
                <a:srgbClr val="FF0000"/>
              </a:solidFill>
              <a:latin typeface="Arial-Rounded" pitchFamily="34" charset="0"/>
              <a:ea typeface="Arial-Rounded" pitchFamily="34" charset="0"/>
              <a:cs typeface="Arial-Rounded" pitchFamily="34" charset="0"/>
            </a:endParaRPr>
          </a:p>
        </p:txBody>
      </p:sp>
      <p:sp>
        <p:nvSpPr>
          <p:cNvPr id="48" name="Title 1"/>
          <p:cNvSpPr txBox="1">
            <a:spLocks/>
          </p:cNvSpPr>
          <p:nvPr/>
        </p:nvSpPr>
        <p:spPr>
          <a:xfrm>
            <a:off x="3827201" y="1817456"/>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h</a:t>
            </a:r>
            <a:endParaRPr lang="en-US" sz="8800">
              <a:solidFill>
                <a:srgbClr val="0070C0"/>
              </a:solidFill>
              <a:latin typeface="Arial-Rounded" pitchFamily="34" charset="0"/>
              <a:ea typeface="Arial-Rounded" pitchFamily="34" charset="0"/>
              <a:cs typeface="Arial-Rounded" pitchFamily="34" charset="0"/>
            </a:endParaRPr>
          </a:p>
        </p:txBody>
      </p:sp>
      <p:sp>
        <p:nvSpPr>
          <p:cNvPr id="49" name="Title 1"/>
          <p:cNvSpPr txBox="1">
            <a:spLocks/>
          </p:cNvSpPr>
          <p:nvPr/>
        </p:nvSpPr>
        <p:spPr>
          <a:xfrm>
            <a:off x="6024014" y="1817456"/>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50" name="Title 1"/>
          <p:cNvSpPr txBox="1">
            <a:spLocks/>
          </p:cNvSpPr>
          <p:nvPr/>
        </p:nvSpPr>
        <p:spPr>
          <a:xfrm>
            <a:off x="3828508" y="3200608"/>
            <a:ext cx="4295089" cy="1302244"/>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h</a:t>
            </a: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51" name="Title 1"/>
          <p:cNvSpPr txBox="1">
            <a:spLocks/>
          </p:cNvSpPr>
          <p:nvPr/>
        </p:nvSpPr>
        <p:spPr>
          <a:xfrm>
            <a:off x="2639441" y="49326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52" name="Title 1"/>
          <p:cNvSpPr txBox="1">
            <a:spLocks/>
          </p:cNvSpPr>
          <p:nvPr/>
        </p:nvSpPr>
        <p:spPr>
          <a:xfrm>
            <a:off x="5103722" y="49326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ăt</a:t>
            </a:r>
            <a:endParaRPr lang="en-US" sz="8800">
              <a:solidFill>
                <a:srgbClr val="FF0000"/>
              </a:solidFill>
              <a:latin typeface="Arial-Rounded" pitchFamily="34" charset="0"/>
              <a:ea typeface="Arial-Rounded" pitchFamily="34" charset="0"/>
              <a:cs typeface="Arial-Rounded" pitchFamily="34" charset="0"/>
            </a:endParaRPr>
          </a:p>
        </p:txBody>
      </p:sp>
      <p:sp>
        <p:nvSpPr>
          <p:cNvPr id="53" name="Title 1"/>
          <p:cNvSpPr txBox="1">
            <a:spLocks/>
          </p:cNvSpPr>
          <p:nvPr/>
        </p:nvSpPr>
        <p:spPr>
          <a:xfrm>
            <a:off x="5290354" y="3525616"/>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54" name="Title 1"/>
          <p:cNvSpPr txBox="1">
            <a:spLocks/>
          </p:cNvSpPr>
          <p:nvPr/>
        </p:nvSpPr>
        <p:spPr>
          <a:xfrm>
            <a:off x="7544623" y="49326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ât</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b</a:t>
            </a:r>
            <a:r>
              <a:rPr lang="en-US" sz="9600" smtClean="0">
                <a:solidFill>
                  <a:srgbClr val="0070C0"/>
                </a:solidFill>
                <a:latin typeface="Arial-Rounded" pitchFamily="34" charset="0"/>
                <a:ea typeface="Arial-Rounded" pitchFamily="34" charset="0"/>
                <a:cs typeface="Arial-Rounded" pitchFamily="34" charset="0"/>
              </a:rPr>
              <a:t>ãi cát</a:t>
            </a:r>
            <a:endParaRPr lang="en-US" sz="9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195823"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at</a:t>
            </a:r>
            <a:endParaRPr lang="en-US" sz="9600">
              <a:solidFill>
                <a:srgbClr val="FF0000"/>
              </a:solidFill>
              <a:latin typeface="Arial-Rounded" pitchFamily="34" charset="0"/>
              <a:ea typeface="Arial-Rounded" pitchFamily="34" charset="0"/>
              <a:cs typeface="Arial-Rounded" pitchFamily="34" charset="0"/>
            </a:endParaRPr>
          </a:p>
        </p:txBody>
      </p:sp>
      <p:pic>
        <p:nvPicPr>
          <p:cNvPr id="3074" name="Picture 2" descr="Bãi Cát Vàng - Xóa Tan Đi Những Mệt Mỏi Ngày Thườ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712" y="304800"/>
            <a:ext cx="5726095" cy="429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mặt trời</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4636749" y="5439504"/>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ăt</a:t>
            </a:r>
            <a:endParaRPr lang="en-US" sz="9600">
              <a:solidFill>
                <a:srgbClr val="FF0000"/>
              </a:solidFill>
              <a:latin typeface="Arial-Rounded" pitchFamily="34" charset="0"/>
              <a:ea typeface="Arial-Rounded" pitchFamily="34" charset="0"/>
              <a:cs typeface="Arial-Rounded" pitchFamily="34" charset="0"/>
            </a:endParaRPr>
          </a:p>
        </p:txBody>
      </p:sp>
      <p:pic>
        <p:nvPicPr>
          <p:cNvPr id="4098" name="Picture 2" descr="Chuyện gì xảy ra nếu như ta nhìn liên tục vào Mặt Trờ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0017" y="188217"/>
            <a:ext cx="7769493" cy="4855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b</a:t>
            </a:r>
            <a:r>
              <a:rPr lang="en-US" sz="9600" smtClean="0">
                <a:solidFill>
                  <a:srgbClr val="0070C0"/>
                </a:solidFill>
                <a:latin typeface="Arial-Rounded" pitchFamily="34" charset="0"/>
                <a:ea typeface="Arial-Rounded" pitchFamily="34" charset="0"/>
                <a:cs typeface="Arial-Rounded" pitchFamily="34" charset="0"/>
              </a:rPr>
              <a:t>ật lửa</a:t>
            </a:r>
            <a:endParaRPr lang="en-US" sz="9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110603" y="5564481"/>
            <a:ext cx="23050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ât</a:t>
            </a:r>
            <a:endParaRPr lang="en-US" sz="9600">
              <a:solidFill>
                <a:srgbClr val="FF0000"/>
              </a:solidFill>
              <a:latin typeface="Arial-Rounded" pitchFamily="34" charset="0"/>
              <a:ea typeface="Arial-Rounded" pitchFamily="34" charset="0"/>
              <a:cs typeface="Arial-Rounded" pitchFamily="34" charset="0"/>
            </a:endParaRPr>
          </a:p>
        </p:txBody>
      </p:sp>
      <p:pic>
        <p:nvPicPr>
          <p:cNvPr id="5122" name="Picture 2" descr="Công ty chuyên sản xuất, gia công bật lửa giá tốt- Bật lửa Viw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65271">
            <a:off x="3012736" y="184237"/>
            <a:ext cx="5376615" cy="537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9567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mặt trời</a:t>
            </a:r>
            <a:endParaRPr lang="en-US" sz="60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777081"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bãi cát</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7300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bật lửa</a:t>
            </a:r>
            <a:endParaRPr lang="en-US" sz="6000">
              <a:solidFill>
                <a:srgbClr val="0070C0"/>
              </a:solidFill>
              <a:latin typeface="Arial-Rounded" pitchFamily="34" charset="0"/>
              <a:ea typeface="Arial-Rounded" pitchFamily="34" charset="0"/>
              <a:cs typeface="Arial-Rounded" pitchFamily="34" charset="0"/>
            </a:endParaRPr>
          </a:p>
        </p:txBody>
      </p:sp>
      <p:pic>
        <p:nvPicPr>
          <p:cNvPr id="10" name="Picture 2" descr="Công ty chuyên sản xuất, gia công bật lửa giá tốt- Bật lửa Viwa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765271">
            <a:off x="8049531" y="972991"/>
            <a:ext cx="3620709" cy="36207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uyện gì xảy ra nếu như ta nhìn liên tục vào Mặt Trờ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918" y="1981200"/>
            <a:ext cx="2950001" cy="18437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ãi Cát Vàng - Xóa Tan Đi Những Mệt Mỏi Ngày Thườ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428" y="1987446"/>
            <a:ext cx="2473982" cy="185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956719" y="56681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mặt trời</a:t>
            </a:r>
            <a:endParaRPr lang="en-US" sz="66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777081" y="56681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bãi cát</a:t>
            </a:r>
            <a:endParaRPr lang="en-US" sz="66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7300119" y="56681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bật lửa</a:t>
            </a:r>
            <a:endParaRPr lang="en-US" sz="66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300831" y="447810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bát</a:t>
            </a:r>
            <a:endParaRPr lang="en-US" sz="66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1581097" y="447810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lạt</a:t>
            </a:r>
            <a:endParaRPr lang="en-US" sz="66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5629629" y="447810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gặt</a:t>
            </a:r>
            <a:endParaRPr lang="en-US" sz="66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7757319" y="447810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đ</a:t>
            </a:r>
            <a:r>
              <a:rPr lang="en-US" sz="6600" smtClean="0">
                <a:solidFill>
                  <a:srgbClr val="0070C0"/>
                </a:solidFill>
                <a:latin typeface="Arial-Rounded" pitchFamily="34" charset="0"/>
                <a:ea typeface="Arial-Rounded" pitchFamily="34" charset="0"/>
                <a:cs typeface="Arial-Rounded" pitchFamily="34" charset="0"/>
              </a:rPr>
              <a:t>ất</a:t>
            </a:r>
            <a:endParaRPr lang="en-US" sz="6600">
              <a:solidFill>
                <a:srgbClr val="0070C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9917304" y="44836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gật</a:t>
            </a:r>
            <a:endParaRPr lang="en-US" sz="6600">
              <a:solidFill>
                <a:srgbClr val="0070C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3617094" y="448362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sắt</a:t>
            </a:r>
            <a:endParaRPr lang="en-US" sz="6600">
              <a:solidFill>
                <a:srgbClr val="0070C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3827201" y="150560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h</a:t>
            </a:r>
            <a:endParaRPr lang="en-US" sz="8800">
              <a:solidFill>
                <a:srgbClr val="0070C0"/>
              </a:solidFill>
              <a:latin typeface="Arial-Rounded" pitchFamily="34" charset="0"/>
              <a:ea typeface="Arial-Rounded" pitchFamily="34" charset="0"/>
              <a:cs typeface="Arial-Rounded" pitchFamily="34" charset="0"/>
            </a:endParaRPr>
          </a:p>
        </p:txBody>
      </p:sp>
      <p:sp>
        <p:nvSpPr>
          <p:cNvPr id="40" name="Title 1"/>
          <p:cNvSpPr txBox="1">
            <a:spLocks/>
          </p:cNvSpPr>
          <p:nvPr/>
        </p:nvSpPr>
        <p:spPr>
          <a:xfrm>
            <a:off x="6024014" y="150560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41" name="Title 1"/>
          <p:cNvSpPr txBox="1">
            <a:spLocks/>
          </p:cNvSpPr>
          <p:nvPr/>
        </p:nvSpPr>
        <p:spPr>
          <a:xfrm>
            <a:off x="3828508" y="2888756"/>
            <a:ext cx="4295089" cy="1302244"/>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h</a:t>
            </a: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42" name="Title 1"/>
          <p:cNvSpPr txBox="1">
            <a:spLocks/>
          </p:cNvSpPr>
          <p:nvPr/>
        </p:nvSpPr>
        <p:spPr>
          <a:xfrm>
            <a:off x="2639441" y="18140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43" name="Title 1"/>
          <p:cNvSpPr txBox="1">
            <a:spLocks/>
          </p:cNvSpPr>
          <p:nvPr/>
        </p:nvSpPr>
        <p:spPr>
          <a:xfrm>
            <a:off x="5103722" y="18140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ăt</a:t>
            </a:r>
            <a:endParaRPr lang="en-US" sz="8800">
              <a:solidFill>
                <a:srgbClr val="FF0000"/>
              </a:solidFill>
              <a:latin typeface="Arial-Rounded" pitchFamily="34" charset="0"/>
              <a:ea typeface="Arial-Rounded" pitchFamily="34" charset="0"/>
              <a:cs typeface="Arial-Rounded" pitchFamily="34" charset="0"/>
            </a:endParaRPr>
          </a:p>
        </p:txBody>
      </p:sp>
      <p:sp>
        <p:nvSpPr>
          <p:cNvPr id="44" name="Title 1"/>
          <p:cNvSpPr txBox="1">
            <a:spLocks/>
          </p:cNvSpPr>
          <p:nvPr/>
        </p:nvSpPr>
        <p:spPr>
          <a:xfrm>
            <a:off x="5290354" y="3213764"/>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62" name="Title 1"/>
          <p:cNvSpPr txBox="1">
            <a:spLocks/>
          </p:cNvSpPr>
          <p:nvPr/>
        </p:nvSpPr>
        <p:spPr>
          <a:xfrm>
            <a:off x="7544623" y="18140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ât</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543827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3089568"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at </a:t>
            </a:r>
            <a:r>
              <a:rPr lang="el-GR" sz="28600" smtClean="0">
                <a:solidFill>
                  <a:srgbClr val="FF0000"/>
                </a:solidFill>
                <a:latin typeface="HP001 4 hàng"/>
              </a:rPr>
              <a:t> </a:t>
            </a:r>
            <a:endParaRPr lang="en-US" sz="286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7229" y="98980"/>
            <a:ext cx="12040393" cy="4528026"/>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946568"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ă</a:t>
            </a:r>
            <a:r>
              <a:rPr lang="en-US" sz="28600" smtClean="0">
                <a:solidFill>
                  <a:srgbClr val="FF0000"/>
                </a:solidFill>
                <a:latin typeface="HP001 4 hàng"/>
              </a:rPr>
              <a:t>t </a:t>
            </a:r>
            <a:r>
              <a:rPr lang="el-GR" sz="28600" smtClean="0">
                <a:solidFill>
                  <a:srgbClr val="FF0000"/>
                </a:solidFill>
                <a:latin typeface="HP001 4 hàng"/>
              </a:rPr>
              <a:t> </a:t>
            </a:r>
            <a:endParaRPr lang="en-US" sz="286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Ă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7229" y="99853"/>
            <a:ext cx="12040393" cy="4508818"/>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945532" y="1628776"/>
            <a:ext cx="8041201" cy="4524118"/>
          </a:xfrm>
          <a:prstGeom prst="rect">
            <a:avLst/>
          </a:prstGeom>
          <a:noFill/>
        </p:spPr>
        <p:txBody>
          <a:bodyPr wrap="square" lIns="121725" tIns="60862" rIns="121725" bIns="60862" rtlCol="0">
            <a:spAutoFit/>
          </a:bodyPr>
          <a:lstStyle/>
          <a:p>
            <a:r>
              <a:rPr lang="en-US" sz="28600" dirty="0" err="1">
                <a:solidFill>
                  <a:srgbClr val="FF0000"/>
                </a:solidFill>
                <a:latin typeface="HP001 4 hàng"/>
              </a:rPr>
              <a:t>â</a:t>
            </a:r>
            <a:r>
              <a:rPr lang="en-US" sz="28600" dirty="0" err="1" smtClean="0">
                <a:solidFill>
                  <a:srgbClr val="FF0000"/>
                </a:solidFill>
                <a:latin typeface="HP001 4 hàng"/>
              </a:rPr>
              <a:t>t</a:t>
            </a:r>
            <a:r>
              <a:rPr lang="en-US" sz="28600" dirty="0" smtClean="0">
                <a:solidFill>
                  <a:srgbClr val="FF0000"/>
                </a:solidFill>
                <a:latin typeface="HP001 4 hàng"/>
              </a:rPr>
              <a:t> </a:t>
            </a:r>
            <a:r>
              <a:rPr lang="el-GR" sz="28600" dirty="0" smtClean="0">
                <a:solidFill>
                  <a:srgbClr val="FF0000"/>
                </a:solidFill>
                <a:latin typeface="HP001 4 hàng"/>
              </a:rPr>
              <a:t> </a:t>
            </a:r>
            <a:endParaRPr lang="en-US" sz="28600" dirty="0">
              <a:solidFill>
                <a:srgbClr val="FF0000"/>
              </a:solidFill>
              <a:latin typeface="HP001 4 hàng" pitchFamily="34" charset="0"/>
            </a:endParaRPr>
          </a:p>
        </p:txBody>
      </p:sp>
    </p:spTree>
    <p:extLst>
      <p:ext uri="{BB962C8B-B14F-4D97-AF65-F5344CB8AC3E}">
        <p14:creationId xmlns:p14="http://schemas.microsoft.com/office/powerpoint/2010/main" val="1936354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Â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7229" y="98980"/>
            <a:ext cx="12040393" cy="4528026"/>
          </a:xfr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30699907"/>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5623718" y="999034"/>
            <a:ext cx="6538119" cy="2892902"/>
          </a:xfrm>
          <a:prstGeom prst="rect">
            <a:avLst/>
          </a:prstGeom>
          <a:noFill/>
        </p:spPr>
        <p:txBody>
          <a:bodyPr wrap="square" lIns="121725" tIns="60862" rIns="121725" bIns="60862" rtlCol="0">
            <a:spAutoFit/>
          </a:bodyPr>
          <a:lstStyle/>
          <a:p>
            <a:r>
              <a:rPr lang="en-US" sz="18000" dirty="0" err="1">
                <a:solidFill>
                  <a:srgbClr val="FF0000"/>
                </a:solidFill>
                <a:latin typeface="HP001 4 hàng"/>
              </a:rPr>
              <a:t>ăt</a:t>
            </a:r>
            <a:r>
              <a:rPr lang="en-US" sz="18000" dirty="0" smtClean="0">
                <a:solidFill>
                  <a:srgbClr val="FF0000"/>
                </a:solidFill>
                <a:latin typeface="HP001 4 hàng" pitchFamily="34" charset="0"/>
              </a:rPr>
              <a:t> </a:t>
            </a:r>
            <a:endParaRPr lang="en-US" sz="9000" dirty="0">
              <a:solidFill>
                <a:srgbClr val="FF0000"/>
              </a:solidFill>
              <a:latin typeface="HP001 4 hàng" pitchFamily="34" charset="0"/>
            </a:endParaRPr>
          </a:p>
        </p:txBody>
      </p:sp>
      <p:sp>
        <p:nvSpPr>
          <p:cNvPr id="15" name="TextBox 14"/>
          <p:cNvSpPr txBox="1"/>
          <p:nvPr/>
        </p:nvSpPr>
        <p:spPr>
          <a:xfrm>
            <a:off x="356514" y="1004661"/>
            <a:ext cx="6624334" cy="2892902"/>
          </a:xfrm>
          <a:prstGeom prst="rect">
            <a:avLst/>
          </a:prstGeom>
          <a:noFill/>
        </p:spPr>
        <p:txBody>
          <a:bodyPr wrap="square" lIns="121725" tIns="60862" rIns="121725" bIns="60862" rtlCol="0">
            <a:spAutoFit/>
          </a:bodyPr>
          <a:lstStyle/>
          <a:p>
            <a:r>
              <a:rPr lang="en-US" sz="18000" dirty="0" smtClean="0">
                <a:solidFill>
                  <a:srgbClr val="FF0000"/>
                </a:solidFill>
                <a:latin typeface="HP001 4 hàng"/>
              </a:rPr>
              <a:t>at</a:t>
            </a:r>
            <a:r>
              <a:rPr lang="el-GR" sz="18000" dirty="0" smtClean="0">
                <a:solidFill>
                  <a:srgbClr val="FF0000"/>
                </a:solidFill>
                <a:latin typeface="HP001 4 hàng"/>
              </a:rPr>
              <a:t> </a:t>
            </a:r>
            <a:endParaRPr lang="en-US" sz="9000" dirty="0">
              <a:solidFill>
                <a:srgbClr val="FF0000"/>
              </a:solidFill>
              <a:latin typeface="HP001 4 hàng" pitchFamily="34" charset="0"/>
            </a:endParaRPr>
          </a:p>
        </p:txBody>
      </p:sp>
      <p:sp>
        <p:nvSpPr>
          <p:cNvPr id="16" name="TextBox 15"/>
          <p:cNvSpPr txBox="1"/>
          <p:nvPr/>
        </p:nvSpPr>
        <p:spPr>
          <a:xfrm>
            <a:off x="370985" y="4655434"/>
            <a:ext cx="6624334" cy="2892902"/>
          </a:xfrm>
          <a:prstGeom prst="rect">
            <a:avLst/>
          </a:prstGeom>
          <a:noFill/>
        </p:spPr>
        <p:txBody>
          <a:bodyPr wrap="square" lIns="121725" tIns="60862" rIns="121725" bIns="60862" rtlCol="0">
            <a:spAutoFit/>
          </a:bodyPr>
          <a:lstStyle/>
          <a:p>
            <a:r>
              <a:rPr lang="en-US" sz="18000" dirty="0" err="1">
                <a:solidFill>
                  <a:srgbClr val="FF0000"/>
                </a:solidFill>
                <a:latin typeface="HP001 4 hàng"/>
              </a:rPr>
              <a:t>ât</a:t>
            </a:r>
            <a:r>
              <a:rPr lang="el-GR" sz="18000" dirty="0">
                <a:solidFill>
                  <a:srgbClr val="FF0000"/>
                </a:solidFill>
                <a:latin typeface="HP001 4 hàng"/>
              </a:rPr>
              <a:t> </a:t>
            </a:r>
            <a:endParaRPr lang="en-US" sz="9000" dirty="0">
              <a:solidFill>
                <a:srgbClr val="FF0000"/>
              </a:solidFill>
              <a:latin typeface="HP001 4 hàng" pitchFamily="34" charset="0"/>
            </a:endParaRPr>
          </a:p>
        </p:txBody>
      </p:sp>
    </p:spTree>
    <p:extLst>
      <p:ext uri="{BB962C8B-B14F-4D97-AF65-F5344CB8AC3E}">
        <p14:creationId xmlns:p14="http://schemas.microsoft.com/office/powerpoint/2010/main" val="1045344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634289734"/>
              </p:ext>
            </p:extLst>
          </p:nvPr>
        </p:nvGraphicFramePr>
        <p:xfrm>
          <a:off x="137319" y="685800"/>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319881" y="536098"/>
            <a:ext cx="10987314" cy="2892902"/>
          </a:xfrm>
          <a:prstGeom prst="rect">
            <a:avLst/>
          </a:prstGeom>
          <a:noFill/>
        </p:spPr>
        <p:txBody>
          <a:bodyPr wrap="square" lIns="121725" tIns="60862" rIns="121725" bIns="60862" rtlCol="0">
            <a:spAutoFit/>
          </a:bodyPr>
          <a:lstStyle/>
          <a:p>
            <a:pPr algn="ctr"/>
            <a:r>
              <a:rPr lang="en-US" sz="18000" dirty="0">
                <a:solidFill>
                  <a:srgbClr val="FF0000"/>
                </a:solidFill>
                <a:latin typeface="HP001 4H"/>
                <a:ea typeface="HP001 4H"/>
              </a:rPr>
              <a:t> </a:t>
            </a:r>
            <a:r>
              <a:rPr lang="en-US" sz="18000" dirty="0" err="1">
                <a:solidFill>
                  <a:srgbClr val="FF0000"/>
                </a:solidFill>
                <a:latin typeface="HP001" panose="020B0603050302020204" pitchFamily="34" charset="0"/>
                <a:ea typeface="HP001" panose="020B0603050302020204" pitchFamily="34" charset="0"/>
              </a:rPr>
              <a:t>Ǻặt</a:t>
            </a:r>
            <a:r>
              <a:rPr lang="en-US" sz="18000" dirty="0">
                <a:solidFill>
                  <a:srgbClr val="FF0000"/>
                </a:solidFill>
                <a:latin typeface="HP001" panose="020B0603050302020204" pitchFamily="34" charset="0"/>
                <a:ea typeface="HP001" panose="020B0603050302020204" pitchFamily="34" charset="0"/>
              </a:rPr>
              <a:t> </a:t>
            </a:r>
            <a:r>
              <a:rPr lang="en-US" sz="18000" dirty="0" err="1">
                <a:solidFill>
                  <a:srgbClr val="FF0000"/>
                </a:solidFill>
                <a:latin typeface="HP001" panose="020B0603050302020204" pitchFamily="34" charset="0"/>
                <a:ea typeface="HP001" panose="020B0603050302020204" pitchFamily="34" charset="0"/>
              </a:rPr>
              <a:t>Ǉrờ</a:t>
            </a:r>
            <a:r>
              <a:rPr lang="el-GR" sz="18000" dirty="0">
                <a:solidFill>
                  <a:srgbClr val="FF0000"/>
                </a:solidFill>
                <a:latin typeface="HP001" panose="020B0603050302020204" pitchFamily="34" charset="0"/>
                <a:ea typeface="HP001" panose="020B0603050302020204" pitchFamily="34" charset="0"/>
              </a:rPr>
              <a:t>Τ΅</a:t>
            </a:r>
            <a:endParaRPr lang="en-US" sz="9000" dirty="0">
              <a:solidFill>
                <a:srgbClr val="FF0000"/>
              </a:solidFill>
              <a:latin typeface="HP001" panose="020B0603050302020204" pitchFamily="34" charset="0"/>
              <a:ea typeface="HP001" panose="020B0603050302020204" pitchFamily="34" charset="0"/>
            </a:endParaRPr>
          </a:p>
        </p:txBody>
      </p:sp>
      <p:sp>
        <p:nvSpPr>
          <p:cNvPr id="4" name="TextBox 3"/>
          <p:cNvSpPr txBox="1"/>
          <p:nvPr/>
        </p:nvSpPr>
        <p:spPr>
          <a:xfrm>
            <a:off x="-929481" y="4419600"/>
            <a:ext cx="11338719" cy="2892902"/>
          </a:xfrm>
          <a:prstGeom prst="rect">
            <a:avLst/>
          </a:prstGeom>
          <a:noFill/>
        </p:spPr>
        <p:txBody>
          <a:bodyPr wrap="square" lIns="121725" tIns="60862" rIns="121725" bIns="60862" rtlCol="0">
            <a:spAutoFit/>
          </a:bodyPr>
          <a:lstStyle/>
          <a:p>
            <a:pPr algn="ctr"/>
            <a:r>
              <a:rPr lang="vi-VN" sz="18000" dirty="0">
                <a:solidFill>
                  <a:srgbClr val="FF0000"/>
                </a:solidFill>
                <a:latin typeface="HP001 4 hàng" pitchFamily="34" charset="0"/>
              </a:rPr>
              <a:t> bật lửa </a:t>
            </a:r>
            <a:endParaRPr lang="en-US" sz="18000" dirty="0">
              <a:solidFill>
                <a:srgbClr val="FF0000"/>
              </a:solidFill>
              <a:latin typeface="HP001 4 hàng" pitchFamily="34" charset="0"/>
            </a:endParaRPr>
          </a:p>
        </p:txBody>
      </p:sp>
    </p:spTree>
    <p:extLst>
      <p:ext uri="{BB962C8B-B14F-4D97-AF65-F5344CB8AC3E}">
        <p14:creationId xmlns:p14="http://schemas.microsoft.com/office/powerpoint/2010/main" val="369669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655" y="1647309"/>
            <a:ext cx="1964540" cy="1248715"/>
          </a:xfrm>
          <a:prstGeom prst="rect">
            <a:avLst/>
          </a:prstGeom>
        </p:spPr>
      </p:pic>
      <p:pic>
        <p:nvPicPr>
          <p:cNvPr id="12" name="Picture 11">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7919" y="1569430"/>
            <a:ext cx="2209800" cy="1465834"/>
          </a:xfrm>
          <a:prstGeom prst="rect">
            <a:avLst/>
          </a:prstGeom>
        </p:spPr>
      </p:pic>
      <p:pic>
        <p:nvPicPr>
          <p:cNvPr id="13" name="Picture 12">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57282" y="1206184"/>
            <a:ext cx="1981526" cy="2192327"/>
          </a:xfrm>
          <a:prstGeom prst="rect">
            <a:avLst/>
          </a:prstGeom>
        </p:spPr>
      </p:pic>
      <p:pic>
        <p:nvPicPr>
          <p:cNvPr id="16" name="Picture 1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7282" y="3781478"/>
            <a:ext cx="2026719" cy="2083331"/>
          </a:xfrm>
          <a:prstGeom prst="rect">
            <a:avLst/>
          </a:prstGeom>
        </p:spPr>
      </p:pic>
      <p:pic>
        <p:nvPicPr>
          <p:cNvPr id="17" name="Picture 16">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20654" y="3800769"/>
            <a:ext cx="1964540" cy="2005255"/>
          </a:xfrm>
          <a:prstGeom prst="rect">
            <a:avLst/>
          </a:prstGeom>
        </p:spPr>
      </p:pic>
      <p:pic>
        <p:nvPicPr>
          <p:cNvPr id="18" name="Picture 17">
            <a:hlinkClick r:id="rId12" action="ppaction://hlinksldjump"/>
          </p:cNvPr>
          <p:cNvPicPr>
            <a:picLocks noChangeAspect="1"/>
          </p:cNvPicPr>
          <p:nvPr/>
        </p:nvPicPr>
        <p:blipFill rotWithShape="1">
          <a:blip r:embed="rId13">
            <a:extLst>
              <a:ext uri="{28A0092B-C50C-407E-A947-70E740481C1C}">
                <a14:useLocalDpi xmlns:a14="http://schemas.microsoft.com/office/drawing/2010/main" val="0"/>
              </a:ext>
            </a:extLst>
          </a:blip>
          <a:srcRect l="8072" t="7296"/>
          <a:stretch/>
        </p:blipFill>
        <p:spPr>
          <a:xfrm>
            <a:off x="5337370" y="3781478"/>
            <a:ext cx="1410898" cy="2218447"/>
          </a:xfrm>
          <a:prstGeom prst="rect">
            <a:avLst/>
          </a:prstGeom>
        </p:spPr>
      </p:pic>
      <p:pic>
        <p:nvPicPr>
          <p:cNvPr id="3074" name="Picture 2">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282" t="23437" r="30747" b="32291"/>
          <a:stretch/>
        </p:blipFill>
        <p:spPr bwMode="auto">
          <a:xfrm>
            <a:off x="2920517" y="228600"/>
            <a:ext cx="9213270" cy="573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7449" t="9594" r="5424" b="9593"/>
          <a:stretch/>
        </p:blipFill>
        <p:spPr>
          <a:xfrm rot="5400000">
            <a:off x="-1652220" y="1563263"/>
            <a:ext cx="6858002" cy="3731475"/>
          </a:xfrm>
          <a:prstGeom prst="rect">
            <a:avLst/>
          </a:prstGeom>
        </p:spPr>
      </p:pic>
      <p:sp>
        <p:nvSpPr>
          <p:cNvPr id="4" name="Rectangle 3"/>
          <p:cNvSpPr/>
          <p:nvPr/>
        </p:nvSpPr>
        <p:spPr>
          <a:xfrm>
            <a:off x="1474343" y="5818203"/>
            <a:ext cx="2168176"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latin typeface="Arial-Rounded" panose="020B0500000000000000" pitchFamily="34" charset="0"/>
                <a:ea typeface="Arial-Rounded" panose="020B0500000000000000" pitchFamily="34" charset="0"/>
                <a:cs typeface="Arial-Rounded" panose="020B0500000000000000" pitchFamily="34" charset="0"/>
              </a:rPr>
              <a:t>Trang</a:t>
            </a:r>
            <a:r>
              <a:rPr lang="en-US" sz="4400" dirty="0" smtClean="0">
                <a:latin typeface="Arial-Rounded" panose="020B0500000000000000" pitchFamily="34" charset="0"/>
                <a:ea typeface="Arial-Rounded" panose="020B0500000000000000" pitchFamily="34" charset="0"/>
                <a:cs typeface="Arial-Rounded" panose="020B0500000000000000" pitchFamily="34" charset="0"/>
              </a:rPr>
              <a:t> 9</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634" t="5714" r="-283" b="63598"/>
          <a:stretch/>
        </p:blipFill>
        <p:spPr>
          <a:xfrm>
            <a:off x="1356463" y="181651"/>
            <a:ext cx="9133683" cy="4248836"/>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445225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Hè</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đến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nhà</a:t>
            </a:r>
            <a:r>
              <a:rPr lang="en-US" dirty="0" smtClean="0">
                <a:solidFill>
                  <a:srgbClr val="0070C0"/>
                </a:solidFill>
                <a:latin typeface="Arial-Rounded" pitchFamily="34" charset="0"/>
                <a:ea typeface="Arial-Rounded" pitchFamily="34" charset="0"/>
                <a:cs typeface="Arial-Rounded" pitchFamily="34" charset="0"/>
              </a:rPr>
              <a:t> Nam </a:t>
            </a:r>
            <a:r>
              <a:rPr lang="en-US" dirty="0" err="1" smtClean="0">
                <a:solidFill>
                  <a:srgbClr val="0070C0"/>
                </a:solidFill>
                <a:latin typeface="Arial-Rounded" pitchFamily="34" charset="0"/>
                <a:ea typeface="Arial-Rounded" pitchFamily="34" charset="0"/>
                <a:cs typeface="Arial-Rounded" pitchFamily="34" charset="0"/>
              </a:rPr>
              <a:t>đi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nghỉ</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mát</a:t>
            </a:r>
            <a:r>
              <a:rPr lang="en-US" dirty="0" smtClean="0">
                <a:solidFill>
                  <a:srgbClr val="0070C0"/>
                </a:solidFill>
                <a:latin typeface="Arial-Rounded" pitchFamily="34" charset="0"/>
                <a:ea typeface="Arial-Rounded" pitchFamily="34" charset="0"/>
                <a:cs typeface="Arial-Rounded" pitchFamily="34" charset="0"/>
              </a:rPr>
              <a:t> ở </a:t>
            </a:r>
            <a:r>
              <a:rPr lang="en-US" dirty="0" err="1" smtClean="0">
                <a:solidFill>
                  <a:srgbClr val="0070C0"/>
                </a:solidFill>
                <a:latin typeface="Arial-Rounded" pitchFamily="34" charset="0"/>
                <a:ea typeface="Arial-Rounded" pitchFamily="34" charset="0"/>
                <a:cs typeface="Arial-Rounded" pitchFamily="34" charset="0"/>
              </a:rPr>
              <a:t>Cát</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Mẹ</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và</a:t>
            </a:r>
            <a:r>
              <a:rPr lang="en-US" dirty="0" smtClean="0">
                <a:solidFill>
                  <a:srgbClr val="0070C0"/>
                </a:solidFill>
                <a:latin typeface="Arial-Rounded" pitchFamily="34" charset="0"/>
                <a:ea typeface="Arial-Rounded" pitchFamily="34" charset="0"/>
                <a:cs typeface="Arial-Rounded" pitchFamily="34" charset="0"/>
              </a:rPr>
              <a:t> Nam </a:t>
            </a:r>
            <a:r>
              <a:rPr lang="en-US" dirty="0" err="1" smtClean="0">
                <a:solidFill>
                  <a:srgbClr val="0070C0"/>
                </a:solidFill>
                <a:latin typeface="Arial-Rounded" pitchFamily="34" charset="0"/>
                <a:ea typeface="Arial-Rounded" pitchFamily="34" charset="0"/>
                <a:cs typeface="Arial-Rounded" pitchFamily="34" charset="0"/>
              </a:rPr>
              <a:t>bỏ</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áo</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bơi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bàn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chải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khăn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mặt</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vào</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ba</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lô</a:t>
            </a:r>
            <a:r>
              <a:rPr lang="en-US" dirty="0" smtClean="0">
                <a:solidFill>
                  <a:srgbClr val="0070C0"/>
                </a:solidFill>
                <a:latin typeface="Arial-Rounded" pitchFamily="34" charset="0"/>
                <a:ea typeface="Arial-Rounded" pitchFamily="34" charset="0"/>
                <a:cs typeface="Arial-Rounded" pitchFamily="34" charset="0"/>
              </a:rPr>
              <a:t>. Nam </a:t>
            </a:r>
            <a:r>
              <a:rPr lang="en-US" dirty="0" err="1" smtClean="0">
                <a:solidFill>
                  <a:srgbClr val="0070C0"/>
                </a:solidFill>
                <a:latin typeface="Arial-Rounded" pitchFamily="34" charset="0"/>
                <a:ea typeface="Arial-Rounded" pitchFamily="34" charset="0"/>
                <a:cs typeface="Arial-Rounded" pitchFamily="34" charset="0"/>
              </a:rPr>
              <a:t>rất</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vui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khi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đi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chơi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xa</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với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cả</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nhà</a:t>
            </a:r>
            <a:r>
              <a:rPr lang="en-US" dirty="0" smtClean="0">
                <a:solidFill>
                  <a:srgbClr val="0070C0"/>
                </a:solidFill>
                <a:latin typeface="Arial-Rounded" pitchFamily="34" charset="0"/>
                <a:ea typeface="Arial-Rounded" pitchFamily="34" charset="0"/>
                <a:cs typeface="Arial-Rounded" pitchFamily="34" charset="0"/>
              </a:rPr>
              <a:t>.</a:t>
            </a:r>
          </a:p>
        </p:txBody>
      </p:sp>
      <p:cxnSp>
        <p:nvCxnSpPr>
          <p:cNvPr id="32" name="Straight Connector 31"/>
          <p:cNvCxnSpPr/>
          <p:nvPr/>
        </p:nvCxnSpPr>
        <p:spPr>
          <a:xfrm>
            <a:off x="7604919" y="5196318"/>
            <a:ext cx="8476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128919" y="5196318"/>
            <a:ext cx="819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879717" y="5291464"/>
            <a:ext cx="96948" cy="4600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96235" y="4263001"/>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1</a:t>
            </a:r>
            <a:endParaRPr lang="en-US" sz="28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11094158" y="4263001"/>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2</a:t>
            </a:r>
            <a:endParaRPr lang="en-US" sz="28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10881437" y="4641515"/>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824119" y="5932734"/>
            <a:ext cx="141942"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9354" y="5609910"/>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3</a:t>
            </a:r>
            <a:endParaRPr lang="en-US" sz="28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8414191" y="5828195"/>
            <a:ext cx="819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73679" y="6433175"/>
            <a:ext cx="6775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animBg="1"/>
      <p:bldP spid="13"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18319" y="1447800"/>
            <a:ext cx="530154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nghỉ mát</a:t>
            </a:r>
          </a:p>
        </p:txBody>
      </p:sp>
      <p:sp>
        <p:nvSpPr>
          <p:cNvPr id="7" name="Title 1"/>
          <p:cNvSpPr txBox="1">
            <a:spLocks/>
          </p:cNvSpPr>
          <p:nvPr/>
        </p:nvSpPr>
        <p:spPr>
          <a:xfrm>
            <a:off x="6385719" y="1447800"/>
            <a:ext cx="530154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Cát Bà</a:t>
            </a:r>
          </a:p>
        </p:txBody>
      </p:sp>
      <p:sp>
        <p:nvSpPr>
          <p:cNvPr id="8" name="Title 1"/>
          <p:cNvSpPr txBox="1">
            <a:spLocks/>
          </p:cNvSpPr>
          <p:nvPr/>
        </p:nvSpPr>
        <p:spPr>
          <a:xfrm>
            <a:off x="518318" y="3505200"/>
            <a:ext cx="530154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khăn mặt</a:t>
            </a:r>
          </a:p>
        </p:txBody>
      </p:sp>
      <p:sp>
        <p:nvSpPr>
          <p:cNvPr id="5" name="Title 1"/>
          <p:cNvSpPr txBox="1">
            <a:spLocks/>
          </p:cNvSpPr>
          <p:nvPr/>
        </p:nvSpPr>
        <p:spPr>
          <a:xfrm>
            <a:off x="6461919" y="3505200"/>
            <a:ext cx="530154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rất</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ê mẩn với vẻ đẹp Cát Bà nhìn từ trên cao - Kênh truyền hình Đài Tiếng nói  Việt Nam - VOV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885" y="86513"/>
            <a:ext cx="9446281" cy="59039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178415" y="5809343"/>
            <a:ext cx="3709813" cy="999950"/>
          </a:xfrm>
          <a:prstGeom prst="rect">
            <a:avLst/>
          </a:prstGeom>
          <a:solidFill>
            <a:schemeClr val="accent5">
              <a:lumMod val="5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chemeClr val="bg1"/>
                </a:solidFill>
                <a:latin typeface="Arial-Rounded" pitchFamily="34" charset="0"/>
                <a:ea typeface="Arial-Rounded" pitchFamily="34" charset="0"/>
                <a:cs typeface="Arial-Rounded" pitchFamily="34" charset="0"/>
              </a:rPr>
              <a:t>Cát Bà</a:t>
            </a:r>
          </a:p>
        </p:txBody>
      </p:sp>
    </p:spTree>
    <p:extLst>
      <p:ext uri="{BB962C8B-B14F-4D97-AF65-F5344CB8AC3E}">
        <p14:creationId xmlns:p14="http://schemas.microsoft.com/office/powerpoint/2010/main" val="119048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9906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latin typeface="Arial-Rounded" pitchFamily="34" charset="0"/>
                <a:ea typeface="Arial-Rounded" pitchFamily="34" charset="0"/>
                <a:cs typeface="Arial-Rounded" pitchFamily="34" charset="0"/>
              </a:rPr>
              <a:t>	</a:t>
            </a:r>
            <a:r>
              <a:rPr lang="en-US" sz="5400" smtClean="0">
                <a:solidFill>
                  <a:srgbClr val="0070C0"/>
                </a:solidFill>
                <a:latin typeface="Arial-Rounded" pitchFamily="34" charset="0"/>
                <a:ea typeface="Arial-Rounded" pitchFamily="34" charset="0"/>
                <a:cs typeface="Arial-Rounded" pitchFamily="34" charset="0"/>
              </a:rPr>
              <a:t>Hè </a:t>
            </a:r>
            <a:r>
              <a:rPr lang="en-US" sz="5400">
                <a:solidFill>
                  <a:srgbClr val="0070C0"/>
                </a:solidFill>
                <a:latin typeface="Arial-Rounded" pitchFamily="34" charset="0"/>
                <a:ea typeface="Arial-Rounded" pitchFamily="34" charset="0"/>
                <a:cs typeface="Arial-Rounded" pitchFamily="34" charset="0"/>
              </a:rPr>
              <a:t>đến, nhà Nam đi nghỉ mát ở Cát Bà. Mẹ và Nam bỏ áo bơi, bàn chải, khăn mặt vào ba lô. Nam rất vui khi đi chơi xa với cả nhà.</a:t>
            </a:r>
          </a:p>
        </p:txBody>
      </p:sp>
      <p:cxnSp>
        <p:nvCxnSpPr>
          <p:cNvPr id="47" name="Straight Connector 46"/>
          <p:cNvCxnSpPr/>
          <p:nvPr/>
        </p:nvCxnSpPr>
        <p:spPr>
          <a:xfrm>
            <a:off x="10275999" y="1295400"/>
            <a:ext cx="15199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56541" y="2057400"/>
            <a:ext cx="6951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25315" y="2075166"/>
            <a:ext cx="20178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37388"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Nhà Nam đi nghỉ mát ở đâu khi hè đến?</a:t>
            </a:r>
            <a:endParaRPr lang="en-US" sz="4400">
              <a:latin typeface="Arial-Rounded" pitchFamily="34" charset="0"/>
              <a:ea typeface="Arial-Rounded" pitchFamily="34" charset="0"/>
              <a:cs typeface="Arial-Rounded" pitchFamily="34" charset="0"/>
            </a:endParaRPr>
          </a:p>
        </p:txBody>
      </p:sp>
      <p:cxnSp>
        <p:nvCxnSpPr>
          <p:cNvPr id="21" name="Straight Connector 20"/>
          <p:cNvCxnSpPr/>
          <p:nvPr/>
        </p:nvCxnSpPr>
        <p:spPr>
          <a:xfrm>
            <a:off x="9060879" y="2017486"/>
            <a:ext cx="24302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56541" y="2786742"/>
            <a:ext cx="29164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50673"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Mẹ và Nam bỏ những gì vào ba lô?</a:t>
            </a:r>
            <a:endParaRPr lang="en-US" sz="4400">
              <a:latin typeface="Arial-Rounded" pitchFamily="34" charset="0"/>
              <a:ea typeface="Arial-Rounded" pitchFamily="34" charset="0"/>
              <a:cs typeface="Arial-Rounded" pitchFamily="34" charset="0"/>
            </a:endParaRPr>
          </a:p>
        </p:txBody>
      </p:sp>
      <p:sp>
        <p:nvSpPr>
          <p:cNvPr id="24" name="Rounded Rectangle 23"/>
          <p:cNvSpPr/>
          <p:nvPr/>
        </p:nvSpPr>
        <p:spPr>
          <a:xfrm>
            <a:off x="437388"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Arial-Rounded" pitchFamily="34" charset="0"/>
                <a:ea typeface="Arial-Rounded" pitchFamily="34" charset="0"/>
                <a:cs typeface="Arial-Rounded" pitchFamily="34" charset="0"/>
              </a:rPr>
              <a:t>Nam cảm thấy thế nào khi đi chơi xa với cả nhà?</a:t>
            </a:r>
            <a:endParaRPr lang="en-US" sz="4000">
              <a:latin typeface="Arial-Rounded" pitchFamily="34" charset="0"/>
              <a:ea typeface="Arial-Rounded" pitchFamily="34" charset="0"/>
              <a:cs typeface="Arial-Rounded" pitchFamily="34" charset="0"/>
            </a:endParaRPr>
          </a:p>
        </p:txBody>
      </p:sp>
      <p:cxnSp>
        <p:nvCxnSpPr>
          <p:cNvPr id="25" name="Straight Connector 24"/>
          <p:cNvCxnSpPr/>
          <p:nvPr/>
        </p:nvCxnSpPr>
        <p:spPr>
          <a:xfrm>
            <a:off x="6538119" y="2743200"/>
            <a:ext cx="525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0712" y="3526971"/>
            <a:ext cx="525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48"/>
                                        </p:tgtEl>
                                      </p:cBhvr>
                                    </p:animEffect>
                                    <p:set>
                                      <p:cBhvr>
                                        <p:cTn id="23" dur="1" fill="hold">
                                          <p:stCondLst>
                                            <p:cond delay="499"/>
                                          </p:stCondLst>
                                        </p:cTn>
                                        <p:tgtEl>
                                          <p:spTgt spid="4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51"/>
                                        </p:tgtEl>
                                      </p:cBhvr>
                                    </p:animEffect>
                                    <p:set>
                                      <p:cBhvr>
                                        <p:cTn id="44" dur="1" fill="hold">
                                          <p:stCondLst>
                                            <p:cond delay="499"/>
                                          </p:stCondLst>
                                        </p:cTn>
                                        <p:tgtEl>
                                          <p:spTgt spid="51"/>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6"/>
                                        </p:tgtEl>
                                      </p:cBhvr>
                                    </p:animEffect>
                                    <p:set>
                                      <p:cBhvr>
                                        <p:cTn id="50" dur="1" fill="hold">
                                          <p:stCondLst>
                                            <p:cond delay="499"/>
                                          </p:stCondLst>
                                        </p:cTn>
                                        <p:tgtEl>
                                          <p:spTgt spid="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5"/>
                                        </p:tgtEl>
                                      </p:cBhvr>
                                    </p:animEffect>
                                    <p:set>
                                      <p:cBhvr>
                                        <p:cTn id="68" dur="1" fill="hold">
                                          <p:stCondLst>
                                            <p:cond delay="499"/>
                                          </p:stCondLst>
                                        </p:cTn>
                                        <p:tgtEl>
                                          <p:spTgt spid="25"/>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482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Hè đến, nhà Nam đi nghỉ mát ở Cát Bà. Mẹ và Nam bỏ áo bơi, bàn chải, khăn mặt vào ba lô. Nam rất vui khi đi chơi xa với cả nhà.</a:t>
            </a:r>
          </a:p>
        </p:txBody>
      </p:sp>
      <p:sp>
        <p:nvSpPr>
          <p:cNvPr id="42" name="Title 1"/>
          <p:cNvSpPr txBox="1">
            <a:spLocks/>
          </p:cNvSpPr>
          <p:nvPr/>
        </p:nvSpPr>
        <p:spPr>
          <a:xfrm>
            <a:off x="2956719" y="4009400"/>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mặt trời</a:t>
            </a:r>
            <a:endParaRPr lang="en-US" sz="5400">
              <a:solidFill>
                <a:srgbClr val="0070C0"/>
              </a:solidFill>
              <a:latin typeface="Arial-Rounded" pitchFamily="34" charset="0"/>
              <a:ea typeface="Arial-Rounded" pitchFamily="34" charset="0"/>
              <a:cs typeface="Arial-Rounded" pitchFamily="34" charset="0"/>
            </a:endParaRPr>
          </a:p>
        </p:txBody>
      </p:sp>
      <p:sp>
        <p:nvSpPr>
          <p:cNvPr id="44" name="Title 1"/>
          <p:cNvSpPr txBox="1">
            <a:spLocks/>
          </p:cNvSpPr>
          <p:nvPr/>
        </p:nvSpPr>
        <p:spPr>
          <a:xfrm>
            <a:off x="-777081" y="4009400"/>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bãi cát</a:t>
            </a:r>
            <a:endParaRPr lang="en-US" sz="5400">
              <a:solidFill>
                <a:srgbClr val="0070C0"/>
              </a:solidFill>
              <a:latin typeface="Arial-Rounded" pitchFamily="34" charset="0"/>
              <a:ea typeface="Arial-Rounded" pitchFamily="34" charset="0"/>
              <a:cs typeface="Arial-Rounded" pitchFamily="34" charset="0"/>
            </a:endParaRPr>
          </a:p>
        </p:txBody>
      </p:sp>
      <p:sp>
        <p:nvSpPr>
          <p:cNvPr id="45" name="Title 1"/>
          <p:cNvSpPr txBox="1">
            <a:spLocks/>
          </p:cNvSpPr>
          <p:nvPr/>
        </p:nvSpPr>
        <p:spPr>
          <a:xfrm>
            <a:off x="7300119" y="4009400"/>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bật lửa</a:t>
            </a:r>
            <a:endParaRPr lang="en-US" sz="5400">
              <a:solidFill>
                <a:srgbClr val="0070C0"/>
              </a:solidFill>
              <a:latin typeface="Arial-Rounded" pitchFamily="34" charset="0"/>
              <a:ea typeface="Arial-Rounded" pitchFamily="34" charset="0"/>
              <a:cs typeface="Arial-Rounded" pitchFamily="34" charset="0"/>
            </a:endParaRPr>
          </a:p>
        </p:txBody>
      </p:sp>
      <p:sp>
        <p:nvSpPr>
          <p:cNvPr id="46" name="Title 1"/>
          <p:cNvSpPr txBox="1">
            <a:spLocks/>
          </p:cNvSpPr>
          <p:nvPr/>
        </p:nvSpPr>
        <p:spPr>
          <a:xfrm>
            <a:off x="-300831" y="310952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bát</a:t>
            </a:r>
            <a:endParaRPr lang="en-US" sz="5400">
              <a:solidFill>
                <a:srgbClr val="0070C0"/>
              </a:solidFill>
              <a:latin typeface="Arial-Rounded" pitchFamily="34" charset="0"/>
              <a:ea typeface="Arial-Rounded" pitchFamily="34" charset="0"/>
              <a:cs typeface="Arial-Rounded" pitchFamily="34" charset="0"/>
            </a:endParaRPr>
          </a:p>
        </p:txBody>
      </p:sp>
      <p:sp>
        <p:nvSpPr>
          <p:cNvPr id="47" name="Title 1"/>
          <p:cNvSpPr txBox="1">
            <a:spLocks/>
          </p:cNvSpPr>
          <p:nvPr/>
        </p:nvSpPr>
        <p:spPr>
          <a:xfrm>
            <a:off x="1581097" y="3109523"/>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lạt</a:t>
            </a:r>
            <a:endParaRPr lang="en-US" sz="5400">
              <a:solidFill>
                <a:srgbClr val="0070C0"/>
              </a:solidFill>
              <a:latin typeface="Arial-Rounded" pitchFamily="34" charset="0"/>
              <a:ea typeface="Arial-Rounded" pitchFamily="34" charset="0"/>
              <a:cs typeface="Arial-Rounded" pitchFamily="34" charset="0"/>
            </a:endParaRPr>
          </a:p>
        </p:txBody>
      </p:sp>
      <p:sp>
        <p:nvSpPr>
          <p:cNvPr id="48" name="Title 1"/>
          <p:cNvSpPr txBox="1">
            <a:spLocks/>
          </p:cNvSpPr>
          <p:nvPr/>
        </p:nvSpPr>
        <p:spPr>
          <a:xfrm>
            <a:off x="5629629" y="310952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gặt</a:t>
            </a:r>
            <a:endParaRPr lang="en-US" sz="5400">
              <a:solidFill>
                <a:srgbClr val="0070C0"/>
              </a:solidFill>
              <a:latin typeface="Arial-Rounded" pitchFamily="34" charset="0"/>
              <a:ea typeface="Arial-Rounded" pitchFamily="34" charset="0"/>
              <a:cs typeface="Arial-Rounded" pitchFamily="34" charset="0"/>
            </a:endParaRPr>
          </a:p>
        </p:txBody>
      </p:sp>
      <p:sp>
        <p:nvSpPr>
          <p:cNvPr id="49" name="Title 1"/>
          <p:cNvSpPr txBox="1">
            <a:spLocks/>
          </p:cNvSpPr>
          <p:nvPr/>
        </p:nvSpPr>
        <p:spPr>
          <a:xfrm>
            <a:off x="7757319" y="310952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a:t>
            </a:r>
            <a:r>
              <a:rPr lang="en-US" sz="5400" smtClean="0">
                <a:solidFill>
                  <a:srgbClr val="0070C0"/>
                </a:solidFill>
                <a:latin typeface="Arial-Rounded" pitchFamily="34" charset="0"/>
                <a:ea typeface="Arial-Rounded" pitchFamily="34" charset="0"/>
                <a:cs typeface="Arial-Rounded" pitchFamily="34" charset="0"/>
              </a:rPr>
              <a:t>ất</a:t>
            </a:r>
            <a:endParaRPr lang="en-US" sz="5400">
              <a:solidFill>
                <a:srgbClr val="0070C0"/>
              </a:solidFill>
              <a:latin typeface="Arial-Rounded" pitchFamily="34" charset="0"/>
              <a:ea typeface="Arial-Rounded" pitchFamily="34" charset="0"/>
              <a:cs typeface="Arial-Rounded" pitchFamily="34" charset="0"/>
            </a:endParaRPr>
          </a:p>
        </p:txBody>
      </p:sp>
      <p:sp>
        <p:nvSpPr>
          <p:cNvPr id="50" name="Title 1"/>
          <p:cNvSpPr txBox="1">
            <a:spLocks/>
          </p:cNvSpPr>
          <p:nvPr/>
        </p:nvSpPr>
        <p:spPr>
          <a:xfrm>
            <a:off x="9917304" y="31150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gật</a:t>
            </a:r>
            <a:endParaRPr lang="en-US" sz="5400">
              <a:solidFill>
                <a:srgbClr val="0070C0"/>
              </a:solidFill>
              <a:latin typeface="Arial-Rounded" pitchFamily="34" charset="0"/>
              <a:ea typeface="Arial-Rounded" pitchFamily="34" charset="0"/>
              <a:cs typeface="Arial-Rounded" pitchFamily="34" charset="0"/>
            </a:endParaRPr>
          </a:p>
        </p:txBody>
      </p:sp>
      <p:sp>
        <p:nvSpPr>
          <p:cNvPr id="51" name="Title 1"/>
          <p:cNvSpPr txBox="1">
            <a:spLocks/>
          </p:cNvSpPr>
          <p:nvPr/>
        </p:nvSpPr>
        <p:spPr>
          <a:xfrm>
            <a:off x="3617094" y="3115042"/>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sắt</a:t>
            </a:r>
            <a:endParaRPr lang="en-US" sz="5400">
              <a:solidFill>
                <a:srgbClr val="0070C0"/>
              </a:solidFill>
              <a:latin typeface="Arial-Rounded" pitchFamily="34" charset="0"/>
              <a:ea typeface="Arial-Rounded" pitchFamily="34" charset="0"/>
              <a:cs typeface="Arial-Rounded"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919" y="-196034"/>
            <a:ext cx="4876025" cy="369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3715209" y="914400"/>
            <a:ext cx="47314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Xin phép</a:t>
            </a:r>
            <a:endParaRPr lang="en-US" sz="6000">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8611" b="1393"/>
          <a:stretch/>
        </p:blipFill>
        <p:spPr>
          <a:xfrm>
            <a:off x="2385219" y="1981200"/>
            <a:ext cx="7391400" cy="4286250"/>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482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Đi học về, Hà thấy mấy khóm cúc đã nở rực rỡ. Hà hái cúc, cắm vào cốc rồi để ngay ngắn trên bàn học. Mẹ tấm tắc khen Hà khéo tay.</a:t>
            </a: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322" y="-56098"/>
            <a:ext cx="5131082" cy="310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a:xfrm>
            <a:off x="-140046"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học</a:t>
            </a:r>
            <a:endParaRPr lang="en-US" sz="5400">
              <a:latin typeface="Arial-Rounded" pitchFamily="34" charset="0"/>
              <a:ea typeface="Arial-Rounded" pitchFamily="34" charset="0"/>
              <a:cs typeface="Arial-Rounded" pitchFamily="34" charset="0"/>
            </a:endParaRPr>
          </a:p>
        </p:txBody>
      </p:sp>
      <p:sp>
        <p:nvSpPr>
          <p:cNvPr id="24" name="Title 1"/>
          <p:cNvSpPr txBox="1">
            <a:spLocks/>
          </p:cNvSpPr>
          <p:nvPr/>
        </p:nvSpPr>
        <p:spPr>
          <a:xfrm>
            <a:off x="1098204" y="30718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sóc</a:t>
            </a:r>
            <a:endParaRPr lang="en-US" sz="5400">
              <a:latin typeface="Arial-Rounded" pitchFamily="34" charset="0"/>
              <a:ea typeface="Arial-Rounded" pitchFamily="34" charset="0"/>
              <a:cs typeface="Arial-Rounded" pitchFamily="34" charset="0"/>
            </a:endParaRPr>
          </a:p>
        </p:txBody>
      </p:sp>
      <p:sp>
        <p:nvSpPr>
          <p:cNvPr id="25" name="Title 1"/>
          <p:cNvSpPr txBox="1">
            <a:spLocks/>
          </p:cNvSpPr>
          <p:nvPr/>
        </p:nvSpPr>
        <p:spPr>
          <a:xfrm>
            <a:off x="2755554" y="3071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cốc</a:t>
            </a:r>
            <a:endParaRPr lang="en-US" sz="5400">
              <a:latin typeface="Arial-Rounded" pitchFamily="34" charset="0"/>
              <a:ea typeface="Arial-Rounded" pitchFamily="34" charset="0"/>
              <a:cs typeface="Arial-Rounded" pitchFamily="34" charset="0"/>
            </a:endParaRPr>
          </a:p>
        </p:txBody>
      </p:sp>
      <p:sp>
        <p:nvSpPr>
          <p:cNvPr id="26" name="Title 1"/>
          <p:cNvSpPr txBox="1">
            <a:spLocks/>
          </p:cNvSpPr>
          <p:nvPr/>
        </p:nvSpPr>
        <p:spPr>
          <a:xfrm>
            <a:off x="5447514"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chục</a:t>
            </a:r>
            <a:endParaRPr lang="en-US" sz="5400">
              <a:latin typeface="Arial-Rounded" pitchFamily="34" charset="0"/>
              <a:ea typeface="Arial-Rounded" pitchFamily="34" charset="0"/>
              <a:cs typeface="Arial-Rounded" pitchFamily="34" charset="0"/>
            </a:endParaRPr>
          </a:p>
        </p:txBody>
      </p:sp>
      <p:sp>
        <p:nvSpPr>
          <p:cNvPr id="27" name="Title 1"/>
          <p:cNvSpPr txBox="1">
            <a:spLocks/>
          </p:cNvSpPr>
          <p:nvPr/>
        </p:nvSpPr>
        <p:spPr>
          <a:xfrm>
            <a:off x="7090036"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cúc</a:t>
            </a:r>
            <a:endParaRPr lang="en-US" sz="5400">
              <a:latin typeface="Arial-Rounded" pitchFamily="34" charset="0"/>
              <a:ea typeface="Arial-Rounded" pitchFamily="34" charset="0"/>
              <a:cs typeface="Arial-Rounded" pitchFamily="34" charset="0"/>
            </a:endParaRPr>
          </a:p>
        </p:txBody>
      </p:sp>
      <p:sp>
        <p:nvSpPr>
          <p:cNvPr id="28" name="Title 1"/>
          <p:cNvSpPr txBox="1">
            <a:spLocks/>
          </p:cNvSpPr>
          <p:nvPr/>
        </p:nvSpPr>
        <p:spPr>
          <a:xfrm>
            <a:off x="8470554"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đức</a:t>
            </a:r>
            <a:endParaRPr lang="en-US" sz="5400">
              <a:latin typeface="Arial-Rounded" pitchFamily="34" charset="0"/>
              <a:ea typeface="Arial-Rounded" pitchFamily="34" charset="0"/>
              <a:cs typeface="Arial-Rounded" pitchFamily="34" charset="0"/>
            </a:endParaRPr>
          </a:p>
        </p:txBody>
      </p:sp>
      <p:sp>
        <p:nvSpPr>
          <p:cNvPr id="29" name="Title 1"/>
          <p:cNvSpPr txBox="1">
            <a:spLocks/>
          </p:cNvSpPr>
          <p:nvPr/>
        </p:nvSpPr>
        <p:spPr>
          <a:xfrm>
            <a:off x="4172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1726854"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3074868"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60560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7508232"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9037560"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10078089" y="307740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mực</a:t>
            </a:r>
            <a:endParaRPr lang="en-US" sz="5400">
              <a:latin typeface="Arial-Rounded" pitchFamily="34" charset="0"/>
              <a:ea typeface="Arial-Rounded" pitchFamily="34" charset="0"/>
              <a:cs typeface="Arial-Rounded" pitchFamily="34" charset="0"/>
            </a:endParaRPr>
          </a:p>
        </p:txBody>
      </p:sp>
      <p:sp>
        <p:nvSpPr>
          <p:cNvPr id="36" name="Title 1"/>
          <p:cNvSpPr txBox="1">
            <a:spLocks/>
          </p:cNvSpPr>
          <p:nvPr/>
        </p:nvSpPr>
        <p:spPr>
          <a:xfrm>
            <a:off x="10721295"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ưc</a:t>
            </a:r>
            <a:endParaRPr lang="en-US" sz="5400">
              <a:solidFill>
                <a:srgbClr val="FF000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4151011" y="3077403"/>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lộc</a:t>
            </a:r>
            <a:endParaRPr lang="en-US" sz="5400">
              <a:latin typeface="Arial-Rounded" pitchFamily="34" charset="0"/>
              <a:ea typeface="Arial-Rounded" pitchFamily="34" charset="0"/>
              <a:cs typeface="Arial-Rounded" pitchFamily="34" charset="0"/>
            </a:endParaRPr>
          </a:p>
        </p:txBody>
      </p:sp>
      <p:sp>
        <p:nvSpPr>
          <p:cNvPr id="38" name="Title 1"/>
          <p:cNvSpPr txBox="1">
            <a:spLocks/>
          </p:cNvSpPr>
          <p:nvPr/>
        </p:nvSpPr>
        <p:spPr>
          <a:xfrm>
            <a:off x="4398661"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45569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máy xúc</a:t>
            </a:r>
            <a:endParaRPr lang="en-US" sz="5400">
              <a:latin typeface="Arial-Rounded" pitchFamily="34" charset="0"/>
              <a:ea typeface="Arial-Rounded" pitchFamily="34" charset="0"/>
              <a:cs typeface="Arial-Rounded" pitchFamily="34" charset="0"/>
            </a:endParaRPr>
          </a:p>
        </p:txBody>
      </p:sp>
      <p:sp>
        <p:nvSpPr>
          <p:cNvPr id="40" name="Title 1"/>
          <p:cNvSpPr txBox="1">
            <a:spLocks/>
          </p:cNvSpPr>
          <p:nvPr/>
        </p:nvSpPr>
        <p:spPr>
          <a:xfrm>
            <a:off x="1966119" y="40679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cái cốc</a:t>
            </a:r>
            <a:endParaRPr lang="en-US" sz="5400">
              <a:latin typeface="Arial-Rounded" pitchFamily="34" charset="0"/>
              <a:ea typeface="Arial-Rounded" pitchFamily="34" charset="0"/>
              <a:cs typeface="Arial-Rounded" pitchFamily="34" charset="0"/>
            </a:endParaRPr>
          </a:p>
        </p:txBody>
      </p:sp>
      <p:sp>
        <p:nvSpPr>
          <p:cNvPr id="41" name="Title 1"/>
          <p:cNvSpPr txBox="1">
            <a:spLocks/>
          </p:cNvSpPr>
          <p:nvPr/>
        </p:nvSpPr>
        <p:spPr>
          <a:xfrm>
            <a:off x="-1100932" y="406790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con sóc</a:t>
            </a:r>
            <a:endParaRPr lang="en-US" sz="5400">
              <a:latin typeface="Arial-Rounded" pitchFamily="34" charset="0"/>
              <a:ea typeface="Arial-Rounded" pitchFamily="34" charset="0"/>
              <a:cs typeface="Arial-Rounded" pitchFamily="34" charset="0"/>
            </a:endParaRPr>
          </a:p>
        </p:txBody>
      </p:sp>
      <p:sp>
        <p:nvSpPr>
          <p:cNvPr id="43" name="Title 1"/>
          <p:cNvSpPr txBox="1">
            <a:spLocks/>
          </p:cNvSpPr>
          <p:nvPr/>
        </p:nvSpPr>
        <p:spPr>
          <a:xfrm>
            <a:off x="76811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con mực</a:t>
            </a:r>
            <a:endParaRPr lang="en-US" sz="5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3504384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253" y="386334"/>
            <a:ext cx="6085332" cy="6085332"/>
          </a:xfrm>
          <a:prstGeom prst="rect">
            <a:avLst/>
          </a:prstGeom>
        </p:spPr>
      </p:pic>
    </p:spTree>
    <p:extLst>
      <p:ext uri="{BB962C8B-B14F-4D97-AF65-F5344CB8AC3E}">
        <p14:creationId xmlns:p14="http://schemas.microsoft.com/office/powerpoint/2010/main" val="3458362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518319" y="31311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máy xúc</a:t>
            </a:r>
            <a:endParaRPr lang="en-US" sz="8000">
              <a:latin typeface="Arial-Rounded" pitchFamily="34" charset="0"/>
              <a:ea typeface="Arial-Rounded" pitchFamily="34" charset="0"/>
              <a:cs typeface="Arial-Rounded" pitchFamily="34" charset="0"/>
            </a:endParaRPr>
          </a:p>
        </p:txBody>
      </p:sp>
      <p:sp>
        <p:nvSpPr>
          <p:cNvPr id="5" name="Title 1"/>
          <p:cNvSpPr txBox="1">
            <a:spLocks/>
          </p:cNvSpPr>
          <p:nvPr/>
        </p:nvSpPr>
        <p:spPr>
          <a:xfrm>
            <a:off x="5526770" y="1371599"/>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cái cốc</a:t>
            </a:r>
            <a:endParaRPr lang="en-US" sz="8000">
              <a:latin typeface="Arial-Rounded" pitchFamily="34" charset="0"/>
              <a:ea typeface="Arial-Rounded" pitchFamily="34" charset="0"/>
              <a:cs typeface="Arial-Rounded" pitchFamily="34" charset="0"/>
            </a:endParaRPr>
          </a:p>
        </p:txBody>
      </p:sp>
      <p:sp>
        <p:nvSpPr>
          <p:cNvPr id="6" name="Title 1"/>
          <p:cNvSpPr txBox="1">
            <a:spLocks/>
          </p:cNvSpPr>
          <p:nvPr/>
        </p:nvSpPr>
        <p:spPr>
          <a:xfrm>
            <a:off x="518319" y="1371600"/>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con sóc</a:t>
            </a:r>
            <a:endParaRPr lang="en-US" sz="8000">
              <a:latin typeface="Arial-Rounded" pitchFamily="34" charset="0"/>
              <a:ea typeface="Arial-Rounded" pitchFamily="34" charset="0"/>
              <a:cs typeface="Arial-Rounded" pitchFamily="34" charset="0"/>
            </a:endParaRPr>
          </a:p>
        </p:txBody>
      </p:sp>
      <p:sp>
        <p:nvSpPr>
          <p:cNvPr id="7" name="Title 1"/>
          <p:cNvSpPr txBox="1">
            <a:spLocks/>
          </p:cNvSpPr>
          <p:nvPr/>
        </p:nvSpPr>
        <p:spPr>
          <a:xfrm>
            <a:off x="5623719" y="31311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con mực</a:t>
            </a:r>
            <a:endParaRPr lang="en-US" sz="80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22848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253" y="386334"/>
            <a:ext cx="6085332" cy="6085332"/>
          </a:xfrm>
          <a:prstGeom prst="rect">
            <a:avLst/>
          </a:prstGeom>
        </p:spPr>
      </p:pic>
    </p:spTree>
    <p:extLst>
      <p:ext uri="{BB962C8B-B14F-4D97-AF65-F5344CB8AC3E}">
        <p14:creationId xmlns:p14="http://schemas.microsoft.com/office/powerpoint/2010/main" val="3790867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0319" y="380939"/>
            <a:ext cx="9090025"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7772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75469" y="1547991"/>
            <a:ext cx="10972800" cy="3715537"/>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5400" smtClean="0">
                <a:solidFill>
                  <a:schemeClr val="bg1"/>
                </a:solidFill>
                <a:latin typeface="Arial-Rounded" pitchFamily="34" charset="0"/>
                <a:ea typeface="Arial-Rounded" pitchFamily="34" charset="0"/>
                <a:cs typeface="Arial-Rounded" pitchFamily="34" charset="0"/>
              </a:rPr>
              <a:t>	</a:t>
            </a:r>
            <a:r>
              <a:rPr lang="en-US" sz="5400">
                <a:solidFill>
                  <a:schemeClr val="bg1"/>
                </a:solidFill>
                <a:latin typeface="Arial-Rounded" pitchFamily="34" charset="0"/>
                <a:ea typeface="Arial-Rounded" pitchFamily="34" charset="0"/>
                <a:cs typeface="Arial-Rounded" pitchFamily="34" charset="0"/>
              </a:rPr>
              <a:t>Hà hái cúc, cắm vào cốc rồi để ngay ngắn trên bàn học. Mẹ tấm tắc khen Hà khéo tay.</a:t>
            </a:r>
          </a:p>
        </p:txBody>
      </p:sp>
    </p:spTree>
    <p:extLst>
      <p:ext uri="{BB962C8B-B14F-4D97-AF65-F5344CB8AC3E}">
        <p14:creationId xmlns:p14="http://schemas.microsoft.com/office/powerpoint/2010/main" val="4045948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966119" y="5847382"/>
            <a:ext cx="733079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Đây là đâu?</a:t>
            </a:r>
            <a:endParaRPr lang="en-US" sz="9600">
              <a:solidFill>
                <a:schemeClr val="bg1"/>
              </a:solidFill>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14737"/>
          <a:stretch/>
        </p:blipFill>
        <p:spPr>
          <a:xfrm>
            <a:off x="2728119" y="38100"/>
            <a:ext cx="6350000" cy="5847382"/>
          </a:xfrm>
          <a:prstGeom prst="rect">
            <a:avLst/>
          </a:prstGeom>
        </p:spPr>
      </p:pic>
    </p:spTree>
    <p:extLst>
      <p:ext uri="{BB962C8B-B14F-4D97-AF65-F5344CB8AC3E}">
        <p14:creationId xmlns:p14="http://schemas.microsoft.com/office/powerpoint/2010/main" val="400302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3066</TotalTime>
  <Words>348</Words>
  <Application>Microsoft Office PowerPoint</Application>
  <PresentationFormat>Custom</PresentationFormat>
  <Paragraphs>189</Paragraphs>
  <Slides>39</Slides>
  <Notes>19</Notes>
  <HiddenSlides>0</HiddenSlides>
  <MMClips>3</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.VnArial</vt:lpstr>
      <vt:lpstr>.VnCooper</vt:lpstr>
      <vt:lpstr>Arial</vt:lpstr>
      <vt:lpstr>Arial Rounded MT Bold</vt:lpstr>
      <vt:lpstr>Arial-Rounded</vt:lpstr>
      <vt:lpstr>Arrus-Black</vt:lpstr>
      <vt:lpstr>AvantGarde</vt:lpstr>
      <vt:lpstr>Bandit</vt:lpstr>
      <vt:lpstr>Calibri</vt:lpstr>
      <vt:lpstr>HP001</vt:lpstr>
      <vt:lpstr>HP001 4 hàng</vt:lpstr>
      <vt:lpstr>HP001 4H</vt:lpstr>
      <vt:lpstr>Office Theme</vt:lpstr>
      <vt:lpstr>PowerPoint Presentation</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397</cp:revision>
  <dcterms:created xsi:type="dcterms:W3CDTF">2021-05-08T14:00:55Z</dcterms:created>
  <dcterms:modified xsi:type="dcterms:W3CDTF">2021-11-24T01:55:00Z</dcterms:modified>
</cp:coreProperties>
</file>