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68" r:id="rId2"/>
    <p:sldId id="257" r:id="rId3"/>
    <p:sldId id="258" r:id="rId4"/>
    <p:sldId id="343" r:id="rId5"/>
    <p:sldId id="344" r:id="rId6"/>
    <p:sldId id="345" r:id="rId7"/>
    <p:sldId id="346" r:id="rId8"/>
    <p:sldId id="347" r:id="rId9"/>
    <p:sldId id="348" r:id="rId10"/>
    <p:sldId id="360" r:id="rId11"/>
    <p:sldId id="367" r:id="rId12"/>
    <p:sldId id="259" r:id="rId13"/>
    <p:sldId id="260" r:id="rId14"/>
    <p:sldId id="324" r:id="rId15"/>
    <p:sldId id="336" r:id="rId16"/>
    <p:sldId id="263" r:id="rId17"/>
    <p:sldId id="282" r:id="rId18"/>
    <p:sldId id="283" r:id="rId19"/>
    <p:sldId id="284" r:id="rId20"/>
    <p:sldId id="361" r:id="rId21"/>
    <p:sldId id="264" r:id="rId22"/>
    <p:sldId id="265" r:id="rId23"/>
    <p:sldId id="355" r:id="rId24"/>
    <p:sldId id="267" r:id="rId25"/>
    <p:sldId id="356" r:id="rId26"/>
    <p:sldId id="320" r:id="rId27"/>
    <p:sldId id="357" r:id="rId28"/>
    <p:sldId id="350" r:id="rId29"/>
    <p:sldId id="362" r:id="rId30"/>
    <p:sldId id="363" r:id="rId31"/>
    <p:sldId id="268" r:id="rId32"/>
    <p:sldId id="279" r:id="rId33"/>
    <p:sldId id="286" r:id="rId34"/>
    <p:sldId id="314" r:id="rId35"/>
    <p:sldId id="272" r:id="rId36"/>
    <p:sldId id="338" r:id="rId37"/>
    <p:sldId id="353" r:id="rId38"/>
    <p:sldId id="339" r:id="rId39"/>
    <p:sldId id="326" r:id="rId40"/>
    <p:sldId id="274" r:id="rId41"/>
    <p:sldId id="275" r:id="rId42"/>
    <p:sldId id="366" r:id="rId43"/>
    <p:sldId id="277" r:id="rId4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79" d="100"/>
          <a:sy n="79" d="100"/>
        </p:scale>
        <p:origin x="715" y="8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23/11/2021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mở</a:t>
            </a:r>
            <a:r>
              <a:rPr lang="en-US" baseline="0" smtClean="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23/11/2021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image" Target="../media/image8.png"/><Relationship Id="rId1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886"/>
            <a:ext cx="12161838" cy="6544227"/>
          </a:xfrm>
          <a:prstGeom prst="rect">
            <a:avLst/>
          </a:prstGeom>
        </p:spPr>
      </p:pic>
    </p:spTree>
    <p:extLst>
      <p:ext uri="{BB962C8B-B14F-4D97-AF65-F5344CB8AC3E}">
        <p14:creationId xmlns:p14="http://schemas.microsoft.com/office/powerpoint/2010/main" val="396984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37886" y="3126898"/>
            <a:ext cx="11338719" cy="2892902"/>
          </a:xfrm>
          <a:prstGeom prst="rect">
            <a:avLst/>
          </a:prstGeom>
          <a:noFill/>
        </p:spPr>
        <p:txBody>
          <a:bodyPr wrap="square" lIns="121725" tIns="60862" rIns="121725" bIns="60862" rtlCol="0">
            <a:spAutoFit/>
          </a:bodyPr>
          <a:lstStyle/>
          <a:p>
            <a:pPr algn="ctr"/>
            <a:r>
              <a:rPr lang="vi-VN" sz="18000" smtClean="0">
                <a:solidFill>
                  <a:srgbClr val="FF0000"/>
                </a:solidFill>
                <a:latin typeface="HP001 4 hàng" pitchFamily="34" charset="0"/>
              </a:rPr>
              <a:t>Ǖ</a:t>
            </a:r>
            <a:r>
              <a:rPr lang="el-GR" sz="18000">
                <a:solidFill>
                  <a:srgbClr val="FF0000"/>
                </a:solidFill>
                <a:latin typeface="HP001 4 hàng" pitchFamily="34" charset="0"/>
              </a:rPr>
              <a:t>ί</a:t>
            </a:r>
            <a:r>
              <a:rPr lang="vi-VN" sz="18000">
                <a:solidFill>
                  <a:srgbClr val="FF0000"/>
                </a:solidFill>
                <a:latin typeface="HP001 4 hàng" pitchFamily="34" charset="0"/>
              </a:rPr>
              <a:t>ả gấc </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7"/>
            <a:ext cx="11696009" cy="155087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itle 1"/>
          <p:cNvSpPr txBox="1">
            <a:spLocks/>
          </p:cNvSpPr>
          <p:nvPr/>
        </p:nvSpPr>
        <p:spPr>
          <a:xfrm>
            <a:off x="171212" y="5029200"/>
            <a:ext cx="11700907"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latin typeface="Arial-Rounded" pitchFamily="34" charset="0"/>
                <a:ea typeface="Arial-Rounded" pitchFamily="34" charset="0"/>
                <a:cs typeface="Arial-Rounded" pitchFamily="34" charset="0"/>
              </a:rPr>
              <a:t>	Ở </a:t>
            </a:r>
            <a:r>
              <a:rPr lang="en-US" sz="5000" b="1" dirty="0" err="1" smtClean="0">
                <a:latin typeface="Arial-Rounded" pitchFamily="34" charset="0"/>
                <a:ea typeface="Arial-Rounded" pitchFamily="34" charset="0"/>
                <a:cs typeface="Arial-Rounded" pitchFamily="34" charset="0"/>
              </a:rPr>
              <a:t>góc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vườn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cạnh</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gốc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cau</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khóm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cúc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nở</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hoa</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rực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rỡ</a:t>
            </a:r>
            <a:r>
              <a:rPr lang="en-US" sz="5000" b="1" dirty="0" smtClean="0">
                <a:latin typeface="Arial-Rounded" pitchFamily="34" charset="0"/>
                <a:ea typeface="Arial-Rounded" pitchFamily="34" charset="0"/>
                <a:cs typeface="Arial-Rounded" pitchFamily="34" charset="0"/>
              </a:rPr>
              <a:t>.</a:t>
            </a:r>
            <a:endParaRPr lang="en-US" sz="5000" b="1" dirty="0">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879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47</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171212" y="4565815"/>
            <a:ext cx="11700907" cy="2408403"/>
            <a:chOff x="695008" y="4942917"/>
            <a:chExt cx="10717370" cy="2408403"/>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latin typeface="Arial-Rounded" pitchFamily="34" charset="0"/>
                  <a:ea typeface="Arial-Rounded" pitchFamily="34" charset="0"/>
                  <a:cs typeface="Arial-Rounded" pitchFamily="34" charset="0"/>
                </a:rPr>
                <a:t>	Ở </a:t>
              </a:r>
              <a:r>
                <a:rPr lang="en-US" sz="5000" b="1" dirty="0" err="1" smtClean="0">
                  <a:latin typeface="Arial-Rounded" pitchFamily="34" charset="0"/>
                  <a:ea typeface="Arial-Rounded" pitchFamily="34" charset="0"/>
                  <a:cs typeface="Arial-Rounded" pitchFamily="34" charset="0"/>
                </a:rPr>
                <a:t>góc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vườn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cạnh</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gốc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cau</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khóm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cúc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nở</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hoa</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rực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rỡ</a:t>
              </a:r>
              <a:r>
                <a:rPr lang="en-US" sz="5000" b="1" dirty="0" smtClean="0">
                  <a:latin typeface="Arial-Rounded" pitchFamily="34" charset="0"/>
                  <a:ea typeface="Arial-Rounded" pitchFamily="34" charset="0"/>
                  <a:cs typeface="Arial-Rounded" pitchFamily="34" charset="0"/>
                </a:rPr>
                <a:t>.</a:t>
              </a:r>
              <a:endParaRPr lang="en-US" sz="5000" b="1" dirty="0">
                <a:latin typeface="Arial-Rounded" pitchFamily="34" charset="0"/>
                <a:ea typeface="Arial-Rounded" pitchFamily="34" charset="0"/>
                <a:cs typeface="Arial-Rounded" pitchFamily="34" charset="0"/>
              </a:endParaRPr>
            </a:p>
          </p:txBody>
        </p:sp>
        <p:sp>
          <p:nvSpPr>
            <p:cNvPr id="35" name="Title 1"/>
            <p:cNvSpPr txBox="1">
              <a:spLocks/>
            </p:cNvSpPr>
            <p:nvPr/>
          </p:nvSpPr>
          <p:spPr>
            <a:xfrm>
              <a:off x="186211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oc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357136" y="494291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u</a:t>
              </a:r>
              <a:r>
                <a:rPr lang="en-US" sz="5000" b="1" dirty="0" err="1" smtClean="0">
                  <a:solidFill>
                    <a:srgbClr val="FF0000"/>
                  </a:solidFill>
                  <a:latin typeface="Arial-Rounded" pitchFamily="34" charset="0"/>
                  <a:ea typeface="Arial-Rounded" pitchFamily="34" charset="0"/>
                  <a:cs typeface="Arial-Rounded" pitchFamily="34" charset="0"/>
                </a:rPr>
                <a:t>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703155"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ôc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1416234" y="585023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ưc</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oc  ôc  uc  ưc</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endParaRPr lang="en-US" sz="8800">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oc</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r>
              <a:rPr lang="en-US" sz="8800" smtClean="0">
                <a:solidFill>
                  <a:srgbClr val="FF0000"/>
                </a:solidFill>
                <a:latin typeface="Arial-Rounded" pitchFamily="34" charset="0"/>
                <a:ea typeface="Arial-Rounded" pitchFamily="34" charset="0"/>
                <a:cs typeface="Arial-Rounded" pitchFamily="34" charset="0"/>
              </a:rPr>
              <a:t>oc</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362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oc</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a:t>
            </a:r>
            <a:r>
              <a:rPr lang="en-US" sz="11500" smtClean="0">
                <a:latin typeface="Arial-Rounded" pitchFamily="34" charset="0"/>
                <a:ea typeface="Arial-Rounded" pitchFamily="34" charset="0"/>
                <a:cs typeface="Arial-Rounded" pitchFamily="34" charset="0"/>
              </a:rPr>
              <a:t>c</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362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uc</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61219"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56819"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37338"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156369" y="3538221"/>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o</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3032919" y="3538221"/>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ô</a:t>
            </a:r>
          </a:p>
        </p:txBody>
      </p:sp>
      <p:sp>
        <p:nvSpPr>
          <p:cNvPr id="13" name="TextBox 12"/>
          <p:cNvSpPr txBox="1"/>
          <p:nvPr/>
        </p:nvSpPr>
        <p:spPr>
          <a:xfrm>
            <a:off x="5909469" y="3538221"/>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u</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57271"/>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ư</a:t>
            </a:r>
            <a:r>
              <a:rPr lang="en-US" sz="11500" smtClean="0">
                <a:latin typeface="Arial-Rounded" pitchFamily="34" charset="0"/>
                <a:ea typeface="Arial-Rounded" pitchFamily="34" charset="0"/>
                <a:cs typeface="Arial-Rounded" pitchFamily="34" charset="0"/>
              </a:rPr>
              <a:t>c</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57271"/>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816976" y="3557271"/>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sóc</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cái cốc</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61952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ôc</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máy xúc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24692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mực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26597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Ο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229"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229" y="236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63989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Ŕ</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353848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Ư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94519" y="457200"/>
            <a:ext cx="10945812" cy="4116387"/>
          </a:xfrm>
        </p:spPr>
      </p:pic>
    </p:spTree>
    <p:extLst>
      <p:ext uri="{BB962C8B-B14F-4D97-AF65-F5344CB8AC3E}">
        <p14:creationId xmlns:p14="http://schemas.microsoft.com/office/powerpoint/2010/main" val="4000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dirty="0" smtClean="0">
                <a:solidFill>
                  <a:srgbClr val="FF0000"/>
                </a:solidFill>
                <a:latin typeface="HP001 4 hàng" pitchFamily="34" charset="0"/>
              </a:rPr>
              <a:t>″</a:t>
            </a:r>
            <a:endParaRPr lang="en-US" sz="9000" dirty="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l-GR" sz="18000" dirty="0">
                <a:solidFill>
                  <a:srgbClr val="FF0000"/>
                </a:solidFill>
                <a:latin typeface="HP001 4 hàng"/>
              </a:rPr>
              <a:t>Ο </a:t>
            </a:r>
            <a:endParaRPr lang="en-US" sz="9000" dirty="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dirty="0">
                <a:solidFill>
                  <a:srgbClr val="FF0000"/>
                </a:solidFill>
                <a:latin typeface="HP001 4 hàng" pitchFamily="34" charset="0"/>
              </a:rPr>
              <a:t>Ď</a:t>
            </a:r>
            <a:r>
              <a:rPr lang="en-US" sz="18000" dirty="0">
                <a:solidFill>
                  <a:srgbClr val="FF0000"/>
                </a:solidFill>
                <a:latin typeface="HP001 4 hàng"/>
              </a:rPr>
              <a:t>‼ </a:t>
            </a:r>
            <a:endParaRPr lang="en-US" sz="9000" dirty="0">
              <a:solidFill>
                <a:srgbClr val="FF0000"/>
              </a:solidFill>
              <a:latin typeface="HP001 4 hàng" pitchFamily="34" charset="0"/>
            </a:endParaRPr>
          </a:p>
        </p:txBody>
      </p:sp>
      <p:sp>
        <p:nvSpPr>
          <p:cNvPr id="10" name="TextBox 9"/>
          <p:cNvSpPr txBox="1"/>
          <p:nvPr/>
        </p:nvSpPr>
        <p:spPr>
          <a:xfrm>
            <a:off x="5628785" y="4655434"/>
            <a:ext cx="6624334" cy="2892902"/>
          </a:xfrm>
          <a:prstGeom prst="rect">
            <a:avLst/>
          </a:prstGeom>
          <a:noFill/>
        </p:spPr>
        <p:txBody>
          <a:bodyPr wrap="square" lIns="121725" tIns="60862" rIns="121725" bIns="60862" rtlCol="0">
            <a:spAutoFit/>
          </a:bodyPr>
          <a:lstStyle/>
          <a:p>
            <a:r>
              <a:rPr lang="en-US" sz="18000" dirty="0">
                <a:solidFill>
                  <a:srgbClr val="FF0000"/>
                </a:solidFill>
                <a:latin typeface="HP001 4 hàng" pitchFamily="34" charset="0"/>
              </a:rPr>
              <a:t>Ŕ</a:t>
            </a:r>
            <a:r>
              <a:rPr lang="en-US" sz="18000" dirty="0">
                <a:solidFill>
                  <a:srgbClr val="FF0000"/>
                </a:solidFill>
                <a:latin typeface="HP001 4 hàng"/>
              </a:rPr>
              <a:t>‼</a:t>
            </a:r>
            <a:r>
              <a:rPr lang="en-US" sz="18000" dirty="0" smtClean="0">
                <a:solidFill>
                  <a:srgbClr val="FF0000"/>
                </a:solidFill>
                <a:latin typeface="HP001 4 hàng"/>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986881" y="1143000"/>
            <a:ext cx="10987314" cy="3200678"/>
          </a:xfrm>
          <a:prstGeom prst="rect">
            <a:avLst/>
          </a:prstGeom>
          <a:noFill/>
        </p:spPr>
        <p:txBody>
          <a:bodyPr wrap="square" lIns="121725" tIns="60862" rIns="121725" bIns="60862" rtlCol="0">
            <a:spAutoFit/>
          </a:bodyPr>
          <a:lstStyle/>
          <a:p>
            <a:pPr algn="ctr"/>
            <a:r>
              <a:rPr lang="en-US" sz="19300" dirty="0" err="1">
                <a:solidFill>
                  <a:srgbClr val="FF0000"/>
                </a:solidFill>
                <a:latin typeface="HP001" panose="020B0603050302020204" pitchFamily="34" charset="0"/>
                <a:ea typeface="HP001" panose="020B0603050302020204" pitchFamily="34" charset="0"/>
              </a:rPr>
              <a:t>cố</a:t>
            </a:r>
            <a:r>
              <a:rPr lang="el-GR" sz="19300" dirty="0">
                <a:solidFill>
                  <a:srgbClr val="FF0000"/>
                </a:solidFill>
                <a:latin typeface="HP001" panose="020B0603050302020204" pitchFamily="34" charset="0"/>
                <a:ea typeface="HP001" panose="020B0603050302020204" pitchFamily="34" charset="0"/>
              </a:rPr>
              <a:t>Ο</a:t>
            </a:r>
            <a:r>
              <a:rPr lang="en-US" sz="19300" dirty="0">
                <a:solidFill>
                  <a:srgbClr val="FF0000"/>
                </a:solidFill>
                <a:latin typeface="HP001" panose="020B0603050302020204" pitchFamily="34" charset="0"/>
                <a:ea typeface="HP001" panose="020B0603050302020204" pitchFamily="34" charset="0"/>
              </a:rPr>
              <a:t>ɖ</a:t>
            </a:r>
            <a:r>
              <a:rPr lang="en-US" sz="20000" dirty="0">
                <a:solidFill>
                  <a:srgbClr val="FF0000"/>
                </a:solidFill>
                <a:latin typeface="HP001" panose="020B0603050302020204" pitchFamily="34" charset="0"/>
                <a:ea typeface="HP001" panose="020B0603050302020204" pitchFamily="34" charset="0"/>
              </a:rPr>
              <a:t> </a:t>
            </a:r>
          </a:p>
        </p:txBody>
      </p:sp>
      <p:sp>
        <p:nvSpPr>
          <p:cNvPr id="4" name="TextBox 3"/>
          <p:cNvSpPr txBox="1"/>
          <p:nvPr/>
        </p:nvSpPr>
        <p:spPr>
          <a:xfrm>
            <a:off x="1966119" y="1133061"/>
            <a:ext cx="10987314"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jự</a:t>
            </a:r>
            <a:r>
              <a:rPr lang="en-US" sz="18000" dirty="0">
                <a:solidFill>
                  <a:srgbClr val="FF0000"/>
                </a:solidFill>
                <a:latin typeface="HP001 4 hàng"/>
              </a:rPr>
              <a:t>‼</a:t>
            </a:r>
            <a:r>
              <a:rPr lang="en-US" sz="18000" dirty="0" smtClean="0">
                <a:solidFill>
                  <a:srgbClr val="FF0000"/>
                </a:solidFill>
                <a:latin typeface="HP001 4H"/>
                <a:ea typeface="HP001 4H"/>
              </a:rPr>
              <a:t> </a:t>
            </a:r>
            <a:r>
              <a:rPr lang="en-US" sz="9000" dirty="0" smtClean="0">
                <a:solidFill>
                  <a:srgbClr val="FF0000"/>
                </a:solidFill>
                <a:latin typeface="HP001 4H"/>
                <a:ea typeface="HP001 4H"/>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45914" y="3126898"/>
            <a:ext cx="11419320"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jáy </a:t>
            </a:r>
            <a:r>
              <a:rPr lang="vi-VN" sz="18000" dirty="0" smtClean="0">
                <a:solidFill>
                  <a:srgbClr val="FF0000"/>
                </a:solidFill>
                <a:latin typeface="HP001 4 hàng" pitchFamily="34" charset="0"/>
              </a:rPr>
              <a:t>xú</a:t>
            </a:r>
            <a:r>
              <a:rPr lang="en-US" sz="18000" dirty="0" smtClean="0">
                <a:solidFill>
                  <a:srgbClr val="FF0000"/>
                </a:solidFill>
                <a:latin typeface="HP001 4 hàng"/>
              </a:rPr>
              <a:t>‼</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33119" y="15888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ounded Rectangle 2"/>
          <p:cNvSpPr/>
          <p:nvPr/>
        </p:nvSpPr>
        <p:spPr>
          <a:xfrm>
            <a:off x="2591721" y="381000"/>
            <a:ext cx="517398" cy="6096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ounded Rectangle 5"/>
          <p:cNvSpPr/>
          <p:nvPr/>
        </p:nvSpPr>
        <p:spPr>
          <a:xfrm>
            <a:off x="2591721" y="4060131"/>
            <a:ext cx="517398" cy="6096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7449" t="9594" r="5424" b="9593"/>
          <a:stretch/>
        </p:blipFill>
        <p:spPr>
          <a:xfrm rot="5400000">
            <a:off x="-807642" y="807641"/>
            <a:ext cx="6858002" cy="5242719"/>
          </a:xfrm>
          <a:prstGeom prst="rect">
            <a:avLst/>
          </a:prstGeom>
        </p:spPr>
      </p:pic>
      <p:sp>
        <p:nvSpPr>
          <p:cNvPr id="8" name="Rectangle 7"/>
          <p:cNvSpPr/>
          <p:nvPr/>
        </p:nvSpPr>
        <p:spPr>
          <a:xfrm>
            <a:off x="2956719" y="5850467"/>
            <a:ext cx="213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Arial-Rounded" panose="020B0500000000000000" pitchFamily="34" charset="0"/>
                <a:ea typeface="Arial-Rounded" panose="020B0500000000000000" pitchFamily="34" charset="0"/>
                <a:cs typeface="Arial-Rounded" panose="020B0500000000000000" pitchFamily="34" charset="0"/>
              </a:rPr>
              <a:t>Trang</a:t>
            </a:r>
            <a:r>
              <a:rPr lang="en-US" sz="4400" dirty="0" smtClean="0">
                <a:latin typeface="Arial-Rounded" panose="020B0500000000000000" pitchFamily="34" charset="0"/>
                <a:ea typeface="Arial-Rounded" panose="020B0500000000000000" pitchFamily="34" charset="0"/>
                <a:cs typeface="Arial-Rounded" panose="020B0500000000000000" pitchFamily="34" charset="0"/>
              </a:rPr>
              <a:t> 8</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học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về</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thấy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mấy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khóm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cúc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đã</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nở</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rực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rỡ</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hái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cúc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cắm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vào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cốc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rồi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để</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ngay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ngắn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trên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bàn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học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Mẹ</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tấm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tắc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khen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khéo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tay</a:t>
            </a:r>
            <a:r>
              <a:rPr lang="en-US" dirty="0" smtClean="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1889489" y="5242677"/>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1314" y="523986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13919" y="5965698"/>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808674" y="49962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41803" y="5876988"/>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33146" y="575148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6461919" y="5799167"/>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418" y="6438759"/>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nhìn thấy gì khi đi học về?</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Mấy khóm cúc trông như thế nào?</a:t>
            </a:r>
            <a:endParaRPr lang="en-US" sz="4400">
              <a:latin typeface="Arial-Rounded" pitchFamily="34" charset="0"/>
              <a:ea typeface="Arial-Rounded" pitchFamily="34" charset="0"/>
              <a:cs typeface="Arial-Rounded" pitchFamily="34" charset="0"/>
            </a:endParaRP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cắm cúc vào đâu?</a:t>
            </a:r>
            <a:endParaRPr lang="en-US" sz="4400">
              <a:latin typeface="Arial-Rounded" pitchFamily="34" charset="0"/>
              <a:ea typeface="Arial-Rounded" pitchFamily="34" charset="0"/>
              <a:cs typeface="Arial-Rounded" pitchFamily="34" charset="0"/>
            </a:endParaRP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Mẹ khen Hà thế nào?</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19AD"/>
                </a:solidFill>
                <a:latin typeface="Arial-Rounded" pitchFamily="34" charset="0"/>
                <a:ea typeface="Arial-Rounded" pitchFamily="34" charset="0"/>
                <a:cs typeface="Arial-Rounded" pitchFamily="34" charset="0"/>
              </a:rPr>
              <a:t>mắc áo</a:t>
            </a:r>
            <a:endParaRPr lang="en-US" sz="8800">
              <a:solidFill>
                <a:srgbClr val="FF19A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Say mê</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50438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a:t>
            </a:r>
            <a:r>
              <a:rPr lang="en-US" sz="9600" i="1" smtClean="0">
                <a:solidFill>
                  <a:srgbClr val="FF0000"/>
                </a:solidFill>
                <a:latin typeface="Arial-Rounded" pitchFamily="34" charset="0"/>
                <a:ea typeface="Arial-Rounded" pitchFamily="34" charset="0"/>
                <a:cs typeface="Arial-Rounded" pitchFamily="34" charset="0"/>
              </a:rPr>
              <a:t>bác sĩ</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latin typeface="Arial-Rounded" pitchFamily="34" charset="0"/>
                <a:ea typeface="Arial-Rounded" pitchFamily="34" charset="0"/>
                <a:cs typeface="Arial-Rounded" pitchFamily="34" charset="0"/>
              </a:rPr>
              <a:t>	Nếu </a:t>
            </a:r>
            <a:r>
              <a:rPr lang="en-US" sz="5400">
                <a:latin typeface="Arial-Rounded" pitchFamily="34" charset="0"/>
                <a:ea typeface="Arial-Rounded" pitchFamily="34" charset="0"/>
                <a:cs typeface="Arial-Rounded" pitchFamily="34" charset="0"/>
              </a:rPr>
              <a:t>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chứ vần </a:t>
            </a:r>
            <a:r>
              <a:rPr lang="en-US" sz="9600" i="1" smtClean="0">
                <a:solidFill>
                  <a:srgbClr val="FF0000"/>
                </a:solidFill>
                <a:latin typeface="Arial-Rounded" pitchFamily="34" charset="0"/>
                <a:ea typeface="Arial-Rounded" pitchFamily="34" charset="0"/>
                <a:cs typeface="Arial-Rounded" pitchFamily="34" charset="0"/>
              </a:rPr>
              <a:t>âc</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365</Words>
  <Application>Microsoft Office PowerPoint</Application>
  <PresentationFormat>Custom</PresentationFormat>
  <Paragraphs>212</Paragraphs>
  <Slides>43</Slides>
  <Notes>18</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.VnArial</vt:lpstr>
      <vt:lpstr>.VnCooper</vt:lpstr>
      <vt:lpstr>Arial</vt:lpstr>
      <vt:lpstr>Arial Rounded MT Bold</vt:lpstr>
      <vt:lpstr>Arial-Rounded</vt:lpstr>
      <vt:lpstr>Arrus-Black</vt:lpstr>
      <vt:lpstr>AvantGarde</vt:lpstr>
      <vt:lpstr>Bandit</vt:lpstr>
      <vt:lpstr>Calibri</vt:lpstr>
      <vt:lpstr>HP001</vt:lpstr>
      <vt:lpstr>HP001 4 hàng</vt:lpstr>
      <vt:lpstr>HP001 4H</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363</cp:revision>
  <dcterms:created xsi:type="dcterms:W3CDTF">2021-05-08T14:00:55Z</dcterms:created>
  <dcterms:modified xsi:type="dcterms:W3CDTF">2021-11-23T09:58:39Z</dcterms:modified>
</cp:coreProperties>
</file>