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62" r:id="rId2"/>
    <p:sldId id="257" r:id="rId3"/>
    <p:sldId id="258" r:id="rId4"/>
    <p:sldId id="343" r:id="rId5"/>
    <p:sldId id="344" r:id="rId6"/>
    <p:sldId id="345" r:id="rId7"/>
    <p:sldId id="346" r:id="rId8"/>
    <p:sldId id="347" r:id="rId9"/>
    <p:sldId id="361" r:id="rId10"/>
    <p:sldId id="259" r:id="rId11"/>
    <p:sldId id="260" r:id="rId12"/>
    <p:sldId id="324" r:id="rId13"/>
    <p:sldId id="336" r:id="rId14"/>
    <p:sldId id="263" r:id="rId15"/>
    <p:sldId id="282" r:id="rId16"/>
    <p:sldId id="283" r:id="rId17"/>
    <p:sldId id="284" r:id="rId18"/>
    <p:sldId id="264" r:id="rId19"/>
    <p:sldId id="265" r:id="rId20"/>
    <p:sldId id="355" r:id="rId21"/>
    <p:sldId id="267" r:id="rId22"/>
    <p:sldId id="357" r:id="rId23"/>
    <p:sldId id="350" r:id="rId24"/>
    <p:sldId id="356" r:id="rId25"/>
    <p:sldId id="320" r:id="rId26"/>
    <p:sldId id="268" r:id="rId27"/>
    <p:sldId id="279" r:id="rId28"/>
    <p:sldId id="363" r:id="rId29"/>
    <p:sldId id="314" r:id="rId30"/>
    <p:sldId id="272" r:id="rId31"/>
    <p:sldId id="338" r:id="rId32"/>
    <p:sldId id="341" r:id="rId33"/>
    <p:sldId id="340" r:id="rId34"/>
    <p:sldId id="351" r:id="rId35"/>
    <p:sldId id="352" r:id="rId36"/>
    <p:sldId id="353" r:id="rId37"/>
    <p:sldId id="339" r:id="rId38"/>
    <p:sldId id="326" r:id="rId39"/>
    <p:sldId id="274" r:id="rId40"/>
    <p:sldId id="275" r:id="rId41"/>
    <p:sldId id="360" r:id="rId42"/>
    <p:sldId id="277" r:id="rId4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1EF"/>
    <a:srgbClr val="F3BBE7"/>
    <a:srgbClr val="DE8EA7"/>
    <a:srgbClr val="BD196F"/>
    <a:srgbClr val="00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8" autoAdjust="0"/>
    <p:restoredTop sz="92883" autoAdjust="0"/>
  </p:normalViewPr>
  <p:slideViewPr>
    <p:cSldViewPr>
      <p:cViewPr varScale="1">
        <p:scale>
          <a:sx n="81" d="100"/>
          <a:sy n="81" d="100"/>
        </p:scale>
        <p:origin x="614" y="48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Luyện</a:t>
            </a:r>
            <a:r>
              <a:rPr lang="en-US" baseline="0" smtClean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6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 học</a:t>
            </a:r>
            <a:r>
              <a:rPr lang="en-US" baseline="0" smtClean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chú</a:t>
            </a:r>
            <a:r>
              <a:rPr lang="en-US" baseline="0" smtClean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jp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slide" Target="slide8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slide" Target="slide9.xml"/><Relationship Id="rId4" Type="http://schemas.openxmlformats.org/officeDocument/2006/relationships/slide" Target="slide5.xml"/><Relationship Id="rId9" Type="http://schemas.openxmlformats.org/officeDocument/2006/relationships/image" Target="../media/image8.png"/><Relationship Id="rId14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87"/>
            <a:ext cx="12161838" cy="657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1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b="69259"/>
          <a:stretch/>
        </p:blipFill>
        <p:spPr>
          <a:xfrm>
            <a:off x="4758615" y="-333114"/>
            <a:ext cx="7343001" cy="53242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46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-65406" y="5264723"/>
            <a:ext cx="12246294" cy="1501088"/>
            <a:chOff x="695008" y="5406302"/>
            <a:chExt cx="10717370" cy="150108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Tây Bắc có ruộng bậc thang, có thác nước.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1736318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ăc</a:t>
              </a:r>
              <a:endParaRPr lang="en-US" sz="5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317015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ac</a:t>
              </a:r>
              <a:endParaRPr lang="en-US" sz="5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916761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âc</a:t>
              </a:r>
              <a:endParaRPr lang="en-US" sz="5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ac  ăc  âc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Du lịch Tây Bắc tháng 3 có gì đẹ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"/>
          <a:stretch/>
        </p:blipFill>
        <p:spPr bwMode="auto">
          <a:xfrm>
            <a:off x="73818" y="2007434"/>
            <a:ext cx="12088019" cy="343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 con thác đẹp như mơ nơi núi rừng Tây Bắ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514"/>
            <a:ext cx="12156099" cy="35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806211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195816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1772" y="4383189"/>
            <a:ext cx="2018038" cy="937203"/>
          </a:xfrm>
          <a:prstGeom prst="rect">
            <a:avLst/>
          </a:prstGeom>
          <a:noFill/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/>
                <a:ea typeface="Arial-Rounded"/>
                <a:cs typeface="Arial-Rounded"/>
              </a:rPr>
              <a:t>́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7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6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8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7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669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4502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8038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  <a:endParaRPr lang="en-US" sz="115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430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Chế phẩm từ vi khuẩn iúp tăng năng suất đậu phụng lên hơn 30%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1"/>
          <a:stretch/>
        </p:blipFill>
        <p:spPr bwMode="auto">
          <a:xfrm>
            <a:off x="387064" y="644940"/>
            <a:ext cx="4191000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ạc với tác dụng của cây lạc và cách dùng cây lạc trị bệnh như thế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644940"/>
            <a:ext cx="6737934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6" b="14043"/>
          <a:stretch/>
        </p:blipFill>
        <p:spPr>
          <a:xfrm>
            <a:off x="2061700" y="0"/>
            <a:ext cx="7533590" cy="5019585"/>
          </a:xfrm>
          <a:prstGeom prst="rect">
            <a:avLst/>
          </a:prstGeom>
        </p:spPr>
      </p:pic>
      <p:pic>
        <p:nvPicPr>
          <p:cNvPr id="1030" name="Picture 6" descr="Có âm nhạc cuộc sống tươi đẹp hơn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58" y="-81135"/>
            <a:ext cx="6927273" cy="48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Cute Little Kid Girl Wear A Clothes Stock Vector - Illustration of  child, preparing: 18289917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2" b="89842" l="9314" r="83824">
                        <a14:foregroundMark x1="35525" y1="25625" x2="58655" y2="30438"/>
                        <a14:foregroundMark x1="43084" y1="33375" x2="46712" y2="3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62" b="176"/>
          <a:stretch/>
        </p:blipFill>
        <p:spPr bwMode="auto">
          <a:xfrm>
            <a:off x="3958630" y="-25400"/>
            <a:ext cx="3739727" cy="48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ÔNG DỤNG CỦA QUẢ GẤ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38" y="23871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18" y="238710"/>
            <a:ext cx="6996588" cy="46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6986"/>
            <a:ext cx="7480300" cy="52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9149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BS. Nguyễn Trung Nghĩ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13" y="304800"/>
            <a:ext cx="2826705" cy="40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42119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51" y="145135"/>
            <a:ext cx="7240136" cy="50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9777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10" descr="CÔNG DỤNG CỦA QUẢ G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02" y="575286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571032"/>
            <a:ext cx="6189777" cy="41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53" y="1752600"/>
            <a:ext cx="3352234" cy="22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69" y="1295400"/>
            <a:ext cx="4039168" cy="279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S. Nguyễn Trung Nghĩ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7" y="972457"/>
            <a:ext cx="2248636" cy="32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223919" y="5943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35309" y="59436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758755" y="594359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83562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30145" y="48189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34922" y="48189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58021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17825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831741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86095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82564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452880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80818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531271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532097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4" y="-30885"/>
            <a:ext cx="6800273" cy="475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228643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971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12687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Ă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23" y="-131207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42031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Â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99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699907"/>
              </p:ext>
            </p:extLst>
          </p:nvPr>
        </p:nvGraphicFramePr>
        <p:xfrm>
          <a:off x="215396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623718" y="999034"/>
            <a:ext cx="65381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18000" dirty="0" smtClean="0">
                <a:solidFill>
                  <a:srgbClr val="FF0000"/>
                </a:solidFill>
                <a:latin typeface="HP001 4 hàng"/>
              </a:rPr>
              <a:t>‼ </a:t>
            </a:r>
            <a:endParaRPr lang="en-US" sz="9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196" y="1004661"/>
            <a:ext cx="6630652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18000" dirty="0" smtClean="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80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9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985" y="4655434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18000" dirty="0" smtClean="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80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9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624681" y="1295400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dirty="0" err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Ǻắc</a:t>
            </a:r>
            <a:r>
              <a:rPr lang="en-US" sz="18000" dirty="0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8000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áo</a:t>
            </a:r>
            <a:endParaRPr lang="en-US" sz="180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77081" y="3124200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 smtClean="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18000" dirty="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ả gấc 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152400"/>
            <a:ext cx="11734799" cy="6629400"/>
          </a:xfrm>
        </p:spPr>
      </p:pic>
    </p:spTree>
    <p:extLst>
      <p:ext uri="{BB962C8B-B14F-4D97-AF65-F5344CB8AC3E}">
        <p14:creationId xmlns:p14="http://schemas.microsoft.com/office/powerpoint/2010/main" val="153114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0" t="26389" r="30392" b="20238"/>
          <a:stretch/>
        </p:blipFill>
        <p:spPr bwMode="auto">
          <a:xfrm>
            <a:off x="4252119" y="457199"/>
            <a:ext cx="7696200" cy="594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t="9594" r="5424" b="9593"/>
          <a:stretch/>
        </p:blipFill>
        <p:spPr>
          <a:xfrm rot="5400000">
            <a:off x="-1302942" y="1302941"/>
            <a:ext cx="6858002" cy="42521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34545" y="5867400"/>
            <a:ext cx="2111461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5" y="1029118"/>
            <a:ext cx="1964540" cy="2485098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1090478"/>
            <a:ext cx="2209800" cy="2423738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1090479"/>
            <a:ext cx="1981526" cy="2423738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3646362"/>
            <a:ext cx="2026719" cy="235356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4" y="3606868"/>
            <a:ext cx="1964540" cy="2393057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3606868"/>
            <a:ext cx="2209799" cy="2393057"/>
          </a:xfrm>
          <a:prstGeom prst="rect">
            <a:avLst/>
          </a:prstGeom>
        </p:spPr>
      </p:pic>
      <p:pic>
        <p:nvPicPr>
          <p:cNvPr id="307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4014" b="64655"/>
          <a:stretch/>
        </p:blipFill>
        <p:spPr>
          <a:xfrm>
            <a:off x="1378588" y="-1"/>
            <a:ext cx="9101651" cy="43393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5225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Bắc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 Pa.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Sa Pa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Bạc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Van,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Phìn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Chải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348494" y="4870349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70919" y="6130001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298343" y="5033097"/>
            <a:ext cx="96948" cy="4182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96235" y="398581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773691" y="393834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673528" y="4364324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52977" y="6287610"/>
            <a:ext cx="141942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0513463" y="4792162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 animBg="1"/>
      <p:bldP spid="13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231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 Bắc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82381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Phìn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7067" y="44958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 Chải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047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3119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Van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 Kinh Nghiệm Du Lịch Sapa Mùa Hè Không Phải Ai Cũng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" y="201158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0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pa] Thác Bạc - Dải Lụa Trắng Giữa Núi Rừng Tây Bắc - Khám Phá Di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457200"/>
            <a:ext cx="4798961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ác Bạc ở Sapa - mỗi cung bậc là từng cảm xúc lan tỏa | Viet Fun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454522"/>
            <a:ext cx="4795407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52119" y="0"/>
            <a:ext cx="3709813" cy="90904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</p:spTree>
    <p:extLst>
      <p:ext uri="{BB962C8B-B14F-4D97-AF65-F5344CB8AC3E}">
        <p14:creationId xmlns:p14="http://schemas.microsoft.com/office/powerpoint/2010/main" val="25887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nh nghiệm du lịch Bản Tả Phìn - thị trấn Sapa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838200"/>
            <a:ext cx="8678607" cy="579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84142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Van</a:t>
            </a:r>
          </a:p>
        </p:txBody>
      </p:sp>
    </p:spTree>
    <p:extLst>
      <p:ext uri="{BB962C8B-B14F-4D97-AF65-F5344CB8AC3E}">
        <p14:creationId xmlns:p14="http://schemas.microsoft.com/office/powerpoint/2010/main" val="30666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Phìn</a:t>
            </a:r>
          </a:p>
        </p:txBody>
      </p:sp>
      <p:pic>
        <p:nvPicPr>
          <p:cNvPr id="9218" name="Picture 2" descr="Khám phá Bản Tả Phìn Sapa - ChuduInf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524000"/>
            <a:ext cx="7287312" cy="46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1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Ẻ ĐẸP HOANG SƠ CỦA BẢN SÍN CHẢI -S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211360"/>
            <a:ext cx="5762625" cy="37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u lịch Sapa tới bản Sín Chải bình d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2667000"/>
            <a:ext cx="5204563" cy="390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5919" y="5579823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Sín Chải</a:t>
            </a:r>
          </a:p>
        </p:txBody>
      </p:sp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Tỉnh nào của nước ta được nhắc đến trong bài?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0034307" y="914400"/>
            <a:ext cx="167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37388" y="1676400"/>
            <a:ext cx="11273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09154" y="2438400"/>
            <a:ext cx="2645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614319" y="2434771"/>
            <a:ext cx="2514600" cy="3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ở Sa Pa có gì đặc biệt?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1357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địa điểm nổi tiếng nào được nhắc đến trong bài?</a:t>
            </a:r>
            <a:endParaRPr lang="en-US" sz="3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636931" y="2373992"/>
            <a:ext cx="1078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0712" y="3159732"/>
            <a:ext cx="1258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76119" y="31597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67045" y="31597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978728" y="3159732"/>
            <a:ext cx="7362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9154" y="3886200"/>
            <a:ext cx="1099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482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" y="2586340"/>
            <a:ext cx="10117778" cy="222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31" y="-123723"/>
            <a:ext cx="4644677" cy="32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9" y="1719943"/>
            <a:ext cx="7376195" cy="50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47319" y="2850331"/>
            <a:ext cx="413804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  <a:endParaRPr lang="en-US" sz="8800">
              <a:solidFill>
                <a:srgbClr val="FF19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482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" y="2586340"/>
            <a:ext cx="10117778" cy="222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31" y="-123723"/>
            <a:ext cx="4644677" cy="32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2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233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96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47119" y="2590800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 khó</a:t>
            </a:r>
            <a:endParaRPr lang="en-US" sz="13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8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nhà Hà đi Tam Đảo. Khi tán cây, ngọn cỏ còn thiu thiu ngủ, Hà đã dậy ngắm mây mù. Đến trưa, trời như vào thu. Mùa hè ở Tam đảo quả là dễ chịu.</a:t>
            </a:r>
            <a:endParaRPr lang="en-US" sz="5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b="69259"/>
          <a:stretch/>
        </p:blipFill>
        <p:spPr>
          <a:xfrm>
            <a:off x="73819" y="-333114"/>
            <a:ext cx="12027798" cy="53242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-65406" y="5264723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</a:t>
            </a:r>
            <a:r>
              <a:rPr lang="en-US" sz="5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Bắc</a:t>
            </a:r>
            <a:r>
              <a:rPr lang="en-US" sz="5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5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ruộng</a:t>
            </a:r>
            <a:r>
              <a:rPr lang="en-US" sz="5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bậc</a:t>
            </a:r>
            <a:r>
              <a:rPr lang="en-US" sz="5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thang, </a:t>
            </a:r>
            <a:r>
              <a:rPr lang="en-US" sz="5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5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</a:t>
            </a:r>
            <a:r>
              <a:rPr lang="en-US" sz="5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5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5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Du lịch Tây Bắc tháng 3 có gì đẹ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"/>
          <a:stretch/>
        </p:blipFill>
        <p:spPr bwMode="auto">
          <a:xfrm>
            <a:off x="73819" y="1976630"/>
            <a:ext cx="12027797" cy="343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 con thác đẹp như mơ nơi núi rừng Tây Bắ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" y="1908514"/>
            <a:ext cx="12027798" cy="35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1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2885</TotalTime>
  <Words>295</Words>
  <Application>Microsoft Office PowerPoint</Application>
  <PresentationFormat>Custom</PresentationFormat>
  <Paragraphs>146</Paragraphs>
  <Slides>42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HP001</vt:lpstr>
      <vt:lpstr>HP001 4 hàng</vt:lpstr>
      <vt:lpstr>Office Theme</vt:lpstr>
      <vt:lpstr>PowerPoint Presentation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343</cp:revision>
  <dcterms:created xsi:type="dcterms:W3CDTF">2021-05-08T14:00:55Z</dcterms:created>
  <dcterms:modified xsi:type="dcterms:W3CDTF">2021-11-22T15:53:12Z</dcterms:modified>
</cp:coreProperties>
</file>