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8" r:id="rId2"/>
    <p:sldId id="257" r:id="rId3"/>
    <p:sldId id="258" r:id="rId4"/>
    <p:sldId id="309" r:id="rId5"/>
    <p:sldId id="310" r:id="rId6"/>
    <p:sldId id="311" r:id="rId7"/>
    <p:sldId id="312" r:id="rId8"/>
    <p:sldId id="313" r:id="rId9"/>
    <p:sldId id="314" r:id="rId10"/>
    <p:sldId id="271" r:id="rId11"/>
    <p:sldId id="272" r:id="rId12"/>
    <p:sldId id="303" r:id="rId13"/>
    <p:sldId id="273" r:id="rId14"/>
    <p:sldId id="274" r:id="rId15"/>
    <p:sldId id="275" r:id="rId16"/>
    <p:sldId id="276" r:id="rId17"/>
    <p:sldId id="277" r:id="rId18"/>
    <p:sldId id="307" r:id="rId19"/>
    <p:sldId id="279" r:id="rId20"/>
    <p:sldId id="280" r:id="rId21"/>
    <p:sldId id="315" r:id="rId22"/>
    <p:sldId id="316" r:id="rId23"/>
    <p:sldId id="317" r:id="rId24"/>
    <p:sldId id="288" r:id="rId25"/>
    <p:sldId id="292" r:id="rId26"/>
    <p:sldId id="293" r:id="rId27"/>
    <p:sldId id="294" r:id="rId28"/>
    <p:sldId id="296" r:id="rId29"/>
    <p:sldId id="297" r:id="rId30"/>
    <p:sldId id="298" r:id="rId31"/>
    <p:sldId id="299" r:id="rId32"/>
    <p:sldId id="308" r:id="rId33"/>
    <p:sldId id="301" r:id="rId34"/>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6" y="86"/>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18/11/2021</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Xua tan ánh</a:t>
            </a:r>
            <a:r>
              <a:rPr lang="en-US" baseline="0" smtClean="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fld id="{85BFC1A0-6AE1-4733-8B72-BE9DE4850550}" type="slidenum">
              <a:rPr lang="en-US" smtClean="0"/>
              <a:t>4</a:t>
            </a:fld>
            <a:endParaRPr lang="en-US"/>
          </a:p>
        </p:txBody>
      </p:sp>
    </p:spTree>
    <p:extLst>
      <p:ext uri="{BB962C8B-B14F-4D97-AF65-F5344CB8AC3E}">
        <p14:creationId xmlns:p14="http://schemas.microsoft.com/office/powerpoint/2010/main" val="32862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47382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62681-774D-4FB3-B016-87632D413404}" type="datetimeFigureOut">
              <a:rPr lang="en-US" smtClean="0"/>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62681-774D-4FB3-B016-87632D413404}" type="datetimeFigureOut">
              <a:rPr lang="en-US" smtClean="0"/>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62681-774D-4FB3-B016-87632D413404}" type="datetimeFigureOut">
              <a:rPr lang="en-US" smtClean="0"/>
              <a:t>18/11/2021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62681-774D-4FB3-B016-87632D413404}" type="datetimeFigureOut">
              <a:rPr lang="en-US" smtClean="0"/>
              <a:t>18/11/2021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18/11/2021</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9.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8.xml"/><Relationship Id="rId3" Type="http://schemas.openxmlformats.org/officeDocument/2006/relationships/image" Target="../media/image6.jpg"/><Relationship Id="rId7" Type="http://schemas.openxmlformats.org/officeDocument/2006/relationships/slide" Target="slide7.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10.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7.png"/><Relationship Id="rId15" Type="http://schemas.microsoft.com/office/2007/relationships/hdphoto" Target="../media/hdphoto4.wdp"/><Relationship Id="rId10" Type="http://schemas.openxmlformats.org/officeDocument/2006/relationships/slide" Target="slide6.xml"/><Relationship Id="rId4" Type="http://schemas.openxmlformats.org/officeDocument/2006/relationships/slide" Target="slide5.xml"/><Relationship Id="rId9" Type="http://schemas.microsoft.com/office/2007/relationships/hdphoto" Target="../media/hdphoto2.wdp"/><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3891" y="0"/>
            <a:ext cx="12270509" cy="6715125"/>
          </a:xfrm>
          <a:prstGeom prst="rect">
            <a:avLst/>
          </a:prstGeom>
        </p:spPr>
      </p:pic>
      <p:sp>
        <p:nvSpPr>
          <p:cNvPr id="5" name="TextBox 4"/>
          <p:cNvSpPr txBox="1"/>
          <p:nvPr/>
        </p:nvSpPr>
        <p:spPr>
          <a:xfrm>
            <a:off x="5791200" y="1066800"/>
            <a:ext cx="228600" cy="4572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6" name="TextBox 5"/>
          <p:cNvSpPr txBox="1"/>
          <p:nvPr/>
        </p:nvSpPr>
        <p:spPr>
          <a:xfrm>
            <a:off x="5715000" y="848386"/>
            <a:ext cx="381000" cy="646331"/>
          </a:xfrm>
          <a:prstGeom prst="rect">
            <a:avLst/>
          </a:prstGeom>
          <a:noFill/>
        </p:spPr>
        <p:txBody>
          <a:bodyPr wrap="square" rtlCol="0">
            <a:spAutoFit/>
          </a:bodyPr>
          <a:lstStyle/>
          <a:p>
            <a:r>
              <a:rPr lang="en-US" sz="3600" dirty="0" smtClean="0"/>
              <a:t>ư</a:t>
            </a:r>
            <a:endParaRPr lang="en-US" sz="3600" dirty="0"/>
          </a:p>
        </p:txBody>
      </p:sp>
      <p:sp>
        <p:nvSpPr>
          <p:cNvPr id="7" name="Rectangle 6"/>
          <p:cNvSpPr/>
          <p:nvPr/>
        </p:nvSpPr>
        <p:spPr>
          <a:xfrm>
            <a:off x="7772400" y="1494717"/>
            <a:ext cx="609600" cy="3499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7620000" y="1341220"/>
            <a:ext cx="990600" cy="646331"/>
          </a:xfrm>
          <a:prstGeom prst="rect">
            <a:avLst/>
          </a:prstGeom>
          <a:noFill/>
        </p:spPr>
        <p:txBody>
          <a:bodyPr wrap="square" rtlCol="0">
            <a:spAutoFit/>
          </a:bodyPr>
          <a:lstStyle/>
          <a:p>
            <a:r>
              <a:rPr lang="en-US" sz="3600" dirty="0" err="1" smtClean="0"/>
              <a:t>êu</a:t>
            </a:r>
            <a:endParaRPr lang="en-US" sz="3600" dirty="0"/>
          </a:p>
        </p:txBody>
      </p:sp>
    </p:spTree>
    <p:extLst>
      <p:ext uri="{BB962C8B-B14F-4D97-AF65-F5344CB8AC3E}">
        <p14:creationId xmlns:p14="http://schemas.microsoft.com/office/powerpoint/2010/main" val="400616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80567" y="-281606"/>
            <a:ext cx="12194274"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44</a:t>
            </a:r>
            <a:endParaRPr lang="en-US" sz="5300"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6386" y="5264725"/>
            <a:ext cx="12430124" cy="1600205"/>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Bà đã nghỉ h</a:t>
              </a:r>
              <a:r>
                <a:rPr lang="en-US" sz="5100" b="1" smtClean="0">
                  <a:solidFill>
                    <a:srgbClr val="FF0000"/>
                  </a:solidFill>
                  <a:latin typeface="Arial-Rounded" pitchFamily="34" charset="0"/>
                  <a:ea typeface="Arial-Rounded" pitchFamily="34" charset="0"/>
                  <a:cs typeface="Arial-Rounded" pitchFamily="34" charset="0"/>
                </a:rPr>
                <a:t>ưu</a:t>
              </a:r>
              <a:r>
                <a:rPr lang="en-US" sz="5100" b="1" smtClean="0">
                  <a:latin typeface="Arial-Rounded" pitchFamily="34" charset="0"/>
                  <a:ea typeface="Arial-Rounded" pitchFamily="34" charset="0"/>
                  <a:cs typeface="Arial-Rounded" pitchFamily="34" charset="0"/>
                </a:rPr>
                <a:t> mà luôn bận b</a:t>
              </a:r>
              <a:r>
                <a:rPr lang="en-US" sz="5100" b="1" smtClean="0">
                  <a:solidFill>
                    <a:srgbClr val="FF0000"/>
                  </a:solidFill>
                  <a:latin typeface="Arial-Rounded" pitchFamily="34" charset="0"/>
                  <a:ea typeface="Arial-Rounded" pitchFamily="34" charset="0"/>
                  <a:cs typeface="Arial-Rounded" pitchFamily="34" charset="0"/>
                </a:rPr>
                <a:t>iu</a:t>
              </a: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sp>
          <p:nvSpPr>
            <p:cNvPr id="16" name="Title 1"/>
            <p:cNvSpPr txBox="1">
              <a:spLocks/>
            </p:cNvSpPr>
            <p:nvPr/>
          </p:nvSpPr>
          <p:spPr>
            <a:xfrm>
              <a:off x="8475026" y="550542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t>
            </a:r>
            <a:r>
              <a:rPr lang="en-US" sz="8800" b="1" smtClean="0">
                <a:solidFill>
                  <a:schemeClr val="bg1"/>
                </a:solidFill>
                <a:latin typeface="Arial-Rounded" pitchFamily="34" charset="0"/>
                <a:ea typeface="Arial-Rounded" pitchFamily="34" charset="0"/>
                <a:cs typeface="Arial-Rounded" pitchFamily="34" charset="0"/>
              </a:rPr>
              <a:t>iu   ưu</a:t>
            </a:r>
            <a:endParaRPr lang="en-US" sz="8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dirty="0" err="1" smtClean="0">
                <a:solidFill>
                  <a:srgbClr val="FF0000"/>
                </a:solidFill>
                <a:latin typeface="Arial-Rounded" pitchFamily="34" charset="0"/>
                <a:ea typeface="Arial-Rounded" pitchFamily="34" charset="0"/>
                <a:cs typeface="Arial-Rounded" pitchFamily="34" charset="0"/>
              </a:rPr>
              <a:t>ưu</a:t>
            </a:r>
            <a:endParaRPr lang="en-US" sz="10600" dirty="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88947" y="3819829"/>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103855" y="343567"/>
            <a:ext cx="2325928" cy="824072"/>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2986983" y="8124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iu</a:t>
            </a:r>
            <a:endParaRPr lang="en-US" sz="10600" dirty="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727452" y="79605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ưu</a:t>
            </a:r>
            <a:endParaRPr lang="en-US" sz="10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739082" y="838200"/>
            <a:ext cx="479531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0070C0"/>
                </a:solidFill>
                <a:latin typeface="Arial-Rounded" pitchFamily="34" charset="0"/>
                <a:ea typeface="Arial-Rounded" pitchFamily="34" charset="0"/>
                <a:cs typeface="Arial-Rounded" pitchFamily="34" charset="0"/>
              </a:rPr>
              <a:t>So sánh</a:t>
            </a:r>
            <a:endParaRPr lang="en-US" sz="10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52800" y="3177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002060"/>
                </a:solidFill>
                <a:latin typeface="Arial-Rounded" pitchFamily="34" charset="0"/>
                <a:ea typeface="Arial-Rounded" pitchFamily="34" charset="0"/>
                <a:cs typeface="Arial-Rounded" pitchFamily="34" charset="0"/>
              </a:rPr>
              <a:t>iu</a:t>
            </a:r>
            <a:endParaRPr lang="en-US" sz="10600" dirty="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81070" y="3164613"/>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00B050"/>
                </a:solidFill>
                <a:latin typeface="Arial-Rounded" pitchFamily="34" charset="0"/>
                <a:ea typeface="Arial-Rounded" pitchFamily="34" charset="0"/>
                <a:cs typeface="Arial-Rounded" pitchFamily="34" charset="0"/>
              </a:rPr>
              <a:t>i</a:t>
            </a:r>
            <a:endParaRPr lang="en-US" sz="10600" dirty="0">
              <a:solidFill>
                <a:srgbClr val="00B05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97368" y="31776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smtClean="0">
                <a:solidFill>
                  <a:srgbClr val="FF0000"/>
                </a:solidFill>
                <a:latin typeface="Arial-Rounded" pitchFamily="34" charset="0"/>
                <a:ea typeface="Arial-Rounded" pitchFamily="34" charset="0"/>
                <a:cs typeface="Arial-Rounded" pitchFamily="34" charset="0"/>
              </a:rPr>
              <a:t>u</a:t>
            </a:r>
            <a:endParaRPr lang="en-US" sz="106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781800" y="3177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002060"/>
                </a:solidFill>
                <a:latin typeface="Arial-Rounded" pitchFamily="34" charset="0"/>
                <a:ea typeface="Arial-Rounded" pitchFamily="34" charset="0"/>
                <a:cs typeface="Arial-Rounded" pitchFamily="34" charset="0"/>
              </a:rPr>
              <a:t>ưu</a:t>
            </a:r>
            <a:endParaRPr lang="en-US" sz="10600" dirty="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153530" y="3164614"/>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smtClean="0">
                <a:solidFill>
                  <a:srgbClr val="FF0000"/>
                </a:solidFill>
                <a:latin typeface="Arial-Rounded" pitchFamily="34" charset="0"/>
                <a:ea typeface="Arial-Rounded" pitchFamily="34" charset="0"/>
                <a:cs typeface="Arial-Rounded" pitchFamily="34" charset="0"/>
              </a:rPr>
              <a:t>u</a:t>
            </a:r>
            <a:endParaRPr lang="en-US" sz="10600" dirty="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441088" y="3198284"/>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3952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60746"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dịu</a:t>
            </a:r>
            <a:endParaRPr lang="en-US" sz="8000">
              <a:latin typeface="Arial-Rounded" pitchFamily="34" charset="0"/>
              <a:ea typeface="Arial-Rounded" pitchFamily="34" charset="0"/>
              <a:cs typeface="Arial-Rounded" pitchFamily="34" charset="0"/>
            </a:endParaRPr>
          </a:p>
        </p:txBody>
      </p:sp>
      <p:sp>
        <p:nvSpPr>
          <p:cNvPr id="3" name="Title 1"/>
          <p:cNvSpPr txBox="1">
            <a:spLocks/>
          </p:cNvSpPr>
          <p:nvPr/>
        </p:nvSpPr>
        <p:spPr>
          <a:xfrm>
            <a:off x="2057400" y="5425350"/>
            <a:ext cx="1862118"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địu</a:t>
            </a:r>
            <a:endParaRPr lang="en-US" sz="80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0910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xíu</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652655"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hưu</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7959602" y="5425350"/>
            <a:ext cx="24784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mưu</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10209668" y="5425350"/>
            <a:ext cx="2253163"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lựu</a:t>
            </a:r>
            <a:endParaRPr lang="en-US" sz="8000">
              <a:latin typeface="Arial-Rounded" pitchFamily="34" charset="0"/>
              <a:ea typeface="Arial-Rounded" pitchFamily="34" charset="0"/>
              <a:cs typeface="Arial-Rounded" pitchFamily="34" charset="0"/>
            </a:endParaRPr>
          </a:p>
        </p:txBody>
      </p:sp>
      <p:sp>
        <p:nvSpPr>
          <p:cNvPr id="8" name="Title 1"/>
          <p:cNvSpPr txBox="1">
            <a:spLocks/>
          </p:cNvSpPr>
          <p:nvPr/>
        </p:nvSpPr>
        <p:spPr>
          <a:xfrm>
            <a:off x="2629790" y="5286677"/>
            <a:ext cx="127185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iu</a:t>
            </a:r>
            <a:endParaRPr lang="en-US" sz="80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23005" y="5286677"/>
            <a:ext cx="186212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i</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456263" y="5286677"/>
            <a:ext cx="139903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610181" y="5286677"/>
            <a:ext cx="2048333"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a:solidFill>
                  <a:srgbClr val="FF0000"/>
                </a:solidFill>
                <a:latin typeface="Arial-Rounded" pitchFamily="34" charset="0"/>
                <a:ea typeface="Arial-Rounded" pitchFamily="34" charset="0"/>
                <a:cs typeface="Arial-Rounded" pitchFamily="34" charset="0"/>
              </a:rPr>
              <a:t>ư</a:t>
            </a:r>
            <a:r>
              <a:rPr lang="en-US" sz="8000" smtClean="0">
                <a:solidFill>
                  <a:srgbClr val="FF0000"/>
                </a:solidFill>
                <a:latin typeface="Arial-Rounded" pitchFamily="34" charset="0"/>
                <a:ea typeface="Arial-Rounded" pitchFamily="34" charset="0"/>
                <a:cs typeface="Arial-Rounded" pitchFamily="34" charset="0"/>
              </a:rPr>
              <a:t>u</a:t>
            </a:r>
            <a:endParaRPr lang="en-US" sz="8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663549" y="5286677"/>
            <a:ext cx="15389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solidFill>
                  <a:srgbClr val="FF0000"/>
                </a:solidFill>
                <a:latin typeface="Arial-Rounded" pitchFamily="34" charset="0"/>
                <a:ea typeface="Arial-Rounded" pitchFamily="34" charset="0"/>
                <a:cs typeface="Arial-Rounded" pitchFamily="34" charset="0"/>
              </a:rPr>
              <a:t>ưu</a:t>
            </a:r>
            <a:endParaRPr lang="en-US" sz="8000">
              <a:solidFill>
                <a:srgbClr val="FF0000"/>
              </a:solidFill>
              <a:latin typeface="Arial-Rounded" pitchFamily="34" charset="0"/>
              <a:ea typeface="Arial-Rounded" pitchFamily="34" charset="0"/>
              <a:cs typeface="Arial-Rounded" pitchFamily="34" charset="0"/>
            </a:endParaRP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87334" y="5399950"/>
            <a:ext cx="1974850" cy="13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271337"/>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114" y="1271337"/>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876800"/>
            <a:ext cx="12680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81001"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95527" y="2105022"/>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60847" y="3480970"/>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smtClean="0">
                <a:latin typeface="Arial-Rounded" pitchFamily="34" charset="0"/>
                <a:ea typeface="Arial-Rounded" pitchFamily="34" charset="0"/>
                <a:cs typeface="Arial-Rounded" pitchFamily="34" charset="0"/>
              </a:rPr>
              <a:t>h</a:t>
            </a: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986983" y="47355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solidFill>
                  <a:srgbClr val="FF0000"/>
                </a:solidFill>
                <a:latin typeface="Arial-Rounded" pitchFamily="34" charset="0"/>
                <a:ea typeface="Arial-Rounded" pitchFamily="34" charset="0"/>
                <a:cs typeface="Arial-Rounded" pitchFamily="34" charset="0"/>
              </a:rPr>
              <a:t>iu</a:t>
            </a:r>
            <a:endParaRPr lang="en-US" sz="10600" dirty="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727452" y="457200"/>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smtClean="0">
                <a:solidFill>
                  <a:srgbClr val="FF0000"/>
                </a:solidFill>
                <a:latin typeface="Arial-Rounded" pitchFamily="34" charset="0"/>
                <a:ea typeface="Arial-Rounded" pitchFamily="34" charset="0"/>
                <a:cs typeface="Arial-Rounded" pitchFamily="34" charset="0"/>
              </a:rPr>
              <a:t>ưu</a:t>
            </a:r>
            <a:endParaRPr lang="en-US" sz="10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smtClean="0">
                <a:latin typeface="Arial-Rounded" pitchFamily="34" charset="0"/>
                <a:ea typeface="Arial-Rounded" pitchFamily="34" charset="0"/>
                <a:cs typeface="Arial-Rounded" pitchFamily="34" charset="0"/>
              </a:rPr>
              <a:t>cái rìu</a:t>
            </a:r>
            <a:endParaRPr lang="en-US" sz="115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905500" y="5419265"/>
            <a:ext cx="2841625" cy="10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118" y="604999"/>
            <a:ext cx="5875682" cy="37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257800"/>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cái địu</a:t>
            </a:r>
            <a:endParaRPr lang="en-US" sz="12800">
              <a:latin typeface="Arial-Rounded" pitchFamily="34" charset="0"/>
              <a:ea typeface="Arial-Rounded" pitchFamily="34" charset="0"/>
              <a:cs typeface="Arial-Rounded" pitchFamily="34" charset="0"/>
            </a:endParaRPr>
          </a:p>
        </p:txBody>
      </p:sp>
      <p:sp>
        <p:nvSpPr>
          <p:cNvPr id="3" name="Title 1"/>
          <p:cNvSpPr txBox="1">
            <a:spLocks/>
          </p:cNvSpPr>
          <p:nvPr/>
        </p:nvSpPr>
        <p:spPr>
          <a:xfrm>
            <a:off x="6286500" y="52578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iu</a:t>
            </a:r>
            <a:endParaRPr lang="en-US" sz="12800">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924" y="408161"/>
            <a:ext cx="4550126" cy="45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quả lựu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35403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218" y="1066800"/>
            <a:ext cx="5541818" cy="3463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1114" y="1066800"/>
            <a:ext cx="5195454"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56748" y="5105401"/>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latin typeface="Arial-Rounded" pitchFamily="34" charset="0"/>
                <a:ea typeface="Arial-Rounded" pitchFamily="34" charset="0"/>
                <a:cs typeface="Arial-Rounded" pitchFamily="34" charset="0"/>
              </a:rPr>
              <a:t>con cừu</a:t>
            </a:r>
            <a:endParaRPr lang="en-US" sz="12800">
              <a:latin typeface="Arial-Rounded" pitchFamily="34" charset="0"/>
              <a:ea typeface="Arial-Rounded" pitchFamily="34" charset="0"/>
              <a:cs typeface="Arial-Rounded" pitchFamily="34" charset="0"/>
            </a:endParaRPr>
          </a:p>
        </p:txBody>
      </p:sp>
      <p:sp>
        <p:nvSpPr>
          <p:cNvPr id="4" name="Title 1"/>
          <p:cNvSpPr txBox="1">
            <a:spLocks/>
          </p:cNvSpPr>
          <p:nvPr/>
        </p:nvSpPr>
        <p:spPr>
          <a:xfrm>
            <a:off x="6449285" y="5105400"/>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smtClean="0">
                <a:solidFill>
                  <a:srgbClr val="FF0000"/>
                </a:solidFill>
                <a:latin typeface="Arial-Rounded" pitchFamily="34" charset="0"/>
                <a:ea typeface="Arial-Rounded" pitchFamily="34" charset="0"/>
                <a:cs typeface="Arial-Rounded" pitchFamily="34" charset="0"/>
              </a:rPr>
              <a:t>ưu</a:t>
            </a:r>
            <a:endParaRPr lang="en-US" sz="12800">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6752"/>
            <a:ext cx="4399048" cy="439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478327"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9" name="Title 1"/>
          <p:cNvSpPr txBox="1">
            <a:spLocks/>
          </p:cNvSpPr>
          <p:nvPr/>
        </p:nvSpPr>
        <p:spPr>
          <a:xfrm>
            <a:off x="5143500"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1972214" y="5162552"/>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198210" y="5271562"/>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2455" y="1371600"/>
            <a:ext cx="3305070" cy="33050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875" y="1672061"/>
            <a:ext cx="3004609" cy="30046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06898"/>
            <a:ext cx="2334934" cy="2334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4732" y="2528665"/>
            <a:ext cx="2265329" cy="14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478327"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6" name="Title 1"/>
          <p:cNvSpPr txBox="1">
            <a:spLocks/>
          </p:cNvSpPr>
          <p:nvPr/>
        </p:nvSpPr>
        <p:spPr>
          <a:xfrm>
            <a:off x="5143500"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7" name="Title 1"/>
          <p:cNvSpPr txBox="1">
            <a:spLocks/>
          </p:cNvSpPr>
          <p:nvPr/>
        </p:nvSpPr>
        <p:spPr>
          <a:xfrm>
            <a:off x="1972214" y="55262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8" name="Title 1"/>
          <p:cNvSpPr txBox="1">
            <a:spLocks/>
          </p:cNvSpPr>
          <p:nvPr/>
        </p:nvSpPr>
        <p:spPr>
          <a:xfrm>
            <a:off x="-198210" y="56352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rìu</a:t>
            </a:r>
            <a:endParaRPr lang="en-US" sz="5400">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65" y="3866739"/>
            <a:ext cx="10480124"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027" y="-152400"/>
            <a:ext cx="4942599" cy="472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71"/>
          <a:stretch/>
        </p:blipFill>
        <p:spPr bwMode="auto">
          <a:xfrm>
            <a:off x="2918009" y="142360"/>
            <a:ext cx="7050770" cy="637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bwMode="auto">
          <a:xfrm>
            <a:off x="2305125" y="90411"/>
            <a:ext cx="2720670" cy="606130"/>
          </a:xfrm>
          <a:prstGeom prst="roundRect">
            <a:avLst/>
          </a:prstGeom>
          <a:solidFill>
            <a:srgbClr val="CC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800">
              <a:latin typeface="Arial" charset="0"/>
            </a:endParaRPr>
          </a:p>
        </p:txBody>
      </p:sp>
      <p:sp>
        <p:nvSpPr>
          <p:cNvPr id="21" name="Oval 20"/>
          <p:cNvSpPr/>
          <p:nvPr/>
        </p:nvSpPr>
        <p:spPr bwMode="auto">
          <a:xfrm>
            <a:off x="1867300" y="36874"/>
            <a:ext cx="680611" cy="713205"/>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3600" b="1">
              <a:latin typeface="Calibri" pitchFamily="34" charset="0"/>
              <a:cs typeface="Calibri" pitchFamily="34" charset="0"/>
            </a:endParaRPr>
          </a:p>
        </p:txBody>
      </p:sp>
      <p:grpSp>
        <p:nvGrpSpPr>
          <p:cNvPr id="17" name="Group 16"/>
          <p:cNvGrpSpPr/>
          <p:nvPr/>
        </p:nvGrpSpPr>
        <p:grpSpPr>
          <a:xfrm>
            <a:off x="1931923" y="61398"/>
            <a:ext cx="3467074" cy="727292"/>
            <a:chOff x="-545548" y="-236493"/>
            <a:chExt cx="1805014" cy="727292"/>
          </a:xfrm>
        </p:grpSpPr>
        <p:sp>
          <p:nvSpPr>
            <p:cNvPr id="18" name="TextBox 17"/>
            <p:cNvSpPr txBox="1"/>
            <p:nvPr/>
          </p:nvSpPr>
          <p:spPr>
            <a:xfrm>
              <a:off x="-545548" y="-236493"/>
              <a:ext cx="287049" cy="707886"/>
            </a:xfrm>
            <a:prstGeom prst="rect">
              <a:avLst/>
            </a:prstGeom>
            <a:noFill/>
          </p:spPr>
          <p:txBody>
            <a:bodyPr wrap="square" rtlCol="0">
              <a:spAutoFit/>
            </a:bodyPr>
            <a:lstStyle/>
            <a:p>
              <a:r>
                <a:rPr lang="vi-VN" sz="4000" b="1">
                  <a:latin typeface="Calibri" pitchFamily="34" charset="0"/>
                  <a:cs typeface="Calibri" pitchFamily="34" charset="0"/>
                </a:rPr>
                <a:t>3</a:t>
              </a:r>
              <a:endParaRPr lang="en-US" sz="4000" b="1">
                <a:latin typeface="Calibri" pitchFamily="34" charset="0"/>
                <a:cs typeface="Calibri" pitchFamily="34" charset="0"/>
              </a:endParaRPr>
            </a:p>
          </p:txBody>
        </p:sp>
        <p:sp>
          <p:nvSpPr>
            <p:cNvPr id="19" name="TextBox 18"/>
            <p:cNvSpPr txBox="1"/>
            <p:nvPr/>
          </p:nvSpPr>
          <p:spPr>
            <a:xfrm>
              <a:off x="-195258" y="-155532"/>
              <a:ext cx="1454724" cy="646331"/>
            </a:xfrm>
            <a:prstGeom prst="rect">
              <a:avLst/>
            </a:prstGeom>
            <a:noFill/>
          </p:spPr>
          <p:txBody>
            <a:bodyPr wrap="square" rtlCol="0">
              <a:spAutoFit/>
            </a:bodyPr>
            <a:lstStyle/>
            <a:p>
              <a:r>
                <a:rPr lang="vi-VN" sz="3600" b="1" dirty="0">
                  <a:solidFill>
                    <a:schemeClr val="bg1"/>
                  </a:solidFill>
                  <a:latin typeface=".VnAvant" pitchFamily="34" charset="0"/>
                </a:rPr>
                <a:t>ViÕt b¶ng </a:t>
              </a:r>
              <a:endParaRPr lang="en-US" sz="3600" b="1" dirty="0">
                <a:solidFill>
                  <a:schemeClr val="bg1"/>
                </a:solidFill>
                <a:latin typeface=".VnAvant" pitchFamily="34" charset="0"/>
              </a:endParaRPr>
            </a:p>
          </p:txBody>
        </p:sp>
      </p:grpSp>
      <p:grpSp>
        <p:nvGrpSpPr>
          <p:cNvPr id="14" name="Group 13"/>
          <p:cNvGrpSpPr/>
          <p:nvPr/>
        </p:nvGrpSpPr>
        <p:grpSpPr>
          <a:xfrm>
            <a:off x="5403662" y="2113658"/>
            <a:ext cx="1789326" cy="1046440"/>
            <a:chOff x="1688800" y="4110247"/>
            <a:chExt cx="1789326" cy="1046440"/>
          </a:xfrm>
        </p:grpSpPr>
        <p:sp>
          <p:nvSpPr>
            <p:cNvPr id="22" name="TextBox 21"/>
            <p:cNvSpPr txBox="1"/>
            <p:nvPr/>
          </p:nvSpPr>
          <p:spPr>
            <a:xfrm>
              <a:off x="2398984" y="4110247"/>
              <a:ext cx="1079142" cy="1046440"/>
            </a:xfrm>
            <a:prstGeom prst="rect">
              <a:avLst/>
            </a:prstGeom>
            <a:noFill/>
          </p:spPr>
          <p:txBody>
            <a:bodyPr wrap="none" rtlCol="0">
              <a:spAutoFit/>
            </a:bodyPr>
            <a:lstStyle/>
            <a:p>
              <a:r>
                <a:rPr lang="en-US" sz="6200" b="1" dirty="0" err="1" smtClean="0">
                  <a:solidFill>
                    <a:schemeClr val="tx1">
                      <a:lumMod val="95000"/>
                      <a:lumOff val="5000"/>
                    </a:schemeClr>
                  </a:solidFill>
                  <a:latin typeface="HP001" panose="020B0603050302020204" pitchFamily="34" charset="0"/>
                  <a:ea typeface="HP001" panose="020B0603050302020204" pitchFamily="34" charset="0"/>
                  <a:cs typeface="HP001 5H"/>
                </a:rPr>
                <a:t>ưu</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3" name="TextBox 22"/>
            <p:cNvSpPr txBox="1"/>
            <p:nvPr/>
          </p:nvSpPr>
          <p:spPr>
            <a:xfrm>
              <a:off x="1688800" y="4141024"/>
              <a:ext cx="819455" cy="1015663"/>
            </a:xfrm>
            <a:prstGeom prst="rect">
              <a:avLst/>
            </a:prstGeom>
            <a:noFill/>
          </p:spPr>
          <p:txBody>
            <a:bodyPr wrap="none" rtlCol="0">
              <a:spAutoFit/>
            </a:bodyPr>
            <a:lstStyle/>
            <a:p>
              <a:r>
                <a:rPr lang="en-US" sz="6000" b="1" dirty="0" err="1">
                  <a:solidFill>
                    <a:schemeClr val="tx1">
                      <a:lumMod val="95000"/>
                      <a:lumOff val="5000"/>
                    </a:schemeClr>
                  </a:solidFill>
                  <a:latin typeface="HP001" panose="020B0603050302020204" pitchFamily="34" charset="0"/>
                  <a:ea typeface="HP001" panose="020B0603050302020204" pitchFamily="34" charset="0"/>
                  <a:cs typeface="HP001 5H"/>
                </a:rPr>
                <a:t>iu</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grpSp>
      <p:sp>
        <p:nvSpPr>
          <p:cNvPr id="15" name="TextBox 14"/>
          <p:cNvSpPr txBox="1"/>
          <p:nvPr/>
        </p:nvSpPr>
        <p:spPr>
          <a:xfrm>
            <a:off x="4062984" y="4084023"/>
            <a:ext cx="1079142" cy="1046440"/>
          </a:xfrm>
          <a:prstGeom prst="rect">
            <a:avLst/>
          </a:prstGeom>
          <a:noFill/>
        </p:spPr>
        <p:txBody>
          <a:bodyPr wrap="none" rtlCol="0">
            <a:spAutoFit/>
          </a:bodyPr>
          <a:lstStyle/>
          <a:p>
            <a:r>
              <a:rPr lang="en-US" sz="6200" b="1" dirty="0" err="1" smtClean="0">
                <a:solidFill>
                  <a:schemeClr val="tx1">
                    <a:lumMod val="95000"/>
                    <a:lumOff val="5000"/>
                  </a:schemeClr>
                </a:solidFill>
                <a:latin typeface="HP001" panose="020B0603050302020204" pitchFamily="34" charset="0"/>
                <a:ea typeface="HP001" panose="020B0603050302020204" pitchFamily="34" charset="0"/>
                <a:cs typeface="HP001 5H"/>
              </a:rPr>
              <a:t>ưu</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16" name="TextBox 15"/>
          <p:cNvSpPr txBox="1"/>
          <p:nvPr/>
        </p:nvSpPr>
        <p:spPr>
          <a:xfrm>
            <a:off x="3352800" y="4114800"/>
            <a:ext cx="819455" cy="1015663"/>
          </a:xfrm>
          <a:prstGeom prst="rect">
            <a:avLst/>
          </a:prstGeom>
          <a:noFill/>
        </p:spPr>
        <p:txBody>
          <a:bodyPr wrap="none" rtlCol="0">
            <a:spAutoFit/>
          </a:bodyPr>
          <a:lstStyle/>
          <a:p>
            <a:r>
              <a:rPr lang="en-US" sz="6000" b="1" dirty="0" err="1">
                <a:solidFill>
                  <a:schemeClr val="tx1">
                    <a:lumMod val="95000"/>
                    <a:lumOff val="5000"/>
                  </a:schemeClr>
                </a:solidFill>
                <a:latin typeface="HP001" panose="020B0603050302020204" pitchFamily="34" charset="0"/>
                <a:ea typeface="HP001" panose="020B0603050302020204" pitchFamily="34" charset="0"/>
                <a:cs typeface="HP001 5H"/>
              </a:rPr>
              <a:t>iu</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4" name="TextBox 23"/>
          <p:cNvSpPr txBox="1"/>
          <p:nvPr/>
        </p:nvSpPr>
        <p:spPr>
          <a:xfrm>
            <a:off x="8482584" y="4388823"/>
            <a:ext cx="1079142" cy="1046440"/>
          </a:xfrm>
          <a:prstGeom prst="rect">
            <a:avLst/>
          </a:prstGeom>
          <a:noFill/>
        </p:spPr>
        <p:txBody>
          <a:bodyPr wrap="none" rtlCol="0">
            <a:spAutoFit/>
          </a:bodyPr>
          <a:lstStyle/>
          <a:p>
            <a:r>
              <a:rPr lang="en-US" sz="6200" b="1" dirty="0" err="1" smtClean="0">
                <a:solidFill>
                  <a:schemeClr val="tx1">
                    <a:lumMod val="95000"/>
                    <a:lumOff val="5000"/>
                  </a:schemeClr>
                </a:solidFill>
                <a:latin typeface="HP001" panose="020B0603050302020204" pitchFamily="34" charset="0"/>
                <a:ea typeface="HP001" panose="020B0603050302020204" pitchFamily="34" charset="0"/>
                <a:cs typeface="HP001 5H"/>
              </a:rPr>
              <a:t>ưu</a:t>
            </a:r>
            <a:endParaRPr lang="vi-VN" sz="6200" b="1" dirty="0">
              <a:solidFill>
                <a:schemeClr val="tx1">
                  <a:lumMod val="95000"/>
                  <a:lumOff val="5000"/>
                </a:schemeClr>
              </a:solidFill>
              <a:latin typeface="HP001" panose="020B0603050302020204" pitchFamily="34" charset="0"/>
              <a:ea typeface="HP001" panose="020B0603050302020204" pitchFamily="34" charset="0"/>
            </a:endParaRPr>
          </a:p>
        </p:txBody>
      </p:sp>
      <p:sp>
        <p:nvSpPr>
          <p:cNvPr id="25" name="TextBox 24"/>
          <p:cNvSpPr txBox="1"/>
          <p:nvPr/>
        </p:nvSpPr>
        <p:spPr>
          <a:xfrm>
            <a:off x="7772400" y="4419600"/>
            <a:ext cx="819455" cy="1015663"/>
          </a:xfrm>
          <a:prstGeom prst="rect">
            <a:avLst/>
          </a:prstGeom>
          <a:noFill/>
        </p:spPr>
        <p:txBody>
          <a:bodyPr wrap="none" rtlCol="0">
            <a:spAutoFit/>
          </a:bodyPr>
          <a:lstStyle/>
          <a:p>
            <a:r>
              <a:rPr lang="en-US" sz="6000" b="1" dirty="0" err="1">
                <a:solidFill>
                  <a:schemeClr val="tx1">
                    <a:lumMod val="95000"/>
                    <a:lumOff val="5000"/>
                  </a:schemeClr>
                </a:solidFill>
                <a:latin typeface="HP001" panose="020B0603050302020204" pitchFamily="34" charset="0"/>
                <a:ea typeface="HP001" panose="020B0603050302020204" pitchFamily="34" charset="0"/>
                <a:cs typeface="HP001 5H"/>
              </a:rPr>
              <a:t>iu</a:t>
            </a:r>
            <a:endParaRPr lang="vi-VN" sz="6000" b="1" dirty="0">
              <a:solidFill>
                <a:schemeClr val="tx1">
                  <a:lumMod val="95000"/>
                  <a:lumOff val="5000"/>
                </a:schemeClr>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3154202029"/>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4761" y="142360"/>
            <a:ext cx="2794236" cy="646331"/>
          </a:xfrm>
          <a:prstGeom prst="rect">
            <a:avLst/>
          </a:prstGeom>
          <a:noFill/>
        </p:spPr>
        <p:txBody>
          <a:bodyPr wrap="square" rtlCol="0">
            <a:spAutoFit/>
          </a:bodyPr>
          <a:lstStyle/>
          <a:p>
            <a:r>
              <a:rPr lang="vi-VN" sz="3600" b="1" dirty="0">
                <a:solidFill>
                  <a:schemeClr val="bg1"/>
                </a:solidFill>
                <a:latin typeface=".VnAvant" pitchFamily="34" charset="0"/>
              </a:rPr>
              <a:t>ViÕt b¶ng </a:t>
            </a:r>
            <a:endParaRPr lang="en-US" sz="3600" b="1" dirty="0">
              <a:solidFill>
                <a:schemeClr val="bg1"/>
              </a:solidFill>
              <a:latin typeface=".VnAvant" pitchFamily="34" charset="0"/>
            </a:endParaRPr>
          </a:p>
        </p:txBody>
      </p:sp>
      <p:pic>
        <p:nvPicPr>
          <p:cNvPr id="2" name="iu.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6000" y="1143000"/>
            <a:ext cx="8001000" cy="4572000"/>
          </a:xfrm>
          <a:prstGeom prst="rect">
            <a:avLst/>
          </a:prstGeom>
        </p:spPr>
      </p:pic>
    </p:spTree>
    <p:extLst>
      <p:ext uri="{BB962C8B-B14F-4D97-AF65-F5344CB8AC3E}">
        <p14:creationId xmlns:p14="http://schemas.microsoft.com/office/powerpoint/2010/main" val="4200792113"/>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u.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571500"/>
            <a:ext cx="8382000" cy="6286500"/>
          </a:xfrm>
          <a:prstGeom prst="rect">
            <a:avLst/>
          </a:prstGeom>
        </p:spPr>
      </p:pic>
    </p:spTree>
    <p:extLst>
      <p:ext uri="{BB962C8B-B14F-4D97-AF65-F5344CB8AC3E}">
        <p14:creationId xmlns:p14="http://schemas.microsoft.com/office/powerpoint/2010/main" val="420087557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67000730"/>
              </p:ext>
            </p:extLst>
          </p:nvPr>
        </p:nvGraphicFramePr>
        <p:xfrm>
          <a:off x="218630" y="133538"/>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18630" y="0"/>
            <a:ext cx="11446889" cy="2892902"/>
          </a:xfrm>
          <a:prstGeom prst="rect">
            <a:avLst/>
          </a:prstGeom>
          <a:noFill/>
        </p:spPr>
        <p:txBody>
          <a:bodyPr wrap="square" lIns="121725" tIns="60862" rIns="121725" bIns="60862" rtlCol="0">
            <a:spAutoFit/>
          </a:bodyPr>
          <a:lstStyle/>
          <a:p>
            <a:r>
              <a:rPr lang="vi-VN" sz="18000" dirty="0" smtClean="0">
                <a:solidFill>
                  <a:srgbClr val="FF0000"/>
                </a:solidFill>
                <a:latin typeface="HP001 4H"/>
                <a:ea typeface="HP001 4H"/>
              </a:rPr>
              <a:t> </a:t>
            </a:r>
            <a:r>
              <a:rPr lang="vi-VN" sz="18000" dirty="0" smtClean="0">
                <a:solidFill>
                  <a:srgbClr val="FF0000"/>
                </a:solidFill>
                <a:latin typeface="HP001" panose="020B0603050302020204" pitchFamily="34" charset="0"/>
                <a:ea typeface="HP001" panose="020B0603050302020204" pitchFamily="34" charset="0"/>
              </a:rPr>
              <a:t>cái </a:t>
            </a:r>
            <a:r>
              <a:rPr lang="vi-VN" sz="18000" dirty="0">
                <a:solidFill>
                  <a:srgbClr val="FF0000"/>
                </a:solidFill>
                <a:latin typeface="HP001" panose="020B0603050302020204" pitchFamily="34" charset="0"/>
                <a:ea typeface="HP001" panose="020B0603050302020204" pitchFamily="34" charset="0"/>
              </a:rPr>
              <a:t>ǟìu </a:t>
            </a:r>
            <a:endParaRPr lang="en-US" sz="18000" dirty="0">
              <a:solidFill>
                <a:srgbClr val="FF0000"/>
              </a:solidFill>
              <a:latin typeface="HP001" panose="020B0603050302020204" pitchFamily="34" charset="0"/>
              <a:ea typeface="HP001" panose="020B0603050302020204" pitchFamily="34" charset="0"/>
            </a:endParaRPr>
          </a:p>
        </p:txBody>
      </p:sp>
      <p:sp>
        <p:nvSpPr>
          <p:cNvPr id="5" name="TextBox 4"/>
          <p:cNvSpPr txBox="1"/>
          <p:nvPr/>
        </p:nvSpPr>
        <p:spPr>
          <a:xfrm>
            <a:off x="1295400" y="2057400"/>
            <a:ext cx="11508925" cy="2892902"/>
          </a:xfrm>
          <a:prstGeom prst="rect">
            <a:avLst/>
          </a:prstGeom>
          <a:noFill/>
        </p:spPr>
        <p:txBody>
          <a:bodyPr wrap="square" lIns="121725" tIns="60862" rIns="121725" bIns="60862" rtlCol="0">
            <a:spAutoFit/>
          </a:bodyPr>
          <a:lstStyle/>
          <a:p>
            <a:pPr algn="ctr"/>
            <a:r>
              <a:rPr lang="vi-VN" sz="18000" dirty="0">
                <a:solidFill>
                  <a:srgbClr val="FF0000"/>
                </a:solidFill>
                <a:latin typeface="HP001 4 hàng" pitchFamily="34" charset="0"/>
              </a:rPr>
              <a:t> </a:t>
            </a:r>
            <a:r>
              <a:rPr lang="el-GR" sz="18000" dirty="0" smtClean="0">
                <a:solidFill>
                  <a:srgbClr val="FF0000"/>
                </a:solidFill>
                <a:latin typeface="HP001 4 hàng" pitchFamily="34" charset="0"/>
              </a:rPr>
              <a:t> </a:t>
            </a:r>
            <a:r>
              <a:rPr lang="en-US" sz="18000" dirty="0">
                <a:solidFill>
                  <a:srgbClr val="FF0000"/>
                </a:solidFill>
                <a:latin typeface="HP001 4 hàng" pitchFamily="34" charset="0"/>
              </a:rPr>
              <a:t> </a:t>
            </a:r>
            <a:r>
              <a:rPr lang="en-US" sz="18000" dirty="0" smtClean="0">
                <a:solidFill>
                  <a:srgbClr val="FF0000"/>
                </a:solidFill>
                <a:latin typeface="HP001 4 hàng" pitchFamily="34" charset="0"/>
              </a:rPr>
              <a:t>Ǖ</a:t>
            </a:r>
            <a:r>
              <a:rPr lang="el-GR" sz="18000" dirty="0" smtClean="0">
                <a:solidFill>
                  <a:srgbClr val="FF0000"/>
                </a:solidFill>
                <a:latin typeface="HP001 4 hàng" pitchFamily="34" charset="0"/>
              </a:rPr>
              <a:t>ί</a:t>
            </a:r>
            <a:r>
              <a:rPr lang="en-US" sz="18000" dirty="0">
                <a:solidFill>
                  <a:srgbClr val="FF0000"/>
                </a:solidFill>
                <a:latin typeface="HP001 4 hàng" pitchFamily="34" charset="0"/>
              </a:rPr>
              <a:t>ả </a:t>
            </a:r>
            <a:r>
              <a:rPr lang="en-US" sz="18000" dirty="0" err="1">
                <a:solidFill>
                  <a:srgbClr val="FF0000"/>
                </a:solidFill>
                <a:latin typeface="HP001 4 hàng" pitchFamily="34" charset="0"/>
              </a:rPr>
              <a:t>lựu</a:t>
            </a:r>
            <a:r>
              <a:rPr lang="en-US" sz="18000" dirty="0">
                <a:solidFill>
                  <a:srgbClr val="FF0000"/>
                </a:solidFill>
                <a:latin typeface="HP001 4 hàng" pitchFamily="34" charset="0"/>
              </a:rPr>
              <a:t> </a:t>
            </a:r>
          </a:p>
        </p:txBody>
      </p:sp>
    </p:spTree>
    <p:extLst>
      <p:ext uri="{BB962C8B-B14F-4D97-AF65-F5344CB8AC3E}">
        <p14:creationId xmlns:p14="http://schemas.microsoft.com/office/powerpoint/2010/main" val="18627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62" t="28646" r="27379" b="28385"/>
          <a:stretch/>
        </p:blipFill>
        <p:spPr bwMode="auto">
          <a:xfrm>
            <a:off x="1524000" y="536352"/>
            <a:ext cx="9811869" cy="563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34427" y="52384"/>
            <a:ext cx="8851277" cy="4062416"/>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6316" y="4436897"/>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đã</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nghỉ</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hưu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Ngày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ngày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chợ</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nấu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ăn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chăm</a:t>
            </a:r>
            <a:r>
              <a:rPr lang="en-US" dirty="0" smtClean="0">
                <a:latin typeface="Arial-Rounded" pitchFamily="34" charset="0"/>
                <a:ea typeface="Arial-Rounded" pitchFamily="34" charset="0"/>
                <a:cs typeface="Arial-Rounded" pitchFamily="34" charset="0"/>
              </a:rPr>
              <a:t> lo </a:t>
            </a:r>
            <a:r>
              <a:rPr lang="en-US" dirty="0" err="1" smtClean="0">
                <a:latin typeface="Arial-Rounded" pitchFamily="34" charset="0"/>
                <a:ea typeface="Arial-Rounded" pitchFamily="34" charset="0"/>
                <a:cs typeface="Arial-Rounded" pitchFamily="34" charset="0"/>
              </a:rPr>
              <a:t>cho</a:t>
            </a:r>
            <a:r>
              <a:rPr lang="en-US" dirty="0" smtClean="0">
                <a:latin typeface="Arial-Rounded" pitchFamily="34" charset="0"/>
                <a:ea typeface="Arial-Rounded" pitchFamily="34" charset="0"/>
                <a:cs typeface="Arial-Rounded" pitchFamily="34" charset="0"/>
              </a:rPr>
              <a:t> con </a:t>
            </a:r>
            <a:r>
              <a:rPr lang="en-US" dirty="0" err="1" smtClean="0">
                <a:latin typeface="Arial-Rounded" pitchFamily="34" charset="0"/>
                <a:ea typeface="Arial-Rounded" pitchFamily="34" charset="0"/>
                <a:cs typeface="Arial-Rounded" pitchFamily="34" charset="0"/>
              </a:rPr>
              <a:t>cháu</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Mỗi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lần</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đưa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bé</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dạo</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bà</a:t>
            </a:r>
            <a:r>
              <a:rPr lang="en-US" dirty="0" smtClean="0">
                <a:latin typeface="Arial-Rounded" pitchFamily="34" charset="0"/>
                <a:ea typeface="Arial-Rounded" pitchFamily="34" charset="0"/>
                <a:cs typeface="Arial-Rounded" pitchFamily="34" charset="0"/>
              </a:rPr>
              <a:t> hay </a:t>
            </a:r>
            <a:r>
              <a:rPr lang="en-US" dirty="0" err="1" smtClean="0">
                <a:latin typeface="Arial-Rounded" pitchFamily="34" charset="0"/>
                <a:ea typeface="Arial-Rounded" pitchFamily="34" charset="0"/>
                <a:cs typeface="Arial-Rounded" pitchFamily="34" charset="0"/>
              </a:rPr>
              <a:t>kể</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về</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ngày</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xưa</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Lời</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bà</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dịu</a:t>
            </a:r>
            <a:r>
              <a:rPr lang="en-US" dirty="0" smtClean="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ê</a:t>
            </a:r>
            <a:r>
              <a:rPr lang="en-US" dirty="0" err="1" smtClean="0">
                <a:latin typeface="Arial-Rounded" pitchFamily="34" charset="0"/>
                <a:ea typeface="Arial-Rounded" pitchFamily="34" charset="0"/>
                <a:cs typeface="Arial-Rounded" pitchFamily="34" charset="0"/>
              </a:rPr>
              <a:t>m</a:t>
            </a:r>
            <a:r>
              <a:rPr lang="en-US" dirty="0" smtClean="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3903653" y="5212869"/>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91687" y="5243149"/>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06158"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5245884" y="4267617"/>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4876800" y="4646131"/>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84695" y="5788065"/>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264051" y="5053892"/>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9065696" y="5809337"/>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761167" y="6359724"/>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4</a:t>
            </a:r>
            <a:endParaRPr lang="en-US" sz="2800" b="1">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315200" y="6421628"/>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58090" y="2154895"/>
            <a:ext cx="586740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n</a:t>
            </a:r>
            <a:r>
              <a:rPr lang="en-US" sz="9600" smtClean="0">
                <a:solidFill>
                  <a:schemeClr val="bg1"/>
                </a:solidFill>
                <a:latin typeface="Arial-Rounded" pitchFamily="34" charset="0"/>
                <a:ea typeface="Arial-Rounded" pitchFamily="34" charset="0"/>
                <a:cs typeface="Arial-Rounded" pitchFamily="34" charset="0"/>
              </a:rPr>
              <a:t>ghỉ hưu</a:t>
            </a:r>
          </a:p>
        </p:txBody>
      </p:sp>
      <p:sp>
        <p:nvSpPr>
          <p:cNvPr id="7" name="Title 1"/>
          <p:cNvSpPr txBox="1">
            <a:spLocks/>
          </p:cNvSpPr>
          <p:nvPr/>
        </p:nvSpPr>
        <p:spPr>
          <a:xfrm>
            <a:off x="7211290" y="2154895"/>
            <a:ext cx="4432713"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5400" smtClean="0">
                <a:latin typeface="Arial-Rounded" pitchFamily="34" charset="0"/>
                <a:ea typeface="Arial-Rounded" pitchFamily="34" charset="0"/>
                <a:cs typeface="Arial-Rounded" pitchFamily="34" charset="0"/>
              </a:rPr>
              <a:t>m</a:t>
            </a:r>
            <a:r>
              <a:rPr lang="en-US" sz="5400">
                <a:latin typeface="Arial-Rounded" pitchFamily="34" charset="0"/>
                <a:ea typeface="Arial-Rounded" pitchFamily="34" charset="0"/>
                <a:cs typeface="Arial-Rounded" pitchFamily="34" charset="0"/>
              </a:rPr>
              <a:t>.</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Ai xuất hiện trong bài?</a:t>
            </a:r>
            <a:endParaRPr lang="en-US" sz="4800">
              <a:latin typeface="Arial-Rounded" pitchFamily="34" charset="0"/>
              <a:ea typeface="Arial-Rounded" pitchFamily="34" charset="0"/>
              <a:cs typeface="Arial-Rounded" pitchFamily="34" charset="0"/>
            </a:endParaRPr>
          </a:p>
        </p:txBody>
      </p:sp>
      <p:cxnSp>
        <p:nvCxnSpPr>
          <p:cNvPr id="47" name="Straight Connector 46"/>
          <p:cNvCxnSpPr/>
          <p:nvPr/>
        </p:nvCxnSpPr>
        <p:spPr>
          <a:xfrm>
            <a:off x="6611003" y="1729740"/>
            <a:ext cx="5286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3471" y="4038600"/>
            <a:ext cx="25383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05430" y="1691640"/>
            <a:ext cx="753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76720"/>
            <a:ext cx="1143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11740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21390" y="4038600"/>
            <a:ext cx="3600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Ngày ngày, bà làm những gì?</a:t>
            </a:r>
            <a:endParaRPr lang="en-US" sz="4800">
              <a:latin typeface="Arial-Rounded" pitchFamily="34" charset="0"/>
              <a:ea typeface="Arial-Rounded" pitchFamily="34" charset="0"/>
              <a:cs typeface="Arial-Rounded" pitchFamily="34" charset="0"/>
            </a:endParaRPr>
          </a:p>
        </p:txBody>
      </p:sp>
      <p:sp>
        <p:nvSpPr>
          <p:cNvPr id="24" name="Rounded Rectangle 23"/>
          <p:cNvSpPr/>
          <p:nvPr/>
        </p:nvSpPr>
        <p:spPr>
          <a:xfrm>
            <a:off x="49530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Bà thường làm gì khi đưa bé đi dạo?</a:t>
            </a:r>
            <a:endParaRPr lang="en-US" sz="4800">
              <a:latin typeface="Arial-Rounded" pitchFamily="34" charset="0"/>
              <a:ea typeface="Arial-Rounded" pitchFamily="34" charset="0"/>
              <a:cs typeface="Arial-Rounded" pitchFamily="34" charset="0"/>
            </a:endParaRPr>
          </a:p>
        </p:txBody>
      </p:sp>
      <p:sp>
        <p:nvSpPr>
          <p:cNvPr id="28" name="Rounded Rectangle 27"/>
          <p:cNvSpPr/>
          <p:nvPr/>
        </p:nvSpPr>
        <p:spPr>
          <a:xfrm>
            <a:off x="495300"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Lời bà như thế nào?</a:t>
            </a:r>
            <a:endParaRPr lang="en-US" sz="4800">
              <a:latin typeface="Arial-Rounded" pitchFamily="34" charset="0"/>
              <a:ea typeface="Arial-Rounded" pitchFamily="34" charset="0"/>
              <a:cs typeface="Arial-Rounded" pitchFamily="34" charset="0"/>
            </a:endParaRPr>
          </a:p>
        </p:txBody>
      </p:sp>
      <p:sp>
        <p:nvSpPr>
          <p:cNvPr id="29" name="Rounded Rectangle 28"/>
          <p:cNvSpPr/>
          <p:nvPr/>
        </p:nvSpPr>
        <p:spPr>
          <a:xfrm>
            <a:off x="457853" y="5373256"/>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Em hãy nhận xét về người bà trong bài.</a:t>
            </a:r>
            <a:endParaRPr lang="en-US" sz="4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atin typeface="Arial-Rounded" pitchFamily="34" charset="0"/>
                  <a:ea typeface="Arial-Rounded" pitchFamily="34" charset="0"/>
                  <a:cs typeface="Arial-Rounded" pitchFamily="34" charset="0"/>
                </a:rPr>
                <a:t>Khởi động</a:t>
              </a:r>
              <a:endParaRPr lang="en-US" sz="5400">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547044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Bà em</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911927" y="1475138"/>
            <a:ext cx="9129073" cy="5078061"/>
          </a:xfrm>
          <a:prstGeom prst="rect">
            <a:avLst/>
          </a:prstGeom>
        </p:spPr>
      </p:pic>
    </p:spTree>
    <p:extLst>
      <p:ext uri="{BB962C8B-B14F-4D97-AF65-F5344CB8AC3E}">
        <p14:creationId xmlns:p14="http://schemas.microsoft.com/office/powerpoint/2010/main" val="3277900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4445931"/>
            <a:ext cx="11818300" cy="2195905"/>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mtClean="0">
                <a:latin typeface="Arial-Rounded" pitchFamily="34" charset="0"/>
                <a:ea typeface="Arial-Rounded" pitchFamily="34" charset="0"/>
                <a:cs typeface="Arial-Rounded" pitchFamily="34" charset="0"/>
              </a:rPr>
              <a:t>m</a:t>
            </a:r>
            <a:r>
              <a:rPr lang="en-US">
                <a:latin typeface="Arial-Rounded" pitchFamily="34" charset="0"/>
                <a:ea typeface="Arial-Rounded" pitchFamily="34" charset="0"/>
                <a:cs typeface="Arial-Rounded" pitchFamily="34" charset="0"/>
              </a:rPr>
              <a:t>.</a:t>
            </a:r>
          </a:p>
        </p:txBody>
      </p:sp>
      <p:sp>
        <p:nvSpPr>
          <p:cNvPr id="9" name="Title 1"/>
          <p:cNvSpPr txBox="1">
            <a:spLocks/>
          </p:cNvSpPr>
          <p:nvPr/>
        </p:nvSpPr>
        <p:spPr>
          <a:xfrm>
            <a:off x="7734300"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con cừu</a:t>
            </a:r>
            <a:endParaRPr lang="en-US" sz="6000">
              <a:latin typeface="Arial-Rounded" pitchFamily="34" charset="0"/>
              <a:ea typeface="Arial-Rounded" pitchFamily="34" charset="0"/>
              <a:cs typeface="Arial-Rounded" pitchFamily="34" charset="0"/>
            </a:endParaRPr>
          </a:p>
        </p:txBody>
      </p:sp>
      <p:sp>
        <p:nvSpPr>
          <p:cNvPr id="10" name="Title 1"/>
          <p:cNvSpPr txBox="1">
            <a:spLocks/>
          </p:cNvSpPr>
          <p:nvPr/>
        </p:nvSpPr>
        <p:spPr>
          <a:xfrm>
            <a:off x="4361373" y="33164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quả lựu</a:t>
            </a:r>
            <a:endParaRPr lang="en-US" sz="6000">
              <a:latin typeface="Arial-Rounded" pitchFamily="34" charset="0"/>
              <a:ea typeface="Arial-Rounded" pitchFamily="34" charset="0"/>
              <a:cs typeface="Arial-Rounded" pitchFamily="34" charset="0"/>
            </a:endParaRPr>
          </a:p>
        </p:txBody>
      </p:sp>
      <p:sp>
        <p:nvSpPr>
          <p:cNvPr id="12" name="Title 1"/>
          <p:cNvSpPr txBox="1">
            <a:spLocks/>
          </p:cNvSpPr>
          <p:nvPr/>
        </p:nvSpPr>
        <p:spPr>
          <a:xfrm>
            <a:off x="7506777" y="2402083"/>
            <a:ext cx="4151823"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địu</a:t>
            </a:r>
            <a:endParaRPr lang="en-US" sz="6000">
              <a:latin typeface="Arial-Rounded" pitchFamily="34" charset="0"/>
              <a:ea typeface="Arial-Rounded" pitchFamily="34" charset="0"/>
              <a:cs typeface="Arial-Rounded" pitchFamily="34" charset="0"/>
            </a:endParaRPr>
          </a:p>
        </p:txBody>
      </p:sp>
      <p:sp>
        <p:nvSpPr>
          <p:cNvPr id="13" name="Title 1"/>
          <p:cNvSpPr txBox="1">
            <a:spLocks/>
          </p:cNvSpPr>
          <p:nvPr/>
        </p:nvSpPr>
        <p:spPr>
          <a:xfrm>
            <a:off x="4687239" y="2511093"/>
            <a:ext cx="300426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cái rìu</a:t>
            </a:r>
            <a:endParaRPr lang="en-US" sz="60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444724" y="0"/>
            <a:ext cx="4584470"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444724" y="1067002"/>
            <a:ext cx="5309901" cy="16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4493272" cy="42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169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7766" y="1352806"/>
            <a:ext cx="2933112" cy="2112818"/>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28800" y="3962399"/>
            <a:ext cx="2524157" cy="2057911"/>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629400" y="21038"/>
            <a:ext cx="2756867" cy="2663536"/>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6050784" y="3037864"/>
            <a:ext cx="2376055" cy="1953491"/>
          </a:xfrm>
          <a:prstGeom prst="rect">
            <a:avLst/>
          </a:prstGeom>
        </p:spPr>
      </p:pic>
      <p:sp>
        <p:nvSpPr>
          <p:cNvPr id="10" name="Right Arrow 9">
            <a:hlinkClick r:id="rId16" action="ppaction://hlinksldjump"/>
          </p:cNvPr>
          <p:cNvSpPr/>
          <p:nvPr/>
        </p:nvSpPr>
        <p:spPr>
          <a:xfrm>
            <a:off x="10363200" y="6477000"/>
            <a:ext cx="1752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Đi đến bài học</a:t>
            </a:r>
            <a:endParaRPr lang="en-US" sz="1600"/>
          </a:p>
        </p:txBody>
      </p:sp>
    </p:spTree>
    <p:extLst>
      <p:ext uri="{BB962C8B-B14F-4D97-AF65-F5344CB8AC3E}">
        <p14:creationId xmlns:p14="http://schemas.microsoft.com/office/powerpoint/2010/main" val="3927816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52400"/>
            <a:ext cx="8589963" cy="627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81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791313"/>
            <a:ext cx="134556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48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3483863" y="1224531"/>
            <a:ext cx="483839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rau củ</a:t>
            </a:r>
            <a:endParaRPr lang="en-US" sz="7200">
              <a:latin typeface="Arial-Rounded" pitchFamily="34" charset="0"/>
              <a:ea typeface="Arial-Rounded" pitchFamily="34" charset="0"/>
              <a:cs typeface="Arial-Rounded" pitchFamily="34" charset="0"/>
            </a:endParaRPr>
          </a:p>
        </p:txBody>
      </p:sp>
      <p:sp>
        <p:nvSpPr>
          <p:cNvPr id="4" name="Title 1"/>
          <p:cNvSpPr txBox="1">
            <a:spLocks/>
          </p:cNvSpPr>
          <p:nvPr/>
        </p:nvSpPr>
        <p:spPr>
          <a:xfrm>
            <a:off x="3619560" y="2481787"/>
            <a:ext cx="456700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con trâu</a:t>
            </a:r>
            <a:endParaRPr lang="en-US" sz="7200">
              <a:latin typeface="Arial-Rounded" pitchFamily="34" charset="0"/>
              <a:ea typeface="Arial-Rounded" pitchFamily="34" charset="0"/>
              <a:cs typeface="Arial-Rounded" pitchFamily="34" charset="0"/>
            </a:endParaRPr>
          </a:p>
        </p:txBody>
      </p:sp>
      <p:sp>
        <p:nvSpPr>
          <p:cNvPr id="5" name="Title 1"/>
          <p:cNvSpPr txBox="1">
            <a:spLocks/>
          </p:cNvSpPr>
          <p:nvPr/>
        </p:nvSpPr>
        <p:spPr>
          <a:xfrm>
            <a:off x="4015870" y="3829941"/>
            <a:ext cx="377438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smtClean="0">
                <a:latin typeface="Arial-Rounded" pitchFamily="34" charset="0"/>
                <a:ea typeface="Arial-Rounded" pitchFamily="34" charset="0"/>
                <a:cs typeface="Arial-Rounded" pitchFamily="34" charset="0"/>
              </a:rPr>
              <a:t>chú tễu</a:t>
            </a:r>
            <a:endParaRPr lang="en-US" sz="7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1832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277600" y="5715000"/>
            <a:ext cx="858982" cy="966355"/>
          </a:xfrm>
          <a:prstGeom prst="rect">
            <a:avLst/>
          </a:prstGeom>
        </p:spPr>
      </p:pic>
      <p:sp>
        <p:nvSpPr>
          <p:cNvPr id="3" name="Title 1"/>
          <p:cNvSpPr txBox="1">
            <a:spLocks/>
          </p:cNvSpPr>
          <p:nvPr/>
        </p:nvSpPr>
        <p:spPr>
          <a:xfrm>
            <a:off x="216725" y="1981200"/>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solidFill>
                  <a:srgbClr val="002060"/>
                </a:solidFill>
                <a:latin typeface="Arial-Rounded" pitchFamily="34" charset="0"/>
                <a:ea typeface="Arial-Rounded" pitchFamily="34" charset="0"/>
                <a:cs typeface="Arial-Rounded" pitchFamily="34" charset="0"/>
              </a:rPr>
              <a:t>	</a:t>
            </a:r>
            <a:r>
              <a:rPr lang="en-US">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3560690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80567" y="-281606"/>
            <a:ext cx="12194274"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6386" y="5264725"/>
            <a:ext cx="12430124" cy="1600205"/>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dirty="0" err="1" smtClean="0">
                  <a:latin typeface="Arial-Rounded" pitchFamily="34" charset="0"/>
                  <a:ea typeface="Arial-Rounded" pitchFamily="34" charset="0"/>
                  <a:cs typeface="Arial-Rounded" pitchFamily="34" charset="0"/>
                </a:rPr>
                <a:t>Bà</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đã</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nghỉ</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hưu</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mà</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luôn</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bận</a:t>
              </a:r>
              <a:r>
                <a:rPr lang="en-US" sz="5100" b="1" dirty="0" smtClean="0">
                  <a:latin typeface="Arial-Rounded" pitchFamily="34" charset="0"/>
                  <a:ea typeface="Arial-Rounded" pitchFamily="34" charset="0"/>
                  <a:cs typeface="Arial-Rounded" pitchFamily="34" charset="0"/>
                </a:rPr>
                <a:t> </a:t>
              </a:r>
              <a:r>
                <a:rPr lang="en-US" sz="5100" b="1" dirty="0" err="1" smtClean="0">
                  <a:latin typeface="Arial-Rounded" pitchFamily="34" charset="0"/>
                  <a:ea typeface="Arial-Rounded" pitchFamily="34" charset="0"/>
                  <a:cs typeface="Arial-Rounded" pitchFamily="34" charset="0"/>
                </a:rPr>
                <a:t>biu</a:t>
              </a:r>
              <a:r>
                <a:rPr lang="en-US" sz="5100" b="1" dirty="0" smtClean="0">
                  <a:latin typeface="Arial-Rounded" pitchFamily="34" charset="0"/>
                  <a:ea typeface="Arial-Rounded" pitchFamily="34" charset="0"/>
                  <a:cs typeface="Arial-Rounded" pitchFamily="34" charset="0"/>
                </a:rPr>
                <a:t>.</a:t>
              </a:r>
              <a:endParaRPr lang="en-US" sz="5100" b="1" dirty="0">
                <a:latin typeface="Arial-Rounded" pitchFamily="34" charset="0"/>
                <a:ea typeface="Arial-Rounded" pitchFamily="34" charset="0"/>
                <a:cs typeface="Arial-Rounded" pitchFamily="34" charset="0"/>
              </a:endParaRPr>
            </a:p>
          </p:txBody>
        </p:sp>
        <p:sp>
          <p:nvSpPr>
            <p:cNvPr id="16" name="Title 1"/>
            <p:cNvSpPr txBox="1">
              <a:spLocks/>
            </p:cNvSpPr>
            <p:nvPr/>
          </p:nvSpPr>
          <p:spPr>
            <a:xfrm>
              <a:off x="8475026" y="5505420"/>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smtClean="0">
                  <a:latin typeface="Arial-Rounded" pitchFamily="34" charset="0"/>
                  <a:ea typeface="Arial-Rounded" pitchFamily="34" charset="0"/>
                  <a:cs typeface="Arial-Rounded" pitchFamily="34" charset="0"/>
                </a:rPr>
                <a:t>.</a:t>
              </a:r>
              <a:endParaRPr lang="en-US" sz="5100" b="1">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9066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267</Words>
  <Application>Microsoft Office PowerPoint</Application>
  <PresentationFormat>Custom</PresentationFormat>
  <Paragraphs>112</Paragraphs>
  <Slides>33</Slides>
  <Notes>16</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.VnArial</vt:lpstr>
      <vt:lpstr>.VnAvant</vt:lpstr>
      <vt:lpstr>.VnCooper</vt:lpstr>
      <vt:lpstr>Arial</vt:lpstr>
      <vt:lpstr>Arial Rounded MT Bold</vt:lpstr>
      <vt:lpstr>Arial-Rounded</vt:lpstr>
      <vt:lpstr>Arrus-Black</vt:lpstr>
      <vt:lpstr>AvantGarde</vt:lpstr>
      <vt:lpstr>Calibri</vt:lpstr>
      <vt:lpstr>HP001</vt:lpstr>
      <vt:lpstr>HP001 4 hàng</vt:lpstr>
      <vt:lpstr>HP001 4H</vt:lpstr>
      <vt:lpstr>HP001 5H</vt:lpstr>
      <vt:lpstr>Luckiest Guy</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59</cp:revision>
  <dcterms:created xsi:type="dcterms:W3CDTF">2021-06-01T16:00:24Z</dcterms:created>
  <dcterms:modified xsi:type="dcterms:W3CDTF">2021-11-18T07:06:59Z</dcterms:modified>
</cp:coreProperties>
</file>