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7" r:id="rId2"/>
    <p:sldId id="257" r:id="rId3"/>
    <p:sldId id="258" r:id="rId4"/>
    <p:sldId id="311" r:id="rId5"/>
    <p:sldId id="309" r:id="rId6"/>
    <p:sldId id="271" r:id="rId7"/>
    <p:sldId id="272" r:id="rId8"/>
    <p:sldId id="303" r:id="rId9"/>
    <p:sldId id="273" r:id="rId10"/>
    <p:sldId id="274" r:id="rId11"/>
    <p:sldId id="275" r:id="rId12"/>
    <p:sldId id="276" r:id="rId13"/>
    <p:sldId id="277" r:id="rId14"/>
    <p:sldId id="279" r:id="rId15"/>
    <p:sldId id="280" r:id="rId16"/>
    <p:sldId id="313" r:id="rId17"/>
    <p:sldId id="314" r:id="rId18"/>
    <p:sldId id="315" r:id="rId19"/>
    <p:sldId id="316" r:id="rId20"/>
    <p:sldId id="290" r:id="rId21"/>
    <p:sldId id="292" r:id="rId22"/>
    <p:sldId id="293" r:id="rId23"/>
    <p:sldId id="294" r:id="rId24"/>
    <p:sldId id="295" r:id="rId25"/>
    <p:sldId id="307" r:id="rId26"/>
    <p:sldId id="296" r:id="rId27"/>
    <p:sldId id="297" r:id="rId28"/>
    <p:sldId id="298" r:id="rId29"/>
    <p:sldId id="299" r:id="rId30"/>
    <p:sldId id="308" r:id="rId31"/>
    <p:sldId id="301" r:id="rId32"/>
  </p:sldIdLst>
  <p:sldSz cx="12344400" cy="6858000"/>
  <p:notesSz cx="6858000" cy="9144000"/>
  <p:defaultTextStyle>
    <a:defPPr>
      <a:defRPr lang="en-US"/>
    </a:defPPr>
    <a:lvl1pPr marL="0" algn="l" defTabSz="1132027" rtl="0" eaLnBrk="1" latinLnBrk="0" hangingPunct="1">
      <a:defRPr sz="2200" kern="1200">
        <a:solidFill>
          <a:schemeClr val="tx1"/>
        </a:solidFill>
        <a:latin typeface="+mn-lt"/>
        <a:ea typeface="+mn-ea"/>
        <a:cs typeface="+mn-cs"/>
      </a:defRPr>
    </a:lvl1pPr>
    <a:lvl2pPr marL="566014" algn="l" defTabSz="1132027" rtl="0" eaLnBrk="1" latinLnBrk="0" hangingPunct="1">
      <a:defRPr sz="2200" kern="1200">
        <a:solidFill>
          <a:schemeClr val="tx1"/>
        </a:solidFill>
        <a:latin typeface="+mn-lt"/>
        <a:ea typeface="+mn-ea"/>
        <a:cs typeface="+mn-cs"/>
      </a:defRPr>
    </a:lvl2pPr>
    <a:lvl3pPr marL="1132027" algn="l" defTabSz="1132027" rtl="0" eaLnBrk="1" latinLnBrk="0" hangingPunct="1">
      <a:defRPr sz="2200" kern="1200">
        <a:solidFill>
          <a:schemeClr val="tx1"/>
        </a:solidFill>
        <a:latin typeface="+mn-lt"/>
        <a:ea typeface="+mn-ea"/>
        <a:cs typeface="+mn-cs"/>
      </a:defRPr>
    </a:lvl3pPr>
    <a:lvl4pPr marL="1698041" algn="l" defTabSz="1132027" rtl="0" eaLnBrk="1" latinLnBrk="0" hangingPunct="1">
      <a:defRPr sz="2200" kern="1200">
        <a:solidFill>
          <a:schemeClr val="tx1"/>
        </a:solidFill>
        <a:latin typeface="+mn-lt"/>
        <a:ea typeface="+mn-ea"/>
        <a:cs typeface="+mn-cs"/>
      </a:defRPr>
    </a:lvl4pPr>
    <a:lvl5pPr marL="2264054" algn="l" defTabSz="1132027" rtl="0" eaLnBrk="1" latinLnBrk="0" hangingPunct="1">
      <a:defRPr sz="2200" kern="1200">
        <a:solidFill>
          <a:schemeClr val="tx1"/>
        </a:solidFill>
        <a:latin typeface="+mn-lt"/>
        <a:ea typeface="+mn-ea"/>
        <a:cs typeface="+mn-cs"/>
      </a:defRPr>
    </a:lvl5pPr>
    <a:lvl6pPr marL="2830068" algn="l" defTabSz="1132027" rtl="0" eaLnBrk="1" latinLnBrk="0" hangingPunct="1">
      <a:defRPr sz="2200" kern="1200">
        <a:solidFill>
          <a:schemeClr val="tx1"/>
        </a:solidFill>
        <a:latin typeface="+mn-lt"/>
        <a:ea typeface="+mn-ea"/>
        <a:cs typeface="+mn-cs"/>
      </a:defRPr>
    </a:lvl6pPr>
    <a:lvl7pPr marL="3396082" algn="l" defTabSz="1132027" rtl="0" eaLnBrk="1" latinLnBrk="0" hangingPunct="1">
      <a:defRPr sz="2200" kern="1200">
        <a:solidFill>
          <a:schemeClr val="tx1"/>
        </a:solidFill>
        <a:latin typeface="+mn-lt"/>
        <a:ea typeface="+mn-ea"/>
        <a:cs typeface="+mn-cs"/>
      </a:defRPr>
    </a:lvl7pPr>
    <a:lvl8pPr marL="3962095" algn="l" defTabSz="1132027" rtl="0" eaLnBrk="1" latinLnBrk="0" hangingPunct="1">
      <a:defRPr sz="2200" kern="1200">
        <a:solidFill>
          <a:schemeClr val="tx1"/>
        </a:solidFill>
        <a:latin typeface="+mn-lt"/>
        <a:ea typeface="+mn-ea"/>
        <a:cs typeface="+mn-cs"/>
      </a:defRPr>
    </a:lvl8pPr>
    <a:lvl9pPr marL="4528109" algn="l" defTabSz="1132027"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DED"/>
    <a:srgbClr val="BD1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25" y="48"/>
      </p:cViewPr>
      <p:guideLst>
        <p:guide orient="horz" pos="2160"/>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FD779-BD36-4363-AD3C-3C512A6E4ACF}" type="datetimeFigureOut">
              <a:rPr lang="en-US" smtClean="0"/>
              <a:t>17/11/2021</a:t>
            </a:fld>
            <a:endParaRPr lang="en-US"/>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FC1A0-6AE1-4733-8B72-BE9DE4850550}" type="slidenum">
              <a:rPr lang="en-US" smtClean="0"/>
              <a:t>‹#›</a:t>
            </a:fld>
            <a:endParaRPr lang="en-US"/>
          </a:p>
        </p:txBody>
      </p:sp>
    </p:spTree>
    <p:extLst>
      <p:ext uri="{BB962C8B-B14F-4D97-AF65-F5344CB8AC3E}">
        <p14:creationId xmlns:p14="http://schemas.microsoft.com/office/powerpoint/2010/main" val="2458082154"/>
      </p:ext>
    </p:extLst>
  </p:cSld>
  <p:clrMap bg1="lt1" tx1="dk1" bg2="lt2" tx2="dk2" accent1="accent1" accent2="accent2" accent3="accent3" accent4="accent4" accent5="accent5" accent6="accent6" hlink="hlink" folHlink="folHlink"/>
  <p:notesStyle>
    <a:lvl1pPr marL="0" algn="l" defTabSz="1132027" rtl="0" eaLnBrk="1" latinLnBrk="0" hangingPunct="1">
      <a:defRPr sz="1500" kern="1200">
        <a:solidFill>
          <a:schemeClr val="tx1"/>
        </a:solidFill>
        <a:latin typeface="+mn-lt"/>
        <a:ea typeface="+mn-ea"/>
        <a:cs typeface="+mn-cs"/>
      </a:defRPr>
    </a:lvl1pPr>
    <a:lvl2pPr marL="566014" algn="l" defTabSz="1132027" rtl="0" eaLnBrk="1" latinLnBrk="0" hangingPunct="1">
      <a:defRPr sz="1500" kern="1200">
        <a:solidFill>
          <a:schemeClr val="tx1"/>
        </a:solidFill>
        <a:latin typeface="+mn-lt"/>
        <a:ea typeface="+mn-ea"/>
        <a:cs typeface="+mn-cs"/>
      </a:defRPr>
    </a:lvl2pPr>
    <a:lvl3pPr marL="1132027" algn="l" defTabSz="1132027" rtl="0" eaLnBrk="1" latinLnBrk="0" hangingPunct="1">
      <a:defRPr sz="1500" kern="1200">
        <a:solidFill>
          <a:schemeClr val="tx1"/>
        </a:solidFill>
        <a:latin typeface="+mn-lt"/>
        <a:ea typeface="+mn-ea"/>
        <a:cs typeface="+mn-cs"/>
      </a:defRPr>
    </a:lvl3pPr>
    <a:lvl4pPr marL="1698041" algn="l" defTabSz="1132027" rtl="0" eaLnBrk="1" latinLnBrk="0" hangingPunct="1">
      <a:defRPr sz="1500" kern="1200">
        <a:solidFill>
          <a:schemeClr val="tx1"/>
        </a:solidFill>
        <a:latin typeface="+mn-lt"/>
        <a:ea typeface="+mn-ea"/>
        <a:cs typeface="+mn-cs"/>
      </a:defRPr>
    </a:lvl4pPr>
    <a:lvl5pPr marL="2264054" algn="l" defTabSz="1132027" rtl="0" eaLnBrk="1" latinLnBrk="0" hangingPunct="1">
      <a:defRPr sz="1500" kern="1200">
        <a:solidFill>
          <a:schemeClr val="tx1"/>
        </a:solidFill>
        <a:latin typeface="+mn-lt"/>
        <a:ea typeface="+mn-ea"/>
        <a:cs typeface="+mn-cs"/>
      </a:defRPr>
    </a:lvl5pPr>
    <a:lvl6pPr marL="2830068" algn="l" defTabSz="1132027" rtl="0" eaLnBrk="1" latinLnBrk="0" hangingPunct="1">
      <a:defRPr sz="1500" kern="1200">
        <a:solidFill>
          <a:schemeClr val="tx1"/>
        </a:solidFill>
        <a:latin typeface="+mn-lt"/>
        <a:ea typeface="+mn-ea"/>
        <a:cs typeface="+mn-cs"/>
      </a:defRPr>
    </a:lvl6pPr>
    <a:lvl7pPr marL="3396082" algn="l" defTabSz="1132027" rtl="0" eaLnBrk="1" latinLnBrk="0" hangingPunct="1">
      <a:defRPr sz="1500" kern="1200">
        <a:solidFill>
          <a:schemeClr val="tx1"/>
        </a:solidFill>
        <a:latin typeface="+mn-lt"/>
        <a:ea typeface="+mn-ea"/>
        <a:cs typeface="+mn-cs"/>
      </a:defRPr>
    </a:lvl7pPr>
    <a:lvl8pPr marL="3962095" algn="l" defTabSz="1132027" rtl="0" eaLnBrk="1" latinLnBrk="0" hangingPunct="1">
      <a:defRPr sz="1500" kern="1200">
        <a:solidFill>
          <a:schemeClr val="tx1"/>
        </a:solidFill>
        <a:latin typeface="+mn-lt"/>
        <a:ea typeface="+mn-ea"/>
        <a:cs typeface="+mn-cs"/>
      </a:defRPr>
    </a:lvl8pPr>
    <a:lvl9pPr marL="4528109" algn="l" defTabSz="1132027"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4ca88d59575087_1171: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gba4facb9c1_0_15: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7" name="Google Shape;2077;gba4facb9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19</a:t>
            </a:fld>
            <a:endParaRPr lang="en-US"/>
          </a:p>
        </p:txBody>
      </p:sp>
    </p:spTree>
    <p:extLst>
      <p:ext uri="{BB962C8B-B14F-4D97-AF65-F5344CB8AC3E}">
        <p14:creationId xmlns:p14="http://schemas.microsoft.com/office/powerpoint/2010/main" val="3895092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26</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34c0061c5aec0b71_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34c0061c5aec0b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r>
              <a:rPr lang="en-US" smtClean="0"/>
              <a:t>Thầy</a:t>
            </a:r>
            <a:r>
              <a:rPr lang="en-US" baseline="0" smtClean="0"/>
              <a:t> cô chiếu slide đã rồi mới chỉnh các vần nhé! Nhìn nó lệch vậy nhưng chiếu lên mới biết nó lệch hay k nhé</a:t>
            </a:r>
            <a:endParaRPr lang="en-US"/>
          </a:p>
        </p:txBody>
      </p:sp>
    </p:spTree>
    <p:extLst>
      <p:ext uri="{BB962C8B-B14F-4D97-AF65-F5344CB8AC3E}">
        <p14:creationId xmlns:p14="http://schemas.microsoft.com/office/powerpoint/2010/main" val="2255971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r>
              <a:rPr lang="en-US" smtClean="0"/>
              <a:t>Thầy</a:t>
            </a:r>
            <a:r>
              <a:rPr lang="en-US" baseline="0" smtClean="0"/>
              <a:t> cô chiếu slide đã rồi mới chỉnh các vần nhé! Nhìn nó lệch vậy nhưng chiếu lên mới biết nó lệch hay k nhé</a:t>
            </a:r>
            <a:endParaRPr lang="en-US"/>
          </a:p>
        </p:txBody>
      </p:sp>
    </p:spTree>
    <p:extLst>
      <p:ext uri="{BB962C8B-B14F-4D97-AF65-F5344CB8AC3E}">
        <p14:creationId xmlns:p14="http://schemas.microsoft.com/office/powerpoint/2010/main" val="69885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ba4facb9c1_0_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ba4facb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ba70751a2f_0_42: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ba70751a2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Bậu: đậu</a:t>
            </a:r>
            <a:r>
              <a:rPr lang="en-US" baseline="0" smtClean="0"/>
              <a:t> vào, bám vào (ví dụ: ruồi bậu, muỗi bậu); Bậu: người con trai dùng để gọi vợ hay người yêu, khi nói với ng ấy, tỏ ý thân thiết (VD: Tìm bậu, bậu đã lấy chồng…”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ba4facb9c1_0_2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ba4facb9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4c0061c5aec0b71_248: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4c0061c5aec0b7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886201"/>
            <a:ext cx="8641080" cy="1752600"/>
          </a:xfrm>
        </p:spPr>
        <p:txBody>
          <a:bodyPr/>
          <a:lstStyle>
            <a:lvl1pPr marL="0" indent="0" algn="ctr">
              <a:buNone/>
              <a:defRPr>
                <a:solidFill>
                  <a:schemeClr val="tx1">
                    <a:tint val="75000"/>
                  </a:schemeClr>
                </a:solidFill>
              </a:defRPr>
            </a:lvl1pPr>
            <a:lvl2pPr marL="566014" indent="0" algn="ctr">
              <a:buNone/>
              <a:defRPr>
                <a:solidFill>
                  <a:schemeClr val="tx1">
                    <a:tint val="75000"/>
                  </a:schemeClr>
                </a:solidFill>
              </a:defRPr>
            </a:lvl2pPr>
            <a:lvl3pPr marL="1132027" indent="0" algn="ctr">
              <a:buNone/>
              <a:defRPr>
                <a:solidFill>
                  <a:schemeClr val="tx1">
                    <a:tint val="75000"/>
                  </a:schemeClr>
                </a:solidFill>
              </a:defRPr>
            </a:lvl3pPr>
            <a:lvl4pPr marL="1698041" indent="0" algn="ctr">
              <a:buNone/>
              <a:defRPr>
                <a:solidFill>
                  <a:schemeClr val="tx1">
                    <a:tint val="75000"/>
                  </a:schemeClr>
                </a:solidFill>
              </a:defRPr>
            </a:lvl4pPr>
            <a:lvl5pPr marL="2264054" indent="0" algn="ctr">
              <a:buNone/>
              <a:defRPr>
                <a:solidFill>
                  <a:schemeClr val="tx1">
                    <a:tint val="75000"/>
                  </a:schemeClr>
                </a:solidFill>
              </a:defRPr>
            </a:lvl5pPr>
            <a:lvl6pPr marL="2830068" indent="0" algn="ctr">
              <a:buNone/>
              <a:defRPr>
                <a:solidFill>
                  <a:schemeClr val="tx1">
                    <a:tint val="75000"/>
                  </a:schemeClr>
                </a:solidFill>
              </a:defRPr>
            </a:lvl6pPr>
            <a:lvl7pPr marL="3396082" indent="0" algn="ctr">
              <a:buNone/>
              <a:defRPr>
                <a:solidFill>
                  <a:schemeClr val="tx1">
                    <a:tint val="75000"/>
                  </a:schemeClr>
                </a:solidFill>
              </a:defRPr>
            </a:lvl7pPr>
            <a:lvl8pPr marL="3962095" indent="0" algn="ctr">
              <a:buNone/>
              <a:defRPr>
                <a:solidFill>
                  <a:schemeClr val="tx1">
                    <a:tint val="75000"/>
                  </a:schemeClr>
                </a:solidFill>
              </a:defRPr>
            </a:lvl8pPr>
            <a:lvl9pPr marL="45281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39179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85847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39"/>
            <a:ext cx="277749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4639"/>
            <a:ext cx="812673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64135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73298" y="560934"/>
            <a:ext cx="7985385" cy="763600"/>
          </a:xfrm>
          <a:prstGeom prst="rect">
            <a:avLst/>
          </a:prstGeom>
        </p:spPr>
        <p:txBody>
          <a:bodyPr spcFirstLastPara="1" wrap="square" lIns="121666" tIns="121666" rIns="121666" bIns="121666"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900720" y="1571767"/>
            <a:ext cx="10542960" cy="4475200"/>
          </a:xfrm>
          <a:prstGeom prst="rect">
            <a:avLst/>
          </a:prstGeom>
        </p:spPr>
        <p:txBody>
          <a:bodyPr spcFirstLastPara="1" wrap="square" lIns="121666" tIns="121666" rIns="121666" bIns="121666" anchor="t" anchorCtr="0">
            <a:noAutofit/>
          </a:bodyPr>
          <a:lstStyle>
            <a:lvl1pPr marL="608429" lvl="0" indent="-422521" rtl="0">
              <a:spcBef>
                <a:spcPts val="0"/>
              </a:spcBef>
              <a:spcAft>
                <a:spcPts val="0"/>
              </a:spcAft>
              <a:buClr>
                <a:schemeClr val="accent3"/>
              </a:buClr>
              <a:buSzPts val="1400"/>
              <a:buAutoNum type="arabicPeriod"/>
              <a:defRPr sz="1600"/>
            </a:lvl1pPr>
            <a:lvl2pPr marL="1216857" lvl="1" indent="-422521" rtl="0">
              <a:spcBef>
                <a:spcPts val="0"/>
              </a:spcBef>
              <a:spcAft>
                <a:spcPts val="0"/>
              </a:spcAft>
              <a:buSzPts val="1400"/>
              <a:buAutoNum type="alphaLcPeriod"/>
              <a:defRPr/>
            </a:lvl2pPr>
            <a:lvl3pPr marL="1825288" lvl="2" indent="-422521" rtl="0">
              <a:spcBef>
                <a:spcPts val="0"/>
              </a:spcBef>
              <a:spcAft>
                <a:spcPts val="0"/>
              </a:spcAft>
              <a:buSzPts val="1400"/>
              <a:buAutoNum type="romanLcPeriod"/>
              <a:defRPr/>
            </a:lvl3pPr>
            <a:lvl4pPr marL="2433717" lvl="3" indent="-422521" rtl="0">
              <a:spcBef>
                <a:spcPts val="0"/>
              </a:spcBef>
              <a:spcAft>
                <a:spcPts val="0"/>
              </a:spcAft>
              <a:buSzPts val="1400"/>
              <a:buAutoNum type="arabicPeriod"/>
              <a:defRPr/>
            </a:lvl4pPr>
            <a:lvl5pPr marL="3042145" lvl="4" indent="-422521" rtl="0">
              <a:spcBef>
                <a:spcPts val="0"/>
              </a:spcBef>
              <a:spcAft>
                <a:spcPts val="0"/>
              </a:spcAft>
              <a:buSzPts val="1400"/>
              <a:buAutoNum type="alphaLcPeriod"/>
              <a:defRPr/>
            </a:lvl5pPr>
            <a:lvl6pPr marL="3650575" lvl="5" indent="-422521" rtl="0">
              <a:spcBef>
                <a:spcPts val="0"/>
              </a:spcBef>
              <a:spcAft>
                <a:spcPts val="0"/>
              </a:spcAft>
              <a:buSzPts val="1400"/>
              <a:buAutoNum type="romanLcPeriod"/>
              <a:defRPr/>
            </a:lvl6pPr>
            <a:lvl7pPr marL="4259005" lvl="6" indent="-422521" rtl="0">
              <a:spcBef>
                <a:spcPts val="0"/>
              </a:spcBef>
              <a:spcAft>
                <a:spcPts val="0"/>
              </a:spcAft>
              <a:buSzPts val="1400"/>
              <a:buAutoNum type="arabicPeriod"/>
              <a:defRPr/>
            </a:lvl7pPr>
            <a:lvl8pPr marL="4867433" lvl="7" indent="-422521" rtl="0">
              <a:spcBef>
                <a:spcPts val="0"/>
              </a:spcBef>
              <a:spcAft>
                <a:spcPts val="0"/>
              </a:spcAft>
              <a:buSzPts val="1400"/>
              <a:buAutoNum type="alphaLcPeriod"/>
              <a:defRPr/>
            </a:lvl8pPr>
            <a:lvl9pPr marL="5475862" lvl="8" indent="-422521" rtl="0">
              <a:spcBef>
                <a:spcPts val="0"/>
              </a:spcBef>
              <a:spcAft>
                <a:spcPts val="0"/>
              </a:spcAft>
              <a:buSzPts val="1400"/>
              <a:buAutoNum type="romanLcPeriod"/>
              <a:defRPr/>
            </a:lvl9pPr>
          </a:lstStyle>
          <a:p>
            <a:endParaRPr/>
          </a:p>
        </p:txBody>
      </p:sp>
      <p:sp>
        <p:nvSpPr>
          <p:cNvPr id="100" name="Google Shape;100;p4"/>
          <p:cNvSpPr/>
          <p:nvPr/>
        </p:nvSpPr>
        <p:spPr>
          <a:xfrm>
            <a:off x="-102229" y="5553940"/>
            <a:ext cx="1493335"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01" name="Google Shape;101;p4"/>
          <p:cNvSpPr/>
          <p:nvPr/>
        </p:nvSpPr>
        <p:spPr>
          <a:xfrm rot="10800000">
            <a:off x="10980600" y="-91480"/>
            <a:ext cx="1466435"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02" name="Google Shape;102;p4"/>
          <p:cNvGrpSpPr/>
          <p:nvPr/>
        </p:nvGrpSpPr>
        <p:grpSpPr>
          <a:xfrm>
            <a:off x="46442" y="15433"/>
            <a:ext cx="474578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0800000">
            <a:off x="11741057" y="1373909"/>
            <a:ext cx="118011" cy="7685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27" name="Google Shape;127;p4"/>
          <p:cNvGrpSpPr/>
          <p:nvPr/>
        </p:nvGrpSpPr>
        <p:grpSpPr>
          <a:xfrm>
            <a:off x="7749817" y="2346809"/>
            <a:ext cx="4516951"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660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898"/>
        <p:cNvGrpSpPr/>
        <p:nvPr/>
      </p:nvGrpSpPr>
      <p:grpSpPr>
        <a:xfrm>
          <a:off x="0" y="0"/>
          <a:ext cx="0" cy="0"/>
          <a:chOff x="0" y="0"/>
          <a:chExt cx="0" cy="0"/>
        </a:xfrm>
      </p:grpSpPr>
      <p:grpSp>
        <p:nvGrpSpPr>
          <p:cNvPr id="899" name="Google Shape;899;p27"/>
          <p:cNvGrpSpPr/>
          <p:nvPr/>
        </p:nvGrpSpPr>
        <p:grpSpPr>
          <a:xfrm flipH="1">
            <a:off x="7520988" y="15433"/>
            <a:ext cx="474578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27"/>
          <p:cNvGrpSpPr/>
          <p:nvPr/>
        </p:nvGrpSpPr>
        <p:grpSpPr>
          <a:xfrm flipH="1">
            <a:off x="46438" y="2346809"/>
            <a:ext cx="4516951"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7272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603"/>
        <p:cNvGrpSpPr/>
        <p:nvPr/>
      </p:nvGrpSpPr>
      <p:grpSpPr>
        <a:xfrm>
          <a:off x="0" y="0"/>
          <a:ext cx="0" cy="0"/>
          <a:chOff x="0" y="0"/>
          <a:chExt cx="0" cy="0"/>
        </a:xfrm>
      </p:grpSpPr>
      <p:sp>
        <p:nvSpPr>
          <p:cNvPr id="604" name="Google Shape;604;p21"/>
          <p:cNvSpPr/>
          <p:nvPr/>
        </p:nvSpPr>
        <p:spPr>
          <a:xfrm flipH="1">
            <a:off x="10807670" y="5421040"/>
            <a:ext cx="1639365"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5" name="Google Shape;605;p21"/>
          <p:cNvSpPr/>
          <p:nvPr/>
        </p:nvSpPr>
        <p:spPr>
          <a:xfrm rot="10800000" flipH="1">
            <a:off x="-102226" y="-90837"/>
            <a:ext cx="1709304" cy="155250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6" name="Google Shape;606;p21"/>
          <p:cNvSpPr txBox="1">
            <a:spLocks noGrp="1"/>
          </p:cNvSpPr>
          <p:nvPr>
            <p:ph type="title"/>
          </p:nvPr>
        </p:nvSpPr>
        <p:spPr>
          <a:xfrm>
            <a:off x="420795" y="559833"/>
            <a:ext cx="1150281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7" name="Google Shape;607;p21"/>
          <p:cNvGrpSpPr/>
          <p:nvPr/>
        </p:nvGrpSpPr>
        <p:grpSpPr>
          <a:xfrm rot="5400000">
            <a:off x="9683572" y="155759"/>
            <a:ext cx="2654262" cy="2497276"/>
            <a:chOff x="817100" y="238125"/>
            <a:chExt cx="5912375" cy="5495644"/>
          </a:xfrm>
        </p:grpSpPr>
        <p:sp>
          <p:nvSpPr>
            <p:cNvPr id="608" name="Google Shape;608;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21"/>
          <p:cNvGrpSpPr/>
          <p:nvPr/>
        </p:nvGrpSpPr>
        <p:grpSpPr>
          <a:xfrm rot="10800000" flipH="1">
            <a:off x="91502" y="4316778"/>
            <a:ext cx="2687441" cy="2466445"/>
            <a:chOff x="817100" y="238125"/>
            <a:chExt cx="5912375" cy="5495644"/>
          </a:xfrm>
        </p:grpSpPr>
        <p:sp>
          <p:nvSpPr>
            <p:cNvPr id="626" name="Google Shape;626;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790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337"/>
        <p:cNvGrpSpPr/>
        <p:nvPr/>
      </p:nvGrpSpPr>
      <p:grpSpPr>
        <a:xfrm>
          <a:off x="0" y="0"/>
          <a:ext cx="0" cy="0"/>
          <a:chOff x="0" y="0"/>
          <a:chExt cx="0" cy="0"/>
        </a:xfrm>
      </p:grpSpPr>
      <p:sp>
        <p:nvSpPr>
          <p:cNvPr id="338" name="Google Shape;338;p13"/>
          <p:cNvSpPr txBox="1">
            <a:spLocks noGrp="1"/>
          </p:cNvSpPr>
          <p:nvPr>
            <p:ph type="subTitle" idx="1"/>
          </p:nvPr>
        </p:nvSpPr>
        <p:spPr>
          <a:xfrm>
            <a:off x="2717517" y="2763034"/>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9" name="Google Shape;339;p13"/>
          <p:cNvSpPr txBox="1">
            <a:spLocks noGrp="1"/>
          </p:cNvSpPr>
          <p:nvPr>
            <p:ph type="subTitle" idx="2"/>
          </p:nvPr>
        </p:nvSpPr>
        <p:spPr>
          <a:xfrm>
            <a:off x="2717517" y="2229667"/>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title"/>
          </p:nvPr>
        </p:nvSpPr>
        <p:spPr>
          <a:xfrm>
            <a:off x="2173298" y="560934"/>
            <a:ext cx="7985385"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13"/>
          <p:cNvSpPr txBox="1">
            <a:spLocks noGrp="1"/>
          </p:cNvSpPr>
          <p:nvPr>
            <p:ph type="title" idx="3" hasCustomPrompt="1"/>
          </p:nvPr>
        </p:nvSpPr>
        <p:spPr>
          <a:xfrm>
            <a:off x="1148042" y="2150100"/>
            <a:ext cx="1431270" cy="1383600"/>
          </a:xfrm>
          <a:prstGeom prst="rect">
            <a:avLst/>
          </a:prstGeom>
        </p:spPr>
        <p:txBody>
          <a:bodyPr spcFirstLastPara="1" wrap="square" lIns="121666" tIns="121666" rIns="121666" bIns="121666" anchor="ctr"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2" name="Google Shape;342;p13"/>
          <p:cNvSpPr txBox="1">
            <a:spLocks noGrp="1"/>
          </p:cNvSpPr>
          <p:nvPr>
            <p:ph type="subTitle" idx="4"/>
          </p:nvPr>
        </p:nvSpPr>
        <p:spPr>
          <a:xfrm>
            <a:off x="2717517" y="4639267"/>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3" name="Google Shape;343;p13"/>
          <p:cNvSpPr txBox="1">
            <a:spLocks noGrp="1"/>
          </p:cNvSpPr>
          <p:nvPr>
            <p:ph type="subTitle" idx="5"/>
          </p:nvPr>
        </p:nvSpPr>
        <p:spPr>
          <a:xfrm>
            <a:off x="2717517" y="4105900"/>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13"/>
          <p:cNvSpPr txBox="1">
            <a:spLocks noGrp="1"/>
          </p:cNvSpPr>
          <p:nvPr>
            <p:ph type="title" idx="6" hasCustomPrompt="1"/>
          </p:nvPr>
        </p:nvSpPr>
        <p:spPr>
          <a:xfrm>
            <a:off x="1222056" y="3969234"/>
            <a:ext cx="1431270" cy="13836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5" name="Google Shape;345;p13"/>
          <p:cNvSpPr txBox="1">
            <a:spLocks noGrp="1"/>
          </p:cNvSpPr>
          <p:nvPr>
            <p:ph type="subTitle" idx="7"/>
          </p:nvPr>
        </p:nvSpPr>
        <p:spPr>
          <a:xfrm>
            <a:off x="7955584" y="2765851"/>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6" name="Google Shape;346;p13"/>
          <p:cNvSpPr txBox="1">
            <a:spLocks noGrp="1"/>
          </p:cNvSpPr>
          <p:nvPr>
            <p:ph type="subTitle" idx="8"/>
          </p:nvPr>
        </p:nvSpPr>
        <p:spPr>
          <a:xfrm>
            <a:off x="7955584" y="2232484"/>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13"/>
          <p:cNvSpPr txBox="1">
            <a:spLocks noGrp="1"/>
          </p:cNvSpPr>
          <p:nvPr>
            <p:ph type="title" idx="9" hasCustomPrompt="1"/>
          </p:nvPr>
        </p:nvSpPr>
        <p:spPr>
          <a:xfrm>
            <a:off x="6447735" y="2168085"/>
            <a:ext cx="1431270" cy="13040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8" name="Google Shape;348;p13"/>
          <p:cNvSpPr txBox="1">
            <a:spLocks noGrp="1"/>
          </p:cNvSpPr>
          <p:nvPr>
            <p:ph type="subTitle" idx="13"/>
          </p:nvPr>
        </p:nvSpPr>
        <p:spPr>
          <a:xfrm>
            <a:off x="7973944" y="4644467"/>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9" name="Google Shape;349;p13"/>
          <p:cNvSpPr txBox="1">
            <a:spLocks noGrp="1"/>
          </p:cNvSpPr>
          <p:nvPr>
            <p:ph type="subTitle" idx="14"/>
          </p:nvPr>
        </p:nvSpPr>
        <p:spPr>
          <a:xfrm>
            <a:off x="7973944" y="4111085"/>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13"/>
          <p:cNvSpPr txBox="1">
            <a:spLocks noGrp="1"/>
          </p:cNvSpPr>
          <p:nvPr>
            <p:ph type="title" idx="15" hasCustomPrompt="1"/>
          </p:nvPr>
        </p:nvSpPr>
        <p:spPr>
          <a:xfrm>
            <a:off x="6483138" y="3998434"/>
            <a:ext cx="1376595" cy="13544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51" name="Google Shape;351;p13"/>
          <p:cNvSpPr/>
          <p:nvPr/>
        </p:nvSpPr>
        <p:spPr>
          <a:xfrm flipH="1">
            <a:off x="10620146" y="5250832"/>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2" name="Google Shape;352;p13"/>
          <p:cNvSpPr/>
          <p:nvPr/>
        </p:nvSpPr>
        <p:spPr>
          <a:xfrm rot="10800000" flipH="1">
            <a:off x="-102229" y="-91137"/>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3" name="Google Shape;353;p13"/>
          <p:cNvSpPr/>
          <p:nvPr/>
        </p:nvSpPr>
        <p:spPr>
          <a:xfrm rot="10800000">
            <a:off x="11700211" y="3694388"/>
            <a:ext cx="437522"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4" name="Google Shape;354;p13"/>
          <p:cNvSpPr/>
          <p:nvPr/>
        </p:nvSpPr>
        <p:spPr>
          <a:xfrm rot="10800000">
            <a:off x="10047348" y="6277566"/>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5" name="Google Shape;355;p13"/>
          <p:cNvSpPr/>
          <p:nvPr/>
        </p:nvSpPr>
        <p:spPr>
          <a:xfrm rot="10800000">
            <a:off x="1852923" y="107910"/>
            <a:ext cx="404716" cy="41905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6" name="Google Shape;356;p13"/>
          <p:cNvSpPr/>
          <p:nvPr/>
        </p:nvSpPr>
        <p:spPr>
          <a:xfrm rot="10800000">
            <a:off x="162681" y="29406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7" name="Google Shape;357;p13"/>
          <p:cNvSpPr/>
          <p:nvPr/>
        </p:nvSpPr>
        <p:spPr>
          <a:xfrm rot="-7769342">
            <a:off x="680846" y="4590501"/>
            <a:ext cx="281621" cy="30478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8" name="Google Shape;358;p13"/>
          <p:cNvSpPr/>
          <p:nvPr/>
        </p:nvSpPr>
        <p:spPr>
          <a:xfrm rot="-6939360">
            <a:off x="11564464" y="1811801"/>
            <a:ext cx="303447" cy="328458"/>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9" name="Google Shape;359;p13"/>
          <p:cNvSpPr/>
          <p:nvPr/>
        </p:nvSpPr>
        <p:spPr>
          <a:xfrm>
            <a:off x="129214" y="1687805"/>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0" name="Google Shape;360;p13"/>
          <p:cNvSpPr/>
          <p:nvPr/>
        </p:nvSpPr>
        <p:spPr>
          <a:xfrm>
            <a:off x="386390" y="5311444"/>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1" name="Google Shape;361;p13"/>
          <p:cNvSpPr/>
          <p:nvPr/>
        </p:nvSpPr>
        <p:spPr>
          <a:xfrm>
            <a:off x="249051" y="5588966"/>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2" name="Google Shape;362;p13"/>
          <p:cNvSpPr/>
          <p:nvPr/>
        </p:nvSpPr>
        <p:spPr>
          <a:xfrm>
            <a:off x="476524" y="550294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3" name="Google Shape;363;p13"/>
          <p:cNvSpPr/>
          <p:nvPr/>
        </p:nvSpPr>
        <p:spPr>
          <a:xfrm>
            <a:off x="3605716" y="19809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4" name="Google Shape;364;p13"/>
          <p:cNvSpPr/>
          <p:nvPr/>
        </p:nvSpPr>
        <p:spPr>
          <a:xfrm>
            <a:off x="-218083" y="3996391"/>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5" name="Google Shape;365;p13"/>
          <p:cNvSpPr/>
          <p:nvPr/>
        </p:nvSpPr>
        <p:spPr>
          <a:xfrm>
            <a:off x="141402" y="424447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6" name="Google Shape;366;p13"/>
          <p:cNvSpPr/>
          <p:nvPr/>
        </p:nvSpPr>
        <p:spPr>
          <a:xfrm>
            <a:off x="3205613" y="-91125"/>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7" name="Google Shape;367;p13"/>
          <p:cNvSpPr/>
          <p:nvPr/>
        </p:nvSpPr>
        <p:spPr>
          <a:xfrm>
            <a:off x="2400963" y="19809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8" name="Google Shape;368;p13"/>
          <p:cNvSpPr/>
          <p:nvPr/>
        </p:nvSpPr>
        <p:spPr>
          <a:xfrm rot="10800000">
            <a:off x="11833936" y="4622363"/>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9" name="Google Shape;369;p13"/>
          <p:cNvSpPr/>
          <p:nvPr/>
        </p:nvSpPr>
        <p:spPr>
          <a:xfrm rot="10800000">
            <a:off x="11816445" y="1544748"/>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0" name="Google Shape;370;p13"/>
          <p:cNvSpPr/>
          <p:nvPr/>
        </p:nvSpPr>
        <p:spPr>
          <a:xfrm rot="10800000">
            <a:off x="11953784" y="1267228"/>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1" name="Google Shape;371;p13"/>
          <p:cNvSpPr/>
          <p:nvPr/>
        </p:nvSpPr>
        <p:spPr>
          <a:xfrm rot="10800000">
            <a:off x="11816451" y="654867"/>
            <a:ext cx="107641"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2" name="Google Shape;372;p13"/>
          <p:cNvSpPr/>
          <p:nvPr/>
        </p:nvSpPr>
        <p:spPr>
          <a:xfrm rot="10800000">
            <a:off x="11726311" y="1353252"/>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3" name="Google Shape;373;p13"/>
          <p:cNvSpPr/>
          <p:nvPr/>
        </p:nvSpPr>
        <p:spPr>
          <a:xfrm rot="10800000">
            <a:off x="8597119" y="665810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4" name="Google Shape;374;p13"/>
          <p:cNvSpPr/>
          <p:nvPr/>
        </p:nvSpPr>
        <p:spPr>
          <a:xfrm rot="10800000">
            <a:off x="12181234" y="2688878"/>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5" name="Google Shape;375;p13"/>
          <p:cNvSpPr/>
          <p:nvPr/>
        </p:nvSpPr>
        <p:spPr>
          <a:xfrm rot="10800000">
            <a:off x="12061433" y="261172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6" name="Google Shape;376;p13"/>
          <p:cNvSpPr/>
          <p:nvPr/>
        </p:nvSpPr>
        <p:spPr>
          <a:xfrm rot="10800000">
            <a:off x="8757537" y="6776394"/>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7" name="Google Shape;377;p13"/>
          <p:cNvSpPr/>
          <p:nvPr/>
        </p:nvSpPr>
        <p:spPr>
          <a:xfrm rot="10800000">
            <a:off x="9801872" y="665810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093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257"/>
        <p:cNvGrpSpPr/>
        <p:nvPr/>
      </p:nvGrpSpPr>
      <p:grpSpPr>
        <a:xfrm>
          <a:off x="0" y="0"/>
          <a:ext cx="0" cy="0"/>
          <a:chOff x="0" y="0"/>
          <a:chExt cx="0" cy="0"/>
        </a:xfrm>
      </p:grpSpPr>
      <p:sp>
        <p:nvSpPr>
          <p:cNvPr id="258" name="Google Shape;258;p8"/>
          <p:cNvSpPr/>
          <p:nvPr/>
        </p:nvSpPr>
        <p:spPr>
          <a:xfrm>
            <a:off x="2109713" y="1419602"/>
            <a:ext cx="8135640" cy="4018800"/>
          </a:xfrm>
          <a:prstGeom prst="roundRect">
            <a:avLst>
              <a:gd name="adj" fmla="val 16667"/>
            </a:avLst>
          </a:pr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59" name="Google Shape;259;p8"/>
          <p:cNvSpPr txBox="1">
            <a:spLocks noGrp="1"/>
          </p:cNvSpPr>
          <p:nvPr>
            <p:ph type="title"/>
          </p:nvPr>
        </p:nvSpPr>
        <p:spPr>
          <a:xfrm>
            <a:off x="2948670" y="1977401"/>
            <a:ext cx="6457725" cy="2903200"/>
          </a:xfrm>
          <a:prstGeom prst="rect">
            <a:avLst/>
          </a:prstGeom>
        </p:spPr>
        <p:txBody>
          <a:bodyPr spcFirstLastPara="1" wrap="square" lIns="121666" tIns="121666" rIns="121666" bIns="121666" anchor="ctr" anchorCtr="0">
            <a:noAutofit/>
          </a:bodyPr>
          <a:lstStyle>
            <a:lvl1pPr lvl="0">
              <a:spcBef>
                <a:spcPts val="0"/>
              </a:spcBef>
              <a:spcAft>
                <a:spcPts val="0"/>
              </a:spcAft>
              <a:buSzPts val="4800"/>
              <a:buNone/>
              <a:defRPr sz="93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60" name="Google Shape;260;p8"/>
          <p:cNvSpPr/>
          <p:nvPr/>
        </p:nvSpPr>
        <p:spPr>
          <a:xfrm>
            <a:off x="-102229" y="5250832"/>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1" name="Google Shape;261;p8"/>
          <p:cNvSpPr/>
          <p:nvPr/>
        </p:nvSpPr>
        <p:spPr>
          <a:xfrm rot="10800000">
            <a:off x="10620146" y="-91137"/>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2" name="Google Shape;262;p8"/>
          <p:cNvSpPr/>
          <p:nvPr/>
        </p:nvSpPr>
        <p:spPr>
          <a:xfrm rot="10800000">
            <a:off x="11700211" y="3694388"/>
            <a:ext cx="437522"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3" name="Google Shape;263;p8"/>
          <p:cNvSpPr/>
          <p:nvPr/>
        </p:nvSpPr>
        <p:spPr>
          <a:xfrm rot="10800000">
            <a:off x="10121800" y="61829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4" name="Google Shape;264;p8"/>
          <p:cNvSpPr/>
          <p:nvPr/>
        </p:nvSpPr>
        <p:spPr>
          <a:xfrm rot="10800000">
            <a:off x="10708814" y="15826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5" name="Google Shape;265;p8"/>
          <p:cNvSpPr/>
          <p:nvPr/>
        </p:nvSpPr>
        <p:spPr>
          <a:xfrm rot="10800000">
            <a:off x="9360489" y="66400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6" name="Google Shape;266;p8"/>
          <p:cNvSpPr/>
          <p:nvPr/>
        </p:nvSpPr>
        <p:spPr>
          <a:xfrm rot="10800000">
            <a:off x="10912954" y="2873564"/>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7" name="Google Shape;267;p8"/>
          <p:cNvSpPr/>
          <p:nvPr/>
        </p:nvSpPr>
        <p:spPr>
          <a:xfrm rot="10800000">
            <a:off x="11107591" y="25482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8" name="Google Shape;268;p8"/>
          <p:cNvSpPr/>
          <p:nvPr/>
        </p:nvSpPr>
        <p:spPr>
          <a:xfrm rot="10800000">
            <a:off x="11700224" y="6642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9" name="Google Shape;269;p8"/>
          <p:cNvSpPr/>
          <p:nvPr/>
        </p:nvSpPr>
        <p:spPr>
          <a:xfrm rot="10800000">
            <a:off x="8057030" y="6507398"/>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0" name="Google Shape;270;p8"/>
          <p:cNvSpPr/>
          <p:nvPr/>
        </p:nvSpPr>
        <p:spPr>
          <a:xfrm rot="10800000">
            <a:off x="10429047" y="5226264"/>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1" name="Google Shape;271;p8"/>
          <p:cNvSpPr/>
          <p:nvPr/>
        </p:nvSpPr>
        <p:spPr>
          <a:xfrm rot="10800000">
            <a:off x="10708801" y="5159132"/>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272" name="Google Shape;272;p8"/>
          <p:cNvGrpSpPr/>
          <p:nvPr/>
        </p:nvGrpSpPr>
        <p:grpSpPr>
          <a:xfrm flipH="1">
            <a:off x="221326" y="407533"/>
            <a:ext cx="4080702" cy="6042945"/>
            <a:chOff x="230395" y="498172"/>
            <a:chExt cx="3022742" cy="4532209"/>
          </a:xfrm>
        </p:grpSpPr>
        <p:sp>
          <p:nvSpPr>
            <p:cNvPr id="273" name="Google Shape;273;p8"/>
            <p:cNvSpPr/>
            <p:nvPr/>
          </p:nvSpPr>
          <p:spPr>
            <a:xfrm rot="10800000">
              <a:off x="2929047"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rot="10800000">
              <a:off x="1759851"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rot="10800000">
              <a:off x="2194676" y="11870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rot="10800000">
              <a:off x="1195920" y="498002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rot="10800000">
              <a:off x="2345895" y="2155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rot="10800000">
              <a:off x="2490070" y="1911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0800000">
              <a:off x="2929058" y="498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rot="10800000">
              <a:off x="230395" y="48805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rot="10800000">
              <a:off x="1987445" y="39196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rot="10800000">
              <a:off x="2194670" y="38693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1060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50529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0"/>
            <a:ext cx="10492740" cy="1362075"/>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06714"/>
            <a:ext cx="10492740" cy="1500187"/>
          </a:xfrm>
        </p:spPr>
        <p:txBody>
          <a:bodyPr anchor="b"/>
          <a:lstStyle>
            <a:lvl1pPr marL="0" indent="0">
              <a:buNone/>
              <a:defRPr sz="2500">
                <a:solidFill>
                  <a:schemeClr val="tx1">
                    <a:tint val="75000"/>
                  </a:schemeClr>
                </a:solidFill>
              </a:defRPr>
            </a:lvl1pPr>
            <a:lvl2pPr marL="566014" indent="0">
              <a:buNone/>
              <a:defRPr sz="2200">
                <a:solidFill>
                  <a:schemeClr val="tx1">
                    <a:tint val="75000"/>
                  </a:schemeClr>
                </a:solidFill>
              </a:defRPr>
            </a:lvl2pPr>
            <a:lvl3pPr marL="1132027" indent="0">
              <a:buNone/>
              <a:defRPr sz="2000">
                <a:solidFill>
                  <a:schemeClr val="tx1">
                    <a:tint val="75000"/>
                  </a:schemeClr>
                </a:solidFill>
              </a:defRPr>
            </a:lvl3pPr>
            <a:lvl4pPr marL="1698041" indent="0">
              <a:buNone/>
              <a:defRPr sz="1700">
                <a:solidFill>
                  <a:schemeClr val="tx1">
                    <a:tint val="75000"/>
                  </a:schemeClr>
                </a:solidFill>
              </a:defRPr>
            </a:lvl4pPr>
            <a:lvl5pPr marL="2264054" indent="0">
              <a:buNone/>
              <a:defRPr sz="1700">
                <a:solidFill>
                  <a:schemeClr val="tx1">
                    <a:tint val="75000"/>
                  </a:schemeClr>
                </a:solidFill>
              </a:defRPr>
            </a:lvl5pPr>
            <a:lvl6pPr marL="2830068" indent="0">
              <a:buNone/>
              <a:defRPr sz="1700">
                <a:solidFill>
                  <a:schemeClr val="tx1">
                    <a:tint val="75000"/>
                  </a:schemeClr>
                </a:solidFill>
              </a:defRPr>
            </a:lvl6pPr>
            <a:lvl7pPr marL="3396082" indent="0">
              <a:buNone/>
              <a:defRPr sz="1700">
                <a:solidFill>
                  <a:schemeClr val="tx1">
                    <a:tint val="75000"/>
                  </a:schemeClr>
                </a:solidFill>
              </a:defRPr>
            </a:lvl7pPr>
            <a:lvl8pPr marL="3962095" indent="0">
              <a:buNone/>
              <a:defRPr sz="1700">
                <a:solidFill>
                  <a:schemeClr val="tx1">
                    <a:tint val="75000"/>
                  </a:schemeClr>
                </a:solidFill>
              </a:defRPr>
            </a:lvl8pPr>
            <a:lvl9pPr marL="452810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662681-774D-4FB3-B016-87632D413404}" type="datetimeFigureOut">
              <a:rPr lang="en-US" smtClean="0"/>
              <a:t>17/11/2021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73728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00201"/>
            <a:ext cx="5452110" cy="4525963"/>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00201"/>
            <a:ext cx="5452110" cy="4525963"/>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662681-774D-4FB3-B016-87632D413404}" type="datetimeFigureOut">
              <a:rPr lang="en-US" smtClean="0"/>
              <a:t>17/11/2021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9911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35113"/>
            <a:ext cx="5454254" cy="639762"/>
          </a:xfrm>
        </p:spPr>
        <p:txBody>
          <a:bodyPr anchor="b"/>
          <a:lstStyle>
            <a:lvl1pPr marL="0" indent="0">
              <a:buNone/>
              <a:defRPr sz="3000" b="1"/>
            </a:lvl1pPr>
            <a:lvl2pPr marL="566014" indent="0">
              <a:buNone/>
              <a:defRPr sz="2500" b="1"/>
            </a:lvl2pPr>
            <a:lvl3pPr marL="1132027" indent="0">
              <a:buNone/>
              <a:defRPr sz="2200" b="1"/>
            </a:lvl3pPr>
            <a:lvl4pPr marL="1698041" indent="0">
              <a:buNone/>
              <a:defRPr sz="2000" b="1"/>
            </a:lvl4pPr>
            <a:lvl5pPr marL="2264054" indent="0">
              <a:buNone/>
              <a:defRPr sz="2000" b="1"/>
            </a:lvl5pPr>
            <a:lvl6pPr marL="2830068" indent="0">
              <a:buNone/>
              <a:defRPr sz="2000" b="1"/>
            </a:lvl6pPr>
            <a:lvl7pPr marL="3396082" indent="0">
              <a:buNone/>
              <a:defRPr sz="2000" b="1"/>
            </a:lvl7pPr>
            <a:lvl8pPr marL="3962095" indent="0">
              <a:buNone/>
              <a:defRPr sz="2000" b="1"/>
            </a:lvl8pPr>
            <a:lvl9pPr marL="4528109"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85" y="1535113"/>
            <a:ext cx="5456396" cy="639762"/>
          </a:xfrm>
        </p:spPr>
        <p:txBody>
          <a:bodyPr anchor="b"/>
          <a:lstStyle>
            <a:lvl1pPr marL="0" indent="0">
              <a:buNone/>
              <a:defRPr sz="3000" b="1"/>
            </a:lvl1pPr>
            <a:lvl2pPr marL="566014" indent="0">
              <a:buNone/>
              <a:defRPr sz="2500" b="1"/>
            </a:lvl2pPr>
            <a:lvl3pPr marL="1132027" indent="0">
              <a:buNone/>
              <a:defRPr sz="2200" b="1"/>
            </a:lvl3pPr>
            <a:lvl4pPr marL="1698041" indent="0">
              <a:buNone/>
              <a:defRPr sz="2000" b="1"/>
            </a:lvl4pPr>
            <a:lvl5pPr marL="2264054" indent="0">
              <a:buNone/>
              <a:defRPr sz="2000" b="1"/>
            </a:lvl5pPr>
            <a:lvl6pPr marL="2830068" indent="0">
              <a:buNone/>
              <a:defRPr sz="2000" b="1"/>
            </a:lvl6pPr>
            <a:lvl7pPr marL="3396082" indent="0">
              <a:buNone/>
              <a:defRPr sz="2000" b="1"/>
            </a:lvl7pPr>
            <a:lvl8pPr marL="3962095" indent="0">
              <a:buNone/>
              <a:defRPr sz="2000" b="1"/>
            </a:lvl8pPr>
            <a:lvl9pPr marL="4528109"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270785" y="2174875"/>
            <a:ext cx="5456396" cy="395128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662681-774D-4FB3-B016-87632D413404}" type="datetimeFigureOut">
              <a:rPr lang="en-US" smtClean="0"/>
              <a:t>17/11/2021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14282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662681-774D-4FB3-B016-87632D413404}" type="datetimeFigureOut">
              <a:rPr lang="en-US" smtClean="0"/>
              <a:t>17/11/2021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411034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62681-774D-4FB3-B016-87632D413404}" type="datetimeFigureOut">
              <a:rPr lang="en-US" smtClean="0"/>
              <a:t>17/11/2021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199203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1" y="273050"/>
            <a:ext cx="4061223" cy="1162050"/>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4826318" y="273051"/>
            <a:ext cx="6900863" cy="5853113"/>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1" y="1435100"/>
            <a:ext cx="4061223" cy="4691063"/>
          </a:xfrm>
        </p:spPr>
        <p:txBody>
          <a:bodyPr/>
          <a:lstStyle>
            <a:lvl1pPr marL="0" indent="0">
              <a:buNone/>
              <a:defRPr sz="1700"/>
            </a:lvl1pPr>
            <a:lvl2pPr marL="566014" indent="0">
              <a:buNone/>
              <a:defRPr sz="1500"/>
            </a:lvl2pPr>
            <a:lvl3pPr marL="1132027" indent="0">
              <a:buNone/>
              <a:defRPr sz="1200"/>
            </a:lvl3pPr>
            <a:lvl4pPr marL="1698041" indent="0">
              <a:buNone/>
              <a:defRPr sz="1100"/>
            </a:lvl4pPr>
            <a:lvl5pPr marL="2264054" indent="0">
              <a:buNone/>
              <a:defRPr sz="1100"/>
            </a:lvl5pPr>
            <a:lvl6pPr marL="2830068" indent="0">
              <a:buNone/>
              <a:defRPr sz="1100"/>
            </a:lvl6pPr>
            <a:lvl7pPr marL="3396082" indent="0">
              <a:buNone/>
              <a:defRPr sz="1100"/>
            </a:lvl7pPr>
            <a:lvl8pPr marL="3962095" indent="0">
              <a:buNone/>
              <a:defRPr sz="1100"/>
            </a:lvl8pPr>
            <a:lvl9pPr marL="45281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62681-774D-4FB3-B016-87632D413404}" type="datetimeFigureOut">
              <a:rPr lang="en-US" smtClean="0"/>
              <a:t>17/11/2021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55988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1"/>
            <a:ext cx="7406640" cy="566738"/>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419589" y="612775"/>
            <a:ext cx="7406640" cy="4114800"/>
          </a:xfrm>
        </p:spPr>
        <p:txBody>
          <a:bodyPr/>
          <a:lstStyle>
            <a:lvl1pPr marL="0" indent="0">
              <a:buNone/>
              <a:defRPr sz="4000"/>
            </a:lvl1pPr>
            <a:lvl2pPr marL="566014" indent="0">
              <a:buNone/>
              <a:defRPr sz="3500"/>
            </a:lvl2pPr>
            <a:lvl3pPr marL="1132027" indent="0">
              <a:buNone/>
              <a:defRPr sz="3000"/>
            </a:lvl3pPr>
            <a:lvl4pPr marL="1698041" indent="0">
              <a:buNone/>
              <a:defRPr sz="2500"/>
            </a:lvl4pPr>
            <a:lvl5pPr marL="2264054" indent="0">
              <a:buNone/>
              <a:defRPr sz="2500"/>
            </a:lvl5pPr>
            <a:lvl6pPr marL="2830068" indent="0">
              <a:buNone/>
              <a:defRPr sz="2500"/>
            </a:lvl6pPr>
            <a:lvl7pPr marL="3396082" indent="0">
              <a:buNone/>
              <a:defRPr sz="2500"/>
            </a:lvl7pPr>
            <a:lvl8pPr marL="3962095" indent="0">
              <a:buNone/>
              <a:defRPr sz="2500"/>
            </a:lvl8pPr>
            <a:lvl9pPr marL="4528109" indent="0">
              <a:buNone/>
              <a:defRPr sz="2500"/>
            </a:lvl9pPr>
          </a:lstStyle>
          <a:p>
            <a:endParaRPr lang="en-US"/>
          </a:p>
        </p:txBody>
      </p:sp>
      <p:sp>
        <p:nvSpPr>
          <p:cNvPr id="4" name="Text Placeholder 3"/>
          <p:cNvSpPr>
            <a:spLocks noGrp="1"/>
          </p:cNvSpPr>
          <p:nvPr>
            <p:ph type="body" sz="half" idx="2"/>
          </p:nvPr>
        </p:nvSpPr>
        <p:spPr>
          <a:xfrm>
            <a:off x="2419589" y="5367339"/>
            <a:ext cx="7406640" cy="804862"/>
          </a:xfrm>
        </p:spPr>
        <p:txBody>
          <a:bodyPr/>
          <a:lstStyle>
            <a:lvl1pPr marL="0" indent="0">
              <a:buNone/>
              <a:defRPr sz="1700"/>
            </a:lvl1pPr>
            <a:lvl2pPr marL="566014" indent="0">
              <a:buNone/>
              <a:defRPr sz="1500"/>
            </a:lvl2pPr>
            <a:lvl3pPr marL="1132027" indent="0">
              <a:buNone/>
              <a:defRPr sz="1200"/>
            </a:lvl3pPr>
            <a:lvl4pPr marL="1698041" indent="0">
              <a:buNone/>
              <a:defRPr sz="1100"/>
            </a:lvl4pPr>
            <a:lvl5pPr marL="2264054" indent="0">
              <a:buNone/>
              <a:defRPr sz="1100"/>
            </a:lvl5pPr>
            <a:lvl6pPr marL="2830068" indent="0">
              <a:buNone/>
              <a:defRPr sz="1100"/>
            </a:lvl6pPr>
            <a:lvl7pPr marL="3396082" indent="0">
              <a:buNone/>
              <a:defRPr sz="1100"/>
            </a:lvl7pPr>
            <a:lvl8pPr marL="3962095" indent="0">
              <a:buNone/>
              <a:defRPr sz="1100"/>
            </a:lvl8pPr>
            <a:lvl9pPr marL="45281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62681-774D-4FB3-B016-87632D413404}" type="datetimeFigureOut">
              <a:rPr lang="en-US" smtClean="0"/>
              <a:t>17/11/2021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0836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7220" y="274638"/>
            <a:ext cx="11109960" cy="1143000"/>
          </a:xfrm>
          <a:prstGeom prst="rect">
            <a:avLst/>
          </a:prstGeom>
        </p:spPr>
        <p:txBody>
          <a:bodyPr vert="horz" lIns="113203" tIns="56601" rIns="113203" bIns="566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17220" y="1600201"/>
            <a:ext cx="11109960" cy="4525963"/>
          </a:xfrm>
          <a:prstGeom prst="rect">
            <a:avLst/>
          </a:prstGeom>
        </p:spPr>
        <p:txBody>
          <a:bodyPr vert="horz" lIns="113203" tIns="56601" rIns="113203" bIns="566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17220" y="6356351"/>
            <a:ext cx="2880360" cy="365125"/>
          </a:xfrm>
          <a:prstGeom prst="rect">
            <a:avLst/>
          </a:prstGeom>
        </p:spPr>
        <p:txBody>
          <a:bodyPr vert="horz" lIns="113203" tIns="56601" rIns="113203" bIns="56601" rtlCol="0" anchor="ctr"/>
          <a:lstStyle>
            <a:lvl1pPr algn="l">
              <a:defRPr sz="1500">
                <a:solidFill>
                  <a:schemeClr val="tx1">
                    <a:tint val="75000"/>
                  </a:schemeClr>
                </a:solidFill>
              </a:defRPr>
            </a:lvl1pPr>
          </a:lstStyle>
          <a:p>
            <a:fld id="{C9662681-774D-4FB3-B016-87632D413404}" type="datetimeFigureOut">
              <a:rPr lang="en-US" smtClean="0"/>
              <a:t>17/11/2021</a:t>
            </a:fld>
            <a:endParaRPr lang="en-US"/>
          </a:p>
        </p:txBody>
      </p:sp>
      <p:sp>
        <p:nvSpPr>
          <p:cNvPr id="5" name="Footer Placeholder 4"/>
          <p:cNvSpPr>
            <a:spLocks noGrp="1"/>
          </p:cNvSpPr>
          <p:nvPr>
            <p:ph type="ftr" sz="quarter" idx="3"/>
          </p:nvPr>
        </p:nvSpPr>
        <p:spPr>
          <a:xfrm>
            <a:off x="4217670" y="6356351"/>
            <a:ext cx="3909060" cy="365125"/>
          </a:xfrm>
          <a:prstGeom prst="rect">
            <a:avLst/>
          </a:prstGeom>
        </p:spPr>
        <p:txBody>
          <a:bodyPr vert="horz" lIns="113203" tIns="56601" rIns="113203" bIns="56601"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46820" y="6356351"/>
            <a:ext cx="2880360" cy="365125"/>
          </a:xfrm>
          <a:prstGeom prst="rect">
            <a:avLst/>
          </a:prstGeom>
        </p:spPr>
        <p:txBody>
          <a:bodyPr vert="horz" lIns="113203" tIns="56601" rIns="113203" bIns="56601" rtlCol="0" anchor="ctr"/>
          <a:lstStyle>
            <a:lvl1pPr algn="r">
              <a:defRPr sz="1500">
                <a:solidFill>
                  <a:schemeClr val="tx1">
                    <a:tint val="75000"/>
                  </a:schemeClr>
                </a:solidFill>
              </a:defRPr>
            </a:lvl1pPr>
          </a:lstStyle>
          <a:p>
            <a:fld id="{DADA7929-E137-420F-8FFA-65DF18D6581D}" type="slidenum">
              <a:rPr lang="en-US" smtClean="0"/>
              <a:t>‹#›</a:t>
            </a:fld>
            <a:endParaRPr lang="en-US"/>
          </a:p>
        </p:txBody>
      </p:sp>
    </p:spTree>
    <p:extLst>
      <p:ext uri="{BB962C8B-B14F-4D97-AF65-F5344CB8AC3E}">
        <p14:creationId xmlns:p14="http://schemas.microsoft.com/office/powerpoint/2010/main" val="228273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1132027" rtl="0" eaLnBrk="1" latinLnBrk="0" hangingPunct="1">
        <a:spcBef>
          <a:spcPct val="0"/>
        </a:spcBef>
        <a:buNone/>
        <a:defRPr sz="5400" kern="1200">
          <a:solidFill>
            <a:schemeClr val="tx1"/>
          </a:solidFill>
          <a:latin typeface="+mj-lt"/>
          <a:ea typeface="+mj-ea"/>
          <a:cs typeface="+mj-cs"/>
        </a:defRPr>
      </a:lvl1pPr>
    </p:titleStyle>
    <p:bodyStyle>
      <a:lvl1pPr marL="424510" indent="-424510" algn="l" defTabSz="1132027"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19772" indent="-353759" algn="l" defTabSz="1132027"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15034" indent="-283007" algn="l" defTabSz="1132027"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81048"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47061"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13075"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79088"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45102"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11116"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32027" rtl="0" eaLnBrk="1" latinLnBrk="0" hangingPunct="1">
        <a:defRPr sz="2200" kern="1200">
          <a:solidFill>
            <a:schemeClr val="tx1"/>
          </a:solidFill>
          <a:latin typeface="+mn-lt"/>
          <a:ea typeface="+mn-ea"/>
          <a:cs typeface="+mn-cs"/>
        </a:defRPr>
      </a:lvl1pPr>
      <a:lvl2pPr marL="566014" algn="l" defTabSz="1132027" rtl="0" eaLnBrk="1" latinLnBrk="0" hangingPunct="1">
        <a:defRPr sz="2200" kern="1200">
          <a:solidFill>
            <a:schemeClr val="tx1"/>
          </a:solidFill>
          <a:latin typeface="+mn-lt"/>
          <a:ea typeface="+mn-ea"/>
          <a:cs typeface="+mn-cs"/>
        </a:defRPr>
      </a:lvl2pPr>
      <a:lvl3pPr marL="1132027" algn="l" defTabSz="1132027" rtl="0" eaLnBrk="1" latinLnBrk="0" hangingPunct="1">
        <a:defRPr sz="2200" kern="1200">
          <a:solidFill>
            <a:schemeClr val="tx1"/>
          </a:solidFill>
          <a:latin typeface="+mn-lt"/>
          <a:ea typeface="+mn-ea"/>
          <a:cs typeface="+mn-cs"/>
        </a:defRPr>
      </a:lvl3pPr>
      <a:lvl4pPr marL="1698041" algn="l" defTabSz="1132027" rtl="0" eaLnBrk="1" latinLnBrk="0" hangingPunct="1">
        <a:defRPr sz="2200" kern="1200">
          <a:solidFill>
            <a:schemeClr val="tx1"/>
          </a:solidFill>
          <a:latin typeface="+mn-lt"/>
          <a:ea typeface="+mn-ea"/>
          <a:cs typeface="+mn-cs"/>
        </a:defRPr>
      </a:lvl4pPr>
      <a:lvl5pPr marL="2264054" algn="l" defTabSz="1132027" rtl="0" eaLnBrk="1" latinLnBrk="0" hangingPunct="1">
        <a:defRPr sz="2200" kern="1200">
          <a:solidFill>
            <a:schemeClr val="tx1"/>
          </a:solidFill>
          <a:latin typeface="+mn-lt"/>
          <a:ea typeface="+mn-ea"/>
          <a:cs typeface="+mn-cs"/>
        </a:defRPr>
      </a:lvl5pPr>
      <a:lvl6pPr marL="2830068" algn="l" defTabSz="1132027" rtl="0" eaLnBrk="1" latinLnBrk="0" hangingPunct="1">
        <a:defRPr sz="2200" kern="1200">
          <a:solidFill>
            <a:schemeClr val="tx1"/>
          </a:solidFill>
          <a:latin typeface="+mn-lt"/>
          <a:ea typeface="+mn-ea"/>
          <a:cs typeface="+mn-cs"/>
        </a:defRPr>
      </a:lvl6pPr>
      <a:lvl7pPr marL="3396082" algn="l" defTabSz="1132027" rtl="0" eaLnBrk="1" latinLnBrk="0" hangingPunct="1">
        <a:defRPr sz="2200" kern="1200">
          <a:solidFill>
            <a:schemeClr val="tx1"/>
          </a:solidFill>
          <a:latin typeface="+mn-lt"/>
          <a:ea typeface="+mn-ea"/>
          <a:cs typeface="+mn-cs"/>
        </a:defRPr>
      </a:lvl7pPr>
      <a:lvl8pPr marL="3962095" algn="l" defTabSz="1132027" rtl="0" eaLnBrk="1" latinLnBrk="0" hangingPunct="1">
        <a:defRPr sz="2200" kern="1200">
          <a:solidFill>
            <a:schemeClr val="tx1"/>
          </a:solidFill>
          <a:latin typeface="+mn-lt"/>
          <a:ea typeface="+mn-ea"/>
          <a:cs typeface="+mn-cs"/>
        </a:defRPr>
      </a:lvl8pPr>
      <a:lvl9pPr marL="4528109" algn="l" defTabSz="1132027"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6.jpeg"/><Relationship Id="rId5" Type="http://schemas.openxmlformats.org/officeDocument/2006/relationships/image" Target="../media/image11.jpeg"/><Relationship Id="rId10" Type="http://schemas.openxmlformats.org/officeDocument/2006/relationships/image" Target="../media/image15.jpeg"/><Relationship Id="rId4" Type="http://schemas.microsoft.com/office/2007/relationships/hdphoto" Target="../media/hdphoto1.wdp"/><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76200" y="0"/>
            <a:ext cx="11963400" cy="6905625"/>
          </a:xfrm>
          <a:prstGeom prst="rect">
            <a:avLst/>
          </a:prstGeom>
        </p:spPr>
      </p:pic>
    </p:spTree>
    <p:extLst>
      <p:ext uri="{BB962C8B-B14F-4D97-AF65-F5344CB8AC3E}">
        <p14:creationId xmlns:p14="http://schemas.microsoft.com/office/powerpoint/2010/main" val="2000635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555"/>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42" y="4633685"/>
            <a:ext cx="134556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2251364" y="381001"/>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smtClean="0">
                <a:solidFill>
                  <a:srgbClr val="FF0000"/>
                </a:solidFill>
                <a:latin typeface="Arial-Rounded" pitchFamily="34" charset="0"/>
                <a:ea typeface="Arial-Rounded" pitchFamily="34" charset="0"/>
                <a:cs typeface="Arial-Rounded" pitchFamily="34" charset="0"/>
              </a:rPr>
              <a:t>au</a:t>
            </a:r>
            <a:endParaRPr lang="en-US" sz="10600" dirty="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581001" y="2009965"/>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dirty="0" smtClean="0">
                <a:latin typeface="Arial-Rounded" pitchFamily="34" charset="0"/>
                <a:ea typeface="Arial-Rounded" pitchFamily="34" charset="0"/>
                <a:cs typeface="Arial-Rounded" pitchFamily="34" charset="0"/>
              </a:rPr>
              <a:t>s</a:t>
            </a:r>
            <a:endParaRPr lang="en-US" sz="10600" dirty="0">
              <a:latin typeface="Arial-Rounded" pitchFamily="34" charset="0"/>
              <a:ea typeface="Arial-Rounded" pitchFamily="34" charset="0"/>
              <a:cs typeface="Arial-Rounded" pitchFamily="34" charset="0"/>
            </a:endParaRPr>
          </a:p>
        </p:txBody>
      </p:sp>
      <p:sp>
        <p:nvSpPr>
          <p:cNvPr id="6" name="Title 1"/>
          <p:cNvSpPr txBox="1">
            <a:spLocks/>
          </p:cNvSpPr>
          <p:nvPr/>
        </p:nvSpPr>
        <p:spPr>
          <a:xfrm>
            <a:off x="6095527" y="2009965"/>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solidFill>
                  <a:srgbClr val="FF0000"/>
                </a:solidFill>
                <a:latin typeface="Arial-Rounded" pitchFamily="34" charset="0"/>
                <a:ea typeface="Arial-Rounded" pitchFamily="34" charset="0"/>
                <a:cs typeface="Arial-Rounded" pitchFamily="34" charset="0"/>
              </a:rPr>
              <a:t>au</a:t>
            </a:r>
            <a:endParaRPr lang="en-US" sz="10600">
              <a:solidFill>
                <a:srgbClr val="FF000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3560847" y="3367054"/>
            <a:ext cx="501315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dirty="0" err="1" smtClean="0">
                <a:latin typeface="Arial-Rounded" pitchFamily="34" charset="0"/>
                <a:ea typeface="Arial-Rounded" pitchFamily="34" charset="0"/>
                <a:cs typeface="Arial-Rounded" pitchFamily="34" charset="0"/>
              </a:rPr>
              <a:t>s</a:t>
            </a:r>
            <a:r>
              <a:rPr lang="en-US" sz="10600" dirty="0" err="1" smtClean="0">
                <a:solidFill>
                  <a:srgbClr val="FF0000"/>
                </a:solidFill>
                <a:latin typeface="Arial-Rounded" pitchFamily="34" charset="0"/>
                <a:ea typeface="Arial-Rounded" pitchFamily="34" charset="0"/>
                <a:cs typeface="Arial-Rounded" pitchFamily="34" charset="0"/>
              </a:rPr>
              <a:t>au</a:t>
            </a:r>
            <a:endParaRPr lang="en-US" sz="10600" dirty="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5035314" y="381002"/>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âu</a:t>
            </a:r>
            <a:endParaRPr lang="en-US" sz="106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7772400" y="3810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êu</a:t>
            </a:r>
            <a:endParaRPr lang="en-US" sz="10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675137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509208" y="5439506"/>
            <a:ext cx="708389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smtClean="0">
                <a:latin typeface="Arial-Rounded" pitchFamily="34" charset="0"/>
                <a:ea typeface="Arial-Rounded" pitchFamily="34" charset="0"/>
                <a:cs typeface="Arial-Rounded" pitchFamily="34" charset="0"/>
              </a:rPr>
              <a:t>rau củ</a:t>
            </a:r>
            <a:endParaRPr lang="en-US" sz="11500">
              <a:latin typeface="Arial-Rounded" pitchFamily="34" charset="0"/>
              <a:ea typeface="Arial-Rounded" pitchFamily="34" charset="0"/>
              <a:cs typeface="Arial-Rounded" pitchFamily="34" charset="0"/>
            </a:endParaRPr>
          </a:p>
        </p:txBody>
      </p:sp>
      <p:sp>
        <p:nvSpPr>
          <p:cNvPr id="4" name="Title 1"/>
          <p:cNvSpPr txBox="1">
            <a:spLocks/>
          </p:cNvSpPr>
          <p:nvPr/>
        </p:nvSpPr>
        <p:spPr>
          <a:xfrm>
            <a:off x="4107875" y="5439506"/>
            <a:ext cx="2555656"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smtClean="0">
                <a:solidFill>
                  <a:srgbClr val="FF0000"/>
                </a:solidFill>
                <a:latin typeface="Arial-Rounded" pitchFamily="34" charset="0"/>
                <a:ea typeface="Arial-Rounded" pitchFamily="34" charset="0"/>
                <a:cs typeface="Arial-Rounded" pitchFamily="34" charset="0"/>
              </a:rPr>
              <a:t>au</a:t>
            </a:r>
            <a:endParaRPr lang="en-US" sz="11500">
              <a:solidFill>
                <a:srgbClr val="FF0000"/>
              </a:solidFill>
              <a:latin typeface="Arial-Rounded" pitchFamily="34" charset="0"/>
              <a:ea typeface="Arial-Rounded" pitchFamily="34" charset="0"/>
              <a:cs typeface="Arial-Rounded" pitchFamily="34" charset="0"/>
            </a:endParaRPr>
          </a:p>
        </p:txBody>
      </p:sp>
      <p:pic>
        <p:nvPicPr>
          <p:cNvPr id="4098" name="Picture 2" descr="BẬT MÍ CHIẾC ÁO MÀU SẮC CỦA RAU CỦ - Soul Bến Thà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164" y="127866"/>
            <a:ext cx="8693986" cy="463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88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895"/>
        <p:cNvGrpSpPr/>
        <p:nvPr/>
      </p:nvGrpSpPr>
      <p:grpSpPr>
        <a:xfrm>
          <a:off x="0" y="0"/>
          <a:ext cx="0" cy="0"/>
          <a:chOff x="0" y="0"/>
          <a:chExt cx="0" cy="0"/>
        </a:xfrm>
      </p:grpSpPr>
      <p:sp>
        <p:nvSpPr>
          <p:cNvPr id="2" name="Title 1"/>
          <p:cNvSpPr txBox="1">
            <a:spLocks/>
          </p:cNvSpPr>
          <p:nvPr/>
        </p:nvSpPr>
        <p:spPr>
          <a:xfrm>
            <a:off x="2656748" y="5495926"/>
            <a:ext cx="668655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con trâu</a:t>
            </a:r>
            <a:endParaRPr lang="en-US" sz="12800">
              <a:latin typeface="Arial-Rounded" pitchFamily="34" charset="0"/>
              <a:ea typeface="Arial-Rounded" pitchFamily="34" charset="0"/>
              <a:cs typeface="Arial-Rounded" pitchFamily="34" charset="0"/>
            </a:endParaRPr>
          </a:p>
        </p:txBody>
      </p:sp>
      <p:sp>
        <p:nvSpPr>
          <p:cNvPr id="3" name="Title 1"/>
          <p:cNvSpPr txBox="1">
            <a:spLocks/>
          </p:cNvSpPr>
          <p:nvPr/>
        </p:nvSpPr>
        <p:spPr>
          <a:xfrm>
            <a:off x="6555386" y="5495926"/>
            <a:ext cx="266952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âu</a:t>
            </a:r>
            <a:endParaRPr lang="en-US" sz="12800">
              <a:solidFill>
                <a:srgbClr val="FF0000"/>
              </a:solidFill>
              <a:latin typeface="Arial-Rounded" pitchFamily="34" charset="0"/>
              <a:ea typeface="Arial-Rounded" pitchFamily="34" charset="0"/>
              <a:cs typeface="Arial-Rounded" pitchFamily="34" charset="0"/>
            </a:endParaRPr>
          </a:p>
        </p:txBody>
      </p:sp>
      <p:sp>
        <p:nvSpPr>
          <p:cNvPr id="7" name="AutoShape 2"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157911" y="-144463"/>
            <a:ext cx="30937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312598" y="7938"/>
            <a:ext cx="30937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Con Trâu - Con Bò - Bài Hát Gọi Trâu - Nhạc Thiếu Nhi Vui Nhộn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052" y="304800"/>
            <a:ext cx="8327300" cy="468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03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656748" y="5353669"/>
            <a:ext cx="668655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chú tễu</a:t>
            </a:r>
            <a:endParaRPr lang="en-US" sz="12800">
              <a:latin typeface="Arial-Rounded" pitchFamily="34" charset="0"/>
              <a:ea typeface="Arial-Rounded" pitchFamily="34" charset="0"/>
              <a:cs typeface="Arial-Rounded" pitchFamily="34" charset="0"/>
            </a:endParaRPr>
          </a:p>
        </p:txBody>
      </p:sp>
      <p:sp>
        <p:nvSpPr>
          <p:cNvPr id="4" name="Title 1"/>
          <p:cNvSpPr txBox="1">
            <a:spLocks/>
          </p:cNvSpPr>
          <p:nvPr/>
        </p:nvSpPr>
        <p:spPr>
          <a:xfrm>
            <a:off x="6296885" y="5353668"/>
            <a:ext cx="266952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êu</a:t>
            </a:r>
            <a:endParaRPr lang="en-US" sz="12800">
              <a:solidFill>
                <a:srgbClr val="FF0000"/>
              </a:solidFill>
              <a:latin typeface="Arial-Rounded" pitchFamily="34" charset="0"/>
              <a:ea typeface="Arial-Rounded" pitchFamily="34" charset="0"/>
              <a:cs typeface="Arial-Rounded" pitchFamily="34" charset="0"/>
            </a:endParaRPr>
          </a:p>
        </p:txBody>
      </p:sp>
      <p:pic>
        <p:nvPicPr>
          <p:cNvPr id="6146" name="Picture 2" descr="Rối nước chú Tễu hay pha trò (phiên bản rối diễn)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81000"/>
            <a:ext cx="4129240" cy="412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93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930"/>
        <p:cNvGrpSpPr/>
        <p:nvPr/>
      </p:nvGrpSpPr>
      <p:grpSpPr>
        <a:xfrm>
          <a:off x="0" y="0"/>
          <a:ext cx="0" cy="0"/>
          <a:chOff x="0" y="0"/>
          <a:chExt cx="0" cy="0"/>
        </a:xfrm>
      </p:grpSpPr>
      <p:sp>
        <p:nvSpPr>
          <p:cNvPr id="14" name="Title 1"/>
          <p:cNvSpPr txBox="1">
            <a:spLocks/>
          </p:cNvSpPr>
          <p:nvPr/>
        </p:nvSpPr>
        <p:spPr>
          <a:xfrm>
            <a:off x="685800" y="4419601"/>
            <a:ext cx="330469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rau củ</a:t>
            </a:r>
            <a:endParaRPr lang="en-US" sz="6000">
              <a:latin typeface="Arial-Rounded" pitchFamily="34" charset="0"/>
              <a:ea typeface="Arial-Rounded" pitchFamily="34" charset="0"/>
              <a:cs typeface="Arial-Rounded" pitchFamily="34" charset="0"/>
            </a:endParaRPr>
          </a:p>
        </p:txBody>
      </p:sp>
      <p:sp>
        <p:nvSpPr>
          <p:cNvPr id="15" name="Title 1"/>
          <p:cNvSpPr txBox="1">
            <a:spLocks/>
          </p:cNvSpPr>
          <p:nvPr/>
        </p:nvSpPr>
        <p:spPr>
          <a:xfrm>
            <a:off x="4495800" y="4310588"/>
            <a:ext cx="311932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trâu</a:t>
            </a:r>
            <a:endParaRPr lang="en-US" sz="6000">
              <a:latin typeface="Arial-Rounded" pitchFamily="34" charset="0"/>
              <a:ea typeface="Arial-Rounded" pitchFamily="34" charset="0"/>
              <a:cs typeface="Arial-Rounded" pitchFamily="34" charset="0"/>
            </a:endParaRPr>
          </a:p>
        </p:txBody>
      </p:sp>
      <p:sp>
        <p:nvSpPr>
          <p:cNvPr id="16" name="Title 1"/>
          <p:cNvSpPr txBox="1">
            <a:spLocks/>
          </p:cNvSpPr>
          <p:nvPr/>
        </p:nvSpPr>
        <p:spPr>
          <a:xfrm>
            <a:off x="8610600" y="4310589"/>
            <a:ext cx="257795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chú tễu</a:t>
            </a:r>
            <a:endParaRPr lang="en-US" sz="6000">
              <a:latin typeface="Arial-Rounded" pitchFamily="34" charset="0"/>
              <a:ea typeface="Arial-Rounded" pitchFamily="34" charset="0"/>
              <a:cs typeface="Arial-Rounded" pitchFamily="34" charset="0"/>
            </a:endParaRPr>
          </a:p>
        </p:txBody>
      </p:sp>
      <p:pic>
        <p:nvPicPr>
          <p:cNvPr id="3074" name="Picture 2" descr="BẬT MÍ CHIẾC ÁO MÀU SẮC CỦA RAU CỦ - Soul Bến Thà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006" y="2008909"/>
            <a:ext cx="3687099" cy="19639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on Trâu - Con Bò - Bài Hát Gọi Trâu - Nhạc Thiếu Nhi Vui Nhộn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3089" y="1898296"/>
            <a:ext cx="3884747" cy="21851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ối nước chú Tễu hay pha trò (phiên bản rối diễn) | Shopee Việt N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4154" y="1898295"/>
            <a:ext cx="2185169" cy="218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97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078"/>
        <p:cNvGrpSpPr/>
        <p:nvPr/>
      </p:nvGrpSpPr>
      <p:grpSpPr>
        <a:xfrm>
          <a:off x="0" y="0"/>
          <a:ext cx="0" cy="0"/>
          <a:chOff x="0" y="0"/>
          <a:chExt cx="0" cy="0"/>
        </a:xfrm>
      </p:grpSpPr>
      <p:sp>
        <p:nvSpPr>
          <p:cNvPr id="8" name="Title 1"/>
          <p:cNvSpPr txBox="1">
            <a:spLocks/>
          </p:cNvSpPr>
          <p:nvPr/>
        </p:nvSpPr>
        <p:spPr>
          <a:xfrm>
            <a:off x="685800" y="5635295"/>
            <a:ext cx="330469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rau củ</a:t>
            </a:r>
            <a:endParaRPr lang="en-US" sz="6000">
              <a:latin typeface="Arial-Rounded" pitchFamily="34" charset="0"/>
              <a:ea typeface="Arial-Rounded" pitchFamily="34" charset="0"/>
              <a:cs typeface="Arial-Rounded" pitchFamily="34" charset="0"/>
            </a:endParaRPr>
          </a:p>
        </p:txBody>
      </p:sp>
      <p:sp>
        <p:nvSpPr>
          <p:cNvPr id="9" name="Title 1"/>
          <p:cNvSpPr txBox="1">
            <a:spLocks/>
          </p:cNvSpPr>
          <p:nvPr/>
        </p:nvSpPr>
        <p:spPr>
          <a:xfrm>
            <a:off x="4495800" y="5526282"/>
            <a:ext cx="311932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trâu</a:t>
            </a:r>
            <a:endParaRPr lang="en-US" sz="6000">
              <a:latin typeface="Arial-Rounded" pitchFamily="34" charset="0"/>
              <a:ea typeface="Arial-Rounded" pitchFamily="34" charset="0"/>
              <a:cs typeface="Arial-Rounded" pitchFamily="34" charset="0"/>
            </a:endParaRPr>
          </a:p>
        </p:txBody>
      </p:sp>
      <p:sp>
        <p:nvSpPr>
          <p:cNvPr id="10" name="Title 1"/>
          <p:cNvSpPr txBox="1">
            <a:spLocks/>
          </p:cNvSpPr>
          <p:nvPr/>
        </p:nvSpPr>
        <p:spPr>
          <a:xfrm>
            <a:off x="8610600" y="5526283"/>
            <a:ext cx="257795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chú tễu</a:t>
            </a:r>
            <a:endParaRPr lang="en-US" sz="6000">
              <a:latin typeface="Arial-Rounded" pitchFamily="34" charset="0"/>
              <a:ea typeface="Arial-Rounded" pitchFamily="34" charset="0"/>
              <a:cs typeface="Arial-Rounded" pitchFamily="34"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68" y="3904650"/>
            <a:ext cx="10109429" cy="16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270"/>
            <a:ext cx="6453766" cy="471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504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4761" y="142360"/>
            <a:ext cx="2794236" cy="646331"/>
          </a:xfrm>
          <a:prstGeom prst="rect">
            <a:avLst/>
          </a:prstGeom>
          <a:noFill/>
        </p:spPr>
        <p:txBody>
          <a:bodyPr wrap="square" rtlCol="0">
            <a:spAutoFit/>
          </a:bodyPr>
          <a:lstStyle/>
          <a:p>
            <a:r>
              <a:rPr lang="vi-VN" sz="3600" b="1" dirty="0">
                <a:solidFill>
                  <a:schemeClr val="bg1"/>
                </a:solidFill>
                <a:latin typeface=".VnAvant" pitchFamily="34" charset="0"/>
              </a:rPr>
              <a:t>ViÕt b¶ng </a:t>
            </a:r>
            <a:endParaRPr lang="en-US" sz="3600" b="1" dirty="0">
              <a:solidFill>
                <a:schemeClr val="bg1"/>
              </a:solidFill>
              <a:latin typeface=".VnAvant" pitchFamily="34" charset="0"/>
            </a:endParaRPr>
          </a:p>
        </p:txBody>
      </p:sp>
      <p:pic>
        <p:nvPicPr>
          <p:cNvPr id="2" name="au.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28800" y="1752600"/>
            <a:ext cx="9525000" cy="3962400"/>
          </a:xfrm>
          <a:prstGeom prst="rect">
            <a:avLst/>
          </a:prstGeom>
        </p:spPr>
      </p:pic>
      <p:sp>
        <p:nvSpPr>
          <p:cNvPr id="9" name="Rounded Rectangle 8"/>
          <p:cNvSpPr/>
          <p:nvPr/>
        </p:nvSpPr>
        <p:spPr>
          <a:xfrm>
            <a:off x="789291" y="142360"/>
            <a:ext cx="6425176" cy="941185"/>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latin typeface="Arial-Rounded" pitchFamily="34" charset="0"/>
                <a:ea typeface="Arial-Rounded" pitchFamily="34" charset="0"/>
                <a:cs typeface="Arial-Rounded" pitchFamily="34" charset="0"/>
              </a:rPr>
              <a:t>Hướng</a:t>
            </a:r>
            <a:r>
              <a:rPr lang="en-US" sz="4800" dirty="0" smtClean="0">
                <a:latin typeface="Arial-Rounded" pitchFamily="34" charset="0"/>
                <a:ea typeface="Arial-Rounded" pitchFamily="34" charset="0"/>
                <a:cs typeface="Arial-Rounded" pitchFamily="34" charset="0"/>
              </a:rPr>
              <a:t> </a:t>
            </a:r>
            <a:r>
              <a:rPr lang="en-US" sz="4800" dirty="0" err="1" smtClean="0">
                <a:latin typeface="Arial-Rounded" pitchFamily="34" charset="0"/>
                <a:ea typeface="Arial-Rounded" pitchFamily="34" charset="0"/>
                <a:cs typeface="Arial-Rounded" pitchFamily="34" charset="0"/>
              </a:rPr>
              <a:t>dẫn</a:t>
            </a:r>
            <a:r>
              <a:rPr lang="en-US" sz="4800" dirty="0" smtClean="0">
                <a:latin typeface="Arial-Rounded" pitchFamily="34" charset="0"/>
                <a:ea typeface="Arial-Rounded" pitchFamily="34" charset="0"/>
                <a:cs typeface="Arial-Rounded" pitchFamily="34" charset="0"/>
              </a:rPr>
              <a:t> </a:t>
            </a:r>
            <a:r>
              <a:rPr lang="en-US" sz="4800" dirty="0" err="1" smtClean="0">
                <a:latin typeface="Arial-Rounded" pitchFamily="34" charset="0"/>
                <a:ea typeface="Arial-Rounded" pitchFamily="34" charset="0"/>
                <a:cs typeface="Arial-Rounded" pitchFamily="34" charset="0"/>
              </a:rPr>
              <a:t>viết</a:t>
            </a:r>
            <a:r>
              <a:rPr lang="en-US" sz="4800" dirty="0" smtClean="0">
                <a:latin typeface="Arial-Rounded" pitchFamily="34" charset="0"/>
                <a:ea typeface="Arial-Rounded" pitchFamily="34" charset="0"/>
                <a:cs typeface="Arial-Rounded" pitchFamily="34" charset="0"/>
              </a:rPr>
              <a:t> </a:t>
            </a:r>
            <a:r>
              <a:rPr lang="en-US" sz="4800" dirty="0" err="1" smtClean="0">
                <a:latin typeface="Arial-Rounded" pitchFamily="34" charset="0"/>
                <a:ea typeface="Arial-Rounded" pitchFamily="34" charset="0"/>
                <a:cs typeface="Arial-Rounded" pitchFamily="34" charset="0"/>
              </a:rPr>
              <a:t>bảng</a:t>
            </a:r>
            <a:endParaRPr lang="en-US" sz="48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09586028"/>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4761" y="142360"/>
            <a:ext cx="2794236" cy="646331"/>
          </a:xfrm>
          <a:prstGeom prst="rect">
            <a:avLst/>
          </a:prstGeom>
          <a:noFill/>
        </p:spPr>
        <p:txBody>
          <a:bodyPr wrap="square" rtlCol="0">
            <a:spAutoFit/>
          </a:bodyPr>
          <a:lstStyle/>
          <a:p>
            <a:r>
              <a:rPr lang="vi-VN" sz="3600" b="1" dirty="0">
                <a:solidFill>
                  <a:schemeClr val="bg1"/>
                </a:solidFill>
                <a:latin typeface=".VnAvant" pitchFamily="34" charset="0"/>
              </a:rPr>
              <a:t>ViÕt b¶ng </a:t>
            </a:r>
            <a:endParaRPr lang="en-US" sz="3600" b="1" dirty="0">
              <a:solidFill>
                <a:schemeClr val="bg1"/>
              </a:solidFill>
              <a:latin typeface=".VnAvant" pitchFamily="34" charset="0"/>
            </a:endParaRPr>
          </a:p>
        </p:txBody>
      </p:sp>
      <p:pic>
        <p:nvPicPr>
          <p:cNvPr id="3" name="aau.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38400" y="1676400"/>
            <a:ext cx="7620000" cy="4038600"/>
          </a:xfrm>
          <a:prstGeom prst="rect">
            <a:avLst/>
          </a:prstGeom>
        </p:spPr>
      </p:pic>
    </p:spTree>
    <p:extLst>
      <p:ext uri="{BB962C8B-B14F-4D97-AF65-F5344CB8AC3E}">
        <p14:creationId xmlns:p14="http://schemas.microsoft.com/office/powerpoint/2010/main" val="3583457237"/>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4761" y="142360"/>
            <a:ext cx="2794236" cy="646331"/>
          </a:xfrm>
          <a:prstGeom prst="rect">
            <a:avLst/>
          </a:prstGeom>
          <a:noFill/>
        </p:spPr>
        <p:txBody>
          <a:bodyPr wrap="square" rtlCol="0">
            <a:spAutoFit/>
          </a:bodyPr>
          <a:lstStyle/>
          <a:p>
            <a:r>
              <a:rPr lang="vi-VN" sz="3600" b="1" dirty="0">
                <a:solidFill>
                  <a:schemeClr val="bg1"/>
                </a:solidFill>
                <a:latin typeface=".VnAvant" pitchFamily="34" charset="0"/>
              </a:rPr>
              <a:t>ViÕt b¶ng </a:t>
            </a:r>
            <a:endParaRPr lang="en-US" sz="3600" b="1" dirty="0">
              <a:solidFill>
                <a:schemeClr val="bg1"/>
              </a:solidFill>
              <a:latin typeface=".VnAvant" pitchFamily="34" charset="0"/>
            </a:endParaRPr>
          </a:p>
        </p:txBody>
      </p:sp>
      <p:pic>
        <p:nvPicPr>
          <p:cNvPr id="2" name="eeu.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28800" y="1342688"/>
            <a:ext cx="8686800" cy="4572000"/>
          </a:xfrm>
          <a:prstGeom prst="rect">
            <a:avLst/>
          </a:prstGeom>
        </p:spPr>
      </p:pic>
    </p:spTree>
    <p:extLst>
      <p:ext uri="{BB962C8B-B14F-4D97-AF65-F5344CB8AC3E}">
        <p14:creationId xmlns:p14="http://schemas.microsoft.com/office/powerpoint/2010/main" val="1399125169"/>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218630" y="1242446"/>
          <a:ext cx="12065638" cy="5486400"/>
        </p:xfrm>
        <a:graphic>
          <a:graphicData uri="http://schemas.openxmlformats.org/drawingml/2006/table">
            <a:tbl>
              <a:tblPr firstRow="1" bandRow="1">
                <a:tableStyleId>{5C22544A-7EE6-4342-B048-85BDC9FD1C3A}</a:tableStyleId>
              </a:tblPr>
              <a:tblGrid>
                <a:gridCol w="464063">
                  <a:extLst>
                    <a:ext uri="{9D8B030D-6E8A-4147-A177-3AD203B41FA5}">
                      <a16:colId xmlns:a16="http://schemas.microsoft.com/office/drawing/2014/main" val="20000"/>
                    </a:ext>
                  </a:extLst>
                </a:gridCol>
                <a:gridCol w="464063">
                  <a:extLst>
                    <a:ext uri="{9D8B030D-6E8A-4147-A177-3AD203B41FA5}">
                      <a16:colId xmlns:a16="http://schemas.microsoft.com/office/drawing/2014/main" val="20001"/>
                    </a:ext>
                  </a:extLst>
                </a:gridCol>
                <a:gridCol w="464063">
                  <a:extLst>
                    <a:ext uri="{9D8B030D-6E8A-4147-A177-3AD203B41FA5}">
                      <a16:colId xmlns:a16="http://schemas.microsoft.com/office/drawing/2014/main" val="20002"/>
                    </a:ext>
                  </a:extLst>
                </a:gridCol>
                <a:gridCol w="464063">
                  <a:extLst>
                    <a:ext uri="{9D8B030D-6E8A-4147-A177-3AD203B41FA5}">
                      <a16:colId xmlns:a16="http://schemas.microsoft.com/office/drawing/2014/main" val="20003"/>
                    </a:ext>
                  </a:extLst>
                </a:gridCol>
                <a:gridCol w="464063">
                  <a:extLst>
                    <a:ext uri="{9D8B030D-6E8A-4147-A177-3AD203B41FA5}">
                      <a16:colId xmlns:a16="http://schemas.microsoft.com/office/drawing/2014/main" val="20004"/>
                    </a:ext>
                  </a:extLst>
                </a:gridCol>
                <a:gridCol w="464063">
                  <a:extLst>
                    <a:ext uri="{9D8B030D-6E8A-4147-A177-3AD203B41FA5}">
                      <a16:colId xmlns:a16="http://schemas.microsoft.com/office/drawing/2014/main" val="20005"/>
                    </a:ext>
                  </a:extLst>
                </a:gridCol>
                <a:gridCol w="464063">
                  <a:extLst>
                    <a:ext uri="{9D8B030D-6E8A-4147-A177-3AD203B41FA5}">
                      <a16:colId xmlns:a16="http://schemas.microsoft.com/office/drawing/2014/main" val="20006"/>
                    </a:ext>
                  </a:extLst>
                </a:gridCol>
                <a:gridCol w="464063">
                  <a:extLst>
                    <a:ext uri="{9D8B030D-6E8A-4147-A177-3AD203B41FA5}">
                      <a16:colId xmlns:a16="http://schemas.microsoft.com/office/drawing/2014/main" val="20007"/>
                    </a:ext>
                  </a:extLst>
                </a:gridCol>
                <a:gridCol w="464063">
                  <a:extLst>
                    <a:ext uri="{9D8B030D-6E8A-4147-A177-3AD203B41FA5}">
                      <a16:colId xmlns:a16="http://schemas.microsoft.com/office/drawing/2014/main" val="20008"/>
                    </a:ext>
                  </a:extLst>
                </a:gridCol>
                <a:gridCol w="464063">
                  <a:extLst>
                    <a:ext uri="{9D8B030D-6E8A-4147-A177-3AD203B41FA5}">
                      <a16:colId xmlns:a16="http://schemas.microsoft.com/office/drawing/2014/main" val="20009"/>
                    </a:ext>
                  </a:extLst>
                </a:gridCol>
                <a:gridCol w="464063">
                  <a:extLst>
                    <a:ext uri="{9D8B030D-6E8A-4147-A177-3AD203B41FA5}">
                      <a16:colId xmlns:a16="http://schemas.microsoft.com/office/drawing/2014/main" val="20010"/>
                    </a:ext>
                  </a:extLst>
                </a:gridCol>
                <a:gridCol w="464063">
                  <a:extLst>
                    <a:ext uri="{9D8B030D-6E8A-4147-A177-3AD203B41FA5}">
                      <a16:colId xmlns:a16="http://schemas.microsoft.com/office/drawing/2014/main" val="20011"/>
                    </a:ext>
                  </a:extLst>
                </a:gridCol>
                <a:gridCol w="464063">
                  <a:extLst>
                    <a:ext uri="{9D8B030D-6E8A-4147-A177-3AD203B41FA5}">
                      <a16:colId xmlns:a16="http://schemas.microsoft.com/office/drawing/2014/main" val="20012"/>
                    </a:ext>
                  </a:extLst>
                </a:gridCol>
                <a:gridCol w="464063">
                  <a:extLst>
                    <a:ext uri="{9D8B030D-6E8A-4147-A177-3AD203B41FA5}">
                      <a16:colId xmlns:a16="http://schemas.microsoft.com/office/drawing/2014/main" val="20013"/>
                    </a:ext>
                  </a:extLst>
                </a:gridCol>
                <a:gridCol w="464063">
                  <a:extLst>
                    <a:ext uri="{9D8B030D-6E8A-4147-A177-3AD203B41FA5}">
                      <a16:colId xmlns:a16="http://schemas.microsoft.com/office/drawing/2014/main" val="20014"/>
                    </a:ext>
                  </a:extLst>
                </a:gridCol>
                <a:gridCol w="464063">
                  <a:extLst>
                    <a:ext uri="{9D8B030D-6E8A-4147-A177-3AD203B41FA5}">
                      <a16:colId xmlns:a16="http://schemas.microsoft.com/office/drawing/2014/main" val="20015"/>
                    </a:ext>
                  </a:extLst>
                </a:gridCol>
                <a:gridCol w="464063">
                  <a:extLst>
                    <a:ext uri="{9D8B030D-6E8A-4147-A177-3AD203B41FA5}">
                      <a16:colId xmlns:a16="http://schemas.microsoft.com/office/drawing/2014/main" val="20016"/>
                    </a:ext>
                  </a:extLst>
                </a:gridCol>
                <a:gridCol w="464063">
                  <a:extLst>
                    <a:ext uri="{9D8B030D-6E8A-4147-A177-3AD203B41FA5}">
                      <a16:colId xmlns:a16="http://schemas.microsoft.com/office/drawing/2014/main" val="20017"/>
                    </a:ext>
                  </a:extLst>
                </a:gridCol>
                <a:gridCol w="464063">
                  <a:extLst>
                    <a:ext uri="{9D8B030D-6E8A-4147-A177-3AD203B41FA5}">
                      <a16:colId xmlns:a16="http://schemas.microsoft.com/office/drawing/2014/main" val="20018"/>
                    </a:ext>
                  </a:extLst>
                </a:gridCol>
                <a:gridCol w="464063">
                  <a:extLst>
                    <a:ext uri="{9D8B030D-6E8A-4147-A177-3AD203B41FA5}">
                      <a16:colId xmlns:a16="http://schemas.microsoft.com/office/drawing/2014/main" val="20019"/>
                    </a:ext>
                  </a:extLst>
                </a:gridCol>
                <a:gridCol w="464063">
                  <a:extLst>
                    <a:ext uri="{9D8B030D-6E8A-4147-A177-3AD203B41FA5}">
                      <a16:colId xmlns:a16="http://schemas.microsoft.com/office/drawing/2014/main" val="20020"/>
                    </a:ext>
                  </a:extLst>
                </a:gridCol>
                <a:gridCol w="464063">
                  <a:extLst>
                    <a:ext uri="{9D8B030D-6E8A-4147-A177-3AD203B41FA5}">
                      <a16:colId xmlns:a16="http://schemas.microsoft.com/office/drawing/2014/main" val="20021"/>
                    </a:ext>
                  </a:extLst>
                </a:gridCol>
                <a:gridCol w="464063">
                  <a:extLst>
                    <a:ext uri="{9D8B030D-6E8A-4147-A177-3AD203B41FA5}">
                      <a16:colId xmlns:a16="http://schemas.microsoft.com/office/drawing/2014/main" val="20022"/>
                    </a:ext>
                  </a:extLst>
                </a:gridCol>
                <a:gridCol w="464063">
                  <a:extLst>
                    <a:ext uri="{9D8B030D-6E8A-4147-A177-3AD203B41FA5}">
                      <a16:colId xmlns:a16="http://schemas.microsoft.com/office/drawing/2014/main" val="20023"/>
                    </a:ext>
                  </a:extLst>
                </a:gridCol>
                <a:gridCol w="464063">
                  <a:extLst>
                    <a:ext uri="{9D8B030D-6E8A-4147-A177-3AD203B41FA5}">
                      <a16:colId xmlns:a16="http://schemas.microsoft.com/office/drawing/2014/main" val="20024"/>
                    </a:ext>
                  </a:extLst>
                </a:gridCol>
                <a:gridCol w="464063">
                  <a:extLst>
                    <a:ext uri="{9D8B030D-6E8A-4147-A177-3AD203B41FA5}">
                      <a16:colId xmlns:a16="http://schemas.microsoft.com/office/drawing/2014/main" val="20025"/>
                    </a:ext>
                  </a:extLst>
                </a:gridCol>
              </a:tblGrid>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762000" y="3126898"/>
            <a:ext cx="11508925" cy="2892902"/>
          </a:xfrm>
          <a:prstGeom prst="rect">
            <a:avLst/>
          </a:prstGeom>
          <a:noFill/>
        </p:spPr>
        <p:txBody>
          <a:bodyPr wrap="square" lIns="121725" tIns="60862" rIns="121725" bIns="60862" rtlCol="0">
            <a:spAutoFit/>
          </a:bodyPr>
          <a:lstStyle/>
          <a:p>
            <a:pPr algn="ctr"/>
            <a:r>
              <a:rPr lang="vi-VN" sz="18000" dirty="0">
                <a:solidFill>
                  <a:srgbClr val="FF0000"/>
                </a:solidFill>
                <a:latin typeface="HP001 4 hàng" pitchFamily="34" charset="0"/>
              </a:rPr>
              <a:t> </a:t>
            </a:r>
            <a:r>
              <a:rPr lang="el-GR" sz="18000" dirty="0" smtClean="0">
                <a:solidFill>
                  <a:srgbClr val="FF0000"/>
                </a:solidFill>
                <a:latin typeface="HP001 4 hàng" pitchFamily="34" charset="0"/>
              </a:rPr>
              <a:t> </a:t>
            </a:r>
            <a:r>
              <a:rPr lang="en-US" sz="18000" dirty="0" smtClean="0">
                <a:solidFill>
                  <a:srgbClr val="FF0000"/>
                </a:solidFill>
                <a:latin typeface="HP001 4 hàng" pitchFamily="34" charset="0"/>
              </a:rPr>
              <a:t>c</a:t>
            </a:r>
            <a:r>
              <a:rPr lang="el-GR" sz="18000" dirty="0" smtClean="0">
                <a:solidFill>
                  <a:srgbClr val="FF0000"/>
                </a:solidFill>
                <a:latin typeface="HP001 4 hàng" pitchFamily="34" charset="0"/>
              </a:rPr>
              <a:t>Ϊ</a:t>
            </a:r>
            <a:r>
              <a:rPr lang="en-US" sz="18000" dirty="0" smtClean="0">
                <a:solidFill>
                  <a:srgbClr val="FF0000"/>
                </a:solidFill>
                <a:latin typeface="HP001 4 hàng" pitchFamily="34" charset="0"/>
              </a:rPr>
              <a:t> </a:t>
            </a:r>
            <a:r>
              <a:rPr lang="en-US" sz="18000" dirty="0" err="1" smtClean="0">
                <a:solidFill>
                  <a:srgbClr val="FF0000"/>
                </a:solidFill>
                <a:latin typeface="HP001 4 hàng" pitchFamily="34" charset="0"/>
              </a:rPr>
              <a:t>Ǉrâu</a:t>
            </a:r>
            <a:r>
              <a:rPr lang="vi-VN" sz="18000" dirty="0" smtClean="0">
                <a:solidFill>
                  <a:srgbClr val="FF0000"/>
                </a:solidFill>
                <a:latin typeface="HP001 4 hàng" pitchFamily="34" charset="0"/>
              </a:rPr>
              <a:t> </a:t>
            </a:r>
            <a:endParaRPr lang="en-US" sz="18000" dirty="0">
              <a:solidFill>
                <a:srgbClr val="FF0000"/>
              </a:solidFill>
              <a:latin typeface="HP001 4 hàng" pitchFamily="34" charset="0"/>
            </a:endParaRPr>
          </a:p>
        </p:txBody>
      </p:sp>
    </p:spTree>
    <p:extLst>
      <p:ext uri="{BB962C8B-B14F-4D97-AF65-F5344CB8AC3E}">
        <p14:creationId xmlns:p14="http://schemas.microsoft.com/office/powerpoint/2010/main" val="1718310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0" y="2"/>
            <a:ext cx="12344400" cy="3022600"/>
          </a:xfrm>
          <a:prstGeom prst="rect">
            <a:avLst/>
          </a:prstGeom>
          <a:solidFill>
            <a:srgbClr val="0086EA"/>
          </a:solidFill>
          <a:effectLst>
            <a:glow rad="50800">
              <a:schemeClr val="accent5">
                <a:satMod val="175000"/>
                <a:alpha val="18000"/>
              </a:schemeClr>
            </a:glow>
          </a:effectLst>
        </p:spPr>
        <p:txBody>
          <a:bodyPr vert="horz" lIns="91267" tIns="45634" rIns="91267" bIns="45634"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34331" y="462491"/>
            <a:ext cx="2070259"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430306" y="1254922"/>
            <a:ext cx="8455843"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575" y="4205201"/>
            <a:ext cx="4579858"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6"/>
            <a:ext cx="3491149"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344400" cy="16934"/>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694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962053853"/>
              </p:ext>
            </p:extLst>
          </p:nvPr>
        </p:nvGraphicFramePr>
        <p:xfrm>
          <a:off x="218630" y="1242446"/>
          <a:ext cx="12065638" cy="5486400"/>
        </p:xfrm>
        <a:graphic>
          <a:graphicData uri="http://schemas.openxmlformats.org/drawingml/2006/table">
            <a:tbl>
              <a:tblPr firstRow="1" bandRow="1">
                <a:tableStyleId>{5C22544A-7EE6-4342-B048-85BDC9FD1C3A}</a:tableStyleId>
              </a:tblPr>
              <a:tblGrid>
                <a:gridCol w="464063">
                  <a:extLst>
                    <a:ext uri="{9D8B030D-6E8A-4147-A177-3AD203B41FA5}">
                      <a16:colId xmlns:a16="http://schemas.microsoft.com/office/drawing/2014/main" val="20000"/>
                    </a:ext>
                  </a:extLst>
                </a:gridCol>
                <a:gridCol w="464063">
                  <a:extLst>
                    <a:ext uri="{9D8B030D-6E8A-4147-A177-3AD203B41FA5}">
                      <a16:colId xmlns:a16="http://schemas.microsoft.com/office/drawing/2014/main" val="20001"/>
                    </a:ext>
                  </a:extLst>
                </a:gridCol>
                <a:gridCol w="464063">
                  <a:extLst>
                    <a:ext uri="{9D8B030D-6E8A-4147-A177-3AD203B41FA5}">
                      <a16:colId xmlns:a16="http://schemas.microsoft.com/office/drawing/2014/main" val="20002"/>
                    </a:ext>
                  </a:extLst>
                </a:gridCol>
                <a:gridCol w="464063">
                  <a:extLst>
                    <a:ext uri="{9D8B030D-6E8A-4147-A177-3AD203B41FA5}">
                      <a16:colId xmlns:a16="http://schemas.microsoft.com/office/drawing/2014/main" val="20003"/>
                    </a:ext>
                  </a:extLst>
                </a:gridCol>
                <a:gridCol w="464063">
                  <a:extLst>
                    <a:ext uri="{9D8B030D-6E8A-4147-A177-3AD203B41FA5}">
                      <a16:colId xmlns:a16="http://schemas.microsoft.com/office/drawing/2014/main" val="20004"/>
                    </a:ext>
                  </a:extLst>
                </a:gridCol>
                <a:gridCol w="464063">
                  <a:extLst>
                    <a:ext uri="{9D8B030D-6E8A-4147-A177-3AD203B41FA5}">
                      <a16:colId xmlns:a16="http://schemas.microsoft.com/office/drawing/2014/main" val="20005"/>
                    </a:ext>
                  </a:extLst>
                </a:gridCol>
                <a:gridCol w="464063">
                  <a:extLst>
                    <a:ext uri="{9D8B030D-6E8A-4147-A177-3AD203B41FA5}">
                      <a16:colId xmlns:a16="http://schemas.microsoft.com/office/drawing/2014/main" val="20006"/>
                    </a:ext>
                  </a:extLst>
                </a:gridCol>
                <a:gridCol w="464063">
                  <a:extLst>
                    <a:ext uri="{9D8B030D-6E8A-4147-A177-3AD203B41FA5}">
                      <a16:colId xmlns:a16="http://schemas.microsoft.com/office/drawing/2014/main" val="20007"/>
                    </a:ext>
                  </a:extLst>
                </a:gridCol>
                <a:gridCol w="464063">
                  <a:extLst>
                    <a:ext uri="{9D8B030D-6E8A-4147-A177-3AD203B41FA5}">
                      <a16:colId xmlns:a16="http://schemas.microsoft.com/office/drawing/2014/main" val="20008"/>
                    </a:ext>
                  </a:extLst>
                </a:gridCol>
                <a:gridCol w="464063">
                  <a:extLst>
                    <a:ext uri="{9D8B030D-6E8A-4147-A177-3AD203B41FA5}">
                      <a16:colId xmlns:a16="http://schemas.microsoft.com/office/drawing/2014/main" val="20009"/>
                    </a:ext>
                  </a:extLst>
                </a:gridCol>
                <a:gridCol w="464063">
                  <a:extLst>
                    <a:ext uri="{9D8B030D-6E8A-4147-A177-3AD203B41FA5}">
                      <a16:colId xmlns:a16="http://schemas.microsoft.com/office/drawing/2014/main" val="20010"/>
                    </a:ext>
                  </a:extLst>
                </a:gridCol>
                <a:gridCol w="464063">
                  <a:extLst>
                    <a:ext uri="{9D8B030D-6E8A-4147-A177-3AD203B41FA5}">
                      <a16:colId xmlns:a16="http://schemas.microsoft.com/office/drawing/2014/main" val="20011"/>
                    </a:ext>
                  </a:extLst>
                </a:gridCol>
                <a:gridCol w="464063">
                  <a:extLst>
                    <a:ext uri="{9D8B030D-6E8A-4147-A177-3AD203B41FA5}">
                      <a16:colId xmlns:a16="http://schemas.microsoft.com/office/drawing/2014/main" val="20012"/>
                    </a:ext>
                  </a:extLst>
                </a:gridCol>
                <a:gridCol w="464063">
                  <a:extLst>
                    <a:ext uri="{9D8B030D-6E8A-4147-A177-3AD203B41FA5}">
                      <a16:colId xmlns:a16="http://schemas.microsoft.com/office/drawing/2014/main" val="20013"/>
                    </a:ext>
                  </a:extLst>
                </a:gridCol>
                <a:gridCol w="464063">
                  <a:extLst>
                    <a:ext uri="{9D8B030D-6E8A-4147-A177-3AD203B41FA5}">
                      <a16:colId xmlns:a16="http://schemas.microsoft.com/office/drawing/2014/main" val="20014"/>
                    </a:ext>
                  </a:extLst>
                </a:gridCol>
                <a:gridCol w="464063">
                  <a:extLst>
                    <a:ext uri="{9D8B030D-6E8A-4147-A177-3AD203B41FA5}">
                      <a16:colId xmlns:a16="http://schemas.microsoft.com/office/drawing/2014/main" val="20015"/>
                    </a:ext>
                  </a:extLst>
                </a:gridCol>
                <a:gridCol w="464063">
                  <a:extLst>
                    <a:ext uri="{9D8B030D-6E8A-4147-A177-3AD203B41FA5}">
                      <a16:colId xmlns:a16="http://schemas.microsoft.com/office/drawing/2014/main" val="20016"/>
                    </a:ext>
                  </a:extLst>
                </a:gridCol>
                <a:gridCol w="464063">
                  <a:extLst>
                    <a:ext uri="{9D8B030D-6E8A-4147-A177-3AD203B41FA5}">
                      <a16:colId xmlns:a16="http://schemas.microsoft.com/office/drawing/2014/main" val="20017"/>
                    </a:ext>
                  </a:extLst>
                </a:gridCol>
                <a:gridCol w="464063">
                  <a:extLst>
                    <a:ext uri="{9D8B030D-6E8A-4147-A177-3AD203B41FA5}">
                      <a16:colId xmlns:a16="http://schemas.microsoft.com/office/drawing/2014/main" val="20018"/>
                    </a:ext>
                  </a:extLst>
                </a:gridCol>
                <a:gridCol w="464063">
                  <a:extLst>
                    <a:ext uri="{9D8B030D-6E8A-4147-A177-3AD203B41FA5}">
                      <a16:colId xmlns:a16="http://schemas.microsoft.com/office/drawing/2014/main" val="20019"/>
                    </a:ext>
                  </a:extLst>
                </a:gridCol>
                <a:gridCol w="464063">
                  <a:extLst>
                    <a:ext uri="{9D8B030D-6E8A-4147-A177-3AD203B41FA5}">
                      <a16:colId xmlns:a16="http://schemas.microsoft.com/office/drawing/2014/main" val="20020"/>
                    </a:ext>
                  </a:extLst>
                </a:gridCol>
                <a:gridCol w="464063">
                  <a:extLst>
                    <a:ext uri="{9D8B030D-6E8A-4147-A177-3AD203B41FA5}">
                      <a16:colId xmlns:a16="http://schemas.microsoft.com/office/drawing/2014/main" val="20021"/>
                    </a:ext>
                  </a:extLst>
                </a:gridCol>
                <a:gridCol w="464063">
                  <a:extLst>
                    <a:ext uri="{9D8B030D-6E8A-4147-A177-3AD203B41FA5}">
                      <a16:colId xmlns:a16="http://schemas.microsoft.com/office/drawing/2014/main" val="20022"/>
                    </a:ext>
                  </a:extLst>
                </a:gridCol>
                <a:gridCol w="464063">
                  <a:extLst>
                    <a:ext uri="{9D8B030D-6E8A-4147-A177-3AD203B41FA5}">
                      <a16:colId xmlns:a16="http://schemas.microsoft.com/office/drawing/2014/main" val="20023"/>
                    </a:ext>
                  </a:extLst>
                </a:gridCol>
                <a:gridCol w="464063">
                  <a:extLst>
                    <a:ext uri="{9D8B030D-6E8A-4147-A177-3AD203B41FA5}">
                      <a16:colId xmlns:a16="http://schemas.microsoft.com/office/drawing/2014/main" val="20024"/>
                    </a:ext>
                  </a:extLst>
                </a:gridCol>
                <a:gridCol w="464063">
                  <a:extLst>
                    <a:ext uri="{9D8B030D-6E8A-4147-A177-3AD203B41FA5}">
                      <a16:colId xmlns:a16="http://schemas.microsoft.com/office/drawing/2014/main" val="20025"/>
                    </a:ext>
                  </a:extLst>
                </a:gridCol>
              </a:tblGrid>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762000" y="3126898"/>
            <a:ext cx="11508925"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 </a:t>
            </a:r>
            <a:r>
              <a:rPr lang="el-GR" sz="18000" smtClean="0">
                <a:solidFill>
                  <a:srgbClr val="FF0000"/>
                </a:solidFill>
                <a:latin typeface="HP001 4 hàng" pitchFamily="34" charset="0"/>
              </a:rPr>
              <a:t> ε</a:t>
            </a:r>
            <a:r>
              <a:rPr lang="vi-VN" sz="18000" smtClean="0">
                <a:solidFill>
                  <a:srgbClr val="FF0000"/>
                </a:solidFill>
                <a:latin typeface="HP001 4 hàng" pitchFamily="34" charset="0"/>
              </a:rPr>
              <a:t>ú </a:t>
            </a:r>
            <a:r>
              <a:rPr lang="el-GR" sz="18000" smtClean="0">
                <a:solidFill>
                  <a:srgbClr val="FF0000"/>
                </a:solidFill>
                <a:latin typeface="HP001 4 hàng" pitchFamily="34" charset="0"/>
              </a:rPr>
              <a:t>Ι</a:t>
            </a:r>
            <a:r>
              <a:rPr lang="vi-VN" sz="18000" smtClean="0">
                <a:solidFill>
                  <a:srgbClr val="FF0000"/>
                </a:solidFill>
                <a:latin typeface="HP001 4 hàng" pitchFamily="34" charset="0"/>
              </a:rPr>
              <a:t>ğu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934739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06" y="2147532"/>
            <a:ext cx="8580794" cy="257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4427" y="2185211"/>
            <a:ext cx="1024639" cy="1046440"/>
          </a:xfrm>
          <a:prstGeom prst="rect">
            <a:avLst/>
          </a:prstGeom>
          <a:noFill/>
        </p:spPr>
        <p:txBody>
          <a:bodyPr wrap="none" rtlCol="0">
            <a:spAutoFit/>
          </a:bodyPr>
          <a:lstStyle/>
          <a:p>
            <a:r>
              <a:rPr lang="vi-VN" sz="6000" b="1" dirty="0" smtClean="0">
                <a:solidFill>
                  <a:schemeClr val="tx1">
                    <a:lumMod val="95000"/>
                    <a:lumOff val="5000"/>
                  </a:schemeClr>
                </a:solidFill>
                <a:latin typeface="HP001" panose="020B0603050302020204" pitchFamily="34" charset="0"/>
                <a:ea typeface="HP001" panose="020B0603050302020204" pitchFamily="34" charset="0"/>
                <a:cs typeface="HP001 5H"/>
              </a:rPr>
              <a:t>âu</a:t>
            </a:r>
            <a:endParaRPr lang="vi-VN" sz="6000" b="1" dirty="0">
              <a:solidFill>
                <a:schemeClr val="tx1">
                  <a:lumMod val="95000"/>
                  <a:lumOff val="5000"/>
                </a:schemeClr>
              </a:solidFill>
              <a:latin typeface="HP001" panose="020B0603050302020204" pitchFamily="34" charset="0"/>
              <a:ea typeface="HP001" panose="020B0603050302020204" pitchFamily="34" charset="0"/>
            </a:endParaRPr>
          </a:p>
        </p:txBody>
      </p:sp>
      <p:sp>
        <p:nvSpPr>
          <p:cNvPr id="5" name="TextBox 4"/>
          <p:cNvSpPr txBox="1"/>
          <p:nvPr/>
        </p:nvSpPr>
        <p:spPr>
          <a:xfrm>
            <a:off x="261943" y="2185211"/>
            <a:ext cx="1007007" cy="1031051"/>
          </a:xfrm>
          <a:prstGeom prst="rect">
            <a:avLst/>
          </a:prstGeom>
          <a:noFill/>
        </p:spPr>
        <p:txBody>
          <a:bodyPr wrap="none" rtlCol="0">
            <a:spAutoFit/>
          </a:bodyPr>
          <a:lstStyle/>
          <a:p>
            <a:r>
              <a:rPr lang="vi-VN" sz="6000" b="1" dirty="0" smtClean="0">
                <a:solidFill>
                  <a:schemeClr val="tx1">
                    <a:lumMod val="95000"/>
                    <a:lumOff val="5000"/>
                  </a:schemeClr>
                </a:solidFill>
                <a:latin typeface="HP001" panose="020B0603050302020204" pitchFamily="34" charset="0"/>
                <a:ea typeface="HP001" panose="020B0603050302020204" pitchFamily="34" charset="0"/>
                <a:cs typeface="HP001 5H"/>
              </a:rPr>
              <a:t>au</a:t>
            </a:r>
            <a:endParaRPr lang="vi-VN" sz="6000" b="1" dirty="0">
              <a:solidFill>
                <a:schemeClr val="tx1">
                  <a:lumMod val="95000"/>
                  <a:lumOff val="5000"/>
                </a:schemeClr>
              </a:solidFill>
              <a:latin typeface="HP001" panose="020B0603050302020204" pitchFamily="34" charset="0"/>
              <a:ea typeface="HP001" panose="020B0603050302020204" pitchFamily="34" charset="0"/>
            </a:endParaRPr>
          </a:p>
        </p:txBody>
      </p:sp>
      <p:sp>
        <p:nvSpPr>
          <p:cNvPr id="6" name="TextBox 5"/>
          <p:cNvSpPr txBox="1"/>
          <p:nvPr/>
        </p:nvSpPr>
        <p:spPr>
          <a:xfrm>
            <a:off x="258406" y="3435965"/>
            <a:ext cx="2826415" cy="1015663"/>
          </a:xfrm>
          <a:prstGeom prst="rect">
            <a:avLst/>
          </a:prstGeom>
          <a:noFill/>
        </p:spPr>
        <p:txBody>
          <a:bodyPr wrap="none" rtlCol="0">
            <a:spAutoFit/>
          </a:bodyPr>
          <a:lstStyle/>
          <a:p>
            <a:r>
              <a:rPr lang="en-US" sz="6000" b="1" dirty="0">
                <a:latin typeface="HP001 4 hàng" pitchFamily="34" charset="0"/>
              </a:rPr>
              <a:t>c</a:t>
            </a:r>
            <a:r>
              <a:rPr lang="el-GR" sz="6000" b="1" dirty="0">
                <a:latin typeface="HP001 4 hàng" pitchFamily="34" charset="0"/>
              </a:rPr>
              <a:t>Ϊ</a:t>
            </a:r>
            <a:r>
              <a:rPr lang="en-US" sz="6000" b="1" dirty="0">
                <a:latin typeface="HP001 4 hàng" pitchFamily="34" charset="0"/>
              </a:rPr>
              <a:t> </a:t>
            </a:r>
            <a:r>
              <a:rPr lang="en-US" sz="6000" b="1" dirty="0" err="1">
                <a:latin typeface="HP001 4 hàng" pitchFamily="34" charset="0"/>
              </a:rPr>
              <a:t>Ǉrâu</a:t>
            </a:r>
            <a:endParaRPr lang="vi-VN" sz="6000" b="1" dirty="0">
              <a:latin typeface="HP001" panose="020B0603050302020204" pitchFamily="34" charset="0"/>
              <a:ea typeface="HP001" panose="020B0603050302020204" pitchFamily="34" charset="0"/>
            </a:endParaRPr>
          </a:p>
        </p:txBody>
      </p:sp>
      <p:sp>
        <p:nvSpPr>
          <p:cNvPr id="7" name="Rectangle 6"/>
          <p:cNvSpPr/>
          <p:nvPr/>
        </p:nvSpPr>
        <p:spPr>
          <a:xfrm>
            <a:off x="3810000" y="3435965"/>
            <a:ext cx="2501006" cy="1015663"/>
          </a:xfrm>
          <a:prstGeom prst="rect">
            <a:avLst/>
          </a:prstGeom>
        </p:spPr>
        <p:txBody>
          <a:bodyPr wrap="none">
            <a:spAutoFit/>
          </a:bodyPr>
          <a:lstStyle/>
          <a:p>
            <a:pPr fontAlgn="base">
              <a:spcBef>
                <a:spcPct val="0"/>
              </a:spcBef>
              <a:spcAft>
                <a:spcPts val="1000"/>
              </a:spcAft>
            </a:pPr>
            <a:r>
              <a:rPr lang="el-GR" sz="6000" b="1" dirty="0" smtClean="0">
                <a:solidFill>
                  <a:schemeClr val="tx1">
                    <a:lumMod val="95000"/>
                    <a:lumOff val="5000"/>
                  </a:schemeClr>
                </a:solidFill>
                <a:latin typeface="HP001" panose="020B0603050302020204" pitchFamily="34" charset="0"/>
                <a:ea typeface="HP001" panose="020B0603050302020204" pitchFamily="34" charset="0"/>
                <a:cs typeface="HP001 5H"/>
              </a:rPr>
              <a:t>ε</a:t>
            </a:r>
            <a:r>
              <a:rPr lang="en-US" sz="6000" b="1" dirty="0" smtClean="0">
                <a:solidFill>
                  <a:schemeClr val="tx1">
                    <a:lumMod val="95000"/>
                    <a:lumOff val="5000"/>
                  </a:schemeClr>
                </a:solidFill>
                <a:latin typeface="HP001" panose="020B0603050302020204" pitchFamily="34" charset="0"/>
                <a:ea typeface="HP001" panose="020B0603050302020204" pitchFamily="34" charset="0"/>
                <a:cs typeface="HP001 5H"/>
              </a:rPr>
              <a:t>ϒ</a:t>
            </a:r>
            <a:r>
              <a:rPr lang="en-US" sz="5000" b="1" dirty="0" smtClean="0">
                <a:solidFill>
                  <a:schemeClr val="tx1">
                    <a:lumMod val="95000"/>
                    <a:lumOff val="5000"/>
                  </a:schemeClr>
                </a:solidFill>
                <a:latin typeface="HP001" panose="020B0603050302020204" pitchFamily="34" charset="0"/>
                <a:ea typeface="HP001" panose="020B0603050302020204" pitchFamily="34" charset="0"/>
                <a:cs typeface="HP001 5H"/>
              </a:rPr>
              <a:t> </a:t>
            </a:r>
            <a:r>
              <a:rPr lang="el-GR" sz="6000" b="1" dirty="0" smtClean="0">
                <a:solidFill>
                  <a:schemeClr val="tx1">
                    <a:lumMod val="95000"/>
                    <a:lumOff val="5000"/>
                  </a:schemeClr>
                </a:solidFill>
                <a:latin typeface="HP001" panose="020B0603050302020204" pitchFamily="34" charset="0"/>
                <a:ea typeface="HP001" panose="020B0603050302020204" pitchFamily="34" charset="0"/>
                <a:cs typeface="HP001 5H"/>
              </a:rPr>
              <a:t>Ι</a:t>
            </a:r>
            <a:r>
              <a:rPr lang="vi-VN" sz="6000" b="1" dirty="0" smtClean="0">
                <a:solidFill>
                  <a:schemeClr val="tx1">
                    <a:lumMod val="95000"/>
                    <a:lumOff val="5000"/>
                  </a:schemeClr>
                </a:solidFill>
                <a:latin typeface="HP001" panose="020B0603050302020204" pitchFamily="34" charset="0"/>
                <a:ea typeface="HP001" panose="020B0603050302020204" pitchFamily="34" charset="0"/>
                <a:cs typeface="HP001 5H"/>
              </a:rPr>
              <a:t>ễu</a:t>
            </a:r>
            <a:endParaRPr lang="en-US" sz="6000" b="1" dirty="0">
              <a:solidFill>
                <a:schemeClr val="tx1">
                  <a:lumMod val="95000"/>
                  <a:lumOff val="5000"/>
                </a:schemeClr>
              </a:solidFill>
              <a:latin typeface="HP001" panose="020B0603050302020204" pitchFamily="34" charset="0"/>
              <a:ea typeface="HP001" panose="020B0603050302020204" pitchFamily="34" charset="0"/>
              <a:cs typeface="Arial" pitchFamily="34" charset="0"/>
            </a:endParaRPr>
          </a:p>
        </p:txBody>
      </p:sp>
      <p:sp>
        <p:nvSpPr>
          <p:cNvPr id="8" name="TextBox 7"/>
          <p:cNvSpPr txBox="1"/>
          <p:nvPr/>
        </p:nvSpPr>
        <p:spPr>
          <a:xfrm>
            <a:off x="5053433" y="2185211"/>
            <a:ext cx="886781" cy="1031051"/>
          </a:xfrm>
          <a:prstGeom prst="rect">
            <a:avLst/>
          </a:prstGeom>
          <a:noFill/>
        </p:spPr>
        <p:txBody>
          <a:bodyPr wrap="none" rtlCol="0">
            <a:spAutoFit/>
          </a:bodyPr>
          <a:lstStyle/>
          <a:p>
            <a:r>
              <a:rPr lang="vi-VN" sz="6100" b="1" dirty="0" smtClean="0">
                <a:solidFill>
                  <a:schemeClr val="tx1">
                    <a:lumMod val="95000"/>
                    <a:lumOff val="5000"/>
                  </a:schemeClr>
                </a:solidFill>
                <a:latin typeface="HP001" panose="020B0603050302020204" pitchFamily="34" charset="0"/>
                <a:ea typeface="HP001" panose="020B0603050302020204" pitchFamily="34" charset="0"/>
                <a:cs typeface="HP001 5H"/>
              </a:rPr>
              <a:t>łu</a:t>
            </a:r>
            <a:endParaRPr lang="vi-VN" sz="6100" b="1" dirty="0">
              <a:solidFill>
                <a:schemeClr val="tx1">
                  <a:lumMod val="95000"/>
                  <a:lumOff val="5000"/>
                </a:schemeClr>
              </a:solidFill>
              <a:latin typeface="HP001" panose="020B0603050302020204" pitchFamily="34" charset="0"/>
              <a:ea typeface="HP001" panose="020B0603050302020204" pitchFamily="34" charset="0"/>
            </a:endParaRPr>
          </a:p>
        </p:txBody>
      </p:sp>
    </p:spTree>
    <p:extLst>
      <p:ext uri="{BB962C8B-B14F-4D97-AF65-F5344CB8AC3E}">
        <p14:creationId xmlns:p14="http://schemas.microsoft.com/office/powerpoint/2010/main" val="1880519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348" t="4155" b="62020"/>
          <a:stretch/>
        </p:blipFill>
        <p:spPr>
          <a:xfrm>
            <a:off x="1447800" y="0"/>
            <a:ext cx="9169443" cy="4646131"/>
          </a:xfrm>
          <a:prstGeom prst="rect">
            <a:avLst/>
          </a:prstGeom>
        </p:spPr>
      </p:pic>
      <p:grpSp>
        <p:nvGrpSpPr>
          <p:cNvPr id="7" name="Group 6"/>
          <p:cNvGrpSpPr/>
          <p:nvPr/>
        </p:nvGrpSpPr>
        <p:grpSpPr>
          <a:xfrm>
            <a:off x="218629" y="203423"/>
            <a:ext cx="2660598" cy="941185"/>
            <a:chOff x="63500" y="1429216"/>
            <a:chExt cx="1970813" cy="705889"/>
          </a:xfrm>
        </p:grpSpPr>
        <p:sp>
          <p:nvSpPr>
            <p:cNvPr id="8" name="Rounded Rectangle 7"/>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16316" y="4436897"/>
            <a:ext cx="1181830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Nhà</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dì</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Tư</a:t>
            </a:r>
            <a:r>
              <a:rPr lang="en-US" dirty="0" smtClean="0">
                <a:latin typeface="Arial-Rounded" pitchFamily="34" charset="0"/>
                <a:ea typeface="Arial-Rounded" pitchFamily="34" charset="0"/>
                <a:cs typeface="Arial-Rounded" pitchFamily="34" charset="0"/>
              </a:rPr>
              <a:t> ở </a:t>
            </a:r>
            <a:r>
              <a:rPr lang="en-US" dirty="0" err="1" smtClean="0">
                <a:latin typeface="Arial-Rounded" pitchFamily="34" charset="0"/>
                <a:ea typeface="Arial-Rounded" pitchFamily="34" charset="0"/>
                <a:cs typeface="Arial-Rounded" pitchFamily="34" charset="0"/>
              </a:rPr>
              <a:t>quê</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có</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cây</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cau</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giàn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trầu</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Sau</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nhà</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có</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rau</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cải</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rau</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dền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và</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cả</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dưa</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hấu</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Gần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nhà</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dì</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có</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cây</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cầu</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tre</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nhỏ</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Xa</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xa</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là</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dãy</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núi</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cao</a:t>
            </a:r>
            <a:r>
              <a:rPr lang="en-US" dirty="0" smtClean="0">
                <a:latin typeface="Arial-Rounded" pitchFamily="34" charset="0"/>
                <a:ea typeface="Arial-Rounded" pitchFamily="34" charset="0"/>
                <a:cs typeface="Arial-Rounded" pitchFamily="34" charset="0"/>
              </a:rPr>
              <a:t>.</a:t>
            </a:r>
          </a:p>
        </p:txBody>
      </p:sp>
      <p:cxnSp>
        <p:nvCxnSpPr>
          <p:cNvPr id="32" name="Straight Connector 31"/>
          <p:cNvCxnSpPr/>
          <p:nvPr/>
        </p:nvCxnSpPr>
        <p:spPr>
          <a:xfrm>
            <a:off x="7203932" y="5179029"/>
            <a:ext cx="8507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634174" y="5243149"/>
            <a:ext cx="9840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06158" y="4267617"/>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10896600" y="4303964"/>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10816504" y="4624972"/>
            <a:ext cx="108244"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245884" y="5788065"/>
            <a:ext cx="89458"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0288235" y="5681667"/>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9" name="Straight Connector 18"/>
          <p:cNvCxnSpPr/>
          <p:nvPr/>
        </p:nvCxnSpPr>
        <p:spPr>
          <a:xfrm flipH="1">
            <a:off x="10216198" y="5892255"/>
            <a:ext cx="144073"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253110" y="6359724"/>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4</a:t>
            </a:r>
            <a:endParaRPr lang="en-US" sz="2800" b="1">
              <a:solidFill>
                <a:schemeClr val="tx1"/>
              </a:solidFill>
              <a:latin typeface="Arial" pitchFamily="34" charset="0"/>
              <a:ea typeface="Arial-Rounded" pitchFamily="34" charset="0"/>
              <a:cs typeface="Arial" pitchFamily="34" charset="0"/>
            </a:endParaRPr>
          </a:p>
        </p:txBody>
      </p:sp>
      <p:cxnSp>
        <p:nvCxnSpPr>
          <p:cNvPr id="18" name="Straight Connector 17"/>
          <p:cNvCxnSpPr/>
          <p:nvPr/>
        </p:nvCxnSpPr>
        <p:spPr>
          <a:xfrm>
            <a:off x="9801045" y="5181600"/>
            <a:ext cx="8161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999478" y="5163941"/>
            <a:ext cx="8507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86167" y="5776220"/>
            <a:ext cx="7734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38600" y="5746831"/>
            <a:ext cx="7158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610600" y="5779744"/>
            <a:ext cx="8661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72886" y="6382651"/>
            <a:ext cx="8661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0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1000" fill="hold"/>
                                        <p:tgtEl>
                                          <p:spTgt spid="25"/>
                                        </p:tgtEl>
                                        <p:attrNameLst>
                                          <p:attrName>ppt_w</p:attrName>
                                        </p:attrNameLst>
                                      </p:cBhvr>
                                      <p:tavLst>
                                        <p:tav tm="0">
                                          <p:val>
                                            <p:fltVal val="0"/>
                                          </p:val>
                                        </p:tav>
                                        <p:tav tm="100000">
                                          <p:val>
                                            <p:strVal val="#ppt_w"/>
                                          </p:val>
                                        </p:tav>
                                      </p:tavLst>
                                    </p:anim>
                                    <p:anim calcmode="lin" valueType="num">
                                      <p:cBhvr>
                                        <p:cTn id="16" dur="1000" fill="hold"/>
                                        <p:tgtEl>
                                          <p:spTgt spid="25"/>
                                        </p:tgtEl>
                                        <p:attrNameLst>
                                          <p:attrName>ppt_h</p:attrName>
                                        </p:attrNameLst>
                                      </p:cBhvr>
                                      <p:tavLst>
                                        <p:tav tm="0">
                                          <p:val>
                                            <p:fltVal val="0"/>
                                          </p:val>
                                        </p:tav>
                                        <p:tav tm="100000">
                                          <p:val>
                                            <p:strVal val="#ppt_h"/>
                                          </p:val>
                                        </p:tav>
                                      </p:tavLst>
                                    </p:anim>
                                    <p:anim calcmode="lin" valueType="num">
                                      <p:cBhvr>
                                        <p:cTn id="17" dur="1000" fill="hold"/>
                                        <p:tgtEl>
                                          <p:spTgt spid="25"/>
                                        </p:tgtEl>
                                        <p:attrNameLst>
                                          <p:attrName>style.rotation</p:attrName>
                                        </p:attrNameLst>
                                      </p:cBhvr>
                                      <p:tavLst>
                                        <p:tav tm="0">
                                          <p:val>
                                            <p:fltVal val="90"/>
                                          </p:val>
                                        </p:tav>
                                        <p:tav tm="100000">
                                          <p:val>
                                            <p:fltVal val="0"/>
                                          </p:val>
                                        </p:tav>
                                      </p:tavLst>
                                    </p:anim>
                                    <p:animEffect transition="in" filter="fade">
                                      <p:cBhvr>
                                        <p:cTn id="18" dur="1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animBg="1"/>
      <p:bldP spid="13" grpId="0" animBg="1"/>
      <p:bldP spid="16"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857250" y="1444307"/>
            <a:ext cx="2813179"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cau</a:t>
            </a:r>
          </a:p>
        </p:txBody>
      </p:sp>
      <p:sp>
        <p:nvSpPr>
          <p:cNvPr id="3" name="Title 1"/>
          <p:cNvSpPr txBox="1">
            <a:spLocks/>
          </p:cNvSpPr>
          <p:nvPr/>
        </p:nvSpPr>
        <p:spPr>
          <a:xfrm>
            <a:off x="4728355" y="3605890"/>
            <a:ext cx="2951450"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hấu</a:t>
            </a:r>
          </a:p>
        </p:txBody>
      </p:sp>
      <p:sp>
        <p:nvSpPr>
          <p:cNvPr id="5" name="Title 1"/>
          <p:cNvSpPr txBox="1">
            <a:spLocks/>
          </p:cNvSpPr>
          <p:nvPr/>
        </p:nvSpPr>
        <p:spPr>
          <a:xfrm>
            <a:off x="4728356" y="1524569"/>
            <a:ext cx="2951450"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trầu</a:t>
            </a:r>
          </a:p>
        </p:txBody>
      </p:sp>
      <p:sp>
        <p:nvSpPr>
          <p:cNvPr id="6" name="Title 1"/>
          <p:cNvSpPr txBox="1">
            <a:spLocks/>
          </p:cNvSpPr>
          <p:nvPr/>
        </p:nvSpPr>
        <p:spPr>
          <a:xfrm>
            <a:off x="8735507" y="3586840"/>
            <a:ext cx="2745706"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cầu</a:t>
            </a:r>
          </a:p>
        </p:txBody>
      </p:sp>
      <p:sp>
        <p:nvSpPr>
          <p:cNvPr id="7" name="Title 1"/>
          <p:cNvSpPr txBox="1">
            <a:spLocks/>
          </p:cNvSpPr>
          <p:nvPr/>
        </p:nvSpPr>
        <p:spPr>
          <a:xfrm>
            <a:off x="8735507" y="1524569"/>
            <a:ext cx="2707606"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sau</a:t>
            </a:r>
          </a:p>
        </p:txBody>
      </p:sp>
      <p:sp>
        <p:nvSpPr>
          <p:cNvPr id="8" name="Title 1"/>
          <p:cNvSpPr txBox="1">
            <a:spLocks/>
          </p:cNvSpPr>
          <p:nvPr/>
        </p:nvSpPr>
        <p:spPr>
          <a:xfrm>
            <a:off x="857250" y="3559667"/>
            <a:ext cx="2813179"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r</a:t>
            </a:r>
            <a:r>
              <a:rPr lang="en-US" sz="9600" smtClean="0">
                <a:solidFill>
                  <a:schemeClr val="bg1"/>
                </a:solidFill>
                <a:latin typeface="Arial-Rounded" pitchFamily="34" charset="0"/>
                <a:ea typeface="Arial-Rounded" pitchFamily="34" charset="0"/>
                <a:cs typeface="Arial-Rounded" pitchFamily="34" charset="0"/>
              </a:rPr>
              <a:t>au</a:t>
            </a:r>
          </a:p>
        </p:txBody>
      </p:sp>
    </p:spTree>
    <p:extLst>
      <p:ext uri="{BB962C8B-B14F-4D97-AF65-F5344CB8AC3E}">
        <p14:creationId xmlns:p14="http://schemas.microsoft.com/office/powerpoint/2010/main" val="269389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202430" y="5648194"/>
            <a:ext cx="4139127"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solidFill>
                  <a:srgbClr val="002060"/>
                </a:solidFill>
                <a:latin typeface="Arial-Rounded" pitchFamily="34" charset="0"/>
                <a:ea typeface="Arial-Rounded" pitchFamily="34" charset="0"/>
                <a:cs typeface="Arial-Rounded" pitchFamily="34" charset="0"/>
              </a:rPr>
              <a:t>cau</a:t>
            </a:r>
          </a:p>
        </p:txBody>
      </p:sp>
      <p:sp>
        <p:nvSpPr>
          <p:cNvPr id="8" name="Title 1"/>
          <p:cNvSpPr txBox="1">
            <a:spLocks/>
          </p:cNvSpPr>
          <p:nvPr/>
        </p:nvSpPr>
        <p:spPr>
          <a:xfrm>
            <a:off x="4145227" y="5648194"/>
            <a:ext cx="3109787"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solidFill>
                  <a:srgbClr val="002060"/>
                </a:solidFill>
                <a:latin typeface="Arial-Rounded" pitchFamily="34" charset="0"/>
                <a:ea typeface="Arial-Rounded" pitchFamily="34" charset="0"/>
                <a:cs typeface="Arial-Rounded" pitchFamily="34" charset="0"/>
              </a:rPr>
              <a:t>trầu</a:t>
            </a:r>
          </a:p>
        </p:txBody>
      </p:sp>
      <p:sp>
        <p:nvSpPr>
          <p:cNvPr id="10" name="Title 1"/>
          <p:cNvSpPr txBox="1">
            <a:spLocks/>
          </p:cNvSpPr>
          <p:nvPr/>
        </p:nvSpPr>
        <p:spPr>
          <a:xfrm>
            <a:off x="8411744" y="5648194"/>
            <a:ext cx="3109787"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solidFill>
                  <a:srgbClr val="002060"/>
                </a:solidFill>
                <a:latin typeface="Arial-Rounded" pitchFamily="34" charset="0"/>
                <a:ea typeface="Arial-Rounded" pitchFamily="34" charset="0"/>
                <a:cs typeface="Arial-Rounded" pitchFamily="34" charset="0"/>
              </a:rPr>
              <a:t>dưa hấu</a:t>
            </a:r>
          </a:p>
        </p:txBody>
      </p:sp>
      <p:pic>
        <p:nvPicPr>
          <p:cNvPr id="7170" name="Picture 2" descr="Cau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44" y="533400"/>
            <a:ext cx="2425977" cy="465157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Kỹ thuật trồng cây trầu không - VUA DƯỢC LIỆ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91432"/>
            <a:ext cx="4550126" cy="341259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ĐẶC TÍNH THỰC VẬT CỦA CÂY DƯA HẤU - AGRIBUSINESS VIETNAME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438400"/>
            <a:ext cx="4123035" cy="274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20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gười dân dựng cầu tre ngăn 'cát tặc'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33400"/>
            <a:ext cx="8587528" cy="572501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9050" y="2941386"/>
            <a:ext cx="3200400"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2060"/>
                </a:solidFill>
                <a:latin typeface="Arial-Rounded" pitchFamily="34" charset="0"/>
                <a:ea typeface="Arial-Rounded" pitchFamily="34" charset="0"/>
                <a:cs typeface="Arial-Rounded" pitchFamily="34" charset="0"/>
              </a:rPr>
              <a:t>cầu</a:t>
            </a:r>
          </a:p>
          <a:p>
            <a:pPr algn="ctr"/>
            <a:r>
              <a:rPr lang="en-US" sz="6600" smtClean="0">
                <a:solidFill>
                  <a:srgbClr val="002060"/>
                </a:solidFill>
                <a:latin typeface="Arial-Rounded" pitchFamily="34" charset="0"/>
                <a:ea typeface="Arial-Rounded" pitchFamily="34" charset="0"/>
                <a:cs typeface="Arial-Rounded" pitchFamily="34" charset="0"/>
              </a:rPr>
              <a:t>tre</a:t>
            </a:r>
          </a:p>
        </p:txBody>
      </p:sp>
    </p:spTree>
    <p:extLst>
      <p:ext uri="{BB962C8B-B14F-4D97-AF65-F5344CB8AC3E}">
        <p14:creationId xmlns:p14="http://schemas.microsoft.com/office/powerpoint/2010/main" val="226250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
          <p:cNvSpPr txBox="1">
            <a:spLocks/>
          </p:cNvSpPr>
          <p:nvPr/>
        </p:nvSpPr>
        <p:spPr>
          <a:xfrm>
            <a:off x="201345" y="1412268"/>
            <a:ext cx="1181830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latin typeface="Arial-Rounded" pitchFamily="34" charset="0"/>
                <a:ea typeface="Arial-Rounded" pitchFamily="34" charset="0"/>
                <a:cs typeface="Arial-Rounded" pitchFamily="34" charset="0"/>
              </a:rPr>
              <a:t>	</a:t>
            </a:r>
            <a:r>
              <a:rPr lang="en-US" sz="5400">
                <a:latin typeface="Arial-Rounded" pitchFamily="34" charset="0"/>
                <a:ea typeface="Arial-Rounded" pitchFamily="34" charset="0"/>
                <a:cs typeface="Arial-Rounded" pitchFamily="34" charset="0"/>
              </a:rPr>
              <a:t>Nhà dì Tư ở quê có cây cau, giàn trầu. Sau nhà có rau cải, rau dền và cả dưa hấu. Gần nhà dì có cây cầu tre nhỏ. Xa xa là dãy núi cao.</a:t>
            </a:r>
          </a:p>
        </p:txBody>
      </p:sp>
      <p:sp>
        <p:nvSpPr>
          <p:cNvPr id="46" name="Rounded Rectangle 45"/>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Nhà dì Tư ở đâu?</a:t>
            </a:r>
            <a:endParaRPr lang="en-US" sz="4800">
              <a:latin typeface="Arial-Rounded" pitchFamily="34" charset="0"/>
              <a:ea typeface="Arial-Rounded" pitchFamily="34" charset="0"/>
              <a:cs typeface="Arial-Rounded" pitchFamily="34" charset="0"/>
            </a:endParaRPr>
          </a:p>
        </p:txBody>
      </p:sp>
      <p:cxnSp>
        <p:nvCxnSpPr>
          <p:cNvPr id="47" name="Straight Connector 46"/>
          <p:cNvCxnSpPr/>
          <p:nvPr/>
        </p:nvCxnSpPr>
        <p:spPr>
          <a:xfrm flipV="1">
            <a:off x="7848600" y="1691640"/>
            <a:ext cx="4023062"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19968" y="3200400"/>
            <a:ext cx="85148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06815" y="1691640"/>
            <a:ext cx="54463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2438620"/>
            <a:ext cx="12101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61881" y="2438620"/>
            <a:ext cx="101353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1345" y="3200400"/>
            <a:ext cx="24656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2417" y="3962400"/>
            <a:ext cx="5798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Nhà dì Tư có cây gì?</a:t>
            </a:r>
            <a:endParaRPr lang="en-US" sz="4800">
              <a:latin typeface="Arial-Rounded" pitchFamily="34" charset="0"/>
              <a:ea typeface="Arial-Rounded" pitchFamily="34" charset="0"/>
              <a:cs typeface="Arial-Rounded" pitchFamily="34" charset="0"/>
            </a:endParaRPr>
          </a:p>
        </p:txBody>
      </p:sp>
      <p:sp>
        <p:nvSpPr>
          <p:cNvPr id="16" name="Rounded Rectangle 15"/>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Sau nhà dì có những loài cây nào?</a:t>
            </a:r>
            <a:endParaRPr lang="en-US" sz="4800">
              <a:latin typeface="Arial-Rounded" pitchFamily="34" charset="0"/>
              <a:ea typeface="Arial-Rounded" pitchFamily="34" charset="0"/>
              <a:cs typeface="Arial-Rounded" pitchFamily="34" charset="0"/>
            </a:endParaRPr>
          </a:p>
        </p:txBody>
      </p:sp>
      <p:sp>
        <p:nvSpPr>
          <p:cNvPr id="19" name="Rounded Rectangle 18"/>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Gần nhà dì có cái gì?</a:t>
            </a:r>
            <a:endParaRPr lang="en-US" sz="4800">
              <a:latin typeface="Arial-Rounded" pitchFamily="34" charset="0"/>
              <a:ea typeface="Arial-Rounded" pitchFamily="34" charset="0"/>
              <a:cs typeface="Arial-Rounded" pitchFamily="34" charset="0"/>
            </a:endParaRPr>
          </a:p>
        </p:txBody>
      </p:sp>
      <p:sp>
        <p:nvSpPr>
          <p:cNvPr id="21" name="Rounded Rectangle 20"/>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Xa xa có gì?</a:t>
            </a:r>
            <a:endParaRPr lang="en-US" sz="4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812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7"/>
                                        </p:tgtEl>
                                      </p:cBhvr>
                                    </p:animEffect>
                                    <p:set>
                                      <p:cBhvr>
                                        <p:cTn id="35" dur="1" fill="hold">
                                          <p:stCondLst>
                                            <p:cond delay="499"/>
                                          </p:stCondLst>
                                        </p:cTn>
                                        <p:tgtEl>
                                          <p:spTgt spid="4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par>
                                <p:cTn id="70" presetID="10" presetClass="exit" presetSubtype="0" fill="hold" nodeType="with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10" presetClass="entr" presetSubtype="0"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par>
                                <p:cTn id="81" presetID="10" presetClass="exit" presetSubtype="0" fill="hold" nodeType="withEffect">
                                  <p:stCondLst>
                                    <p:cond delay="0"/>
                                  </p:stCondLst>
                                  <p:childTnLst>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3" grpId="0" animBg="1"/>
      <p:bldP spid="16" grpId="0" animBg="1"/>
      <p:bldP spid="19"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txBox="1">
            <a:spLocks/>
          </p:cNvSpPr>
          <p:nvPr/>
        </p:nvSpPr>
        <p:spPr>
          <a:xfrm>
            <a:off x="216725" y="3949159"/>
            <a:ext cx="11818300" cy="2922749"/>
          </a:xfrm>
          <a:prstGeom prst="rect">
            <a:avLst/>
          </a:prstGeom>
          <a:solidFill>
            <a:schemeClr val="accent5">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sz="4800">
                <a:latin typeface="Arial-Rounded" pitchFamily="34" charset="0"/>
                <a:ea typeface="Arial-Rounded" pitchFamily="34" charset="0"/>
                <a:cs typeface="Arial-Rounded" pitchFamily="34" charset="0"/>
              </a:rPr>
              <a:t>Nhà dì Tư ở quê có cây cau, giàn trầu. Sau nhà có rau cải, rau dền và cả dưa hấu. Gần nhà dì có cây cầu tre nhỏ. Xa xa là dãy núi cao.</a:t>
            </a:r>
          </a:p>
        </p:txBody>
      </p:sp>
      <p:sp>
        <p:nvSpPr>
          <p:cNvPr id="3" name="Title 1"/>
          <p:cNvSpPr txBox="1">
            <a:spLocks/>
          </p:cNvSpPr>
          <p:nvPr/>
        </p:nvSpPr>
        <p:spPr>
          <a:xfrm>
            <a:off x="3463203" y="2436889"/>
            <a:ext cx="330469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rau củ</a:t>
            </a:r>
            <a:endParaRPr lang="en-US" sz="6000">
              <a:latin typeface="Arial-Rounded" pitchFamily="34" charset="0"/>
              <a:ea typeface="Arial-Rounded" pitchFamily="34" charset="0"/>
              <a:cs typeface="Arial-Rounded" pitchFamily="34" charset="0"/>
            </a:endParaRPr>
          </a:p>
        </p:txBody>
      </p:sp>
      <p:sp>
        <p:nvSpPr>
          <p:cNvPr id="4" name="Title 1"/>
          <p:cNvSpPr txBox="1">
            <a:spLocks/>
          </p:cNvSpPr>
          <p:nvPr/>
        </p:nvSpPr>
        <p:spPr>
          <a:xfrm>
            <a:off x="6330893" y="2327877"/>
            <a:ext cx="311932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trâu</a:t>
            </a:r>
            <a:endParaRPr lang="en-US" sz="6000">
              <a:latin typeface="Arial-Rounded" pitchFamily="34" charset="0"/>
              <a:ea typeface="Arial-Rounded" pitchFamily="34" charset="0"/>
              <a:cs typeface="Arial-Rounded" pitchFamily="34" charset="0"/>
            </a:endParaRPr>
          </a:p>
        </p:txBody>
      </p:sp>
      <p:sp>
        <p:nvSpPr>
          <p:cNvPr id="5" name="Title 1"/>
          <p:cNvSpPr txBox="1">
            <a:spLocks/>
          </p:cNvSpPr>
          <p:nvPr/>
        </p:nvSpPr>
        <p:spPr>
          <a:xfrm>
            <a:off x="9594994" y="2327877"/>
            <a:ext cx="257795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chú tễu</a:t>
            </a:r>
            <a:endParaRPr lang="en-US" sz="6000">
              <a:latin typeface="Arial-Rounded" pitchFamily="34" charset="0"/>
              <a:ea typeface="Arial-Rounded" pitchFamily="34" charset="0"/>
              <a:cs typeface="Arial-Rounded" pitchFamily="34" charset="0"/>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181600" y="-890"/>
            <a:ext cx="5054714" cy="16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5776682" y="1021124"/>
            <a:ext cx="5054715" cy="16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845990" cy="354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485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218629" y="203423"/>
            <a:ext cx="2660598" cy="941185"/>
            <a:chOff x="63500" y="1429216"/>
            <a:chExt cx="1970813" cy="705889"/>
          </a:xfrm>
        </p:grpSpPr>
        <p:sp>
          <p:nvSpPr>
            <p:cNvPr id="3" name="Rounded Rectangle 2"/>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469769" y="770154"/>
            <a:ext cx="935860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Xin phép</a:t>
            </a:r>
            <a:endParaRPr lang="en-US" sz="6000">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044" t="58548" b="6662"/>
          <a:stretch/>
        </p:blipFill>
        <p:spPr>
          <a:xfrm>
            <a:off x="1905000" y="1562099"/>
            <a:ext cx="9111861" cy="4991101"/>
          </a:xfrm>
          <a:prstGeom prst="rect">
            <a:avLst/>
          </a:prstGeom>
        </p:spPr>
      </p:pic>
    </p:spTree>
    <p:extLst>
      <p:ext uri="{BB962C8B-B14F-4D97-AF65-F5344CB8AC3E}">
        <p14:creationId xmlns:p14="http://schemas.microsoft.com/office/powerpoint/2010/main" val="3277900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352" y="1143000"/>
            <a:ext cx="7511528" cy="282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909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1014"/>
        <p:cNvGrpSpPr/>
        <p:nvPr/>
      </p:nvGrpSpPr>
      <p:grpSpPr>
        <a:xfrm>
          <a:off x="0" y="0"/>
          <a:ext cx="0" cy="0"/>
          <a:chOff x="0" y="0"/>
          <a:chExt cx="0" cy="0"/>
        </a:xfrm>
      </p:grpSpPr>
      <p:grpSp>
        <p:nvGrpSpPr>
          <p:cNvPr id="3" name="Group 2"/>
          <p:cNvGrpSpPr/>
          <p:nvPr/>
        </p:nvGrpSpPr>
        <p:grpSpPr>
          <a:xfrm>
            <a:off x="3218919" y="1929997"/>
            <a:ext cx="5383242" cy="1138834"/>
            <a:chOff x="143293" y="1429216"/>
            <a:chExt cx="2513144"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Khởi động</a:t>
              </a:r>
              <a:endParaRPr lang="en-US" sz="5400">
                <a:latin typeface="Arial-Rounded" pitchFamily="34" charset="0"/>
                <a:ea typeface="Arial-Rounded" pitchFamily="34" charset="0"/>
                <a:cs typeface="Arial-Rounded" pitchFamily="34" charset="0"/>
              </a:endParaRPr>
            </a:p>
          </p:txBody>
        </p:sp>
        <p:sp>
          <p:nvSpPr>
            <p:cNvPr id="5" name="Oval 4"/>
            <p:cNvSpPr/>
            <p:nvPr/>
          </p:nvSpPr>
          <p:spPr>
            <a:xfrm>
              <a:off x="143293" y="1458734"/>
              <a:ext cx="482131"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547044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16725" y="3949159"/>
            <a:ext cx="11818300" cy="2922749"/>
          </a:xfrm>
          <a:prstGeom prst="rect">
            <a:avLst/>
          </a:prstGeom>
          <a:solidFill>
            <a:schemeClr val="accent5">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sz="4800">
                <a:latin typeface="Arial-Rounded" pitchFamily="34" charset="0"/>
                <a:ea typeface="Arial-Rounded" pitchFamily="34" charset="0"/>
                <a:cs typeface="Arial-Rounded" pitchFamily="34" charset="0"/>
              </a:rPr>
              <a:t>Nhà dì Tư ở quê có cây cau, giàn trầu. Sau nhà có rau cải, rau dền và cả dưa hấu. Gần nhà dì có cây cầu tre nhỏ. Xa xa là dãy núi cao.</a:t>
            </a:r>
          </a:p>
        </p:txBody>
      </p:sp>
      <p:sp>
        <p:nvSpPr>
          <p:cNvPr id="3" name="Title 1"/>
          <p:cNvSpPr txBox="1">
            <a:spLocks/>
          </p:cNvSpPr>
          <p:nvPr/>
        </p:nvSpPr>
        <p:spPr>
          <a:xfrm>
            <a:off x="3463203" y="2436889"/>
            <a:ext cx="330469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rau củ</a:t>
            </a:r>
            <a:endParaRPr lang="en-US" sz="6000">
              <a:latin typeface="Arial-Rounded" pitchFamily="34" charset="0"/>
              <a:ea typeface="Arial-Rounded" pitchFamily="34" charset="0"/>
              <a:cs typeface="Arial-Rounded" pitchFamily="34" charset="0"/>
            </a:endParaRPr>
          </a:p>
        </p:txBody>
      </p:sp>
      <p:sp>
        <p:nvSpPr>
          <p:cNvPr id="4" name="Title 1"/>
          <p:cNvSpPr txBox="1">
            <a:spLocks/>
          </p:cNvSpPr>
          <p:nvPr/>
        </p:nvSpPr>
        <p:spPr>
          <a:xfrm>
            <a:off x="6330893" y="2327877"/>
            <a:ext cx="311932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trâu</a:t>
            </a:r>
            <a:endParaRPr lang="en-US" sz="6000">
              <a:latin typeface="Arial-Rounded" pitchFamily="34" charset="0"/>
              <a:ea typeface="Arial-Rounded" pitchFamily="34" charset="0"/>
              <a:cs typeface="Arial-Rounded" pitchFamily="34" charset="0"/>
            </a:endParaRPr>
          </a:p>
        </p:txBody>
      </p:sp>
      <p:sp>
        <p:nvSpPr>
          <p:cNvPr id="5" name="Title 1"/>
          <p:cNvSpPr txBox="1">
            <a:spLocks/>
          </p:cNvSpPr>
          <p:nvPr/>
        </p:nvSpPr>
        <p:spPr>
          <a:xfrm>
            <a:off x="9594994" y="2327877"/>
            <a:ext cx="257795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chú tễu</a:t>
            </a:r>
            <a:endParaRPr lang="en-US" sz="6000">
              <a:latin typeface="Arial-Rounded" pitchFamily="34" charset="0"/>
              <a:ea typeface="Arial-Rounded" pitchFamily="34" charset="0"/>
              <a:cs typeface="Arial-Rounded" pitchFamily="34" charset="0"/>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181600" y="-890"/>
            <a:ext cx="5054714" cy="16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5776682" y="1021124"/>
            <a:ext cx="5054715" cy="16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845990" cy="354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336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2119"/>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909" y="1143000"/>
            <a:ext cx="9711503" cy="3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321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4801" y="3949159"/>
            <a:ext cx="11643519" cy="2922749"/>
          </a:xfrm>
          <a:prstGeom prst="rect">
            <a:avLst/>
          </a:prstGeom>
          <a:solidFill>
            <a:schemeClr val="bg1">
              <a:lumMod val="9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00206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Trên cây cao, đàn chào mào bay đi, bay lại. Mấy chú sáo đen vui ca véo von. Còn chim ri vẫn chăm chỉ. Chú tha rơm khô về khéo léo làm tổ.</a:t>
            </a:r>
          </a:p>
        </p:txBody>
      </p:sp>
      <p:sp>
        <p:nvSpPr>
          <p:cNvPr id="12" name="Title 1"/>
          <p:cNvSpPr txBox="1">
            <a:spLocks/>
          </p:cNvSpPr>
          <p:nvPr/>
        </p:nvSpPr>
        <p:spPr>
          <a:xfrm>
            <a:off x="4724400" y="1782549"/>
            <a:ext cx="32558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latin typeface="Arial-Rounded" pitchFamily="34" charset="0"/>
                <a:ea typeface="Arial-Rounded" pitchFamily="34" charset="0"/>
                <a:cs typeface="Arial-Rounded" pitchFamily="34" charset="0"/>
              </a:rPr>
              <a:t>ngôi sao</a:t>
            </a:r>
          </a:p>
        </p:txBody>
      </p:sp>
      <p:sp>
        <p:nvSpPr>
          <p:cNvPr id="13" name="Title 1"/>
          <p:cNvSpPr txBox="1">
            <a:spLocks/>
          </p:cNvSpPr>
          <p:nvPr/>
        </p:nvSpPr>
        <p:spPr>
          <a:xfrm>
            <a:off x="7855773" y="1707857"/>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latin typeface="Arial-Rounded" pitchFamily="34" charset="0"/>
                <a:ea typeface="Arial-Rounded" pitchFamily="34" charset="0"/>
                <a:cs typeface="Arial-Rounded" pitchFamily="34" charset="0"/>
              </a:rPr>
              <a:t>quả táo</a:t>
            </a:r>
          </a:p>
        </p:txBody>
      </p:sp>
      <p:sp>
        <p:nvSpPr>
          <p:cNvPr id="14" name="Title 1"/>
          <p:cNvSpPr txBox="1">
            <a:spLocks/>
          </p:cNvSpPr>
          <p:nvPr/>
        </p:nvSpPr>
        <p:spPr>
          <a:xfrm>
            <a:off x="4856644" y="2637383"/>
            <a:ext cx="253983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latin typeface="Arial-Rounded" pitchFamily="34" charset="0"/>
                <a:ea typeface="Arial-Rounded" pitchFamily="34" charset="0"/>
                <a:cs typeface="Arial-Rounded" pitchFamily="34" charset="0"/>
              </a:rPr>
              <a:t>cái kẹo</a:t>
            </a:r>
          </a:p>
        </p:txBody>
      </p:sp>
      <p:sp>
        <p:nvSpPr>
          <p:cNvPr id="15" name="Title 1"/>
          <p:cNvSpPr txBox="1">
            <a:spLocks/>
          </p:cNvSpPr>
          <p:nvPr/>
        </p:nvSpPr>
        <p:spPr>
          <a:xfrm>
            <a:off x="7772400" y="2630684"/>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latin typeface="Arial-Rounded" pitchFamily="34" charset="0"/>
                <a:ea typeface="Arial-Rounded" pitchFamily="34" charset="0"/>
                <a:cs typeface="Arial-Rounded" pitchFamily="34" charset="0"/>
              </a:rPr>
              <a:t>ao bèo</a:t>
            </a: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727" y="133276"/>
            <a:ext cx="3725007" cy="402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0799" y="381000"/>
            <a:ext cx="7529948" cy="120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341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67768"/>
          <a:stretch/>
        </p:blipFill>
        <p:spPr>
          <a:xfrm>
            <a:off x="28389" y="-381000"/>
            <a:ext cx="12392211" cy="5733344"/>
          </a:xfrm>
          <a:prstGeom prst="rect">
            <a:avLst/>
          </a:prstGeom>
        </p:spPr>
      </p:pic>
      <p:sp>
        <p:nvSpPr>
          <p:cNvPr id="2" name="Rectangle 1"/>
          <p:cNvSpPr/>
          <p:nvPr/>
        </p:nvSpPr>
        <p:spPr>
          <a:xfrm>
            <a:off x="-41526" y="-281606"/>
            <a:ext cx="11871578"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690" tIns="60845" rIns="121690" bIns="60845"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95" y="-16932"/>
            <a:ext cx="2236433"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583451" y="1937274"/>
            <a:ext cx="3500465" cy="941184"/>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sp>
        <p:nvSpPr>
          <p:cNvPr id="34" name="Title 1"/>
          <p:cNvSpPr txBox="1">
            <a:spLocks/>
          </p:cNvSpPr>
          <p:nvPr/>
        </p:nvSpPr>
        <p:spPr>
          <a:xfrm>
            <a:off x="-66386" y="5264725"/>
            <a:ext cx="12430124" cy="1501087"/>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dirty="0" err="1" smtClean="0">
                <a:latin typeface="Arial-Rounded" pitchFamily="34" charset="0"/>
                <a:ea typeface="Arial-Rounded" pitchFamily="34" charset="0"/>
                <a:cs typeface="Arial-Rounded" pitchFamily="34" charset="0"/>
              </a:rPr>
              <a:t>Đàn</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sẻ</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nâu</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kêu</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ríu</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rít</a:t>
            </a:r>
            <a:r>
              <a:rPr lang="en-US" sz="5100" b="1" dirty="0" smtClean="0">
                <a:latin typeface="Arial-Rounded" pitchFamily="34" charset="0"/>
                <a:ea typeface="Arial-Rounded" pitchFamily="34" charset="0"/>
                <a:cs typeface="Arial-Rounded" pitchFamily="34" charset="0"/>
              </a:rPr>
              <a:t> ở </a:t>
            </a:r>
            <a:r>
              <a:rPr lang="en-US" sz="5100" b="1" dirty="0" err="1" smtClean="0">
                <a:latin typeface="Arial-Rounded" pitchFamily="34" charset="0"/>
                <a:ea typeface="Arial-Rounded" pitchFamily="34" charset="0"/>
                <a:cs typeface="Arial-Rounded" pitchFamily="34" charset="0"/>
              </a:rPr>
              <a:t>sau</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nhà</a:t>
            </a:r>
            <a:r>
              <a:rPr lang="en-US" sz="5100" b="1" dirty="0" smtClean="0">
                <a:latin typeface="Arial-Rounded" pitchFamily="34" charset="0"/>
                <a:ea typeface="Arial-Rounded" pitchFamily="34" charset="0"/>
                <a:cs typeface="Arial-Rounded" pitchFamily="34" charset="0"/>
              </a:rPr>
              <a:t>.</a:t>
            </a:r>
            <a:endParaRPr lang="en-US" sz="5100" b="1"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37934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67768"/>
          <a:stretch/>
        </p:blipFill>
        <p:spPr>
          <a:xfrm>
            <a:off x="28389" y="-381000"/>
            <a:ext cx="12392211" cy="5733344"/>
          </a:xfrm>
          <a:prstGeom prst="rect">
            <a:avLst/>
          </a:prstGeom>
        </p:spPr>
      </p:pic>
      <p:sp>
        <p:nvSpPr>
          <p:cNvPr id="2" name="Rectangle 1"/>
          <p:cNvSpPr/>
          <p:nvPr/>
        </p:nvSpPr>
        <p:spPr>
          <a:xfrm>
            <a:off x="-41526" y="-281606"/>
            <a:ext cx="11871578"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690" tIns="60845" rIns="121690" bIns="60845"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95" y="-16932"/>
            <a:ext cx="2236433"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3783" y="32016"/>
            <a:ext cx="1144429" cy="697627"/>
          </a:xfrm>
          <a:prstGeom prst="rect">
            <a:avLst/>
          </a:prstGeom>
          <a:noFill/>
        </p:spPr>
        <p:txBody>
          <a:bodyPr wrap="square" lIns="121690" tIns="60845" rIns="121690" bIns="60845"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30350" y="481574"/>
            <a:ext cx="1144429" cy="938486"/>
          </a:xfrm>
          <a:prstGeom prst="rect">
            <a:avLst/>
          </a:prstGeom>
          <a:noFill/>
        </p:spPr>
        <p:txBody>
          <a:bodyPr wrap="square" lIns="121690" tIns="60845" rIns="121690" bIns="60845"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43</a:t>
            </a:r>
            <a:endParaRPr lang="en-US" sz="5300" b="1">
              <a:solidFill>
                <a:srgbClr val="BD196F"/>
              </a:solidFill>
              <a:latin typeface=".VnCooper" pitchFamily="34" charset="0"/>
              <a:ea typeface="Arial-Rounded" pitchFamily="34" charset="0"/>
              <a:cs typeface="Arial-Rounded" pitchFamily="34" charset="0"/>
            </a:endParaRPr>
          </a:p>
        </p:txBody>
      </p:sp>
      <p:grpSp>
        <p:nvGrpSpPr>
          <p:cNvPr id="27" name="Group 26"/>
          <p:cNvGrpSpPr/>
          <p:nvPr/>
        </p:nvGrpSpPr>
        <p:grpSpPr>
          <a:xfrm>
            <a:off x="583451" y="1937274"/>
            <a:ext cx="3500465" cy="941184"/>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sp>
        <p:nvSpPr>
          <p:cNvPr id="34" name="Title 1"/>
          <p:cNvSpPr txBox="1">
            <a:spLocks/>
          </p:cNvSpPr>
          <p:nvPr/>
        </p:nvSpPr>
        <p:spPr>
          <a:xfrm>
            <a:off x="-66386" y="5264725"/>
            <a:ext cx="12430124" cy="1501087"/>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dirty="0" err="1" smtClean="0">
                <a:latin typeface="Arial-Rounded" pitchFamily="34" charset="0"/>
                <a:ea typeface="Arial-Rounded" pitchFamily="34" charset="0"/>
                <a:cs typeface="Arial-Rounded" pitchFamily="34" charset="0"/>
              </a:rPr>
              <a:t>Đàn</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sẻ</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n</a:t>
            </a:r>
            <a:r>
              <a:rPr lang="en-US" sz="5100" b="1" dirty="0" err="1" smtClean="0">
                <a:solidFill>
                  <a:srgbClr val="FF0000"/>
                </a:solidFill>
                <a:latin typeface="Arial-Rounded" pitchFamily="34" charset="0"/>
                <a:ea typeface="Arial-Rounded" pitchFamily="34" charset="0"/>
                <a:cs typeface="Arial-Rounded" pitchFamily="34" charset="0"/>
              </a:rPr>
              <a:t>âu</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k</a:t>
            </a:r>
            <a:r>
              <a:rPr lang="en-US" sz="5100" b="1" dirty="0" err="1" smtClean="0">
                <a:solidFill>
                  <a:srgbClr val="FF0000"/>
                </a:solidFill>
                <a:latin typeface="Arial-Rounded" pitchFamily="34" charset="0"/>
                <a:ea typeface="Arial-Rounded" pitchFamily="34" charset="0"/>
                <a:cs typeface="Arial-Rounded" pitchFamily="34" charset="0"/>
              </a:rPr>
              <a:t>êu</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ríu</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rít</a:t>
            </a:r>
            <a:r>
              <a:rPr lang="en-US" sz="5100" b="1" dirty="0" smtClean="0">
                <a:latin typeface="Arial-Rounded" pitchFamily="34" charset="0"/>
                <a:ea typeface="Arial-Rounded" pitchFamily="34" charset="0"/>
                <a:cs typeface="Arial-Rounded" pitchFamily="34" charset="0"/>
              </a:rPr>
              <a:t> ở </a:t>
            </a:r>
            <a:r>
              <a:rPr lang="en-US" sz="5100" b="1" dirty="0" err="1" smtClean="0">
                <a:latin typeface="Arial-Rounded" pitchFamily="34" charset="0"/>
                <a:ea typeface="Arial-Rounded" pitchFamily="34" charset="0"/>
                <a:cs typeface="Arial-Rounded" pitchFamily="34" charset="0"/>
              </a:rPr>
              <a:t>s</a:t>
            </a:r>
            <a:r>
              <a:rPr lang="en-US" sz="5100" b="1" dirty="0" err="1" smtClean="0">
                <a:solidFill>
                  <a:srgbClr val="FF0000"/>
                </a:solidFill>
                <a:latin typeface="Arial-Rounded" pitchFamily="34" charset="0"/>
                <a:ea typeface="Arial-Rounded" pitchFamily="34" charset="0"/>
                <a:cs typeface="Arial-Rounded" pitchFamily="34" charset="0"/>
              </a:rPr>
              <a:t>au</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nhà</a:t>
            </a:r>
            <a:r>
              <a:rPr lang="en-US" sz="5100" b="1" dirty="0" smtClean="0">
                <a:latin typeface="Arial-Rounded" pitchFamily="34" charset="0"/>
                <a:ea typeface="Arial-Rounded" pitchFamily="34" charset="0"/>
                <a:cs typeface="Arial-Rounded" pitchFamily="34" charset="0"/>
              </a:rPr>
              <a:t>.</a:t>
            </a:r>
            <a:endParaRPr lang="en-US" sz="5100" b="1" dirty="0">
              <a:latin typeface="Arial-Rounded" pitchFamily="34" charset="0"/>
              <a:ea typeface="Arial-Rounded" pitchFamily="34" charset="0"/>
              <a:cs typeface="Arial-Rounded" pitchFamily="34" charset="0"/>
            </a:endParaRPr>
          </a:p>
        </p:txBody>
      </p:sp>
      <p:sp>
        <p:nvSpPr>
          <p:cNvPr id="5" name="Title 1"/>
          <p:cNvSpPr txBox="1">
            <a:spLocks/>
          </p:cNvSpPr>
          <p:nvPr/>
        </p:nvSpPr>
        <p:spPr>
          <a:xfrm>
            <a:off x="835476" y="-53288"/>
            <a:ext cx="10878249" cy="1501087"/>
          </a:xfrm>
          <a:prstGeom prst="rect">
            <a:avLst/>
          </a:prstGeom>
        </p:spPr>
        <p:txBody>
          <a:bodyPr vert="horz" lIns="91267" tIns="45634" rIns="91267" bIns="4563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  </a:t>
            </a:r>
            <a:r>
              <a:rPr lang="en-US" sz="8800" b="1" smtClean="0">
                <a:solidFill>
                  <a:schemeClr val="bg1"/>
                </a:solidFill>
                <a:latin typeface="Arial-Rounded" pitchFamily="34" charset="0"/>
                <a:ea typeface="Arial-Rounded" pitchFamily="34" charset="0"/>
                <a:cs typeface="Arial-Rounded" pitchFamily="34" charset="0"/>
              </a:rPr>
              <a:t>au   âu   êu</a:t>
            </a:r>
            <a:endParaRPr lang="en-US" sz="8800" b="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0264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144"/>
        <p:cNvGrpSpPr/>
        <p:nvPr/>
      </p:nvGrpSpPr>
      <p:grpSpPr>
        <a:xfrm>
          <a:off x="0" y="0"/>
          <a:ext cx="0" cy="0"/>
          <a:chOff x="0" y="0"/>
          <a:chExt cx="0" cy="0"/>
        </a:xfrm>
      </p:grpSpPr>
      <p:sp>
        <p:nvSpPr>
          <p:cNvPr id="2" name="Title 1"/>
          <p:cNvSpPr txBox="1">
            <a:spLocks/>
          </p:cNvSpPr>
          <p:nvPr/>
        </p:nvSpPr>
        <p:spPr>
          <a:xfrm>
            <a:off x="2251364" y="81491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au</a:t>
            </a:r>
            <a:endParaRPr lang="en-US" sz="10600">
              <a:solidFill>
                <a:srgbClr val="FF0000"/>
              </a:solidFill>
              <a:latin typeface="Arial-Rounded" pitchFamily="34" charset="0"/>
              <a:ea typeface="Arial-Rounded" pitchFamily="34" charset="0"/>
              <a:cs typeface="Arial-Rounded" pitchFamily="34" charset="0"/>
            </a:endParaRPr>
          </a:p>
        </p:txBody>
      </p:sp>
      <p:sp>
        <p:nvSpPr>
          <p:cNvPr id="3" name="Title 1"/>
          <p:cNvSpPr txBox="1">
            <a:spLocks/>
          </p:cNvSpPr>
          <p:nvPr/>
        </p:nvSpPr>
        <p:spPr>
          <a:xfrm>
            <a:off x="3581001" y="2443881"/>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s</a:t>
            </a:r>
            <a:endParaRPr lang="en-US" sz="10600">
              <a:latin typeface="Arial-Rounded" pitchFamily="34" charset="0"/>
              <a:ea typeface="Arial-Rounded" pitchFamily="34" charset="0"/>
              <a:cs typeface="Arial-Rounded" pitchFamily="34" charset="0"/>
            </a:endParaRPr>
          </a:p>
        </p:txBody>
      </p:sp>
      <p:sp>
        <p:nvSpPr>
          <p:cNvPr id="4" name="Title 1"/>
          <p:cNvSpPr txBox="1">
            <a:spLocks/>
          </p:cNvSpPr>
          <p:nvPr/>
        </p:nvSpPr>
        <p:spPr>
          <a:xfrm>
            <a:off x="6095527" y="2443881"/>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dirty="0" smtClean="0">
                <a:solidFill>
                  <a:srgbClr val="FF0000"/>
                </a:solidFill>
                <a:latin typeface="Arial-Rounded" pitchFamily="34" charset="0"/>
                <a:ea typeface="Arial-Rounded" pitchFamily="34" charset="0"/>
                <a:cs typeface="Arial-Rounded" pitchFamily="34" charset="0"/>
              </a:rPr>
              <a:t>au</a:t>
            </a:r>
            <a:endParaRPr lang="en-US" sz="10600" dirty="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552899" y="3800970"/>
            <a:ext cx="501315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dirty="0" err="1" smtClean="0">
                <a:latin typeface="Arial-Rounded" pitchFamily="34" charset="0"/>
                <a:ea typeface="Arial-Rounded" pitchFamily="34" charset="0"/>
                <a:cs typeface="Arial-Rounded" pitchFamily="34" charset="0"/>
              </a:rPr>
              <a:t>s</a:t>
            </a:r>
            <a:r>
              <a:rPr lang="en-US" sz="10600" dirty="0" err="1" smtClean="0">
                <a:solidFill>
                  <a:srgbClr val="FF0000"/>
                </a:solidFill>
                <a:latin typeface="Arial-Rounded" pitchFamily="34" charset="0"/>
                <a:ea typeface="Arial-Rounded" pitchFamily="34" charset="0"/>
                <a:cs typeface="Arial-Rounded" pitchFamily="34" charset="0"/>
              </a:rPr>
              <a:t>au</a:t>
            </a:r>
            <a:endParaRPr lang="en-US" sz="10600" dirty="0">
              <a:solidFill>
                <a:srgbClr val="FF0000"/>
              </a:solidFill>
              <a:latin typeface="Arial-Rounded" pitchFamily="34" charset="0"/>
              <a:ea typeface="Arial-Rounded" pitchFamily="34" charset="0"/>
              <a:cs typeface="Arial-Rounded" pitchFamily="34" charset="0"/>
            </a:endParaRPr>
          </a:p>
        </p:txBody>
      </p:sp>
      <p:grpSp>
        <p:nvGrpSpPr>
          <p:cNvPr id="6" name="Group 5"/>
          <p:cNvGrpSpPr/>
          <p:nvPr/>
        </p:nvGrpSpPr>
        <p:grpSpPr>
          <a:xfrm>
            <a:off x="76200" y="193330"/>
            <a:ext cx="2417672" cy="900271"/>
            <a:chOff x="63500" y="1429216"/>
            <a:chExt cx="1970813" cy="705889"/>
          </a:xfrm>
        </p:grpSpPr>
        <p:sp>
          <p:nvSpPr>
            <p:cNvPr id="7" name="Rounded Rectangle 6"/>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Arial-Rounded" pitchFamily="34" charset="0"/>
                  <a:ea typeface="Arial-Rounded" pitchFamily="34" charset="0"/>
                  <a:cs typeface="Arial-Rounded" pitchFamily="34" charset="0"/>
                </a:rPr>
                <a:t>Đọc</a:t>
              </a:r>
            </a:p>
          </p:txBody>
        </p:sp>
        <p:sp>
          <p:nvSpPr>
            <p:cNvPr id="8" name="Oval 7"/>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tx1"/>
                  </a:solidFill>
                  <a:latin typeface="Arial Rounded MT Bold" pitchFamily="34" charset="0"/>
                  <a:ea typeface="Arial-Rounded" pitchFamily="34" charset="0"/>
                  <a:cs typeface="Arial-Rounded" pitchFamily="34" charset="0"/>
                </a:rPr>
                <a:t>3</a:t>
              </a:r>
            </a:p>
          </p:txBody>
        </p:sp>
      </p:grpSp>
      <p:sp>
        <p:nvSpPr>
          <p:cNvPr id="10" name="Title 1"/>
          <p:cNvSpPr txBox="1">
            <a:spLocks/>
          </p:cNvSpPr>
          <p:nvPr/>
        </p:nvSpPr>
        <p:spPr>
          <a:xfrm>
            <a:off x="5035314" y="814918"/>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âu</a:t>
            </a:r>
            <a:endParaRPr lang="en-US" sz="106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772400" y="814916"/>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smtClean="0">
                <a:solidFill>
                  <a:srgbClr val="FF0000"/>
                </a:solidFill>
                <a:latin typeface="Arial-Rounded" pitchFamily="34" charset="0"/>
                <a:ea typeface="Arial-Rounded" pitchFamily="34" charset="0"/>
                <a:cs typeface="Arial-Rounded" pitchFamily="34" charset="0"/>
              </a:rPr>
              <a:t>êu</a:t>
            </a:r>
            <a:endParaRPr lang="en-US" sz="106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67784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745916" y="838200"/>
            <a:ext cx="479531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70C0"/>
                </a:solidFill>
                <a:latin typeface="Arial-Rounded" pitchFamily="34" charset="0"/>
                <a:ea typeface="Arial-Rounded" pitchFamily="34" charset="0"/>
                <a:cs typeface="Arial-Rounded" pitchFamily="34" charset="0"/>
              </a:rPr>
              <a:t>So sánh</a:t>
            </a:r>
            <a:endParaRPr lang="en-US" sz="10600">
              <a:solidFill>
                <a:srgbClr val="0070C0"/>
              </a:solidFill>
              <a:latin typeface="Arial-Rounded" pitchFamily="34" charset="0"/>
              <a:ea typeface="Arial-Rounded" pitchFamily="34" charset="0"/>
              <a:cs typeface="Arial-Rounded" pitchFamily="34" charset="0"/>
            </a:endParaRPr>
          </a:p>
        </p:txBody>
      </p:sp>
      <p:sp>
        <p:nvSpPr>
          <p:cNvPr id="4" name="Title 1"/>
          <p:cNvSpPr txBox="1">
            <a:spLocks/>
          </p:cNvSpPr>
          <p:nvPr/>
        </p:nvSpPr>
        <p:spPr>
          <a:xfrm>
            <a:off x="1605679" y="317759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2060"/>
                </a:solidFill>
                <a:latin typeface="Arial-Rounded" pitchFamily="34" charset="0"/>
                <a:ea typeface="Arial-Rounded" pitchFamily="34" charset="0"/>
                <a:cs typeface="Arial-Rounded" pitchFamily="34" charset="0"/>
              </a:rPr>
              <a:t>au</a:t>
            </a:r>
            <a:endParaRPr lang="en-US" sz="10600">
              <a:solidFill>
                <a:srgbClr val="00206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5063988" y="317759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2060"/>
                </a:solidFill>
                <a:latin typeface="Arial-Rounded" pitchFamily="34" charset="0"/>
                <a:ea typeface="Arial-Rounded" pitchFamily="34" charset="0"/>
                <a:cs typeface="Arial-Rounded" pitchFamily="34" charset="0"/>
              </a:rPr>
              <a:t>âu</a:t>
            </a:r>
            <a:endParaRPr lang="en-US" sz="10600">
              <a:solidFill>
                <a:srgbClr val="00206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4703620" y="3177595"/>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a:solidFill>
                  <a:srgbClr val="00B050"/>
                </a:solidFill>
                <a:latin typeface="Arial-Rounded" pitchFamily="34" charset="0"/>
                <a:ea typeface="Arial-Rounded" pitchFamily="34" charset="0"/>
                <a:cs typeface="Arial-Rounded" pitchFamily="34" charset="0"/>
              </a:rPr>
              <a:t>â</a:t>
            </a:r>
          </a:p>
        </p:txBody>
      </p:sp>
      <p:sp>
        <p:nvSpPr>
          <p:cNvPr id="7" name="Title 1"/>
          <p:cNvSpPr txBox="1">
            <a:spLocks/>
          </p:cNvSpPr>
          <p:nvPr/>
        </p:nvSpPr>
        <p:spPr>
          <a:xfrm>
            <a:off x="1981200" y="317759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u</a:t>
            </a:r>
            <a:endParaRPr lang="en-US" sz="106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5435162" y="317759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u</a:t>
            </a:r>
            <a:endParaRPr lang="en-US" sz="106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1246910" y="317759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B0F0"/>
                </a:solidFill>
                <a:latin typeface="Arial-Rounded" pitchFamily="34" charset="0"/>
                <a:ea typeface="Arial-Rounded" pitchFamily="34" charset="0"/>
                <a:cs typeface="Arial-Rounded" pitchFamily="34" charset="0"/>
              </a:rPr>
              <a:t>a</a:t>
            </a:r>
            <a:endParaRPr lang="en-US" sz="10600">
              <a:solidFill>
                <a:srgbClr val="00B0F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8541233" y="317759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2060"/>
                </a:solidFill>
                <a:latin typeface="Arial-Rounded" pitchFamily="34" charset="0"/>
                <a:ea typeface="Arial-Rounded" pitchFamily="34" charset="0"/>
                <a:cs typeface="Arial-Rounded" pitchFamily="34" charset="0"/>
              </a:rPr>
              <a:t>êu</a:t>
            </a:r>
            <a:endParaRPr lang="en-US" sz="10600">
              <a:solidFill>
                <a:srgbClr val="00206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8880760" y="3177596"/>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u</a:t>
            </a:r>
            <a:endParaRPr lang="en-US" sz="10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181110" y="3177594"/>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a:solidFill>
                  <a:srgbClr val="7030A0"/>
                </a:solidFill>
                <a:latin typeface="Arial-Rounded" pitchFamily="34" charset="0"/>
                <a:ea typeface="Arial-Rounded" pitchFamily="34" charset="0"/>
                <a:cs typeface="Arial-Rounded" pitchFamily="34" charset="0"/>
              </a:rPr>
              <a:t>ê</a:t>
            </a:r>
          </a:p>
        </p:txBody>
      </p:sp>
    </p:spTree>
    <p:extLst>
      <p:ext uri="{BB962C8B-B14F-4D97-AF65-F5344CB8AC3E}">
        <p14:creationId xmlns:p14="http://schemas.microsoft.com/office/powerpoint/2010/main" val="3952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7" grpId="0"/>
      <p:bldP spid="8" grpId="0"/>
      <p:bldP spid="9"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50"/>
        <p:cNvGrpSpPr/>
        <p:nvPr/>
      </p:nvGrpSpPr>
      <p:grpSpPr>
        <a:xfrm>
          <a:off x="0" y="0"/>
          <a:ext cx="0" cy="0"/>
          <a:chOff x="0" y="0"/>
          <a:chExt cx="0" cy="0"/>
        </a:xfrm>
      </p:grpSpPr>
      <p:sp>
        <p:nvSpPr>
          <p:cNvPr id="2" name="Title 1"/>
          <p:cNvSpPr txBox="1">
            <a:spLocks/>
          </p:cNvSpPr>
          <p:nvPr/>
        </p:nvSpPr>
        <p:spPr>
          <a:xfrm>
            <a:off x="-808481" y="5425350"/>
            <a:ext cx="3991616"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cau</a:t>
            </a:r>
            <a:endParaRPr lang="en-US" sz="8000">
              <a:latin typeface="Arial-Rounded" pitchFamily="34" charset="0"/>
              <a:ea typeface="Arial-Rounded" pitchFamily="34" charset="0"/>
              <a:cs typeface="Arial-Rounded" pitchFamily="34" charset="0"/>
            </a:endParaRPr>
          </a:p>
        </p:txBody>
      </p:sp>
      <p:sp>
        <p:nvSpPr>
          <p:cNvPr id="3" name="Title 1"/>
          <p:cNvSpPr txBox="1">
            <a:spLocks/>
          </p:cNvSpPr>
          <p:nvPr/>
        </p:nvSpPr>
        <p:spPr>
          <a:xfrm>
            <a:off x="2057400" y="5425350"/>
            <a:ext cx="1862118"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tàu</a:t>
            </a:r>
            <a:endParaRPr lang="en-US" sz="8000">
              <a:latin typeface="Arial-Rounded" pitchFamily="34" charset="0"/>
              <a:ea typeface="Arial-Rounded" pitchFamily="34" charset="0"/>
              <a:cs typeface="Arial-Rounded" pitchFamily="34" charset="0"/>
            </a:endParaRPr>
          </a:p>
        </p:txBody>
      </p:sp>
      <p:sp>
        <p:nvSpPr>
          <p:cNvPr id="4" name="Title 1"/>
          <p:cNvSpPr txBox="1">
            <a:spLocks/>
          </p:cNvSpPr>
          <p:nvPr/>
        </p:nvSpPr>
        <p:spPr>
          <a:xfrm>
            <a:off x="3609105" y="5425350"/>
            <a:ext cx="24784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bậu</a:t>
            </a:r>
            <a:endParaRPr lang="en-US" sz="8000">
              <a:latin typeface="Arial-Rounded" pitchFamily="34" charset="0"/>
              <a:ea typeface="Arial-Rounded" pitchFamily="34" charset="0"/>
              <a:cs typeface="Arial-Rounded" pitchFamily="34" charset="0"/>
            </a:endParaRPr>
          </a:p>
        </p:txBody>
      </p:sp>
      <p:sp>
        <p:nvSpPr>
          <p:cNvPr id="5" name="Title 1"/>
          <p:cNvSpPr txBox="1">
            <a:spLocks/>
          </p:cNvSpPr>
          <p:nvPr/>
        </p:nvSpPr>
        <p:spPr>
          <a:xfrm>
            <a:off x="5652655" y="5425350"/>
            <a:ext cx="24784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gấu</a:t>
            </a:r>
            <a:endParaRPr lang="en-US" sz="8000">
              <a:latin typeface="Arial-Rounded" pitchFamily="34" charset="0"/>
              <a:ea typeface="Arial-Rounded" pitchFamily="34" charset="0"/>
              <a:cs typeface="Arial-Rounded" pitchFamily="34" charset="0"/>
            </a:endParaRPr>
          </a:p>
        </p:txBody>
      </p:sp>
      <p:sp>
        <p:nvSpPr>
          <p:cNvPr id="6" name="Title 1"/>
          <p:cNvSpPr txBox="1">
            <a:spLocks/>
          </p:cNvSpPr>
          <p:nvPr/>
        </p:nvSpPr>
        <p:spPr>
          <a:xfrm>
            <a:off x="7384470" y="5425350"/>
            <a:ext cx="3628742"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khều</a:t>
            </a:r>
            <a:endParaRPr lang="en-US" sz="8000">
              <a:latin typeface="Arial-Rounded" pitchFamily="34" charset="0"/>
              <a:ea typeface="Arial-Rounded" pitchFamily="34" charset="0"/>
              <a:cs typeface="Arial-Rounded" pitchFamily="34" charset="0"/>
            </a:endParaRPr>
          </a:p>
        </p:txBody>
      </p:sp>
      <p:sp>
        <p:nvSpPr>
          <p:cNvPr id="7" name="Title 1"/>
          <p:cNvSpPr txBox="1">
            <a:spLocks/>
          </p:cNvSpPr>
          <p:nvPr/>
        </p:nvSpPr>
        <p:spPr>
          <a:xfrm>
            <a:off x="10209668" y="5425350"/>
            <a:ext cx="2253163"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rêu</a:t>
            </a:r>
            <a:endParaRPr lang="en-US" sz="8000">
              <a:latin typeface="Arial-Rounded" pitchFamily="34" charset="0"/>
              <a:ea typeface="Arial-Rounded" pitchFamily="34" charset="0"/>
              <a:cs typeface="Arial-Rounded" pitchFamily="34" charset="0"/>
            </a:endParaRPr>
          </a:p>
        </p:txBody>
      </p:sp>
      <p:sp>
        <p:nvSpPr>
          <p:cNvPr id="8" name="Title 1"/>
          <p:cNvSpPr txBox="1">
            <a:spLocks/>
          </p:cNvSpPr>
          <p:nvPr/>
        </p:nvSpPr>
        <p:spPr>
          <a:xfrm>
            <a:off x="2464690" y="5286677"/>
            <a:ext cx="127185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au</a:t>
            </a:r>
            <a:endParaRPr lang="en-US" sz="80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484905" y="5286677"/>
            <a:ext cx="1862121"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au</a:t>
            </a:r>
            <a:endParaRPr lang="en-US" sz="80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4295183" y="5286677"/>
            <a:ext cx="1692837"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âu</a:t>
            </a:r>
            <a:endParaRPr lang="en-US" sz="80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470118" y="5286677"/>
            <a:ext cx="1399039"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âu</a:t>
            </a:r>
            <a:endParaRPr lang="en-US" sz="80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8667331" y="5286677"/>
            <a:ext cx="2048333"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êu</a:t>
            </a:r>
            <a:endParaRPr lang="en-US" sz="80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10720699" y="5286677"/>
            <a:ext cx="153894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êu</a:t>
            </a:r>
            <a:endParaRPr lang="en-US" sz="8000">
              <a:solidFill>
                <a:srgbClr val="FF0000"/>
              </a:solidFill>
              <a:latin typeface="Arial-Rounded" pitchFamily="34" charset="0"/>
              <a:ea typeface="Arial-Rounded" pitchFamily="34" charset="0"/>
              <a:cs typeface="Arial-Rounded" pitchFamily="34" charset="0"/>
            </a:endParaRPr>
          </a:p>
        </p:txBody>
      </p:sp>
      <p:pic>
        <p:nvPicPr>
          <p:cNvPr id="14" name="Picture 2" descr="Trái cau non đông lạnh không chỉ dùng để ăn trầu mà còn có tác dụng chữa  bệnh - Công ty TNHH Xuất Nhập Khẩu Green Health | Đậu lăng | Đậu"/>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7955"/>
          <a:stretch/>
        </p:blipFill>
        <p:spPr bwMode="auto">
          <a:xfrm>
            <a:off x="1695824" y="685799"/>
            <a:ext cx="2974622" cy="36506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ông dụng &quot;thần kỳ&quot; của chiếc mo cau - Báo Người lao độ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300910" y="682797"/>
            <a:ext cx="4908758" cy="36815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Đặt vé tàu cao tốc từ TP Hồ Chí Minh đi ra Côn Đả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35" y="35927"/>
            <a:ext cx="5858744" cy="42067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Tàu hỏa – Wikipedia tiếng Việ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88020" y="-13984"/>
            <a:ext cx="5435432" cy="42067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Ngắm những chú gấu béo trước giấc ngủ đông - Báo Nhân Dâ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2377" y="4522918"/>
            <a:ext cx="5891665" cy="39277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Phát hiện gấu trúc kỷ băng hà 22.000 năm tuổi - Báo Người lao độ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502" y="1884835"/>
            <a:ext cx="5475357" cy="395868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hùm ảnh: Cuối mùa rêu đá Nam Ô | Thời Đại"/>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66089" y="3962400"/>
            <a:ext cx="7050815" cy="42635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ừ 12 đến 31/12, dự án đường sắt đô thị Cát Linh - Hà Đông sẽ vận hành thử toàn bộ hệ thống để hoàn thành đánh giá an toà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19446" y="-37419"/>
            <a:ext cx="66675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3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028"/>
                                        </p:tgtEl>
                                      </p:cBhvr>
                                    </p:animEffect>
                                    <p:set>
                                      <p:cBhvr>
                                        <p:cTn id="23" dur="1" fill="hold">
                                          <p:stCondLst>
                                            <p:cond delay="499"/>
                                          </p:stCondLst>
                                        </p:cTn>
                                        <p:tgtEl>
                                          <p:spTgt spid="102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6">
                                            <p:txEl>
                                              <p:pRg st="0" end="0"/>
                                            </p:txEl>
                                          </p:spTgt>
                                        </p:tgtEl>
                                        <p:attrNameLst>
                                          <p:attrName>style.visibility</p:attrName>
                                        </p:attrNameLst>
                                      </p:cBhvr>
                                      <p:to>
                                        <p:strVal val="visible"/>
                                      </p:to>
                                    </p:set>
                                    <p:animEffect transition="in" filter="fade">
                                      <p:cBhvr>
                                        <p:cTn id="91" dur="500"/>
                                        <p:tgtEl>
                                          <p:spTgt spid="6">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fade">
                                      <p:cBhvr>
                                        <p:cTn id="96" dur="500"/>
                                        <p:tgtEl>
                                          <p:spTgt spid="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040"/>
                                        </p:tgtEl>
                                        <p:attrNameLst>
                                          <p:attrName>style.visibility</p:attrName>
                                        </p:attrNameLst>
                                      </p:cBhvr>
                                      <p:to>
                                        <p:strVal val="visible"/>
                                      </p:to>
                                    </p:set>
                                    <p:animEffect transition="in" filter="fade">
                                      <p:cBhvr>
                                        <p:cTn id="101" dur="500"/>
                                        <p:tgtEl>
                                          <p:spTgt spid="104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1040"/>
                                        </p:tgtEl>
                                      </p:cBhvr>
                                    </p:animEffect>
                                    <p:set>
                                      <p:cBhvr>
                                        <p:cTn id="106" dur="1" fill="hold">
                                          <p:stCondLst>
                                            <p:cond delay="499"/>
                                          </p:stCondLst>
                                        </p:cTn>
                                        <p:tgtEl>
                                          <p:spTgt spid="1040"/>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500"/>
                                        <p:tgtEl>
                                          <p:spTgt spid="1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308</Words>
  <Application>Microsoft Office PowerPoint</Application>
  <PresentationFormat>Custom</PresentationFormat>
  <Paragraphs>118</Paragraphs>
  <Slides>31</Slides>
  <Notes>15</Notes>
  <HiddenSlides>0</HiddenSlides>
  <MMClips>3</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.VnArial</vt:lpstr>
      <vt:lpstr>.VnAvant</vt:lpstr>
      <vt:lpstr>.VnCooper</vt:lpstr>
      <vt:lpstr>Arial</vt:lpstr>
      <vt:lpstr>Arial Rounded MT Bold</vt:lpstr>
      <vt:lpstr>Arial-Rounded</vt:lpstr>
      <vt:lpstr>Arrus-Black</vt:lpstr>
      <vt:lpstr>AvantGarde</vt:lpstr>
      <vt:lpstr>Calibri</vt:lpstr>
      <vt:lpstr>HP001</vt:lpstr>
      <vt:lpstr>HP001 4 hàng</vt:lpstr>
      <vt:lpstr>HP001 5H</vt:lpstr>
      <vt:lpstr>Luckiest Guy</vt:lpstr>
      <vt:lpstr>Office Theme</vt:lpstr>
      <vt:lpstr>PowerPoint Presentation</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41</cp:revision>
  <dcterms:created xsi:type="dcterms:W3CDTF">2021-06-01T16:00:24Z</dcterms:created>
  <dcterms:modified xsi:type="dcterms:W3CDTF">2021-11-17T09:35:41Z</dcterms:modified>
</cp:coreProperties>
</file>