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3"/>
  </p:notesMasterIdLst>
  <p:sldIdLst>
    <p:sldId id="359" r:id="rId2"/>
    <p:sldId id="313" r:id="rId3"/>
    <p:sldId id="256" r:id="rId4"/>
    <p:sldId id="344" r:id="rId5"/>
    <p:sldId id="345" r:id="rId6"/>
    <p:sldId id="346" r:id="rId7"/>
    <p:sldId id="347" r:id="rId8"/>
    <p:sldId id="348" r:id="rId9"/>
    <p:sldId id="349" r:id="rId10"/>
    <p:sldId id="350" r:id="rId11"/>
    <p:sldId id="351" r:id="rId12"/>
    <p:sldId id="352" r:id="rId13"/>
    <p:sldId id="353" r:id="rId14"/>
    <p:sldId id="354" r:id="rId15"/>
    <p:sldId id="355" r:id="rId16"/>
    <p:sldId id="360" r:id="rId17"/>
    <p:sldId id="314" r:id="rId18"/>
    <p:sldId id="257" r:id="rId19"/>
    <p:sldId id="358" r:id="rId20"/>
    <p:sldId id="258" r:id="rId21"/>
    <p:sldId id="261" r:id="rId22"/>
    <p:sldId id="315" r:id="rId23"/>
    <p:sldId id="263" r:id="rId24"/>
    <p:sldId id="316" r:id="rId25"/>
    <p:sldId id="356" r:id="rId26"/>
    <p:sldId id="265" r:id="rId27"/>
    <p:sldId id="266" r:id="rId28"/>
    <p:sldId id="361" r:id="rId29"/>
    <p:sldId id="363" r:id="rId30"/>
    <p:sldId id="362" r:id="rId31"/>
    <p:sldId id="327" r:id="rId32"/>
    <p:sldId id="329" r:id="rId33"/>
    <p:sldId id="330" r:id="rId34"/>
    <p:sldId id="331" r:id="rId35"/>
    <p:sldId id="342" r:id="rId36"/>
    <p:sldId id="332" r:id="rId37"/>
    <p:sldId id="335" r:id="rId38"/>
    <p:sldId id="336" r:id="rId39"/>
    <p:sldId id="337" r:id="rId40"/>
    <p:sldId id="357" r:id="rId41"/>
    <p:sldId id="268" r:id="rId42"/>
  </p:sldIdLst>
  <p:sldSz cx="12161838" cy="6858000"/>
  <p:notesSz cx="6858000" cy="9144000"/>
  <p:embeddedFontLst>
    <p:embeddedFont>
      <p:font typeface="Alfa Slab One" panose="020B0604020202020204" charset="0"/>
      <p:regular r:id="rId44"/>
    </p:embeddedFont>
    <p:embeddedFont>
      <p:font typeface="Luckiest Guy" panose="020B0604020202020204" charset="0"/>
      <p:regular r:id="rId45"/>
    </p:embeddedFont>
    <p:embeddedFont>
      <p:font typeface="HP001 4 hàng" panose="020B0603050302020204" pitchFamily="34" charset="0"/>
      <p:regular r:id="rId46"/>
      <p:bold r:id="rId47"/>
    </p:embeddedFont>
    <p:embeddedFont>
      <p:font typeface=".VnAvant" panose="020B7200000000000000" pitchFamily="34" charset="0"/>
      <p:regular r:id="rId48"/>
      <p:bold r:id="rId49"/>
      <p:italic r:id="rId50"/>
      <p:boldItalic r:id="rId51"/>
    </p:embeddedFont>
    <p:embeddedFont>
      <p:font typeface="HP001" panose="020B0603050302020204" pitchFamily="34" charset="0"/>
      <p:regular r:id="rId52"/>
      <p:bold r:id="rId53"/>
    </p:embeddedFont>
    <p:embeddedFont>
      <p:font typeface="Arial-Rounded" panose="020B0500000000000000" pitchFamily="34" charset="0"/>
      <p:regular r:id="rId54"/>
    </p:embeddedFont>
    <p:embeddedFont>
      <p:font typeface="Mouse Memoirs" panose="020B0604020202020204" charset="0"/>
      <p:regular r:id="rId55"/>
    </p:embeddedFont>
    <p:embeddedFont>
      <p:font typeface="Arial Rounded MT Bold" panose="020B0604020202020204" charset="0"/>
      <p:regular r:id="rId56"/>
    </p:embeddedFont>
    <p:embeddedFont>
      <p:font typeface="HP001 4H" panose="020B0604020202020204" charset="0"/>
      <p:regular r:id="rId57"/>
      <p:bold r:id="rId58"/>
    </p:embeddedFont>
    <p:embeddedFont>
      <p:font typeface="Karla"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VnArial" panose="020B7200000000000000" pitchFamily="34" charset="0"/>
      <p:regular r:id="rId67"/>
      <p:bold r:id="rId68"/>
      <p:italic r:id="rId69"/>
      <p:boldItalic r:id="rId70"/>
    </p:embeddedFont>
    <p:embeddedFont>
      <p:font typeface="Karla Regular" panose="020B0604020202020204" charset="0"/>
      <p:regular r:id="rId71"/>
      <p:bold r:id="rId72"/>
      <p:italic r:id="rId73"/>
      <p:boldItalic r:id="rId74"/>
    </p:embeddedFont>
    <p:embeddedFont>
      <p:font typeface="Arrus-Black" panose="02020500000000000000" charset="0"/>
      <p:regular r:id="rId75"/>
    </p:embeddedFont>
    <p:embeddedFont>
      <p:font typeface=".VnCooper" panose="020B7200000000000000" pitchFamily="34" charset="0"/>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6F"/>
    <a:srgbClr val="FFFFFF"/>
    <a:srgbClr val="FFF6E5"/>
    <a:srgbClr val="D91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0B27DC-EE7F-4C70-BDEF-D8AB005CC27D}">
  <a:tblStyle styleId="{0C0B27DC-EE7F-4C70-BDEF-D8AB005CC2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502" autoAdjust="0"/>
  </p:normalViewPr>
  <p:slideViewPr>
    <p:cSldViewPr>
      <p:cViewPr varScale="1">
        <p:scale>
          <a:sx n="78" d="100"/>
          <a:sy n="78" d="100"/>
        </p:scale>
        <p:origin x="874" y="77"/>
      </p:cViewPr>
      <p:guideLst>
        <p:guide orient="horz" pos="2161"/>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font" Target="fonts/font25.fntdata"/><Relationship Id="rId76" Type="http://schemas.openxmlformats.org/officeDocument/2006/relationships/font" Target="fonts/font33.fntdata"/><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50605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49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82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5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30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gc0ca46d13b_0_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9" name="Google Shape;3669;gc0ca46d1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46402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36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78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32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2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11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20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84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7006957" y="-65256"/>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1" name="Google Shape;11;p2"/>
          <p:cNvSpPr/>
          <p:nvPr/>
        </p:nvSpPr>
        <p:spPr>
          <a:xfrm>
            <a:off x="-100717" y="2086171"/>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2" name="Google Shape;12;p2"/>
          <p:cNvSpPr/>
          <p:nvPr/>
        </p:nvSpPr>
        <p:spPr>
          <a:xfrm>
            <a:off x="2073258" y="811036"/>
            <a:ext cx="8015322" cy="36184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2186744" y="1407002"/>
            <a:ext cx="7810230" cy="2123600"/>
          </a:xfrm>
          <a:prstGeom prst="rect">
            <a:avLst/>
          </a:prstGeom>
        </p:spPr>
        <p:txBody>
          <a:bodyPr spcFirstLastPara="1" wrap="square" lIns="121666" tIns="121666" rIns="121666" bIns="121666"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4" name="Google Shape;14;p2"/>
          <p:cNvSpPr txBox="1">
            <a:spLocks noGrp="1"/>
          </p:cNvSpPr>
          <p:nvPr>
            <p:ph type="subTitle" idx="1"/>
          </p:nvPr>
        </p:nvSpPr>
        <p:spPr>
          <a:xfrm>
            <a:off x="3543545" y="3327402"/>
            <a:ext cx="5085388" cy="520399"/>
          </a:xfrm>
          <a:prstGeom prst="rect">
            <a:avLst/>
          </a:prstGeom>
        </p:spPr>
        <p:txBody>
          <a:bodyPr spcFirstLastPara="1" wrap="square" lIns="121666" tIns="121666" rIns="121666" bIns="121666"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5" name="Google Shape;15;p2"/>
          <p:cNvGrpSpPr/>
          <p:nvPr/>
        </p:nvGrpSpPr>
        <p:grpSpPr>
          <a:xfrm>
            <a:off x="72427" y="15440"/>
            <a:ext cx="5325430"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0800000">
            <a:off x="6623779" y="1258373"/>
            <a:ext cx="5325430"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898"/>
        <p:cNvGrpSpPr/>
        <p:nvPr/>
      </p:nvGrpSpPr>
      <p:grpSpPr>
        <a:xfrm>
          <a:off x="0" y="0"/>
          <a:ext cx="0" cy="0"/>
          <a:chOff x="0" y="0"/>
          <a:chExt cx="0" cy="0"/>
        </a:xfrm>
      </p:grpSpPr>
      <p:grpSp>
        <p:nvGrpSpPr>
          <p:cNvPr id="899" name="Google Shape;899;p27"/>
          <p:cNvGrpSpPr/>
          <p:nvPr/>
        </p:nvGrpSpPr>
        <p:grpSpPr>
          <a:xfrm flipH="1">
            <a:off x="7409760" y="15433"/>
            <a:ext cx="4675600"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5751" y="2346808"/>
            <a:ext cx="4450150"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7">
    <p:spTree>
      <p:nvGrpSpPr>
        <p:cNvPr id="1" name="Shape 946"/>
        <p:cNvGrpSpPr/>
        <p:nvPr/>
      </p:nvGrpSpPr>
      <p:grpSpPr>
        <a:xfrm>
          <a:off x="0" y="0"/>
          <a:ext cx="0" cy="0"/>
          <a:chOff x="0" y="0"/>
          <a:chExt cx="0" cy="0"/>
        </a:xfrm>
      </p:grpSpPr>
      <p:sp>
        <p:nvSpPr>
          <p:cNvPr id="947" name="Google Shape;947;p28"/>
          <p:cNvSpPr/>
          <p:nvPr/>
        </p:nvSpPr>
        <p:spPr>
          <a:xfrm rot="10800000">
            <a:off x="7006957" y="-93795"/>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8" name="Google Shape;948;p28"/>
          <p:cNvSpPr/>
          <p:nvPr/>
        </p:nvSpPr>
        <p:spPr>
          <a:xfrm>
            <a:off x="-100717" y="2057628"/>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10666558" y="2140321"/>
            <a:ext cx="277336"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647410" y="363854"/>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577560" y="42036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10274824" y="18599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1323136" y="2616865"/>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525833" y="28200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260837" y="16972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937925" y="5568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423500" y="49330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641560" y="515484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362385" y="55798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11324066" y="61158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10671418" y="38873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11801150" y="1493213"/>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11527163" y="11410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11425615" y="54384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8">
    <p:spTree>
      <p:nvGrpSpPr>
        <p:cNvPr id="1" name="Shape 968"/>
        <p:cNvGrpSpPr/>
        <p:nvPr/>
      </p:nvGrpSpPr>
      <p:grpSpPr>
        <a:xfrm>
          <a:off x="0" y="0"/>
          <a:ext cx="0" cy="0"/>
          <a:chOff x="0" y="0"/>
          <a:chExt cx="0" cy="0"/>
        </a:xfrm>
      </p:grpSpPr>
      <p:grpSp>
        <p:nvGrpSpPr>
          <p:cNvPr id="969" name="Google Shape;969;p29"/>
          <p:cNvGrpSpPr/>
          <p:nvPr/>
        </p:nvGrpSpPr>
        <p:grpSpPr>
          <a:xfrm rot="5400000">
            <a:off x="9520734" y="174225"/>
            <a:ext cx="2654262" cy="246034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90149" y="4316777"/>
            <a:ext cx="2647696"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7006957" y="2137207"/>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100717" y="-93793"/>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3"/>
            <a:ext cx="2837762" cy="365125"/>
          </a:xfrm>
          <a:prstGeom prst="rect">
            <a:avLst/>
          </a:prstGeom>
        </p:spPr>
        <p:txBody>
          <a:bodyPr lIns="91414" tIns="45707" rIns="91414" bIns="45707"/>
          <a:lstStyle/>
          <a:p>
            <a:fld id="{D59D0918-B3BC-4D15-9AF8-385E8378AD06}" type="datetimeFigureOut">
              <a:rPr lang="en-US" smtClean="0"/>
              <a:t>16/11/2021</a:t>
            </a:fld>
            <a:endParaRPr lang="en-US"/>
          </a:p>
        </p:txBody>
      </p:sp>
      <p:sp>
        <p:nvSpPr>
          <p:cNvPr id="5" name="Footer Placeholder 4"/>
          <p:cNvSpPr>
            <a:spLocks noGrp="1"/>
          </p:cNvSpPr>
          <p:nvPr>
            <p:ph type="ftr" sz="quarter" idx="11"/>
          </p:nvPr>
        </p:nvSpPr>
        <p:spPr>
          <a:xfrm>
            <a:off x="4155297" y="6356353"/>
            <a:ext cx="3851249" cy="365125"/>
          </a:xfrm>
          <a:prstGeom prst="rect">
            <a:avLst/>
          </a:prstGeom>
        </p:spPr>
        <p:txBody>
          <a:bodyPr lIns="91414" tIns="45707" rIns="91414" bIns="45707"/>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2756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fld id="{D59D0918-B3BC-4D15-9AF8-385E8378AD06}" type="datetimeFigureOut">
              <a:rPr lang="en-US" smtClean="0"/>
              <a:t>16/11/2021</a:t>
            </a:fld>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271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a:spcBef>
                <a:spcPts val="0"/>
              </a:spcBef>
              <a:spcAft>
                <a:spcPts val="0"/>
              </a:spcAft>
              <a:buSzPts val="2800"/>
              <a:buNone/>
              <a:defRPr sz="51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46833" y="18847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46833" y="41199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26332" y="2576433"/>
            <a:ext cx="4108211"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25135" y="4811633"/>
            <a:ext cx="4110605"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23338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rtl="0">
              <a:spcBef>
                <a:spcPts val="0"/>
              </a:spcBef>
              <a:spcAft>
                <a:spcPts val="0"/>
              </a:spcAft>
              <a:buSzPts val="2800"/>
              <a:buNone/>
              <a:defRPr sz="51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1297" y="328600"/>
            <a:ext cx="13756079"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7"/>
          <p:cNvGrpSpPr/>
          <p:nvPr/>
        </p:nvGrpSpPr>
        <p:grpSpPr>
          <a:xfrm>
            <a:off x="-238420" y="5937398"/>
            <a:ext cx="13226929"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855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7399" y="1571767"/>
            <a:ext cx="1038704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5755" y="15433"/>
            <a:ext cx="4675600"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567418" y="1373909"/>
            <a:ext cx="116266"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635204" y="2346808"/>
            <a:ext cx="4450150"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6"/>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7" name="Google Shape;197;p6"/>
          <p:cNvSpPr txBox="1">
            <a:spLocks noGrp="1"/>
          </p:cNvSpPr>
          <p:nvPr>
            <p:ph type="title"/>
          </p:nvPr>
        </p:nvSpPr>
        <p:spPr>
          <a:xfrm>
            <a:off x="1144894" y="562300"/>
            <a:ext cx="985875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6815" y="174225"/>
            <a:ext cx="2654262" cy="2460344"/>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6"/>
          <p:cNvGrpSpPr/>
          <p:nvPr/>
        </p:nvGrpSpPr>
        <p:grpSpPr>
          <a:xfrm rot="10800000">
            <a:off x="9430341" y="4316777"/>
            <a:ext cx="2647696" cy="2466445"/>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p:nvPr/>
        </p:nvSpPr>
        <p:spPr>
          <a:xfrm rot="5400000">
            <a:off x="-237552" y="-34901"/>
            <a:ext cx="3327063" cy="305207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title"/>
          </p:nvPr>
        </p:nvSpPr>
        <p:spPr>
          <a:xfrm>
            <a:off x="6436238" y="410333"/>
            <a:ext cx="4357992"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715" y="1290835"/>
            <a:ext cx="6171224"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subTitle" idx="1"/>
          </p:nvPr>
        </p:nvSpPr>
        <p:spPr>
          <a:xfrm>
            <a:off x="6436238" y="1523202"/>
            <a:ext cx="4357992"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36076" y="4257203"/>
            <a:ext cx="2647696"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7"/>
        <p:cNvGrpSpPr/>
        <p:nvPr/>
      </p:nvGrpSpPr>
      <p:grpSpPr>
        <a:xfrm>
          <a:off x="0" y="0"/>
          <a:ext cx="0" cy="0"/>
          <a:chOff x="0" y="0"/>
          <a:chExt cx="0" cy="0"/>
        </a:xfrm>
      </p:grpSpPr>
      <p:sp>
        <p:nvSpPr>
          <p:cNvPr id="258" name="Google Shape;258;p8"/>
          <p:cNvSpPr/>
          <p:nvPr/>
        </p:nvSpPr>
        <p:spPr>
          <a:xfrm>
            <a:off x="2078512" y="1419602"/>
            <a:ext cx="8015322"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05062" y="1977401"/>
            <a:ext cx="6362221"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0717"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463084"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550440" y="1582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222056" y="66400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751562" y="28735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0943320" y="2548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527189" y="664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937874" y="650739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274811" y="52262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550428" y="51591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18053" y="407532"/>
            <a:ext cx="402035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77327" y="2763034"/>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77327" y="2229667"/>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1063" y="2150100"/>
            <a:ext cx="1410103"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77327" y="46392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77327" y="4105900"/>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3982" y="3969234"/>
            <a:ext cx="1410103"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37928" y="2765851"/>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37928" y="2232484"/>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52379" y="2168085"/>
            <a:ext cx="1410103"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56017" y="46444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56017" y="4111085"/>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387259" y="3998434"/>
            <a:ext cx="1356236"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63084"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0717"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9898757" y="6277565"/>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25519" y="107910"/>
            <a:ext cx="398731"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68694" y="4592754"/>
            <a:ext cx="281621" cy="30027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391192" y="1814230"/>
            <a:ext cx="303447" cy="32360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7303" y="1687804"/>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0676" y="5311444"/>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5368" y="5588966"/>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69477" y="550294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552391"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4858" y="3996390"/>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39311" y="424447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158205" y="-91125"/>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365455"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658923" y="4622362"/>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641691" y="154474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776999" y="126722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641696" y="654867"/>
            <a:ext cx="10604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552890" y="1353252"/>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469976"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001085" y="2688877"/>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1883056" y="261172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628022" y="6776393"/>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656912"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408"/>
        <p:cNvGrpSpPr/>
        <p:nvPr/>
      </p:nvGrpSpPr>
      <p:grpSpPr>
        <a:xfrm>
          <a:off x="0" y="0"/>
          <a:ext cx="0" cy="0"/>
          <a:chOff x="0" y="0"/>
          <a:chExt cx="0" cy="0"/>
        </a:xfrm>
      </p:grpSpPr>
      <p:sp>
        <p:nvSpPr>
          <p:cNvPr id="409" name="Google Shape;409;p15"/>
          <p:cNvSpPr/>
          <p:nvPr/>
        </p:nvSpPr>
        <p:spPr>
          <a:xfrm rot="-5400000">
            <a:off x="10578835" y="5181976"/>
            <a:ext cx="1886323" cy="17304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0" name="Google Shape;410;p15"/>
          <p:cNvSpPr/>
          <p:nvPr/>
        </p:nvSpPr>
        <p:spPr>
          <a:xfrm rot="10800000" flipH="1">
            <a:off x="-183809" y="-129665"/>
            <a:ext cx="1814265"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1167139" y="560936"/>
            <a:ext cx="9800893"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3087" y="2161733"/>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3087" y="1628367"/>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1791" y="5232001"/>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1800" y="4698634"/>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55630" y="2161733"/>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55630" y="1628367"/>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3087" y="3696868"/>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3087" y="3163501"/>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55630" y="5232001"/>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55630" y="4698634"/>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55630" y="3696868"/>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55630" y="3163501"/>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20734" y="174225"/>
            <a:ext cx="2654262" cy="2460344"/>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rot="10800000" flipH="1">
            <a:off x="90149" y="4316777"/>
            <a:ext cx="2647696"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603"/>
        <p:cNvGrpSpPr/>
        <p:nvPr/>
      </p:nvGrpSpPr>
      <p:grpSpPr>
        <a:xfrm>
          <a:off x="0" y="0"/>
          <a:ext cx="0" cy="0"/>
          <a:chOff x="0" y="0"/>
          <a:chExt cx="0" cy="0"/>
        </a:xfrm>
      </p:grpSpPr>
      <p:sp>
        <p:nvSpPr>
          <p:cNvPr id="604" name="Google Shape;604;p21"/>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0715" y="-90837"/>
            <a:ext cx="1684025"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14572" y="559833"/>
            <a:ext cx="11332694"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20734" y="174225"/>
            <a:ext cx="2654262" cy="2460344"/>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0149" y="4316777"/>
            <a:ext cx="2647696"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683"/>
        <p:cNvGrpSpPr/>
        <p:nvPr/>
      </p:nvGrpSpPr>
      <p:grpSpPr>
        <a:xfrm>
          <a:off x="0" y="0"/>
          <a:ext cx="0" cy="0"/>
          <a:chOff x="0" y="0"/>
          <a:chExt cx="0" cy="0"/>
        </a:xfrm>
      </p:grpSpPr>
      <p:sp>
        <p:nvSpPr>
          <p:cNvPr id="684" name="Google Shape;684;p23"/>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5" name="Google Shape;685;p23"/>
          <p:cNvSpPr/>
          <p:nvPr/>
        </p:nvSpPr>
        <p:spPr>
          <a:xfrm rot="10800000" flipH="1">
            <a:off x="-100717" y="-90926"/>
            <a:ext cx="1649951"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6" name="Google Shape;686;p23"/>
          <p:cNvSpPr txBox="1">
            <a:spLocks noGrp="1"/>
          </p:cNvSpPr>
          <p:nvPr>
            <p:ph type="title"/>
          </p:nvPr>
        </p:nvSpPr>
        <p:spPr>
          <a:xfrm>
            <a:off x="1973140" y="559767"/>
            <a:ext cx="81912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20734" y="174225"/>
            <a:ext cx="2654262" cy="2460344"/>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3"/>
          <p:cNvGrpSpPr/>
          <p:nvPr/>
        </p:nvGrpSpPr>
        <p:grpSpPr>
          <a:xfrm rot="10800000" flipH="1">
            <a:off x="90149" y="4316777"/>
            <a:ext cx="2647696"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6"/>
            <a:ext cx="11332694"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2397868"/>
            <a:ext cx="11332694"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68664" y="6217624"/>
            <a:ext cx="72979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9" r:id="rId6"/>
    <p:sldLayoutId id="2147483661" r:id="rId7"/>
    <p:sldLayoutId id="2147483667" r:id="rId8"/>
    <p:sldLayoutId id="2147483669" r:id="rId9"/>
    <p:sldLayoutId id="2147483673" r:id="rId10"/>
    <p:sldLayoutId id="2147483674" r:id="rId11"/>
    <p:sldLayoutId id="2147483675"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t="11698"/>
          <a:stretch/>
        </p:blipFill>
        <p:spPr>
          <a:xfrm>
            <a:off x="0" y="76200"/>
            <a:ext cx="12161838" cy="6781800"/>
          </a:xfrm>
          <a:prstGeom prst="rect">
            <a:avLst/>
          </a:prstGeom>
        </p:spPr>
      </p:pic>
      <p:sp>
        <p:nvSpPr>
          <p:cNvPr id="5" name="Rectangle 4"/>
          <p:cNvSpPr/>
          <p:nvPr/>
        </p:nvSpPr>
        <p:spPr>
          <a:xfrm>
            <a:off x="10881519" y="548987"/>
            <a:ext cx="228600" cy="2693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8900319" y="3548906"/>
            <a:ext cx="228600" cy="2693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1643519" y="1272303"/>
            <a:ext cx="228600" cy="2693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5547519" y="5123890"/>
            <a:ext cx="228600" cy="2693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10767219" y="329743"/>
            <a:ext cx="228600" cy="707886"/>
          </a:xfrm>
          <a:prstGeom prst="rect">
            <a:avLst/>
          </a:prstGeom>
          <a:noFill/>
        </p:spPr>
        <p:txBody>
          <a:bodyPr wrap="square" rtlCol="0">
            <a:spAutoFit/>
          </a:bodyPr>
          <a:lstStyle/>
          <a:p>
            <a:r>
              <a:rPr lang="en-US" sz="40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7681119" y="1330017"/>
            <a:ext cx="228600" cy="2693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11522344" y="1037629"/>
            <a:ext cx="349775" cy="707886"/>
          </a:xfrm>
          <a:prstGeom prst="rect">
            <a:avLst/>
          </a:prstGeom>
          <a:noFill/>
        </p:spPr>
        <p:txBody>
          <a:bodyPr wrap="square" rtlCol="0">
            <a:spAutoFit/>
          </a:bodyPr>
          <a:lstStyle/>
          <a:p>
            <a:r>
              <a:rPr lang="en-US" sz="40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7509753" y="1040653"/>
            <a:ext cx="230725" cy="732697"/>
          </a:xfrm>
          <a:prstGeom prst="rect">
            <a:avLst/>
          </a:prstGeom>
          <a:noFill/>
        </p:spPr>
        <p:txBody>
          <a:bodyPr wrap="square" rtlCol="0">
            <a:spAutoFit/>
          </a:bodyPr>
          <a:lstStyle/>
          <a:p>
            <a:r>
              <a:rPr lang="en-US" sz="40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802893" y="3366036"/>
            <a:ext cx="228600" cy="646331"/>
          </a:xfrm>
          <a:prstGeom prst="rect">
            <a:avLst/>
          </a:prstGeom>
          <a:noFill/>
        </p:spPr>
        <p:txBody>
          <a:bodyPr wrap="square" rtlCol="0">
            <a:spAutoFit/>
          </a:bodyPr>
          <a:lstStyle/>
          <a:p>
            <a:r>
              <a:rPr lang="en-US" sz="36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5467299" y="4840358"/>
            <a:ext cx="228600" cy="707886"/>
          </a:xfrm>
          <a:prstGeom prst="rect">
            <a:avLst/>
          </a:prstGeom>
          <a:noFill/>
        </p:spPr>
        <p:txBody>
          <a:bodyPr wrap="square" rtlCol="0">
            <a:spAutoFit/>
          </a:bodyPr>
          <a:lstStyle/>
          <a:p>
            <a:r>
              <a:rPr lang="en-US" sz="40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41178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4302000" y="2058235"/>
            <a:ext cx="7523560" cy="4530949"/>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cửi </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gửi</a:t>
            </a:r>
          </a:p>
          <a:p>
            <a:pPr lvl="0" algn="ctr">
              <a:buClrTx/>
              <a:defRPr/>
            </a:pPr>
            <a:r>
              <a:rPr lang="en-US" sz="8000" smtClean="0">
                <a:solidFill>
                  <a:prstClr val="black"/>
                </a:solidFill>
                <a:latin typeface="Arial-Rounded" pitchFamily="34" charset="0"/>
                <a:ea typeface="Arial-Rounded" pitchFamily="34" charset="0"/>
                <a:cs typeface="Arial-Rounded" pitchFamily="34" charset="0"/>
              </a:rPr>
              <a:t>ngửi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259" name="Group 258"/>
          <p:cNvGrpSpPr/>
          <p:nvPr/>
        </p:nvGrpSpPr>
        <p:grpSpPr>
          <a:xfrm>
            <a:off x="636451" y="2799376"/>
            <a:ext cx="1316806" cy="1320072"/>
            <a:chOff x="5093048" y="2606377"/>
            <a:chExt cx="990054" cy="990054"/>
          </a:xfrm>
        </p:grpSpPr>
        <p:grpSp>
          <p:nvGrpSpPr>
            <p:cNvPr id="260" name="Google Shape;2563;p62"/>
            <p:cNvGrpSpPr/>
            <p:nvPr/>
          </p:nvGrpSpPr>
          <p:grpSpPr>
            <a:xfrm>
              <a:off x="5093048" y="2606377"/>
              <a:ext cx="990054" cy="990054"/>
              <a:chOff x="1632175" y="1428591"/>
              <a:chExt cx="1171800" cy="1171800"/>
            </a:xfrm>
          </p:grpSpPr>
          <p:sp>
            <p:nvSpPr>
              <p:cNvPr id="262"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63"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261" name="Rectangle 2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spTree>
    <p:extLst>
      <p:ext uri="{BB962C8B-B14F-4D97-AF65-F5344CB8AC3E}">
        <p14:creationId xmlns:p14="http://schemas.microsoft.com/office/powerpoint/2010/main" val="35685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28229"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00" name="Group 99"/>
          <p:cNvGrpSpPr/>
          <p:nvPr/>
        </p:nvGrpSpPr>
        <p:grpSpPr>
          <a:xfrm flipH="1">
            <a:off x="6957612" y="3127893"/>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7226" y="1499585"/>
              <a:ext cx="362661" cy="207524"/>
            </a:xfrm>
            <a:prstGeom prst="rect">
              <a:avLst/>
            </a:prstGeom>
          </p:spPr>
        </p:pic>
      </p:grpSp>
      <p:grpSp>
        <p:nvGrpSpPr>
          <p:cNvPr id="131" name="Group 130"/>
          <p:cNvGrpSpPr/>
          <p:nvPr/>
        </p:nvGrpSpPr>
        <p:grpSpPr>
          <a:xfrm rot="16200000" flipH="1">
            <a:off x="4766269" y="3062352"/>
            <a:ext cx="1301524" cy="694637"/>
            <a:chOff x="-1080918" y="1319293"/>
            <a:chExt cx="976143" cy="522270"/>
          </a:xfrm>
        </p:grpSpPr>
        <p:grpSp>
          <p:nvGrpSpPr>
            <p:cNvPr id="132" name="Google Shape;2582;p62"/>
            <p:cNvGrpSpPr/>
            <p:nvPr/>
          </p:nvGrpSpPr>
          <p:grpSpPr>
            <a:xfrm>
              <a:off x="-1080918" y="1319293"/>
              <a:ext cx="976143" cy="522270"/>
              <a:chOff x="404850" y="2182975"/>
              <a:chExt cx="2230850" cy="1111475"/>
            </a:xfrm>
          </p:grpSpPr>
          <p:sp>
            <p:nvSpPr>
              <p:cNvPr id="134"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5"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6"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37"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38"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39"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0"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2"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4"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45"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47"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9"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0"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1"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2"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53"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4"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5"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7"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8"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60"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61"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767226" y="1499585"/>
              <a:ext cx="362661" cy="207524"/>
            </a:xfrm>
            <a:prstGeom prst="rect">
              <a:avLst/>
            </a:prstGeom>
          </p:spPr>
        </p:pic>
      </p:grpSp>
      <p:grpSp>
        <p:nvGrpSpPr>
          <p:cNvPr id="162" name="Group 161"/>
          <p:cNvGrpSpPr/>
          <p:nvPr/>
        </p:nvGrpSpPr>
        <p:grpSpPr>
          <a:xfrm>
            <a:off x="4798361" y="4383359"/>
            <a:ext cx="1298304" cy="696360"/>
            <a:chOff x="-1080918" y="1319293"/>
            <a:chExt cx="976143" cy="522270"/>
          </a:xfrm>
        </p:grpSpPr>
        <p:grpSp>
          <p:nvGrpSpPr>
            <p:cNvPr id="163" name="Google Shape;2582;p62"/>
            <p:cNvGrpSpPr/>
            <p:nvPr/>
          </p:nvGrpSpPr>
          <p:grpSpPr>
            <a:xfrm>
              <a:off x="-1080918" y="1319293"/>
              <a:ext cx="976143" cy="522270"/>
              <a:chOff x="404850" y="2182975"/>
              <a:chExt cx="2230850" cy="1111475"/>
            </a:xfrm>
          </p:grpSpPr>
          <p:sp>
            <p:nvSpPr>
              <p:cNvPr id="165"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6"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7"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68"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0"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1"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76"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78"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9"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0"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2"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3"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84"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5"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6"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7"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8"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9"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91"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92"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30727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1.23457E-7 L -0.18003 -0.00988 " pathEditMode="relative" rAng="0" ptsTypes="AA">
                                      <p:cBhvr>
                                        <p:cTn id="6" dur="2000" fill="hold"/>
                                        <p:tgtEl>
                                          <p:spTgt spid="100"/>
                                        </p:tgtEl>
                                        <p:attrNameLst>
                                          <p:attrName>ppt_x</p:attrName>
                                          <p:attrName>ppt_y</p:attrName>
                                        </p:attrNameLst>
                                      </p:cBhvr>
                                      <p:rCtr x="-7240" y="-556"/>
                                    </p:animMotion>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00"/>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par>
                          <p:cTn id="15" fill="hold">
                            <p:stCondLst>
                              <p:cond delay="2000"/>
                            </p:stCondLst>
                            <p:childTnLst>
                              <p:par>
                                <p:cTn id="16" presetID="63" presetClass="path" presetSubtype="0" accel="50000" decel="50000" fill="hold" nodeType="afterEffect">
                                  <p:stCondLst>
                                    <p:cond delay="0"/>
                                  </p:stCondLst>
                                  <p:childTnLst>
                                    <p:animMotion origin="layout" path="M -2.5E-6 -3.58025E-6 L 0.01007 0.16173 " pathEditMode="relative" rAng="0" ptsTypes="AA">
                                      <p:cBhvr>
                                        <p:cTn id="17" dur="2000" fill="hold"/>
                                        <p:tgtEl>
                                          <p:spTgt spid="131"/>
                                        </p:tgtEl>
                                        <p:attrNameLst>
                                          <p:attrName>ppt_x</p:attrName>
                                          <p:attrName>ppt_y</p:attrName>
                                        </p:attrNameLst>
                                      </p:cBhvr>
                                      <p:rCtr x="503" y="8086"/>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childTnLst>
                                </p:cTn>
                              </p:par>
                            </p:childTnLst>
                          </p:cTn>
                        </p:par>
                        <p:par>
                          <p:cTn id="24" fill="hold">
                            <p:stCondLst>
                              <p:cond delay="4000"/>
                            </p:stCondLst>
                            <p:childTnLst>
                              <p:par>
                                <p:cTn id="25" presetID="63" presetClass="path" presetSubtype="0" accel="50000" decel="50000" fill="hold" nodeType="afterEffect">
                                  <p:stCondLst>
                                    <p:cond delay="0"/>
                                  </p:stCondLst>
                                  <p:childTnLst>
                                    <p:animMotion origin="layout" path="M 3.33333E-6 -4.81481E-6 L 0.09323 0.00649 " pathEditMode="relative" rAng="0" ptsTypes="AA">
                                      <p:cBhvr>
                                        <p:cTn id="26" dur="2000" fill="hold"/>
                                        <p:tgtEl>
                                          <p:spTgt spid="162"/>
                                        </p:tgtEl>
                                        <p:attrNameLst>
                                          <p:attrName>ppt_x</p:attrName>
                                          <p:attrName>ppt_y</p:attrName>
                                        </p:attrNameLst>
                                      </p:cBhvr>
                                      <p:rCtr x="4653" y="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3792778" y="1885626"/>
            <a:ext cx="8118177" cy="4882989"/>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r>
              <a:rPr lang="en-US" sz="8000">
                <a:latin typeface="Arial-Rounded" pitchFamily="34" charset="0"/>
                <a:ea typeface="Arial-Rounded" pitchFamily="34" charset="0"/>
                <a:cs typeface="Arial-Rounded" pitchFamily="34" charset="0"/>
              </a:rPr>
              <a:t>dãy </a:t>
            </a:r>
            <a:r>
              <a:rPr lang="en-US" sz="8000" smtClean="0">
                <a:latin typeface="Arial-Rounded" pitchFamily="34" charset="0"/>
                <a:ea typeface="Arial-Rounded" pitchFamily="34" charset="0"/>
                <a:cs typeface="Arial-Rounded" pitchFamily="34" charset="0"/>
              </a:rPr>
              <a:t>núi</a:t>
            </a:r>
          </a:p>
          <a:p>
            <a:pPr algn="ctr"/>
            <a:r>
              <a:rPr lang="en-US" sz="8000">
                <a:latin typeface="Arial-Rounded" pitchFamily="34" charset="0"/>
                <a:ea typeface="Arial-Rounded" pitchFamily="34" charset="0"/>
                <a:cs typeface="Arial-Rounded" pitchFamily="34" charset="0"/>
              </a:rPr>
              <a:t>bụi cỏ</a:t>
            </a:r>
          </a:p>
          <a:p>
            <a:pPr algn="ctr"/>
            <a:r>
              <a:rPr lang="en-US" sz="8000">
                <a:latin typeface="Arial-Rounded" pitchFamily="34" charset="0"/>
                <a:ea typeface="Arial-Rounded" pitchFamily="34" charset="0"/>
                <a:cs typeface="Arial-Rounded" pitchFamily="34" charset="0"/>
              </a:rPr>
              <a:t>gửi </a:t>
            </a:r>
            <a:r>
              <a:rPr lang="en-US" sz="8000" smtClean="0">
                <a:latin typeface="Arial-Rounded" pitchFamily="34" charset="0"/>
                <a:ea typeface="Arial-Rounded" pitchFamily="34" charset="0"/>
                <a:cs typeface="Arial-Rounded" pitchFamily="34" charset="0"/>
              </a:rPr>
              <a:t>thư</a:t>
            </a:r>
            <a:endParaRPr lang="en-US" sz="8000">
              <a:latin typeface="Arial-Rounded" pitchFamily="34" charset="0"/>
              <a:ea typeface="Arial-Rounded" pitchFamily="34" charset="0"/>
              <a:cs typeface="Arial-Rounded" pitchFamily="34" charset="0"/>
            </a:endParaRPr>
          </a:p>
        </p:txBody>
      </p:sp>
      <p:grpSp>
        <p:nvGrpSpPr>
          <p:cNvPr id="265" name="Group 264"/>
          <p:cNvGrpSpPr/>
          <p:nvPr/>
        </p:nvGrpSpPr>
        <p:grpSpPr>
          <a:xfrm>
            <a:off x="113577" y="4528145"/>
            <a:ext cx="1454835" cy="2086279"/>
            <a:chOff x="3348641" y="621811"/>
            <a:chExt cx="1410561" cy="1927234"/>
          </a:xfrm>
        </p:grpSpPr>
        <p:grpSp>
          <p:nvGrpSpPr>
            <p:cNvPr id="268" name="Group 267"/>
            <p:cNvGrpSpPr/>
            <p:nvPr/>
          </p:nvGrpSpPr>
          <p:grpSpPr>
            <a:xfrm>
              <a:off x="3383725" y="621811"/>
              <a:ext cx="1375477" cy="1927234"/>
              <a:chOff x="1749840" y="2676726"/>
              <a:chExt cx="1375477" cy="1927234"/>
            </a:xfrm>
          </p:grpSpPr>
          <p:pic>
            <p:nvPicPr>
              <p:cNvPr id="270" name="Picture 2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776" y="3450691"/>
                <a:ext cx="173476" cy="99268"/>
              </a:xfrm>
              <a:prstGeom prst="rect">
                <a:avLst/>
              </a:prstGeom>
            </p:spPr>
          </p:pic>
          <p:sp>
            <p:nvSpPr>
              <p:cNvPr id="271" name="Google Shape;3702;p78"/>
              <p:cNvSpPr/>
              <p:nvPr/>
            </p:nvSpPr>
            <p:spPr>
              <a:xfrm>
                <a:off x="1762268" y="3666934"/>
                <a:ext cx="43732" cy="36841"/>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2" name="Google Shape;3704;p78"/>
              <p:cNvSpPr/>
              <p:nvPr/>
            </p:nvSpPr>
            <p:spPr>
              <a:xfrm>
                <a:off x="1878488" y="4114467"/>
                <a:ext cx="203303" cy="451052"/>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3" name="Google Shape;3705;p78"/>
              <p:cNvSpPr/>
              <p:nvPr/>
            </p:nvSpPr>
            <p:spPr>
              <a:xfrm>
                <a:off x="2154785" y="4136665"/>
                <a:ext cx="132500" cy="434699"/>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4" name="Google Shape;3706;p78"/>
              <p:cNvSpPr/>
              <p:nvPr/>
            </p:nvSpPr>
            <p:spPr>
              <a:xfrm>
                <a:off x="1878488" y="4114246"/>
                <a:ext cx="179345" cy="451544"/>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5" name="Google Shape;3707;p78"/>
              <p:cNvSpPr/>
              <p:nvPr/>
            </p:nvSpPr>
            <p:spPr>
              <a:xfrm>
                <a:off x="2154785" y="4136665"/>
                <a:ext cx="132500" cy="43449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6" name="Google Shape;3708;p78"/>
              <p:cNvSpPr/>
              <p:nvPr/>
            </p:nvSpPr>
            <p:spPr>
              <a:xfrm>
                <a:off x="1826623" y="4544699"/>
                <a:ext cx="524316" cy="59261"/>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77" name="Google Shape;3709;p78"/>
              <p:cNvSpPr/>
              <p:nvPr/>
            </p:nvSpPr>
            <p:spPr>
              <a:xfrm>
                <a:off x="1877246" y="4336129"/>
                <a:ext cx="159067" cy="230953"/>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8" name="Google Shape;3710;p78"/>
              <p:cNvSpPr/>
              <p:nvPr/>
            </p:nvSpPr>
            <p:spPr>
              <a:xfrm>
                <a:off x="2163878" y="4337471"/>
                <a:ext cx="130704" cy="234989"/>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9" name="Google Shape;3711;p78"/>
              <p:cNvSpPr/>
              <p:nvPr/>
            </p:nvSpPr>
            <p:spPr>
              <a:xfrm>
                <a:off x="1877246" y="4336129"/>
                <a:ext cx="131553" cy="219669"/>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0" name="Google Shape;3712;p78"/>
              <p:cNvSpPr/>
              <p:nvPr/>
            </p:nvSpPr>
            <p:spPr>
              <a:xfrm>
                <a:off x="2163878" y="4337471"/>
                <a:ext cx="130925" cy="234976"/>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1" name="Google Shape;3713;p78"/>
              <p:cNvSpPr/>
              <p:nvPr/>
            </p:nvSpPr>
            <p:spPr>
              <a:xfrm>
                <a:off x="2168320" y="4516742"/>
                <a:ext cx="136019" cy="5616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2" name="Google Shape;3714;p78"/>
              <p:cNvSpPr/>
              <p:nvPr/>
            </p:nvSpPr>
            <p:spPr>
              <a:xfrm>
                <a:off x="1996579" y="4011068"/>
                <a:ext cx="236539" cy="16976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83" name="Google Shape;3715;p78"/>
              <p:cNvSpPr/>
              <p:nvPr/>
            </p:nvSpPr>
            <p:spPr>
              <a:xfrm>
                <a:off x="1996579" y="4027495"/>
                <a:ext cx="65696" cy="153333"/>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284" name="Google Shape;3716;p78"/>
              <p:cNvSpPr/>
              <p:nvPr/>
            </p:nvSpPr>
            <p:spPr>
              <a:xfrm>
                <a:off x="2127714" y="4106703"/>
                <a:ext cx="27083" cy="74125"/>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5" name="Google Shape;3717;p78"/>
              <p:cNvSpPr/>
              <p:nvPr/>
            </p:nvSpPr>
            <p:spPr>
              <a:xfrm>
                <a:off x="1996579" y="3700219"/>
                <a:ext cx="167311" cy="149616"/>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86" name="Google Shape;3718;p78"/>
              <p:cNvSpPr/>
              <p:nvPr/>
            </p:nvSpPr>
            <p:spPr>
              <a:xfrm>
                <a:off x="1802517" y="3361746"/>
                <a:ext cx="431672" cy="355897"/>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287" name="Google Shape;3719;p78"/>
              <p:cNvSpPr/>
              <p:nvPr/>
            </p:nvSpPr>
            <p:spPr>
              <a:xfrm>
                <a:off x="1849695" y="3341873"/>
                <a:ext cx="47276" cy="56148"/>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 name="Google Shape;3720;p78"/>
              <p:cNvSpPr/>
              <p:nvPr/>
            </p:nvSpPr>
            <p:spPr>
              <a:xfrm>
                <a:off x="1803982" y="3298916"/>
                <a:ext cx="412722" cy="296255"/>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9" name="Google Shape;3721;p78"/>
              <p:cNvSpPr/>
              <p:nvPr/>
            </p:nvSpPr>
            <p:spPr>
              <a:xfrm>
                <a:off x="1803982" y="3298855"/>
                <a:ext cx="278253" cy="296354"/>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90" name="Google Shape;3722;p78"/>
              <p:cNvSpPr/>
              <p:nvPr/>
            </p:nvSpPr>
            <p:spPr>
              <a:xfrm>
                <a:off x="1971723" y="3728398"/>
                <a:ext cx="169095" cy="129362"/>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1" name="Google Shape;3723;p78"/>
              <p:cNvSpPr/>
              <p:nvPr/>
            </p:nvSpPr>
            <p:spPr>
              <a:xfrm>
                <a:off x="1952208" y="3736384"/>
                <a:ext cx="286460" cy="325209"/>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2" name="Google Shape;3724;p78"/>
              <p:cNvSpPr/>
              <p:nvPr/>
            </p:nvSpPr>
            <p:spPr>
              <a:xfrm>
                <a:off x="2003015" y="3719735"/>
                <a:ext cx="57477" cy="76119"/>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3" name="Google Shape;3725;p78"/>
              <p:cNvSpPr/>
              <p:nvPr/>
            </p:nvSpPr>
            <p:spPr>
              <a:xfrm>
                <a:off x="2060479" y="3713533"/>
                <a:ext cx="56591" cy="73006"/>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4" name="Google Shape;3726;p78"/>
              <p:cNvSpPr/>
              <p:nvPr/>
            </p:nvSpPr>
            <p:spPr>
              <a:xfrm>
                <a:off x="2171643" y="3742155"/>
                <a:ext cx="184846" cy="247798"/>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5" name="Google Shape;3727;p78"/>
              <p:cNvSpPr/>
              <p:nvPr/>
            </p:nvSpPr>
            <p:spPr>
              <a:xfrm>
                <a:off x="1749840" y="3683792"/>
                <a:ext cx="258516" cy="168702"/>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6" name="Google Shape;3728;p78"/>
              <p:cNvSpPr/>
              <p:nvPr/>
            </p:nvSpPr>
            <p:spPr>
              <a:xfrm>
                <a:off x="1788674" y="3804504"/>
                <a:ext cx="449932" cy="257076"/>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7" name="Google Shape;3729;p78"/>
              <p:cNvSpPr/>
              <p:nvPr/>
            </p:nvSpPr>
            <p:spPr>
              <a:xfrm>
                <a:off x="2260399" y="3699100"/>
                <a:ext cx="120946" cy="89568"/>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98" name="Google Shape;3730;p78"/>
              <p:cNvSpPr/>
              <p:nvPr/>
            </p:nvSpPr>
            <p:spPr>
              <a:xfrm>
                <a:off x="1861680" y="4504499"/>
                <a:ext cx="137348" cy="66619"/>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3731;p78"/>
              <p:cNvSpPr/>
              <p:nvPr/>
            </p:nvSpPr>
            <p:spPr>
              <a:xfrm>
                <a:off x="2501146" y="3603194"/>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0" name="Google Shape;3732;p78"/>
              <p:cNvSpPr/>
              <p:nvPr/>
            </p:nvSpPr>
            <p:spPr>
              <a:xfrm>
                <a:off x="2669577" y="3571841"/>
                <a:ext cx="393317" cy="996926"/>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1" name="Google Shape;3733;p78"/>
              <p:cNvSpPr/>
              <p:nvPr/>
            </p:nvSpPr>
            <p:spPr>
              <a:xfrm>
                <a:off x="2501146" y="3603231"/>
                <a:ext cx="152890" cy="965672"/>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2" name="Google Shape;3734;p78"/>
              <p:cNvSpPr/>
              <p:nvPr/>
            </p:nvSpPr>
            <p:spPr>
              <a:xfrm>
                <a:off x="2995499" y="4479975"/>
                <a:ext cx="33519" cy="11936"/>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3" name="Google Shape;3735;p78"/>
              <p:cNvSpPr/>
              <p:nvPr/>
            </p:nvSpPr>
            <p:spPr>
              <a:xfrm>
                <a:off x="2669811" y="3571792"/>
                <a:ext cx="285538" cy="996976"/>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4" name="Google Shape;3736;p78"/>
              <p:cNvSpPr/>
              <p:nvPr/>
            </p:nvSpPr>
            <p:spPr>
              <a:xfrm>
                <a:off x="2473632" y="4544699"/>
                <a:ext cx="651685" cy="59261"/>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05" name="Google Shape;3737;p78"/>
              <p:cNvSpPr/>
              <p:nvPr/>
            </p:nvSpPr>
            <p:spPr>
              <a:xfrm>
                <a:off x="2484054" y="4243608"/>
                <a:ext cx="179296" cy="325295"/>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6" name="Google Shape;3738;p78"/>
              <p:cNvSpPr/>
              <p:nvPr/>
            </p:nvSpPr>
            <p:spPr>
              <a:xfrm>
                <a:off x="2427476" y="3583728"/>
                <a:ext cx="558499" cy="343039"/>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07" name="Google Shape;3739;p78"/>
              <p:cNvSpPr/>
              <p:nvPr/>
            </p:nvSpPr>
            <p:spPr>
              <a:xfrm>
                <a:off x="2831080" y="4246266"/>
                <a:ext cx="231986" cy="324729"/>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8" name="Google Shape;3740;p78"/>
              <p:cNvSpPr/>
              <p:nvPr/>
            </p:nvSpPr>
            <p:spPr>
              <a:xfrm>
                <a:off x="2249755" y="3711048"/>
                <a:ext cx="99191" cy="74027"/>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9" name="Google Shape;3741;p78"/>
              <p:cNvSpPr/>
              <p:nvPr/>
            </p:nvSpPr>
            <p:spPr>
              <a:xfrm>
                <a:off x="2539637" y="2844145"/>
                <a:ext cx="215018" cy="305767"/>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0" name="Google Shape;3742;p78"/>
              <p:cNvSpPr/>
              <p:nvPr/>
            </p:nvSpPr>
            <p:spPr>
              <a:xfrm>
                <a:off x="2795802" y="3780313"/>
                <a:ext cx="56812" cy="136253"/>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1" name="Google Shape;3743;p78"/>
              <p:cNvSpPr/>
              <p:nvPr/>
            </p:nvSpPr>
            <p:spPr>
              <a:xfrm>
                <a:off x="2847729" y="3742155"/>
                <a:ext cx="99412" cy="125597"/>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53" name="Google Shape;3744;p78"/>
              <p:cNvSpPr/>
              <p:nvPr/>
            </p:nvSpPr>
            <p:spPr>
              <a:xfrm>
                <a:off x="2518004" y="3563757"/>
                <a:ext cx="343494" cy="9940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4" name="Google Shape;3745;p78"/>
              <p:cNvSpPr/>
              <p:nvPr/>
            </p:nvSpPr>
            <p:spPr>
              <a:xfrm>
                <a:off x="2573253" y="3081598"/>
                <a:ext cx="158882" cy="146688"/>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55" name="Google Shape;3746;p78"/>
              <p:cNvSpPr/>
              <p:nvPr/>
            </p:nvSpPr>
            <p:spPr>
              <a:xfrm>
                <a:off x="2531982" y="3146174"/>
                <a:ext cx="234989" cy="173747"/>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6" name="Google Shape;3747;p78"/>
              <p:cNvSpPr/>
              <p:nvPr/>
            </p:nvSpPr>
            <p:spPr>
              <a:xfrm>
                <a:off x="2504911" y="3159045"/>
                <a:ext cx="357916" cy="459764"/>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7" name="Google Shape;3748;p78"/>
              <p:cNvSpPr/>
              <p:nvPr/>
            </p:nvSpPr>
            <p:spPr>
              <a:xfrm>
                <a:off x="2505133" y="3159045"/>
                <a:ext cx="344823" cy="459838"/>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8" name="Google Shape;3749;p78"/>
              <p:cNvSpPr/>
              <p:nvPr/>
            </p:nvSpPr>
            <p:spPr>
              <a:xfrm>
                <a:off x="2577917" y="3125096"/>
                <a:ext cx="78998" cy="10319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3750;p78"/>
              <p:cNvSpPr/>
              <p:nvPr/>
            </p:nvSpPr>
            <p:spPr>
              <a:xfrm>
                <a:off x="2656903" y="3125096"/>
                <a:ext cx="78789" cy="10319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3751;p78"/>
              <p:cNvSpPr/>
              <p:nvPr/>
            </p:nvSpPr>
            <p:spPr>
              <a:xfrm>
                <a:off x="2478296" y="3167917"/>
                <a:ext cx="111176" cy="344171"/>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1" name="Google Shape;3752;p78"/>
              <p:cNvSpPr/>
              <p:nvPr/>
            </p:nvSpPr>
            <p:spPr>
              <a:xfrm>
                <a:off x="2781380" y="3163684"/>
                <a:ext cx="184181" cy="312375"/>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3" name="Google Shape;3753;p78"/>
              <p:cNvSpPr/>
              <p:nvPr/>
            </p:nvSpPr>
            <p:spPr>
              <a:xfrm>
                <a:off x="2790031" y="3291066"/>
                <a:ext cx="148460" cy="184993"/>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4" name="Google Shape;3754;p78"/>
              <p:cNvSpPr/>
              <p:nvPr/>
            </p:nvSpPr>
            <p:spPr>
              <a:xfrm>
                <a:off x="2744773" y="3154603"/>
                <a:ext cx="127591" cy="337674"/>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5" name="Google Shape;3755;p78"/>
              <p:cNvSpPr/>
              <p:nvPr/>
            </p:nvSpPr>
            <p:spPr>
              <a:xfrm>
                <a:off x="2751651" y="3239975"/>
                <a:ext cx="96976" cy="9748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66" name="Google Shape;3756;p78"/>
              <p:cNvSpPr/>
              <p:nvPr/>
            </p:nvSpPr>
            <p:spPr>
              <a:xfrm>
                <a:off x="2273713" y="3191457"/>
                <a:ext cx="249410" cy="550821"/>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7" name="Google Shape;3757;p78"/>
              <p:cNvSpPr/>
              <p:nvPr/>
            </p:nvSpPr>
            <p:spPr>
              <a:xfrm>
                <a:off x="2304770" y="3530915"/>
                <a:ext cx="184403" cy="211498"/>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 name="Google Shape;3758;p78"/>
              <p:cNvSpPr/>
              <p:nvPr/>
            </p:nvSpPr>
            <p:spPr>
              <a:xfrm>
                <a:off x="2413054" y="3043378"/>
                <a:ext cx="111619" cy="95917"/>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69" name="Google Shape;3759;p78"/>
              <p:cNvSpPr/>
              <p:nvPr/>
            </p:nvSpPr>
            <p:spPr>
              <a:xfrm>
                <a:off x="2774945" y="3034002"/>
                <a:ext cx="112283" cy="95327"/>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0" name="Google Shape;3760;p78"/>
              <p:cNvSpPr/>
              <p:nvPr/>
            </p:nvSpPr>
            <p:spPr>
              <a:xfrm>
                <a:off x="2485396" y="3024121"/>
                <a:ext cx="51263" cy="45528"/>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1" name="Google Shape;3761;p78"/>
              <p:cNvSpPr/>
              <p:nvPr/>
            </p:nvSpPr>
            <p:spPr>
              <a:xfrm>
                <a:off x="2766737" y="3022066"/>
                <a:ext cx="51718" cy="45418"/>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62;p78"/>
              <p:cNvSpPr/>
              <p:nvPr/>
            </p:nvSpPr>
            <p:spPr>
              <a:xfrm>
                <a:off x="2431475" y="2740565"/>
                <a:ext cx="434896" cy="369445"/>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 name="Google Shape;3763;p78"/>
              <p:cNvSpPr/>
              <p:nvPr/>
            </p:nvSpPr>
            <p:spPr>
              <a:xfrm>
                <a:off x="2397747" y="2676726"/>
                <a:ext cx="256289" cy="27938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4" name="Google Shape;3764;p78"/>
              <p:cNvSpPr/>
              <p:nvPr/>
            </p:nvSpPr>
            <p:spPr>
              <a:xfrm>
                <a:off x="2397969" y="2677772"/>
                <a:ext cx="173082" cy="278339"/>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 name="Google Shape;3765;p78"/>
              <p:cNvSpPr/>
              <p:nvPr/>
            </p:nvSpPr>
            <p:spPr>
              <a:xfrm>
                <a:off x="2642703" y="2676726"/>
                <a:ext cx="256953" cy="27938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 name="Google Shape;3766;p78"/>
              <p:cNvSpPr/>
              <p:nvPr/>
            </p:nvSpPr>
            <p:spPr>
              <a:xfrm>
                <a:off x="2639159" y="2768743"/>
                <a:ext cx="149776" cy="155781"/>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7" name="Google Shape;3767;p78"/>
              <p:cNvSpPr/>
              <p:nvPr/>
            </p:nvSpPr>
            <p:spPr>
              <a:xfrm>
                <a:off x="2512233" y="2762529"/>
                <a:ext cx="149789" cy="155781"/>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 name="Google Shape;3768;p78"/>
              <p:cNvSpPr/>
              <p:nvPr/>
            </p:nvSpPr>
            <p:spPr>
              <a:xfrm>
                <a:off x="2484054" y="4251816"/>
                <a:ext cx="132033" cy="317088"/>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9" name="Google Shape;3769;p78"/>
              <p:cNvSpPr/>
              <p:nvPr/>
            </p:nvSpPr>
            <p:spPr>
              <a:xfrm>
                <a:off x="2831080" y="4253144"/>
                <a:ext cx="114953" cy="317850"/>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0" name="Google Shape;3770;p78"/>
              <p:cNvSpPr/>
              <p:nvPr/>
            </p:nvSpPr>
            <p:spPr>
              <a:xfrm>
                <a:off x="2950463" y="4479187"/>
                <a:ext cx="112603" cy="88387"/>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1" name="Google Shape;3771;p78"/>
              <p:cNvSpPr/>
              <p:nvPr/>
            </p:nvSpPr>
            <p:spPr>
              <a:xfrm>
                <a:off x="2475404" y="4493006"/>
                <a:ext cx="187947" cy="75897"/>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 name="Google Shape;3772;p78"/>
              <p:cNvSpPr/>
              <p:nvPr/>
            </p:nvSpPr>
            <p:spPr>
              <a:xfrm>
                <a:off x="2893208" y="4479680"/>
                <a:ext cx="194161" cy="98095"/>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3" name="Google Shape;3821;p78"/>
              <p:cNvGrpSpPr/>
              <p:nvPr/>
            </p:nvGrpSpPr>
            <p:grpSpPr>
              <a:xfrm rot="20307683">
                <a:off x="1934391" y="3446992"/>
                <a:ext cx="211486" cy="241619"/>
                <a:chOff x="4408296" y="1016962"/>
                <a:chExt cx="507136" cy="579524"/>
              </a:xfrm>
            </p:grpSpPr>
            <p:sp>
              <p:nvSpPr>
                <p:cNvPr id="398"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9"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0"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1"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404"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405"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4" name="Google Shape;3830;p78"/>
              <p:cNvSpPr/>
              <p:nvPr/>
            </p:nvSpPr>
            <p:spPr>
              <a:xfrm rot="20538352">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 name="Google Shape;3831;p78"/>
              <p:cNvSpPr/>
              <p:nvPr/>
            </p:nvSpPr>
            <p:spPr>
              <a:xfrm rot="20538352">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6" name="Google Shape;3832;p78"/>
              <p:cNvSpPr/>
              <p:nvPr/>
            </p:nvSpPr>
            <p:spPr>
              <a:xfrm rot="20538352">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7" name="Google Shape;3833;p78"/>
              <p:cNvSpPr/>
              <p:nvPr/>
            </p:nvSpPr>
            <p:spPr>
              <a:xfrm rot="20538352">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8"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9"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0"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1"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2"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3"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5"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6"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7"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69" name="Google Shape;3703;p78"/>
            <p:cNvSpPr/>
            <p:nvPr/>
          </p:nvSpPr>
          <p:spPr>
            <a:xfrm>
              <a:off x="3348641" y="1527191"/>
              <a:ext cx="114510" cy="101418"/>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grpSp>
      <p:grpSp>
        <p:nvGrpSpPr>
          <p:cNvPr id="406" name="Group 405"/>
          <p:cNvGrpSpPr/>
          <p:nvPr/>
        </p:nvGrpSpPr>
        <p:grpSpPr>
          <a:xfrm>
            <a:off x="817204" y="2865047"/>
            <a:ext cx="931123" cy="933432"/>
            <a:chOff x="7272763" y="2737505"/>
            <a:chExt cx="700074" cy="700074"/>
          </a:xfrm>
        </p:grpSpPr>
        <p:grpSp>
          <p:nvGrpSpPr>
            <p:cNvPr id="407" name="Google Shape;2566;p62"/>
            <p:cNvGrpSpPr/>
            <p:nvPr/>
          </p:nvGrpSpPr>
          <p:grpSpPr>
            <a:xfrm>
              <a:off x="7272763" y="2737505"/>
              <a:ext cx="700074" cy="700074"/>
              <a:chOff x="1803781" y="1600197"/>
              <a:chExt cx="828588" cy="828588"/>
            </a:xfrm>
          </p:grpSpPr>
          <p:sp>
            <p:nvSpPr>
              <p:cNvPr id="409"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410"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408" name="Rectangle 407"/>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spTree>
    <p:extLst>
      <p:ext uri="{BB962C8B-B14F-4D97-AF65-F5344CB8AC3E}">
        <p14:creationId xmlns:p14="http://schemas.microsoft.com/office/powerpoint/2010/main" val="31341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74415"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93" name="Group 192"/>
          <p:cNvGrpSpPr/>
          <p:nvPr/>
        </p:nvGrpSpPr>
        <p:grpSpPr>
          <a:xfrm>
            <a:off x="5896344" y="4314231"/>
            <a:ext cx="1298304" cy="696360"/>
            <a:chOff x="-1080918" y="1319293"/>
            <a:chExt cx="976143" cy="522270"/>
          </a:xfrm>
        </p:grpSpPr>
        <p:grpSp>
          <p:nvGrpSpPr>
            <p:cNvPr id="194" name="Google Shape;2582;p62"/>
            <p:cNvGrpSpPr/>
            <p:nvPr/>
          </p:nvGrpSpPr>
          <p:grpSpPr>
            <a:xfrm>
              <a:off x="-1080918" y="1319293"/>
              <a:ext cx="976143" cy="522270"/>
              <a:chOff x="404850" y="2182975"/>
              <a:chExt cx="2230850" cy="1111475"/>
            </a:xfrm>
          </p:grpSpPr>
          <p:sp>
            <p:nvSpPr>
              <p:cNvPr id="196"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7"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8"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99"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00"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1"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2"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4"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5"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6"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07"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09"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0"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1"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3"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4"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15"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6"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17"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8"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9"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0"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1"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22"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3"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10165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4.44444E-6 3.7037E-7 L 0.24046 0.00463 " pathEditMode="relative" rAng="0" ptsTypes="AA">
                                      <p:cBhvr>
                                        <p:cTn id="8" dur="2000" fill="hold"/>
                                        <p:tgtEl>
                                          <p:spTgt spid="193"/>
                                        </p:tgtEl>
                                        <p:attrNameLst>
                                          <p:attrName>ppt_x</p:attrName>
                                          <p:attrName>ppt_y</p:attrName>
                                        </p:attrNameLst>
                                      </p:cBhvr>
                                      <p:rCtr x="12014"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1858643" y="316341"/>
            <a:ext cx="10021993" cy="3645103"/>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just"/>
            <a:r>
              <a:rPr lang="en-US" sz="4800" smtClean="0">
                <a:latin typeface="Arial-Rounded" pitchFamily="34" charset="0"/>
                <a:ea typeface="Arial-Rounded" pitchFamily="34" charset="0"/>
                <a:cs typeface="Arial-Rounded" pitchFamily="34" charset="0"/>
              </a:rPr>
              <a:t>	Lan </a:t>
            </a:r>
            <a:r>
              <a:rPr lang="en-US" sz="4800">
                <a:latin typeface="Arial-Rounded" pitchFamily="34" charset="0"/>
                <a:ea typeface="Arial-Rounded" pitchFamily="34" charset="0"/>
                <a:cs typeface="Arial-Rounded" pitchFamily="34" charset="0"/>
              </a:rPr>
              <a:t>gửi thư cho Hà kể về quê Lan. Ở đó, có nhà sàn nằm ven đồi. Mùa này, chim ca rộn rã, sim nở rộ tím cả núi đồi. Lan mời Hà lên thăm quê Lan.</a:t>
            </a:r>
          </a:p>
        </p:txBody>
      </p:sp>
      <p:grpSp>
        <p:nvGrpSpPr>
          <p:cNvPr id="320" name="Group 319"/>
          <p:cNvGrpSpPr/>
          <p:nvPr/>
        </p:nvGrpSpPr>
        <p:grpSpPr>
          <a:xfrm>
            <a:off x="816549" y="2885127"/>
            <a:ext cx="931123" cy="933432"/>
            <a:chOff x="7272763" y="2737505"/>
            <a:chExt cx="700074" cy="700074"/>
          </a:xfrm>
        </p:grpSpPr>
        <p:grpSp>
          <p:nvGrpSpPr>
            <p:cNvPr id="321" name="Google Shape;2566;p62"/>
            <p:cNvGrpSpPr/>
            <p:nvPr/>
          </p:nvGrpSpPr>
          <p:grpSpPr>
            <a:xfrm>
              <a:off x="7272763" y="2737505"/>
              <a:ext cx="700074" cy="700074"/>
              <a:chOff x="1803781" y="1600197"/>
              <a:chExt cx="828588" cy="828588"/>
            </a:xfrm>
          </p:grpSpPr>
          <p:sp>
            <p:nvSpPr>
              <p:cNvPr id="323"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24"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322" name="Rectangle 321"/>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326" name="Group 325"/>
          <p:cNvGrpSpPr/>
          <p:nvPr/>
        </p:nvGrpSpPr>
        <p:grpSpPr>
          <a:xfrm>
            <a:off x="264360" y="4316269"/>
            <a:ext cx="824555" cy="2284420"/>
            <a:chOff x="1723542" y="1000116"/>
            <a:chExt cx="619950" cy="1830639"/>
          </a:xfrm>
        </p:grpSpPr>
        <p:sp>
          <p:nvSpPr>
            <p:cNvPr id="328"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29"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30"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1"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2"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33"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4"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5"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6"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7"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38"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9"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40"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1"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2"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3"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4"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45"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46"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7"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8"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9"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2"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1"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2"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13"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14"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15"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6"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7"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18"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9"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20"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1"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2"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3"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4"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5"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6"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7"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28"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29"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30"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1"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2"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3"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434" name="Google Shape;3859;p78"/>
            <p:cNvGrpSpPr/>
            <p:nvPr/>
          </p:nvGrpSpPr>
          <p:grpSpPr>
            <a:xfrm rot="10800000">
              <a:off x="1911054" y="1240027"/>
              <a:ext cx="236351" cy="49220"/>
              <a:chOff x="6929351" y="1970551"/>
              <a:chExt cx="578724" cy="120550"/>
            </a:xfrm>
          </p:grpSpPr>
          <p:sp>
            <p:nvSpPr>
              <p:cNvPr id="435"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6"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6411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4"/>
                                        </p:tgtEl>
                                        <p:attrNameLst>
                                          <p:attrName>style.visibility</p:attrName>
                                        </p:attrNameLst>
                                      </p:cBhvr>
                                      <p:to>
                                        <p:strVal val="visible"/>
                                      </p:to>
                                    </p:set>
                                    <p:anim calcmode="lin" valueType="num">
                                      <p:cBhvr>
                                        <p:cTn id="12" dur="1000" fill="hold"/>
                                        <p:tgtEl>
                                          <p:spTgt spid="744"/>
                                        </p:tgtEl>
                                        <p:attrNameLst>
                                          <p:attrName>ppt_w</p:attrName>
                                        </p:attrNameLst>
                                      </p:cBhvr>
                                      <p:tavLst>
                                        <p:tav tm="0">
                                          <p:val>
                                            <p:strVal val="#ppt_w*0.70"/>
                                          </p:val>
                                        </p:tav>
                                        <p:tav tm="100000">
                                          <p:val>
                                            <p:strVal val="#ppt_w"/>
                                          </p:val>
                                        </p:tav>
                                      </p:tavLst>
                                    </p:anim>
                                    <p:anim calcmode="lin" valueType="num">
                                      <p:cBhvr>
                                        <p:cTn id="13" dur="1000" fill="hold"/>
                                        <p:tgtEl>
                                          <p:spTgt spid="744"/>
                                        </p:tgtEl>
                                        <p:attrNameLst>
                                          <p:attrName>ppt_h</p:attrName>
                                        </p:attrNameLst>
                                      </p:cBhvr>
                                      <p:tavLst>
                                        <p:tav tm="0">
                                          <p:val>
                                            <p:strVal val="#ppt_h"/>
                                          </p:val>
                                        </p:tav>
                                        <p:tav tm="100000">
                                          <p:val>
                                            <p:strVal val="#ppt_h"/>
                                          </p:val>
                                        </p:tav>
                                      </p:tavLst>
                                    </p:anim>
                                    <p:animEffect transition="in" filter="fade">
                                      <p:cBhvr>
                                        <p:cTn id="14" dur="10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7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0"/>
        <p:cNvGrpSpPr/>
        <p:nvPr/>
      </p:nvGrpSpPr>
      <p:grpSpPr>
        <a:xfrm>
          <a:off x="0" y="0"/>
          <a:ext cx="0" cy="0"/>
          <a:chOff x="0" y="0"/>
          <a:chExt cx="0" cy="0"/>
        </a:xfrm>
      </p:grpSpPr>
      <p:sp>
        <p:nvSpPr>
          <p:cNvPr id="3672" name="Google Shape;3672;p78"/>
          <p:cNvSpPr/>
          <p:nvPr/>
        </p:nvSpPr>
        <p:spPr>
          <a:xfrm>
            <a:off x="9432422" y="3187752"/>
            <a:ext cx="48860" cy="48981"/>
          </a:xfrm>
          <a:custGeom>
            <a:avLst/>
            <a:gdLst/>
            <a:ahLst/>
            <a:cxnLst/>
            <a:rect l="l" t="t" r="r" b="b"/>
            <a:pathLst>
              <a:path w="2074" h="2074" extrusionOk="0">
                <a:moveTo>
                  <a:pt x="619" y="1"/>
                </a:moveTo>
                <a:lnTo>
                  <a:pt x="1" y="619"/>
                </a:lnTo>
                <a:lnTo>
                  <a:pt x="1419" y="2073"/>
                </a:lnTo>
                <a:lnTo>
                  <a:pt x="2073" y="1455"/>
                </a:lnTo>
                <a:lnTo>
                  <a:pt x="619" y="1"/>
                </a:lnTo>
                <a:close/>
              </a:path>
            </a:pathLst>
          </a:custGeom>
          <a:solidFill>
            <a:srgbClr val="FFDC48"/>
          </a:solidFill>
          <a:ln>
            <a:noFill/>
          </a:ln>
        </p:spPr>
        <p:txBody>
          <a:bodyPr spcFirstLastPara="1" wrap="square" lIns="121705" tIns="121705" rIns="121705" bIns="121705" anchor="ctr" anchorCtr="0">
            <a:noAutofit/>
          </a:bodyPr>
          <a:lstStyle/>
          <a:p>
            <a:endParaRPr/>
          </a:p>
        </p:txBody>
      </p:sp>
      <p:grpSp>
        <p:nvGrpSpPr>
          <p:cNvPr id="3673" name="Google Shape;3673;p78"/>
          <p:cNvGrpSpPr/>
          <p:nvPr/>
        </p:nvGrpSpPr>
        <p:grpSpPr>
          <a:xfrm>
            <a:off x="806350" y="2705093"/>
            <a:ext cx="4253773" cy="3433521"/>
            <a:chOff x="606262" y="2028819"/>
            <a:chExt cx="3198242" cy="2575141"/>
          </a:xfrm>
        </p:grpSpPr>
        <p:grpSp>
          <p:nvGrpSpPr>
            <p:cNvPr id="3674" name="Google Shape;3674;p78"/>
            <p:cNvGrpSpPr/>
            <p:nvPr/>
          </p:nvGrpSpPr>
          <p:grpSpPr>
            <a:xfrm>
              <a:off x="606262" y="2028819"/>
              <a:ext cx="3198242" cy="2575141"/>
              <a:chOff x="549125" y="238225"/>
              <a:chExt cx="6497850" cy="5231900"/>
            </a:xfrm>
          </p:grpSpPr>
          <p:sp>
            <p:nvSpPr>
              <p:cNvPr id="3675" name="Google Shape;3675;p78"/>
              <p:cNvSpPr/>
              <p:nvPr/>
            </p:nvSpPr>
            <p:spPr>
              <a:xfrm>
                <a:off x="5788750" y="5349725"/>
                <a:ext cx="1065725" cy="120400"/>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676" name="Google Shape;3676;p78"/>
              <p:cNvSpPr/>
              <p:nvPr/>
            </p:nvSpPr>
            <p:spPr>
              <a:xfrm>
                <a:off x="5887475" y="4755575"/>
                <a:ext cx="335875" cy="648275"/>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7" name="Google Shape;3677;p78"/>
              <p:cNvSpPr/>
              <p:nvPr/>
            </p:nvSpPr>
            <p:spPr>
              <a:xfrm>
                <a:off x="5854125" y="5252825"/>
                <a:ext cx="374200" cy="150575"/>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78" name="Google Shape;3678;p78"/>
              <p:cNvSpPr/>
              <p:nvPr/>
            </p:nvSpPr>
            <p:spPr>
              <a:xfrm>
                <a:off x="6411775" y="4755575"/>
                <a:ext cx="335850" cy="648275"/>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9" name="Google Shape;3679;p78"/>
              <p:cNvSpPr/>
              <p:nvPr/>
            </p:nvSpPr>
            <p:spPr>
              <a:xfrm>
                <a:off x="6406800" y="5252825"/>
                <a:ext cx="374650" cy="150575"/>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0" name="Google Shape;3680;p78"/>
              <p:cNvSpPr/>
              <p:nvPr/>
            </p:nvSpPr>
            <p:spPr>
              <a:xfrm>
                <a:off x="6049325" y="3716950"/>
                <a:ext cx="521150" cy="1488550"/>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681" name="Google Shape;3681;p78"/>
              <p:cNvSpPr/>
              <p:nvPr/>
            </p:nvSpPr>
            <p:spPr>
              <a:xfrm>
                <a:off x="6049775" y="3771925"/>
                <a:ext cx="89275" cy="1433575"/>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2" name="Google Shape;3682;p78"/>
              <p:cNvSpPr/>
              <p:nvPr/>
            </p:nvSpPr>
            <p:spPr>
              <a:xfrm>
                <a:off x="6393725" y="3990125"/>
                <a:ext cx="69900" cy="1215375"/>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3" name="Google Shape;3683;p78"/>
              <p:cNvSpPr/>
              <p:nvPr/>
            </p:nvSpPr>
            <p:spPr>
              <a:xfrm>
                <a:off x="6013700" y="3767425"/>
                <a:ext cx="298475" cy="171325"/>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4" name="Google Shape;3684;p78"/>
              <p:cNvSpPr/>
              <p:nvPr/>
            </p:nvSpPr>
            <p:spPr>
              <a:xfrm>
                <a:off x="6351350" y="3767425"/>
                <a:ext cx="207400" cy="189825"/>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5" name="Google Shape;3685;p78"/>
              <p:cNvSpPr/>
              <p:nvPr/>
            </p:nvSpPr>
            <p:spPr>
              <a:xfrm>
                <a:off x="5896500" y="2877275"/>
                <a:ext cx="793425" cy="655575"/>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86" name="Google Shape;3686;p78"/>
              <p:cNvSpPr/>
              <p:nvPr/>
            </p:nvSpPr>
            <p:spPr>
              <a:xfrm>
                <a:off x="6379300" y="2237400"/>
                <a:ext cx="667675" cy="885850"/>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7" name="Google Shape;3687;p78"/>
              <p:cNvSpPr/>
              <p:nvPr/>
            </p:nvSpPr>
            <p:spPr>
              <a:xfrm>
                <a:off x="5907775" y="1701050"/>
                <a:ext cx="1064800" cy="857675"/>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8" name="Google Shape;3688;p78"/>
              <p:cNvSpPr/>
              <p:nvPr/>
            </p:nvSpPr>
            <p:spPr>
              <a:xfrm>
                <a:off x="6127775" y="2676050"/>
                <a:ext cx="285825" cy="292125"/>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689" name="Google Shape;3689;p78"/>
              <p:cNvSpPr/>
              <p:nvPr/>
            </p:nvSpPr>
            <p:spPr>
              <a:xfrm>
                <a:off x="5893800" y="2034525"/>
                <a:ext cx="839400" cy="737100"/>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690" name="Google Shape;3690;p78"/>
              <p:cNvSpPr/>
              <p:nvPr/>
            </p:nvSpPr>
            <p:spPr>
              <a:xfrm>
                <a:off x="6034450" y="2829775"/>
                <a:ext cx="468400" cy="341275"/>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1" name="Google Shape;3691;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2" name="Google Shape;3692;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3" name="Google Shape;3693;p78"/>
              <p:cNvSpPr/>
              <p:nvPr/>
            </p:nvSpPr>
            <p:spPr>
              <a:xfrm>
                <a:off x="6127775" y="2780175"/>
                <a:ext cx="156900" cy="203775"/>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94" name="Google Shape;3694;p78"/>
              <p:cNvSpPr/>
              <p:nvPr/>
            </p:nvSpPr>
            <p:spPr>
              <a:xfrm>
                <a:off x="5969975" y="3671850"/>
                <a:ext cx="684800" cy="185700"/>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5" name="Google Shape;3695;p78"/>
              <p:cNvSpPr/>
              <p:nvPr/>
            </p:nvSpPr>
            <p:spPr>
              <a:xfrm>
                <a:off x="5974500" y="1924100"/>
                <a:ext cx="786200" cy="626200"/>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96" name="Google Shape;3696;p78"/>
              <p:cNvSpPr/>
              <p:nvPr/>
            </p:nvSpPr>
            <p:spPr>
              <a:xfrm>
                <a:off x="5690025" y="2861125"/>
                <a:ext cx="374200" cy="63460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7" name="Google Shape;3697;p78"/>
              <p:cNvSpPr/>
              <p:nvPr/>
            </p:nvSpPr>
            <p:spPr>
              <a:xfrm>
                <a:off x="5742325" y="2861275"/>
                <a:ext cx="321900" cy="634650"/>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8" name="Google Shape;3698;p78"/>
              <p:cNvSpPr/>
              <p:nvPr/>
            </p:nvSpPr>
            <p:spPr>
              <a:xfrm>
                <a:off x="5873050" y="2834725"/>
                <a:ext cx="255200" cy="672900"/>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99" name="Google Shape;3699;p78"/>
              <p:cNvSpPr/>
              <p:nvPr/>
            </p:nvSpPr>
            <p:spPr>
              <a:xfrm>
                <a:off x="6384725" y="2807675"/>
                <a:ext cx="333150" cy="653025"/>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00" name="Google Shape;3700;p78"/>
              <p:cNvSpPr/>
              <p:nvPr/>
            </p:nvSpPr>
            <p:spPr>
              <a:xfrm>
                <a:off x="5920850" y="3004900"/>
                <a:ext cx="193425" cy="194500"/>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701" name="Google Shape;3701;p78"/>
              <p:cNvSpPr/>
              <p:nvPr/>
            </p:nvSpPr>
            <p:spPr>
              <a:xfrm>
                <a:off x="6284650" y="2786925"/>
                <a:ext cx="157800" cy="207400"/>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02" name="Google Shape;3702;p78"/>
              <p:cNvSpPr/>
              <p:nvPr/>
            </p:nvSpPr>
            <p:spPr>
              <a:xfrm>
                <a:off x="2897775" y="3566375"/>
                <a:ext cx="88850" cy="74850"/>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3" name="Google Shape;3703;p78"/>
              <p:cNvSpPr/>
              <p:nvPr/>
            </p:nvSpPr>
            <p:spPr>
              <a:xfrm>
                <a:off x="2795450" y="3403625"/>
                <a:ext cx="232650" cy="206050"/>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4" name="Google Shape;3704;p78"/>
              <p:cNvSpPr/>
              <p:nvPr/>
            </p:nvSpPr>
            <p:spPr>
              <a:xfrm>
                <a:off x="3133900" y="4475625"/>
                <a:ext cx="413050" cy="916400"/>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5" name="Google Shape;3705;p78"/>
              <p:cNvSpPr/>
              <p:nvPr/>
            </p:nvSpPr>
            <p:spPr>
              <a:xfrm>
                <a:off x="3695250" y="4520725"/>
                <a:ext cx="269200" cy="883175"/>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6" name="Google Shape;3706;p78"/>
              <p:cNvSpPr/>
              <p:nvPr/>
            </p:nvSpPr>
            <p:spPr>
              <a:xfrm>
                <a:off x="3133900" y="4475175"/>
                <a:ext cx="364375" cy="917400"/>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7" name="Google Shape;3707;p78"/>
              <p:cNvSpPr/>
              <p:nvPr/>
            </p:nvSpPr>
            <p:spPr>
              <a:xfrm>
                <a:off x="3695250" y="4520725"/>
                <a:ext cx="269200" cy="88275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8" name="Google Shape;3708;p78"/>
              <p:cNvSpPr/>
              <p:nvPr/>
            </p:nvSpPr>
            <p:spPr>
              <a:xfrm>
                <a:off x="3028525" y="5349725"/>
                <a:ext cx="1065250" cy="120400"/>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09" name="Google Shape;3709;p78"/>
              <p:cNvSpPr/>
              <p:nvPr/>
            </p:nvSpPr>
            <p:spPr>
              <a:xfrm>
                <a:off x="3131375" y="4925975"/>
                <a:ext cx="323175" cy="469225"/>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0" name="Google Shape;3710;p78"/>
              <p:cNvSpPr/>
              <p:nvPr/>
            </p:nvSpPr>
            <p:spPr>
              <a:xfrm>
                <a:off x="3713725" y="4928700"/>
                <a:ext cx="265550" cy="477425"/>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1" name="Google Shape;3711;p78"/>
              <p:cNvSpPr/>
              <p:nvPr/>
            </p:nvSpPr>
            <p:spPr>
              <a:xfrm>
                <a:off x="3131375" y="4925975"/>
                <a:ext cx="267275" cy="446300"/>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2" name="Google Shape;3712;p78"/>
              <p:cNvSpPr/>
              <p:nvPr/>
            </p:nvSpPr>
            <p:spPr>
              <a:xfrm>
                <a:off x="3713725" y="4928700"/>
                <a:ext cx="266000" cy="477400"/>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3" name="Google Shape;3713;p78"/>
              <p:cNvSpPr/>
              <p:nvPr/>
            </p:nvSpPr>
            <p:spPr>
              <a:xfrm>
                <a:off x="3722750" y="5292925"/>
                <a:ext cx="276350" cy="11410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4" name="Google Shape;3714;p78"/>
              <p:cNvSpPr/>
              <p:nvPr/>
            </p:nvSpPr>
            <p:spPr>
              <a:xfrm>
                <a:off x="3373825" y="4265550"/>
                <a:ext cx="480575" cy="34490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15" name="Google Shape;3715;p78"/>
              <p:cNvSpPr/>
              <p:nvPr/>
            </p:nvSpPr>
            <p:spPr>
              <a:xfrm>
                <a:off x="3373825" y="4298925"/>
                <a:ext cx="133475" cy="311525"/>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16" name="Google Shape;3716;p78"/>
              <p:cNvSpPr/>
              <p:nvPr/>
            </p:nvSpPr>
            <p:spPr>
              <a:xfrm>
                <a:off x="3640250" y="4459850"/>
                <a:ext cx="55025" cy="150600"/>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7" name="Google Shape;3717;p78"/>
              <p:cNvSpPr/>
              <p:nvPr/>
            </p:nvSpPr>
            <p:spPr>
              <a:xfrm>
                <a:off x="3373825" y="3634000"/>
                <a:ext cx="339925" cy="303975"/>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18" name="Google Shape;3718;p78"/>
              <p:cNvSpPr/>
              <p:nvPr/>
            </p:nvSpPr>
            <p:spPr>
              <a:xfrm>
                <a:off x="2979550" y="2946325"/>
                <a:ext cx="877025" cy="723075"/>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719" name="Google Shape;3719;p78"/>
              <p:cNvSpPr/>
              <p:nvPr/>
            </p:nvSpPr>
            <p:spPr>
              <a:xfrm>
                <a:off x="3075400" y="2905950"/>
                <a:ext cx="96050" cy="114075"/>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20" name="Google Shape;3720;p78"/>
              <p:cNvSpPr/>
              <p:nvPr/>
            </p:nvSpPr>
            <p:spPr>
              <a:xfrm>
                <a:off x="2982525" y="2818675"/>
                <a:ext cx="838525" cy="601900"/>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1" name="Google Shape;3721;p78"/>
              <p:cNvSpPr/>
              <p:nvPr/>
            </p:nvSpPr>
            <p:spPr>
              <a:xfrm>
                <a:off x="2982525" y="2818550"/>
                <a:ext cx="565325" cy="602100"/>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2" name="Google Shape;3722;p78"/>
              <p:cNvSpPr/>
              <p:nvPr/>
            </p:nvSpPr>
            <p:spPr>
              <a:xfrm>
                <a:off x="3323325" y="3691250"/>
                <a:ext cx="343550" cy="262825"/>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23" name="Google Shape;3723;p78"/>
              <p:cNvSpPr/>
              <p:nvPr/>
            </p:nvSpPr>
            <p:spPr>
              <a:xfrm>
                <a:off x="3283675" y="3707475"/>
                <a:ext cx="582000" cy="660725"/>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4" name="Google Shape;3724;p78"/>
              <p:cNvSpPr/>
              <p:nvPr/>
            </p:nvSpPr>
            <p:spPr>
              <a:xfrm>
                <a:off x="3386900" y="3673650"/>
                <a:ext cx="116775" cy="154650"/>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5" name="Google Shape;3725;p78"/>
              <p:cNvSpPr/>
              <p:nvPr/>
            </p:nvSpPr>
            <p:spPr>
              <a:xfrm>
                <a:off x="3503650" y="3661050"/>
                <a:ext cx="114975" cy="148325"/>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6" name="Google Shape;3726;p78"/>
              <p:cNvSpPr/>
              <p:nvPr/>
            </p:nvSpPr>
            <p:spPr>
              <a:xfrm>
                <a:off x="3729500" y="3719200"/>
                <a:ext cx="375550" cy="503450"/>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7" name="Google Shape;3727;p78"/>
              <p:cNvSpPr/>
              <p:nvPr/>
            </p:nvSpPr>
            <p:spPr>
              <a:xfrm>
                <a:off x="2872525" y="3600625"/>
                <a:ext cx="525225" cy="342750"/>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8" name="Google Shape;3728;p78"/>
              <p:cNvSpPr/>
              <p:nvPr/>
            </p:nvSpPr>
            <p:spPr>
              <a:xfrm>
                <a:off x="2951425" y="3845875"/>
                <a:ext cx="914125" cy="522300"/>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9" name="Google Shape;3729;p78"/>
              <p:cNvSpPr/>
              <p:nvPr/>
            </p:nvSpPr>
            <p:spPr>
              <a:xfrm>
                <a:off x="3909825" y="3631725"/>
                <a:ext cx="245725" cy="181975"/>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30" name="Google Shape;3730;p78"/>
              <p:cNvSpPr/>
              <p:nvPr/>
            </p:nvSpPr>
            <p:spPr>
              <a:xfrm>
                <a:off x="3099750" y="5268050"/>
                <a:ext cx="279050" cy="135350"/>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31" name="Google Shape;3731;p78"/>
              <p:cNvSpPr/>
              <p:nvPr/>
            </p:nvSpPr>
            <p:spPr>
              <a:xfrm>
                <a:off x="4398950"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2" name="Google Shape;3732;p78"/>
              <p:cNvSpPr/>
              <p:nvPr/>
            </p:nvSpPr>
            <p:spPr>
              <a:xfrm>
                <a:off x="4741150" y="3373175"/>
                <a:ext cx="799100" cy="2025450"/>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3" name="Google Shape;3733;p78"/>
              <p:cNvSpPr/>
              <p:nvPr/>
            </p:nvSpPr>
            <p:spPr>
              <a:xfrm>
                <a:off x="4398950" y="3436950"/>
                <a:ext cx="310625" cy="1961950"/>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4" name="Google Shape;3734;p78"/>
              <p:cNvSpPr/>
              <p:nvPr/>
            </p:nvSpPr>
            <p:spPr>
              <a:xfrm>
                <a:off x="5403325" y="5218225"/>
                <a:ext cx="68100" cy="24250"/>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5" name="Google Shape;3735;p78"/>
              <p:cNvSpPr/>
              <p:nvPr/>
            </p:nvSpPr>
            <p:spPr>
              <a:xfrm>
                <a:off x="4741625" y="3373075"/>
                <a:ext cx="580125" cy="2025550"/>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6" name="Google Shape;3736;p78"/>
              <p:cNvSpPr/>
              <p:nvPr/>
            </p:nvSpPr>
            <p:spPr>
              <a:xfrm>
                <a:off x="4343050" y="5349725"/>
                <a:ext cx="1324025" cy="120400"/>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37" name="Google Shape;3737;p78"/>
              <p:cNvSpPr/>
              <p:nvPr/>
            </p:nvSpPr>
            <p:spPr>
              <a:xfrm>
                <a:off x="4364225" y="4738000"/>
                <a:ext cx="364275" cy="660900"/>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38" name="Google Shape;3738;p78"/>
              <p:cNvSpPr/>
              <p:nvPr/>
            </p:nvSpPr>
            <p:spPr>
              <a:xfrm>
                <a:off x="4249275" y="3397325"/>
                <a:ext cx="1134700" cy="696950"/>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739" name="Google Shape;3739;p78"/>
              <p:cNvSpPr/>
              <p:nvPr/>
            </p:nvSpPr>
            <p:spPr>
              <a:xfrm>
                <a:off x="5069275" y="4743400"/>
                <a:ext cx="471325" cy="659750"/>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40" name="Google Shape;3740;p78"/>
              <p:cNvSpPr/>
              <p:nvPr/>
            </p:nvSpPr>
            <p:spPr>
              <a:xfrm>
                <a:off x="3888200" y="3656000"/>
                <a:ext cx="201525" cy="150400"/>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41" name="Google Shape;3741;p78"/>
              <p:cNvSpPr/>
              <p:nvPr/>
            </p:nvSpPr>
            <p:spPr>
              <a:xfrm>
                <a:off x="4249275" y="3427975"/>
                <a:ext cx="436850" cy="621225"/>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2" name="Google Shape;3742;p78"/>
              <p:cNvSpPr/>
              <p:nvPr/>
            </p:nvSpPr>
            <p:spPr>
              <a:xfrm>
                <a:off x="4997600" y="3796725"/>
                <a:ext cx="115425" cy="276825"/>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3" name="Google Shape;3743;p78"/>
              <p:cNvSpPr/>
              <p:nvPr/>
            </p:nvSpPr>
            <p:spPr>
              <a:xfrm>
                <a:off x="5103100" y="3719200"/>
                <a:ext cx="201975" cy="255175"/>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4" name="Google Shape;3744;p78"/>
              <p:cNvSpPr/>
              <p:nvPr/>
            </p:nvSpPr>
            <p:spPr>
              <a:xfrm>
                <a:off x="4433200" y="3356750"/>
                <a:ext cx="697875" cy="20195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5" name="Google Shape;3745;p78"/>
              <p:cNvSpPr/>
              <p:nvPr/>
            </p:nvSpPr>
            <p:spPr>
              <a:xfrm>
                <a:off x="4545450" y="2377150"/>
                <a:ext cx="322800" cy="298025"/>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46" name="Google Shape;3746;p78"/>
              <p:cNvSpPr/>
              <p:nvPr/>
            </p:nvSpPr>
            <p:spPr>
              <a:xfrm>
                <a:off x="4461600" y="2508350"/>
                <a:ext cx="477425" cy="353000"/>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47" name="Google Shape;3747;p78"/>
              <p:cNvSpPr/>
              <p:nvPr/>
            </p:nvSpPr>
            <p:spPr>
              <a:xfrm>
                <a:off x="4406600" y="2534500"/>
                <a:ext cx="727175" cy="934100"/>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8" name="Google Shape;3748;p78"/>
              <p:cNvSpPr/>
              <p:nvPr/>
            </p:nvSpPr>
            <p:spPr>
              <a:xfrm>
                <a:off x="4407050" y="2534500"/>
                <a:ext cx="700575" cy="934250"/>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9" name="Google Shape;3749;p78"/>
              <p:cNvSpPr/>
              <p:nvPr/>
            </p:nvSpPr>
            <p:spPr>
              <a:xfrm>
                <a:off x="4554925" y="2465525"/>
                <a:ext cx="160500" cy="20965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0" name="Google Shape;3750;p78"/>
              <p:cNvSpPr/>
              <p:nvPr/>
            </p:nvSpPr>
            <p:spPr>
              <a:xfrm>
                <a:off x="4715400" y="2465525"/>
                <a:ext cx="160075" cy="20965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1" name="Google Shape;3751;p78"/>
              <p:cNvSpPr/>
              <p:nvPr/>
            </p:nvSpPr>
            <p:spPr>
              <a:xfrm>
                <a:off x="4352525" y="2552525"/>
                <a:ext cx="225875" cy="699250"/>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2" name="Google Shape;3752;p78"/>
              <p:cNvSpPr/>
              <p:nvPr/>
            </p:nvSpPr>
            <p:spPr>
              <a:xfrm>
                <a:off x="4968300" y="2543925"/>
                <a:ext cx="374200" cy="634650"/>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3" name="Google Shape;3753;p78"/>
              <p:cNvSpPr/>
              <p:nvPr/>
            </p:nvSpPr>
            <p:spPr>
              <a:xfrm>
                <a:off x="4985875" y="2802725"/>
                <a:ext cx="301625" cy="375850"/>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4" name="Google Shape;3754;p78"/>
              <p:cNvSpPr/>
              <p:nvPr/>
            </p:nvSpPr>
            <p:spPr>
              <a:xfrm>
                <a:off x="4893925" y="2525475"/>
                <a:ext cx="259225" cy="686050"/>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5" name="Google Shape;3755;p78"/>
              <p:cNvSpPr/>
              <p:nvPr/>
            </p:nvSpPr>
            <p:spPr>
              <a:xfrm>
                <a:off x="4907900" y="2698925"/>
                <a:ext cx="197025" cy="19805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56" name="Google Shape;3756;p78"/>
              <p:cNvSpPr/>
              <p:nvPr/>
            </p:nvSpPr>
            <p:spPr>
              <a:xfrm>
                <a:off x="3936875" y="2600350"/>
                <a:ext cx="506725" cy="1119100"/>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7" name="Google Shape;3757;p78"/>
              <p:cNvSpPr/>
              <p:nvPr/>
            </p:nvSpPr>
            <p:spPr>
              <a:xfrm>
                <a:off x="3999975" y="3290025"/>
                <a:ext cx="374650" cy="429700"/>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8" name="Google Shape;3758;p78"/>
              <p:cNvSpPr/>
              <p:nvPr/>
            </p:nvSpPr>
            <p:spPr>
              <a:xfrm>
                <a:off x="4219975" y="2299500"/>
                <a:ext cx="226775" cy="194875"/>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9" name="Google Shape;3759;p78"/>
              <p:cNvSpPr/>
              <p:nvPr/>
            </p:nvSpPr>
            <p:spPr>
              <a:xfrm>
                <a:off x="4955225" y="2280450"/>
                <a:ext cx="228125" cy="193675"/>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0" name="Google Shape;3760;p78"/>
              <p:cNvSpPr/>
              <p:nvPr/>
            </p:nvSpPr>
            <p:spPr>
              <a:xfrm>
                <a:off x="4366950" y="2260375"/>
                <a:ext cx="104150" cy="92500"/>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1" name="Google Shape;3761;p78"/>
              <p:cNvSpPr/>
              <p:nvPr/>
            </p:nvSpPr>
            <p:spPr>
              <a:xfrm>
                <a:off x="4938550" y="2256200"/>
                <a:ext cx="105075" cy="92275"/>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2" name="Google Shape;3762;p78"/>
              <p:cNvSpPr/>
              <p:nvPr/>
            </p:nvSpPr>
            <p:spPr>
              <a:xfrm>
                <a:off x="4257400" y="1684275"/>
                <a:ext cx="883575" cy="750600"/>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63" name="Google Shape;3763;p78"/>
              <p:cNvSpPr/>
              <p:nvPr/>
            </p:nvSpPr>
            <p:spPr>
              <a:xfrm>
                <a:off x="4188875" y="1554575"/>
                <a:ext cx="520700" cy="56762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4" name="Google Shape;3764;p78"/>
              <p:cNvSpPr/>
              <p:nvPr/>
            </p:nvSpPr>
            <p:spPr>
              <a:xfrm>
                <a:off x="4189325" y="1556700"/>
                <a:ext cx="351650" cy="565500"/>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5" name="Google Shape;3765;p78"/>
              <p:cNvSpPr/>
              <p:nvPr/>
            </p:nvSpPr>
            <p:spPr>
              <a:xfrm>
                <a:off x="4686550" y="1554575"/>
                <a:ext cx="522050" cy="56762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6" name="Google Shape;3766;p78"/>
              <p:cNvSpPr/>
              <p:nvPr/>
            </p:nvSpPr>
            <p:spPr>
              <a:xfrm>
                <a:off x="4679350" y="1741525"/>
                <a:ext cx="304300" cy="316500"/>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7" name="Google Shape;3767;p78"/>
              <p:cNvSpPr/>
              <p:nvPr/>
            </p:nvSpPr>
            <p:spPr>
              <a:xfrm>
                <a:off x="4421475" y="1728900"/>
                <a:ext cx="304325" cy="316500"/>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8" name="Google Shape;3768;p78"/>
              <p:cNvSpPr/>
              <p:nvPr/>
            </p:nvSpPr>
            <p:spPr>
              <a:xfrm>
                <a:off x="4364225" y="4754675"/>
                <a:ext cx="268250" cy="644225"/>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69" name="Google Shape;3769;p78"/>
              <p:cNvSpPr/>
              <p:nvPr/>
            </p:nvSpPr>
            <p:spPr>
              <a:xfrm>
                <a:off x="5069275" y="4757375"/>
                <a:ext cx="233550" cy="645775"/>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0" name="Google Shape;3770;p78"/>
              <p:cNvSpPr/>
              <p:nvPr/>
            </p:nvSpPr>
            <p:spPr>
              <a:xfrm>
                <a:off x="5311825" y="5216625"/>
                <a:ext cx="228775" cy="179575"/>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1" name="Google Shape;3771;p78"/>
              <p:cNvSpPr/>
              <p:nvPr/>
            </p:nvSpPr>
            <p:spPr>
              <a:xfrm>
                <a:off x="4346650" y="5244700"/>
                <a:ext cx="381850" cy="154200"/>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2" name="Google Shape;3772;p78"/>
              <p:cNvSpPr/>
              <p:nvPr/>
            </p:nvSpPr>
            <p:spPr>
              <a:xfrm>
                <a:off x="5195500" y="5217625"/>
                <a:ext cx="394475" cy="199300"/>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3" name="Google Shape;3773;p78"/>
              <p:cNvSpPr/>
              <p:nvPr/>
            </p:nvSpPr>
            <p:spPr>
              <a:xfrm>
                <a:off x="2246825" y="3436875"/>
                <a:ext cx="330000" cy="1962025"/>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4" name="Google Shape;3774;p78"/>
              <p:cNvSpPr/>
              <p:nvPr/>
            </p:nvSpPr>
            <p:spPr>
              <a:xfrm>
                <a:off x="1793325"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5" name="Google Shape;3775;p78"/>
              <p:cNvSpPr/>
              <p:nvPr/>
            </p:nvSpPr>
            <p:spPr>
              <a:xfrm>
                <a:off x="2246825" y="3433175"/>
                <a:ext cx="330000" cy="1966175"/>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6" name="Google Shape;3776;p78"/>
              <p:cNvSpPr/>
              <p:nvPr/>
            </p:nvSpPr>
            <p:spPr>
              <a:xfrm>
                <a:off x="1793325" y="3437550"/>
                <a:ext cx="262375" cy="1961350"/>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7" name="Google Shape;3777;p78"/>
              <p:cNvSpPr/>
              <p:nvPr/>
            </p:nvSpPr>
            <p:spPr>
              <a:xfrm>
                <a:off x="1653125" y="5349725"/>
                <a:ext cx="1065275" cy="120400"/>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78" name="Google Shape;3778;p78"/>
              <p:cNvSpPr/>
              <p:nvPr/>
            </p:nvSpPr>
            <p:spPr>
              <a:xfrm>
                <a:off x="2246825" y="4738000"/>
                <a:ext cx="364725" cy="661350"/>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79" name="Google Shape;3779;p78"/>
              <p:cNvSpPr/>
              <p:nvPr/>
            </p:nvSpPr>
            <p:spPr>
              <a:xfrm>
                <a:off x="1758150" y="4738000"/>
                <a:ext cx="364725" cy="661350"/>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0" name="Google Shape;3780;p78"/>
              <p:cNvSpPr/>
              <p:nvPr/>
            </p:nvSpPr>
            <p:spPr>
              <a:xfrm>
                <a:off x="2246825" y="4738000"/>
                <a:ext cx="364725" cy="660900"/>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1" name="Google Shape;3781;p78"/>
              <p:cNvSpPr/>
              <p:nvPr/>
            </p:nvSpPr>
            <p:spPr>
              <a:xfrm>
                <a:off x="1758150" y="4754675"/>
                <a:ext cx="293500" cy="644675"/>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2" name="Google Shape;3782;p78"/>
              <p:cNvSpPr/>
              <p:nvPr/>
            </p:nvSpPr>
            <p:spPr>
              <a:xfrm>
                <a:off x="1645000" y="3626775"/>
                <a:ext cx="1073850" cy="743450"/>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83" name="Google Shape;3783;p78"/>
              <p:cNvSpPr/>
              <p:nvPr/>
            </p:nvSpPr>
            <p:spPr>
              <a:xfrm>
                <a:off x="1741025" y="5244700"/>
                <a:ext cx="381850" cy="153750"/>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4" name="Google Shape;3784;p78"/>
              <p:cNvSpPr/>
              <p:nvPr/>
            </p:nvSpPr>
            <p:spPr>
              <a:xfrm>
                <a:off x="1644550" y="3626775"/>
                <a:ext cx="654150" cy="746275"/>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785" name="Google Shape;3785;p78"/>
              <p:cNvSpPr/>
              <p:nvPr/>
            </p:nvSpPr>
            <p:spPr>
              <a:xfrm>
                <a:off x="1830300" y="3584850"/>
                <a:ext cx="697850" cy="201750"/>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86" name="Google Shape;3786;p78"/>
              <p:cNvSpPr/>
              <p:nvPr/>
            </p:nvSpPr>
            <p:spPr>
              <a:xfrm>
                <a:off x="1532425" y="1750825"/>
                <a:ext cx="1114275" cy="109202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7" name="Google Shape;3787;p78"/>
              <p:cNvSpPr/>
              <p:nvPr/>
            </p:nvSpPr>
            <p:spPr>
              <a:xfrm>
                <a:off x="1532425" y="1751125"/>
                <a:ext cx="835250" cy="1091725"/>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8" name="Google Shape;3788;p78"/>
              <p:cNvSpPr/>
              <p:nvPr/>
            </p:nvSpPr>
            <p:spPr>
              <a:xfrm>
                <a:off x="1532425" y="2202700"/>
                <a:ext cx="1048025" cy="640150"/>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9" name="Google Shape;3789;p78"/>
              <p:cNvSpPr/>
              <p:nvPr/>
            </p:nvSpPr>
            <p:spPr>
              <a:xfrm>
                <a:off x="1942075" y="2605275"/>
                <a:ext cx="322800" cy="298000"/>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790" name="Google Shape;3790;p78"/>
              <p:cNvSpPr/>
              <p:nvPr/>
            </p:nvSpPr>
            <p:spPr>
              <a:xfrm>
                <a:off x="1647725" y="1910025"/>
                <a:ext cx="891250" cy="751250"/>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91" name="Google Shape;3791;p78"/>
              <p:cNvSpPr/>
              <p:nvPr/>
            </p:nvSpPr>
            <p:spPr>
              <a:xfrm>
                <a:off x="1858700" y="2736450"/>
                <a:ext cx="476950" cy="353000"/>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92" name="Google Shape;3792;p78"/>
              <p:cNvSpPr/>
              <p:nvPr/>
            </p:nvSpPr>
            <p:spPr>
              <a:xfrm>
                <a:off x="1803700" y="2762600"/>
                <a:ext cx="726700" cy="934250"/>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3" name="Google Shape;3793;p78"/>
              <p:cNvSpPr/>
              <p:nvPr/>
            </p:nvSpPr>
            <p:spPr>
              <a:xfrm>
                <a:off x="1803700" y="2776575"/>
                <a:ext cx="717250" cy="920275"/>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4" name="Google Shape;3794;p78"/>
              <p:cNvSpPr/>
              <p:nvPr/>
            </p:nvSpPr>
            <p:spPr>
              <a:xfrm>
                <a:off x="1952000" y="2693625"/>
                <a:ext cx="160050" cy="20965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5" name="Google Shape;3795;p78"/>
              <p:cNvSpPr/>
              <p:nvPr/>
            </p:nvSpPr>
            <p:spPr>
              <a:xfrm>
                <a:off x="2112025" y="2693625"/>
                <a:ext cx="160525" cy="20965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6" name="Google Shape;3796;p78"/>
              <p:cNvSpPr/>
              <p:nvPr/>
            </p:nvSpPr>
            <p:spPr>
              <a:xfrm>
                <a:off x="2350050" y="2772025"/>
                <a:ext cx="374200" cy="634800"/>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7" name="Google Shape;3797;p78"/>
              <p:cNvSpPr/>
              <p:nvPr/>
            </p:nvSpPr>
            <p:spPr>
              <a:xfrm>
                <a:off x="2379350" y="3107900"/>
                <a:ext cx="290800" cy="299025"/>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0" name="Google Shape;3800;p78"/>
              <p:cNvSpPr/>
              <p:nvPr/>
            </p:nvSpPr>
            <p:spPr>
              <a:xfrm>
                <a:off x="1464700" y="2825500"/>
                <a:ext cx="373725" cy="634625"/>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1" name="Google Shape;3801;p78"/>
              <p:cNvSpPr/>
              <p:nvPr/>
            </p:nvSpPr>
            <p:spPr>
              <a:xfrm>
                <a:off x="1709025" y="2780625"/>
                <a:ext cx="225425" cy="69935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802" name="Google Shape;3802;p78"/>
              <p:cNvSpPr/>
              <p:nvPr/>
            </p:nvSpPr>
            <p:spPr>
              <a:xfrm>
                <a:off x="1667550" y="2972100"/>
                <a:ext cx="197475" cy="19805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804" name="Google Shape;3804;p78"/>
              <p:cNvSpPr/>
              <p:nvPr/>
            </p:nvSpPr>
            <p:spPr>
              <a:xfrm>
                <a:off x="1668000" y="2975825"/>
                <a:ext cx="105950" cy="194225"/>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805" name="Google Shape;3805;p78"/>
              <p:cNvSpPr/>
              <p:nvPr/>
            </p:nvSpPr>
            <p:spPr>
              <a:xfrm>
                <a:off x="1658075" y="1849775"/>
                <a:ext cx="865575" cy="454525"/>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6" name="Google Shape;3806;p78"/>
              <p:cNvSpPr/>
              <p:nvPr/>
            </p:nvSpPr>
            <p:spPr>
              <a:xfrm>
                <a:off x="1657625" y="1853325"/>
                <a:ext cx="380500" cy="387725"/>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7" name="Google Shape;3807;p78"/>
              <p:cNvSpPr/>
              <p:nvPr/>
            </p:nvSpPr>
            <p:spPr>
              <a:xfrm>
                <a:off x="1764925" y="2149950"/>
                <a:ext cx="252925" cy="252475"/>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08" name="Google Shape;3808;p78"/>
              <p:cNvSpPr/>
              <p:nvPr/>
            </p:nvSpPr>
            <p:spPr>
              <a:xfrm>
                <a:off x="1704525" y="2136300"/>
                <a:ext cx="326850" cy="280100"/>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09" name="Google Shape;3809;p78"/>
              <p:cNvSpPr/>
              <p:nvPr/>
            </p:nvSpPr>
            <p:spPr>
              <a:xfrm>
                <a:off x="2158925" y="2140950"/>
                <a:ext cx="252475" cy="252475"/>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10" name="Google Shape;3810;p78"/>
              <p:cNvSpPr/>
              <p:nvPr/>
            </p:nvSpPr>
            <p:spPr>
              <a:xfrm>
                <a:off x="2098075" y="2127075"/>
                <a:ext cx="326850" cy="279875"/>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1" name="Google Shape;3811;p78"/>
              <p:cNvSpPr/>
              <p:nvPr/>
            </p:nvSpPr>
            <p:spPr>
              <a:xfrm>
                <a:off x="2006550" y="2225075"/>
                <a:ext cx="165475" cy="60600"/>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2" name="Google Shape;3812;p78"/>
              <p:cNvSpPr/>
              <p:nvPr/>
            </p:nvSpPr>
            <p:spPr>
              <a:xfrm>
                <a:off x="1662075" y="2206750"/>
                <a:ext cx="106475" cy="54125"/>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3" name="Google Shape;3813;p78"/>
              <p:cNvSpPr/>
              <p:nvPr/>
            </p:nvSpPr>
            <p:spPr>
              <a:xfrm>
                <a:off x="2395600" y="2262800"/>
                <a:ext cx="119250" cy="56225"/>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4" name="Google Shape;3814;p78"/>
              <p:cNvSpPr/>
              <p:nvPr/>
            </p:nvSpPr>
            <p:spPr>
              <a:xfrm>
                <a:off x="2410025" y="4069475"/>
                <a:ext cx="162750" cy="261475"/>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5" name="Google Shape;3815;p78"/>
              <p:cNvSpPr/>
              <p:nvPr/>
            </p:nvSpPr>
            <p:spPr>
              <a:xfrm>
                <a:off x="2246825" y="5244700"/>
                <a:ext cx="381850" cy="153750"/>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6" name="Google Shape;3816;p78"/>
              <p:cNvSpPr/>
              <p:nvPr/>
            </p:nvSpPr>
            <p:spPr>
              <a:xfrm>
                <a:off x="2553825" y="3954050"/>
                <a:ext cx="140675" cy="2195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7" name="Google Shape;3817;p78"/>
              <p:cNvSpPr/>
              <p:nvPr/>
            </p:nvSpPr>
            <p:spPr>
              <a:xfrm>
                <a:off x="1208625" y="1316875"/>
                <a:ext cx="118600" cy="4089225"/>
              </a:xfrm>
              <a:custGeom>
                <a:avLst/>
                <a:gdLst/>
                <a:ahLst/>
                <a:cxnLst/>
                <a:rect l="l" t="t" r="r" b="b"/>
                <a:pathLst>
                  <a:path w="4744" h="163569" extrusionOk="0">
                    <a:moveTo>
                      <a:pt x="1" y="1"/>
                    </a:moveTo>
                    <a:lnTo>
                      <a:pt x="1" y="163569"/>
                    </a:lnTo>
                    <a:lnTo>
                      <a:pt x="4743" y="163569"/>
                    </a:lnTo>
                    <a:lnTo>
                      <a:pt x="4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8" name="Google Shape;3818;p78"/>
              <p:cNvSpPr/>
              <p:nvPr/>
            </p:nvSpPr>
            <p:spPr>
              <a:xfrm>
                <a:off x="549125" y="238225"/>
                <a:ext cx="1437625" cy="1411375"/>
              </a:xfrm>
              <a:custGeom>
                <a:avLst/>
                <a:gdLst/>
                <a:ahLst/>
                <a:cxnLst/>
                <a:rect l="l" t="t" r="r" b="b"/>
                <a:pathLst>
                  <a:path w="57505" h="56455" extrusionOk="0">
                    <a:moveTo>
                      <a:pt x="28752" y="1"/>
                    </a:moveTo>
                    <a:cubicBezTo>
                      <a:pt x="27373" y="1"/>
                      <a:pt x="25993" y="528"/>
                      <a:pt x="24938" y="1583"/>
                    </a:cubicBezTo>
                    <a:lnTo>
                      <a:pt x="2110" y="24411"/>
                    </a:lnTo>
                    <a:cubicBezTo>
                      <a:pt x="0" y="26521"/>
                      <a:pt x="0" y="29929"/>
                      <a:pt x="2110" y="32039"/>
                    </a:cubicBezTo>
                    <a:lnTo>
                      <a:pt x="24938" y="54885"/>
                    </a:lnTo>
                    <a:cubicBezTo>
                      <a:pt x="25993" y="55931"/>
                      <a:pt x="27373" y="56454"/>
                      <a:pt x="28752" y="56454"/>
                    </a:cubicBezTo>
                    <a:cubicBezTo>
                      <a:pt x="30132" y="56454"/>
                      <a:pt x="31511" y="55931"/>
                      <a:pt x="32566" y="54885"/>
                    </a:cubicBezTo>
                    <a:lnTo>
                      <a:pt x="55412" y="32039"/>
                    </a:lnTo>
                    <a:cubicBezTo>
                      <a:pt x="57504" y="29929"/>
                      <a:pt x="57504" y="26521"/>
                      <a:pt x="55412" y="24411"/>
                    </a:cubicBezTo>
                    <a:lnTo>
                      <a:pt x="32566" y="1583"/>
                    </a:lnTo>
                    <a:cubicBezTo>
                      <a:pt x="31511" y="528"/>
                      <a:pt x="30132" y="1"/>
                      <a:pt x="2875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19" name="Google Shape;3819;p78"/>
              <p:cNvSpPr/>
              <p:nvPr/>
            </p:nvSpPr>
            <p:spPr>
              <a:xfrm>
                <a:off x="619900" y="308425"/>
                <a:ext cx="1296075" cy="1270400"/>
              </a:xfrm>
              <a:custGeom>
                <a:avLst/>
                <a:gdLst/>
                <a:ahLst/>
                <a:cxnLst/>
                <a:rect l="l" t="t" r="r" b="b"/>
                <a:pathLst>
                  <a:path w="51843" h="50816" extrusionOk="0">
                    <a:moveTo>
                      <a:pt x="25930" y="1083"/>
                    </a:moveTo>
                    <a:cubicBezTo>
                      <a:pt x="27030" y="1083"/>
                      <a:pt x="28112" y="1534"/>
                      <a:pt x="28887" y="2327"/>
                    </a:cubicBezTo>
                    <a:lnTo>
                      <a:pt x="49011" y="22451"/>
                    </a:lnTo>
                    <a:cubicBezTo>
                      <a:pt x="50652" y="24092"/>
                      <a:pt x="50652" y="26742"/>
                      <a:pt x="49011" y="28383"/>
                    </a:cubicBezTo>
                    <a:lnTo>
                      <a:pt x="28887" y="48507"/>
                    </a:lnTo>
                    <a:cubicBezTo>
                      <a:pt x="28067" y="49328"/>
                      <a:pt x="26994" y="49738"/>
                      <a:pt x="25921" y="49738"/>
                    </a:cubicBezTo>
                    <a:cubicBezTo>
                      <a:pt x="24848" y="49738"/>
                      <a:pt x="23775" y="49328"/>
                      <a:pt x="22955" y="48507"/>
                    </a:cubicBezTo>
                    <a:lnTo>
                      <a:pt x="2813" y="28383"/>
                    </a:lnTo>
                    <a:cubicBezTo>
                      <a:pt x="1190" y="26742"/>
                      <a:pt x="1190" y="24092"/>
                      <a:pt x="2813" y="22451"/>
                    </a:cubicBezTo>
                    <a:lnTo>
                      <a:pt x="22955" y="2309"/>
                    </a:lnTo>
                    <a:cubicBezTo>
                      <a:pt x="23730" y="1534"/>
                      <a:pt x="24812" y="1083"/>
                      <a:pt x="25930" y="1083"/>
                    </a:cubicBezTo>
                    <a:close/>
                    <a:moveTo>
                      <a:pt x="25930" y="1"/>
                    </a:moveTo>
                    <a:cubicBezTo>
                      <a:pt x="24524" y="1"/>
                      <a:pt x="23171" y="560"/>
                      <a:pt x="22197" y="1552"/>
                    </a:cubicBezTo>
                    <a:lnTo>
                      <a:pt x="2056" y="21675"/>
                    </a:lnTo>
                    <a:cubicBezTo>
                      <a:pt x="0" y="23749"/>
                      <a:pt x="0" y="27085"/>
                      <a:pt x="2056" y="29159"/>
                    </a:cubicBezTo>
                    <a:lnTo>
                      <a:pt x="22197" y="49282"/>
                    </a:lnTo>
                    <a:cubicBezTo>
                      <a:pt x="23156" y="50259"/>
                      <a:pt x="24481" y="50816"/>
                      <a:pt x="25864" y="50816"/>
                    </a:cubicBezTo>
                    <a:cubicBezTo>
                      <a:pt x="25886" y="50816"/>
                      <a:pt x="25908" y="50815"/>
                      <a:pt x="25930" y="50815"/>
                    </a:cubicBezTo>
                    <a:cubicBezTo>
                      <a:pt x="25952" y="50815"/>
                      <a:pt x="25974" y="50816"/>
                      <a:pt x="25995" y="50816"/>
                    </a:cubicBezTo>
                    <a:cubicBezTo>
                      <a:pt x="27361" y="50816"/>
                      <a:pt x="28686" y="50259"/>
                      <a:pt x="29663" y="49282"/>
                    </a:cubicBezTo>
                    <a:lnTo>
                      <a:pt x="49786" y="29159"/>
                    </a:lnTo>
                    <a:cubicBezTo>
                      <a:pt x="51842" y="27085"/>
                      <a:pt x="51842" y="23749"/>
                      <a:pt x="49786" y="21675"/>
                    </a:cubicBezTo>
                    <a:lnTo>
                      <a:pt x="29663" y="1552"/>
                    </a:lnTo>
                    <a:cubicBezTo>
                      <a:pt x="28671" y="560"/>
                      <a:pt x="27337" y="1"/>
                      <a:pt x="259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0" name="Google Shape;3820;p78"/>
              <p:cNvSpPr/>
              <p:nvPr/>
            </p:nvSpPr>
            <p:spPr>
              <a:xfrm>
                <a:off x="998550" y="5002175"/>
                <a:ext cx="461200" cy="404375"/>
              </a:xfrm>
              <a:custGeom>
                <a:avLst/>
                <a:gdLst/>
                <a:ahLst/>
                <a:cxnLst/>
                <a:rect l="l" t="t" r="r" b="b"/>
                <a:pathLst>
                  <a:path w="18448" h="16175" extrusionOk="0">
                    <a:moveTo>
                      <a:pt x="17185" y="0"/>
                    </a:moveTo>
                    <a:lnTo>
                      <a:pt x="17185" y="0"/>
                    </a:lnTo>
                    <a:cubicBezTo>
                      <a:pt x="6781" y="2164"/>
                      <a:pt x="8368" y="11631"/>
                      <a:pt x="8368" y="11631"/>
                    </a:cubicBezTo>
                    <a:cubicBezTo>
                      <a:pt x="6168" y="3138"/>
                      <a:pt x="1" y="2669"/>
                      <a:pt x="1" y="2669"/>
                    </a:cubicBezTo>
                    <a:lnTo>
                      <a:pt x="1" y="2669"/>
                    </a:lnTo>
                    <a:cubicBezTo>
                      <a:pt x="4725" y="4436"/>
                      <a:pt x="5699" y="12136"/>
                      <a:pt x="5699" y="12136"/>
                    </a:cubicBezTo>
                    <a:cubicBezTo>
                      <a:pt x="4293" y="10315"/>
                      <a:pt x="560" y="10279"/>
                      <a:pt x="560" y="10279"/>
                    </a:cubicBezTo>
                    <a:lnTo>
                      <a:pt x="560" y="10279"/>
                    </a:lnTo>
                    <a:cubicBezTo>
                      <a:pt x="4257" y="11956"/>
                      <a:pt x="6547" y="16175"/>
                      <a:pt x="6547" y="16175"/>
                    </a:cubicBezTo>
                    <a:lnTo>
                      <a:pt x="12822" y="16175"/>
                    </a:lnTo>
                    <a:lnTo>
                      <a:pt x="15202" y="16157"/>
                    </a:lnTo>
                    <a:cubicBezTo>
                      <a:pt x="15314" y="9878"/>
                      <a:pt x="17204" y="9174"/>
                      <a:pt x="18047" y="9174"/>
                    </a:cubicBezTo>
                    <a:cubicBezTo>
                      <a:pt x="18291" y="9174"/>
                      <a:pt x="18448" y="9233"/>
                      <a:pt x="18448" y="9233"/>
                    </a:cubicBezTo>
                    <a:cubicBezTo>
                      <a:pt x="17591" y="8648"/>
                      <a:pt x="16875" y="8429"/>
                      <a:pt x="16284" y="8429"/>
                    </a:cubicBezTo>
                    <a:cubicBezTo>
                      <a:pt x="14524" y="8429"/>
                      <a:pt x="13868" y="10369"/>
                      <a:pt x="13868" y="10369"/>
                    </a:cubicBezTo>
                    <a:cubicBezTo>
                      <a:pt x="14805" y="5230"/>
                      <a:pt x="18448" y="4436"/>
                      <a:pt x="18448" y="4436"/>
                    </a:cubicBezTo>
                    <a:cubicBezTo>
                      <a:pt x="18163" y="4387"/>
                      <a:pt x="17889" y="4364"/>
                      <a:pt x="17627" y="4364"/>
                    </a:cubicBezTo>
                    <a:cubicBezTo>
                      <a:pt x="13168" y="4364"/>
                      <a:pt x="12010" y="11072"/>
                      <a:pt x="12010" y="11072"/>
                    </a:cubicBezTo>
                    <a:cubicBezTo>
                      <a:pt x="11109" y="1551"/>
                      <a:pt x="17185" y="0"/>
                      <a:pt x="171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03" name="Google Shape;3803;p78"/>
              <p:cNvSpPr/>
              <p:nvPr/>
            </p:nvSpPr>
            <p:spPr>
              <a:xfrm>
                <a:off x="2304525" y="2926950"/>
                <a:ext cx="148800" cy="198100"/>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98" name="Google Shape;3798;p78"/>
              <p:cNvSpPr/>
              <p:nvPr/>
            </p:nvSpPr>
            <p:spPr>
              <a:xfrm>
                <a:off x="2291000" y="2753575"/>
                <a:ext cx="259250" cy="68617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99" name="Google Shape;3799;p78"/>
              <p:cNvSpPr/>
              <p:nvPr/>
            </p:nvSpPr>
            <p:spPr>
              <a:xfrm>
                <a:off x="2304525" y="2927350"/>
                <a:ext cx="197475" cy="197950"/>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grpSp>
        <p:grpSp>
          <p:nvGrpSpPr>
            <p:cNvPr id="3821" name="Google Shape;3821;p78"/>
            <p:cNvGrpSpPr/>
            <p:nvPr/>
          </p:nvGrpSpPr>
          <p:grpSpPr>
            <a:xfrm rot="-1292317">
              <a:off x="1934391" y="3446992"/>
              <a:ext cx="211486" cy="241619"/>
              <a:chOff x="4408296" y="1016962"/>
              <a:chExt cx="507136" cy="579524"/>
            </a:xfrm>
          </p:grpSpPr>
          <p:sp>
            <p:nvSpPr>
              <p:cNvPr id="3822"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23"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4"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5"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6"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7"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28"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29"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30" name="Google Shape;3830;p78"/>
            <p:cNvSpPr/>
            <p:nvPr/>
          </p:nvSpPr>
          <p:spPr>
            <a:xfrm rot="-1061648">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1" name="Google Shape;3831;p78"/>
            <p:cNvSpPr/>
            <p:nvPr/>
          </p:nvSpPr>
          <p:spPr>
            <a:xfrm rot="-1061648">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2" name="Google Shape;3832;p78"/>
            <p:cNvSpPr/>
            <p:nvPr/>
          </p:nvSpPr>
          <p:spPr>
            <a:xfrm rot="-1061648">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3" name="Google Shape;3833;p78"/>
            <p:cNvSpPr/>
            <p:nvPr/>
          </p:nvSpPr>
          <p:spPr>
            <a:xfrm rot="-1061648">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4"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5"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6"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7"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8"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9"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0"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41"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2"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3"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44" name="Google Shape;3844;p78"/>
            <p:cNvGrpSpPr/>
            <p:nvPr/>
          </p:nvGrpSpPr>
          <p:grpSpPr>
            <a:xfrm rot="544349">
              <a:off x="3241243" y="2962658"/>
              <a:ext cx="410746" cy="270757"/>
              <a:chOff x="3299177" y="1867368"/>
              <a:chExt cx="849974" cy="560175"/>
            </a:xfrm>
          </p:grpSpPr>
          <p:sp>
            <p:nvSpPr>
              <p:cNvPr id="3845"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6"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7"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8"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9"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50"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51"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52"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3"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4"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855" name="Google Shape;3855;p78"/>
            <p:cNvSpPr/>
            <p:nvPr/>
          </p:nvSpPr>
          <p:spPr>
            <a:xfrm>
              <a:off x="1368675" y="3066600"/>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6" name="Google Shape;3856;p78"/>
            <p:cNvSpPr/>
            <p:nvPr/>
          </p:nvSpPr>
          <p:spPr>
            <a:xfrm>
              <a:off x="1304338" y="3124912"/>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7" name="Google Shape;3857;p78"/>
            <p:cNvSpPr/>
            <p:nvPr/>
          </p:nvSpPr>
          <p:spPr>
            <a:xfrm>
              <a:off x="1152661" y="3033682"/>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8" name="Google Shape;3858;p78"/>
            <p:cNvSpPr/>
            <p:nvPr/>
          </p:nvSpPr>
          <p:spPr>
            <a:xfrm>
              <a:off x="1545223" y="3062418"/>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859" name="Google Shape;3859;p78"/>
            <p:cNvGrpSpPr/>
            <p:nvPr/>
          </p:nvGrpSpPr>
          <p:grpSpPr>
            <a:xfrm rot="10800000">
              <a:off x="1244420" y="3013232"/>
              <a:ext cx="236351" cy="49220"/>
              <a:chOff x="6929351" y="1970551"/>
              <a:chExt cx="578724" cy="120550"/>
            </a:xfrm>
          </p:grpSpPr>
          <p:sp>
            <p:nvSpPr>
              <p:cNvPr id="3860"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61"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862" name="Google Shape;3862;p78"/>
          <p:cNvGrpSpPr/>
          <p:nvPr/>
        </p:nvGrpSpPr>
        <p:grpSpPr>
          <a:xfrm>
            <a:off x="5637475" y="2671895"/>
            <a:ext cx="6017508" cy="3653171"/>
            <a:chOff x="4411340" y="2696089"/>
            <a:chExt cx="3507500" cy="2124101"/>
          </a:xfrm>
        </p:grpSpPr>
        <p:sp>
          <p:nvSpPr>
            <p:cNvPr id="3863" name="Google Shape;3863;p78"/>
            <p:cNvSpPr/>
            <p:nvPr/>
          </p:nvSpPr>
          <p:spPr>
            <a:xfrm>
              <a:off x="7314064" y="3474110"/>
              <a:ext cx="36718" cy="18049"/>
            </a:xfrm>
            <a:custGeom>
              <a:avLst/>
              <a:gdLst/>
              <a:ahLst/>
              <a:cxnLst/>
              <a:rect l="l" t="t" r="r" b="b"/>
              <a:pathLst>
                <a:path w="2073" h="1019" extrusionOk="0">
                  <a:moveTo>
                    <a:pt x="1055" y="0"/>
                  </a:moveTo>
                  <a:cubicBezTo>
                    <a:pt x="473" y="0"/>
                    <a:pt x="0" y="437"/>
                    <a:pt x="0" y="1019"/>
                  </a:cubicBezTo>
                  <a:lnTo>
                    <a:pt x="2073" y="1019"/>
                  </a:lnTo>
                  <a:cubicBezTo>
                    <a:pt x="2073" y="437"/>
                    <a:pt x="1600" y="0"/>
                    <a:pt x="10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4" name="Google Shape;3864;p78"/>
            <p:cNvSpPr/>
            <p:nvPr/>
          </p:nvSpPr>
          <p:spPr>
            <a:xfrm>
              <a:off x="7314064" y="3474110"/>
              <a:ext cx="18687" cy="18049"/>
            </a:xfrm>
            <a:custGeom>
              <a:avLst/>
              <a:gdLst/>
              <a:ahLst/>
              <a:cxnLst/>
              <a:rect l="l" t="t" r="r" b="b"/>
              <a:pathLst>
                <a:path w="1055" h="1019" extrusionOk="0">
                  <a:moveTo>
                    <a:pt x="1055" y="0"/>
                  </a:moveTo>
                  <a:cubicBezTo>
                    <a:pt x="473" y="0"/>
                    <a:pt x="0" y="437"/>
                    <a:pt x="0"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5" name="Google Shape;3865;p78"/>
            <p:cNvSpPr/>
            <p:nvPr/>
          </p:nvSpPr>
          <p:spPr>
            <a:xfrm>
              <a:off x="7420977" y="3474110"/>
              <a:ext cx="36080" cy="18049"/>
            </a:xfrm>
            <a:custGeom>
              <a:avLst/>
              <a:gdLst/>
              <a:ahLst/>
              <a:cxnLst/>
              <a:rect l="l" t="t" r="r" b="b"/>
              <a:pathLst>
                <a:path w="2037" h="1019" extrusionOk="0">
                  <a:moveTo>
                    <a:pt x="1018" y="0"/>
                  </a:moveTo>
                  <a:cubicBezTo>
                    <a:pt x="473" y="0"/>
                    <a:pt x="0" y="437"/>
                    <a:pt x="0" y="1019"/>
                  </a:cubicBezTo>
                  <a:lnTo>
                    <a:pt x="2037" y="1019"/>
                  </a:lnTo>
                  <a:cubicBezTo>
                    <a:pt x="2037"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6" name="Google Shape;3866;p78"/>
            <p:cNvSpPr/>
            <p:nvPr/>
          </p:nvSpPr>
          <p:spPr>
            <a:xfrm>
              <a:off x="7420977" y="3474110"/>
              <a:ext cx="18049" cy="18049"/>
            </a:xfrm>
            <a:custGeom>
              <a:avLst/>
              <a:gdLst/>
              <a:ahLst/>
              <a:cxnLst/>
              <a:rect l="l" t="t" r="r" b="b"/>
              <a:pathLst>
                <a:path w="1019" h="1019" extrusionOk="0">
                  <a:moveTo>
                    <a:pt x="1018" y="0"/>
                  </a:moveTo>
                  <a:cubicBezTo>
                    <a:pt x="437"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7" name="Google Shape;3867;p78"/>
            <p:cNvSpPr/>
            <p:nvPr/>
          </p:nvSpPr>
          <p:spPr>
            <a:xfrm>
              <a:off x="7207789" y="3474110"/>
              <a:ext cx="36080" cy="18049"/>
            </a:xfrm>
            <a:custGeom>
              <a:avLst/>
              <a:gdLst/>
              <a:ahLst/>
              <a:cxnLst/>
              <a:rect l="l" t="t" r="r" b="b"/>
              <a:pathLst>
                <a:path w="2037" h="1019" extrusionOk="0">
                  <a:moveTo>
                    <a:pt x="1019" y="0"/>
                  </a:moveTo>
                  <a:cubicBezTo>
                    <a:pt x="437" y="0"/>
                    <a:pt x="1" y="437"/>
                    <a:pt x="1" y="1019"/>
                  </a:cubicBezTo>
                  <a:lnTo>
                    <a:pt x="2037" y="1019"/>
                  </a:lnTo>
                  <a:cubicBezTo>
                    <a:pt x="2037" y="437"/>
                    <a:pt x="1564"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8" name="Google Shape;3868;p78"/>
            <p:cNvSpPr/>
            <p:nvPr/>
          </p:nvSpPr>
          <p:spPr>
            <a:xfrm>
              <a:off x="7207789"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9" name="Google Shape;3869;p78"/>
            <p:cNvSpPr/>
            <p:nvPr/>
          </p:nvSpPr>
          <p:spPr>
            <a:xfrm>
              <a:off x="7792123" y="3711121"/>
              <a:ext cx="90192" cy="334270"/>
            </a:xfrm>
            <a:custGeom>
              <a:avLst/>
              <a:gdLst/>
              <a:ahLst/>
              <a:cxnLst/>
              <a:rect l="l" t="t" r="r" b="b"/>
              <a:pathLst>
                <a:path w="5092" h="18872" extrusionOk="0">
                  <a:moveTo>
                    <a:pt x="1" y="0"/>
                  </a:moveTo>
                  <a:lnTo>
                    <a:pt x="1" y="1346"/>
                  </a:lnTo>
                  <a:lnTo>
                    <a:pt x="2364" y="1346"/>
                  </a:lnTo>
                  <a:cubicBezTo>
                    <a:pt x="3091" y="1346"/>
                    <a:pt x="3710" y="1927"/>
                    <a:pt x="3710" y="2691"/>
                  </a:cubicBezTo>
                  <a:lnTo>
                    <a:pt x="3710" y="16181"/>
                  </a:lnTo>
                  <a:cubicBezTo>
                    <a:pt x="3710"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0" name="Google Shape;3870;p78"/>
            <p:cNvSpPr/>
            <p:nvPr/>
          </p:nvSpPr>
          <p:spPr>
            <a:xfrm>
              <a:off x="6782087" y="3710466"/>
              <a:ext cx="90174" cy="334926"/>
            </a:xfrm>
            <a:custGeom>
              <a:avLst/>
              <a:gdLst/>
              <a:ahLst/>
              <a:cxnLst/>
              <a:rect l="l" t="t" r="r" b="b"/>
              <a:pathLst>
                <a:path w="5091" h="18909" extrusionOk="0">
                  <a:moveTo>
                    <a:pt x="2727" y="1"/>
                  </a:moveTo>
                  <a:cubicBezTo>
                    <a:pt x="1236" y="1"/>
                    <a:pt x="0" y="1237"/>
                    <a:pt x="0" y="2728"/>
                  </a:cubicBezTo>
                  <a:lnTo>
                    <a:pt x="0" y="16182"/>
                  </a:lnTo>
                  <a:cubicBezTo>
                    <a:pt x="0" y="17709"/>
                    <a:pt x="1236" y="18909"/>
                    <a:pt x="2727" y="18909"/>
                  </a:cubicBezTo>
                  <a:lnTo>
                    <a:pt x="5091" y="18909"/>
                  </a:lnTo>
                  <a:lnTo>
                    <a:pt x="5091" y="17563"/>
                  </a:lnTo>
                  <a:lnTo>
                    <a:pt x="2727" y="17563"/>
                  </a:lnTo>
                  <a:cubicBezTo>
                    <a:pt x="2000" y="17527"/>
                    <a:pt x="1382" y="16945"/>
                    <a:pt x="1382" y="16182"/>
                  </a:cubicBezTo>
                  <a:lnTo>
                    <a:pt x="1382" y="2692"/>
                  </a:lnTo>
                  <a:cubicBezTo>
                    <a:pt x="1382" y="1964"/>
                    <a:pt x="2000" y="1346"/>
                    <a:pt x="2727" y="1346"/>
                  </a:cubicBezTo>
                  <a:lnTo>
                    <a:pt x="5091" y="1346"/>
                  </a:lnTo>
                  <a:lnTo>
                    <a:pt x="5091" y="1"/>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871" name="Google Shape;3871;p78"/>
            <p:cNvSpPr/>
            <p:nvPr/>
          </p:nvSpPr>
          <p:spPr>
            <a:xfrm>
              <a:off x="7205221" y="3485694"/>
              <a:ext cx="41235" cy="14188"/>
            </a:xfrm>
            <a:custGeom>
              <a:avLst/>
              <a:gdLst/>
              <a:ahLst/>
              <a:cxnLst/>
              <a:rect l="l" t="t" r="r" b="b"/>
              <a:pathLst>
                <a:path w="2328" h="801" extrusionOk="0">
                  <a:moveTo>
                    <a:pt x="182" y="1"/>
                  </a:moveTo>
                  <a:cubicBezTo>
                    <a:pt x="73" y="1"/>
                    <a:pt x="0" y="74"/>
                    <a:pt x="0" y="146"/>
                  </a:cubicBezTo>
                  <a:lnTo>
                    <a:pt x="0" y="801"/>
                  </a:lnTo>
                  <a:lnTo>
                    <a:pt x="2327" y="801"/>
                  </a:lnTo>
                  <a:lnTo>
                    <a:pt x="2327" y="146"/>
                  </a:lnTo>
                  <a:cubicBezTo>
                    <a:pt x="2327" y="74"/>
                    <a:pt x="2255"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2" name="Google Shape;3872;p78"/>
            <p:cNvSpPr/>
            <p:nvPr/>
          </p:nvSpPr>
          <p:spPr>
            <a:xfrm>
              <a:off x="7312133" y="3485694"/>
              <a:ext cx="40597" cy="14188"/>
            </a:xfrm>
            <a:custGeom>
              <a:avLst/>
              <a:gdLst/>
              <a:ahLst/>
              <a:cxnLst/>
              <a:rect l="l" t="t" r="r" b="b"/>
              <a:pathLst>
                <a:path w="2292" h="801" extrusionOk="0">
                  <a:moveTo>
                    <a:pt x="146" y="1"/>
                  </a:moveTo>
                  <a:cubicBezTo>
                    <a:pt x="73" y="1"/>
                    <a:pt x="0" y="74"/>
                    <a:pt x="0" y="146"/>
                  </a:cubicBezTo>
                  <a:lnTo>
                    <a:pt x="0" y="801"/>
                  </a:lnTo>
                  <a:lnTo>
                    <a:pt x="2291" y="801"/>
                  </a:lnTo>
                  <a:lnTo>
                    <a:pt x="2291" y="146"/>
                  </a:lnTo>
                  <a:cubicBezTo>
                    <a:pt x="2291" y="74"/>
                    <a:pt x="2218"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3" name="Google Shape;3873;p78"/>
            <p:cNvSpPr/>
            <p:nvPr/>
          </p:nvSpPr>
          <p:spPr>
            <a:xfrm>
              <a:off x="7419046" y="3485694"/>
              <a:ext cx="40579" cy="14188"/>
            </a:xfrm>
            <a:custGeom>
              <a:avLst/>
              <a:gdLst/>
              <a:ahLst/>
              <a:cxnLst/>
              <a:rect l="l" t="t" r="r" b="b"/>
              <a:pathLst>
                <a:path w="2291" h="801" extrusionOk="0">
                  <a:moveTo>
                    <a:pt x="146" y="1"/>
                  </a:moveTo>
                  <a:cubicBezTo>
                    <a:pt x="37" y="1"/>
                    <a:pt x="0" y="74"/>
                    <a:pt x="0" y="146"/>
                  </a:cubicBezTo>
                  <a:lnTo>
                    <a:pt x="0" y="801"/>
                  </a:lnTo>
                  <a:lnTo>
                    <a:pt x="2291" y="801"/>
                  </a:lnTo>
                  <a:lnTo>
                    <a:pt x="2291" y="146"/>
                  </a:lnTo>
                  <a:cubicBezTo>
                    <a:pt x="2291" y="74"/>
                    <a:pt x="2218" y="1"/>
                    <a:pt x="21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4" name="Google Shape;3874;p78"/>
            <p:cNvSpPr/>
            <p:nvPr/>
          </p:nvSpPr>
          <p:spPr>
            <a:xfrm>
              <a:off x="6872244" y="3492141"/>
              <a:ext cx="919722" cy="806362"/>
            </a:xfrm>
            <a:custGeom>
              <a:avLst/>
              <a:gdLst/>
              <a:ahLst/>
              <a:cxnLst/>
              <a:rect l="l" t="t" r="r" b="b"/>
              <a:pathLst>
                <a:path w="51925" h="45525" extrusionOk="0">
                  <a:moveTo>
                    <a:pt x="8036" y="1"/>
                  </a:moveTo>
                  <a:cubicBezTo>
                    <a:pt x="3600" y="1"/>
                    <a:pt x="1" y="3600"/>
                    <a:pt x="1" y="8000"/>
                  </a:cubicBezTo>
                  <a:lnTo>
                    <a:pt x="1" y="45525"/>
                  </a:lnTo>
                  <a:lnTo>
                    <a:pt x="51924" y="45525"/>
                  </a:lnTo>
                  <a:lnTo>
                    <a:pt x="51924" y="8000"/>
                  </a:lnTo>
                  <a:cubicBezTo>
                    <a:pt x="51924" y="3600"/>
                    <a:pt x="48361" y="1"/>
                    <a:pt x="4392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5" name="Google Shape;3875;p78"/>
            <p:cNvSpPr/>
            <p:nvPr/>
          </p:nvSpPr>
          <p:spPr>
            <a:xfrm>
              <a:off x="6823942"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1" y="5891"/>
                    <a:pt x="1" y="10146"/>
                  </a:cubicBezTo>
                  <a:lnTo>
                    <a:pt x="1"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6" name="Google Shape;3876;p78"/>
            <p:cNvSpPr/>
            <p:nvPr/>
          </p:nvSpPr>
          <p:spPr>
            <a:xfrm>
              <a:off x="7082845" y="4002881"/>
              <a:ext cx="499156" cy="295622"/>
            </a:xfrm>
            <a:custGeom>
              <a:avLst/>
              <a:gdLst/>
              <a:ahLst/>
              <a:cxnLst/>
              <a:rect l="l" t="t" r="r" b="b"/>
              <a:pathLst>
                <a:path w="28181" h="16690" extrusionOk="0">
                  <a:moveTo>
                    <a:pt x="2691" y="0"/>
                  </a:moveTo>
                  <a:cubicBezTo>
                    <a:pt x="1201" y="0"/>
                    <a:pt x="1" y="1200"/>
                    <a:pt x="1" y="2691"/>
                  </a:cubicBezTo>
                  <a:lnTo>
                    <a:pt x="1" y="16690"/>
                  </a:lnTo>
                  <a:lnTo>
                    <a:pt x="28181" y="16690"/>
                  </a:lnTo>
                  <a:lnTo>
                    <a:pt x="28181" y="2691"/>
                  </a:lnTo>
                  <a:cubicBezTo>
                    <a:pt x="28181" y="1200"/>
                    <a:pt x="26981" y="0"/>
                    <a:pt x="25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77" name="Google Shape;3877;p78"/>
            <p:cNvSpPr/>
            <p:nvPr/>
          </p:nvSpPr>
          <p:spPr>
            <a:xfrm>
              <a:off x="6779501" y="4298485"/>
              <a:ext cx="1105845" cy="109516"/>
            </a:xfrm>
            <a:custGeom>
              <a:avLst/>
              <a:gdLst/>
              <a:ahLst/>
              <a:cxnLst/>
              <a:rect l="l" t="t" r="r" b="b"/>
              <a:pathLst>
                <a:path w="62433" h="6183" extrusionOk="0">
                  <a:moveTo>
                    <a:pt x="2037" y="1"/>
                  </a:moveTo>
                  <a:cubicBezTo>
                    <a:pt x="910" y="1"/>
                    <a:pt x="1" y="910"/>
                    <a:pt x="1" y="2037"/>
                  </a:cubicBezTo>
                  <a:lnTo>
                    <a:pt x="1" y="6182"/>
                  </a:lnTo>
                  <a:lnTo>
                    <a:pt x="62433" y="6182"/>
                  </a:lnTo>
                  <a:lnTo>
                    <a:pt x="62433" y="2037"/>
                  </a:lnTo>
                  <a:cubicBezTo>
                    <a:pt x="62433"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8" name="Google Shape;3878;p78"/>
            <p:cNvSpPr/>
            <p:nvPr/>
          </p:nvSpPr>
          <p:spPr>
            <a:xfrm>
              <a:off x="6779501" y="4407522"/>
              <a:ext cx="1106500" cy="29633"/>
            </a:xfrm>
            <a:custGeom>
              <a:avLst/>
              <a:gdLst/>
              <a:ahLst/>
              <a:cxnLst/>
              <a:rect l="l" t="t" r="r" b="b"/>
              <a:pathLst>
                <a:path w="62470" h="1673" extrusionOk="0">
                  <a:moveTo>
                    <a:pt x="1" y="0"/>
                  </a:moveTo>
                  <a:lnTo>
                    <a:pt x="1" y="837"/>
                  </a:lnTo>
                  <a:cubicBezTo>
                    <a:pt x="1" y="1273"/>
                    <a:pt x="364" y="1673"/>
                    <a:pt x="837" y="1673"/>
                  </a:cubicBezTo>
                  <a:lnTo>
                    <a:pt x="61633" y="1673"/>
                  </a:lnTo>
                  <a:cubicBezTo>
                    <a:pt x="62069"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9" name="Google Shape;3879;p78"/>
            <p:cNvSpPr/>
            <p:nvPr/>
          </p:nvSpPr>
          <p:spPr>
            <a:xfrm>
              <a:off x="7069330" y="4437599"/>
              <a:ext cx="526203" cy="82469"/>
            </a:xfrm>
            <a:custGeom>
              <a:avLst/>
              <a:gdLst/>
              <a:ahLst/>
              <a:cxnLst/>
              <a:rect l="l" t="t" r="r" b="b"/>
              <a:pathLst>
                <a:path w="29708" h="4656" extrusionOk="0">
                  <a:moveTo>
                    <a:pt x="0" y="1"/>
                  </a:moveTo>
                  <a:lnTo>
                    <a:pt x="1818" y="4437"/>
                  </a:lnTo>
                  <a:cubicBezTo>
                    <a:pt x="1855" y="4546"/>
                    <a:pt x="2000" y="4655"/>
                    <a:pt x="2145" y="4655"/>
                  </a:cubicBezTo>
                  <a:lnTo>
                    <a:pt x="27126" y="4655"/>
                  </a:lnTo>
                  <a:cubicBezTo>
                    <a:pt x="27562" y="4619"/>
                    <a:pt x="27925" y="4401"/>
                    <a:pt x="28071" y="4001"/>
                  </a:cubicBezTo>
                  <a:lnTo>
                    <a:pt x="2970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0" name="Google Shape;3880;p78"/>
            <p:cNvSpPr/>
            <p:nvPr/>
          </p:nvSpPr>
          <p:spPr>
            <a:xfrm>
              <a:off x="6876760"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6" y="12182"/>
                  </a:lnTo>
                  <a:lnTo>
                    <a:pt x="2109" y="10655"/>
                  </a:lnTo>
                  <a:lnTo>
                    <a:pt x="3236" y="9128"/>
                  </a:lnTo>
                  <a:lnTo>
                    <a:pt x="2109" y="7600"/>
                  </a:lnTo>
                  <a:lnTo>
                    <a:pt x="3236" y="6073"/>
                  </a:lnTo>
                  <a:lnTo>
                    <a:pt x="2109" y="4546"/>
                  </a:lnTo>
                  <a:lnTo>
                    <a:pt x="3236" y="3019"/>
                  </a:lnTo>
                  <a:lnTo>
                    <a:pt x="2109" y="1492"/>
                  </a:lnTo>
                  <a:lnTo>
                    <a:pt x="3236"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1" name="Google Shape;3881;p78"/>
            <p:cNvSpPr/>
            <p:nvPr/>
          </p:nvSpPr>
          <p:spPr>
            <a:xfrm>
              <a:off x="6840680" y="4436962"/>
              <a:ext cx="44458" cy="243476"/>
            </a:xfrm>
            <a:custGeom>
              <a:avLst/>
              <a:gdLst/>
              <a:ahLst/>
              <a:cxnLst/>
              <a:rect l="l" t="t" r="r" b="b"/>
              <a:pathLst>
                <a:path w="2510" h="13746" extrusionOk="0">
                  <a:moveTo>
                    <a:pt x="1" y="1"/>
                  </a:moveTo>
                  <a:lnTo>
                    <a:pt x="1" y="12909"/>
                  </a:lnTo>
                  <a:cubicBezTo>
                    <a:pt x="1" y="13381"/>
                    <a:pt x="401" y="13745"/>
                    <a:pt x="874"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2" name="Google Shape;3882;p78"/>
            <p:cNvSpPr/>
            <p:nvPr/>
          </p:nvSpPr>
          <p:spPr>
            <a:xfrm>
              <a:off x="6914116" y="4437599"/>
              <a:ext cx="30926" cy="242838"/>
            </a:xfrm>
            <a:custGeom>
              <a:avLst/>
              <a:gdLst/>
              <a:ahLst/>
              <a:cxnLst/>
              <a:rect l="l" t="t" r="r" b="b"/>
              <a:pathLst>
                <a:path w="1746" h="13710" extrusionOk="0">
                  <a:moveTo>
                    <a:pt x="1127" y="1"/>
                  </a:moveTo>
                  <a:lnTo>
                    <a:pt x="0" y="1492"/>
                  </a:lnTo>
                  <a:lnTo>
                    <a:pt x="1127" y="3019"/>
                  </a:lnTo>
                  <a:lnTo>
                    <a:pt x="0" y="4546"/>
                  </a:lnTo>
                  <a:lnTo>
                    <a:pt x="1127" y="6073"/>
                  </a:lnTo>
                  <a:lnTo>
                    <a:pt x="0" y="7600"/>
                  </a:lnTo>
                  <a:lnTo>
                    <a:pt x="1127" y="9128"/>
                  </a:lnTo>
                  <a:lnTo>
                    <a:pt x="0" y="10655"/>
                  </a:lnTo>
                  <a:lnTo>
                    <a:pt x="1127" y="12182"/>
                  </a:lnTo>
                  <a:lnTo>
                    <a:pt x="0" y="13709"/>
                  </a:lnTo>
                  <a:lnTo>
                    <a:pt x="655" y="13709"/>
                  </a:lnTo>
                  <a:lnTo>
                    <a:pt x="1745" y="12182"/>
                  </a:lnTo>
                  <a:lnTo>
                    <a:pt x="655" y="10655"/>
                  </a:lnTo>
                  <a:lnTo>
                    <a:pt x="1745" y="9128"/>
                  </a:lnTo>
                  <a:lnTo>
                    <a:pt x="655" y="7600"/>
                  </a:lnTo>
                  <a:lnTo>
                    <a:pt x="1745" y="6073"/>
                  </a:lnTo>
                  <a:lnTo>
                    <a:pt x="655" y="4546"/>
                  </a:lnTo>
                  <a:lnTo>
                    <a:pt x="1745" y="3019"/>
                  </a:lnTo>
                  <a:lnTo>
                    <a:pt x="655" y="1492"/>
                  </a:lnTo>
                  <a:lnTo>
                    <a:pt x="1745"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3" name="Google Shape;3883;p78"/>
            <p:cNvSpPr/>
            <p:nvPr/>
          </p:nvSpPr>
          <p:spPr>
            <a:xfrm>
              <a:off x="6865814" y="4437599"/>
              <a:ext cx="30271" cy="242838"/>
            </a:xfrm>
            <a:custGeom>
              <a:avLst/>
              <a:gdLst/>
              <a:ahLst/>
              <a:cxnLst/>
              <a:rect l="l" t="t" r="r" b="b"/>
              <a:pathLst>
                <a:path w="1709"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4" name="Google Shape;3884;p78"/>
            <p:cNvSpPr/>
            <p:nvPr/>
          </p:nvSpPr>
          <p:spPr>
            <a:xfrm>
              <a:off x="6925700" y="4437599"/>
              <a:ext cx="56698" cy="242838"/>
            </a:xfrm>
            <a:custGeom>
              <a:avLst/>
              <a:gdLst/>
              <a:ahLst/>
              <a:cxnLst/>
              <a:rect l="l" t="t" r="r" b="b"/>
              <a:pathLst>
                <a:path w="3201"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2110" y="13709"/>
                  </a:lnTo>
                  <a:lnTo>
                    <a:pt x="3200" y="12182"/>
                  </a:lnTo>
                  <a:lnTo>
                    <a:pt x="2110" y="10655"/>
                  </a:lnTo>
                  <a:lnTo>
                    <a:pt x="3200" y="9128"/>
                  </a:lnTo>
                  <a:lnTo>
                    <a:pt x="2110" y="7600"/>
                  </a:lnTo>
                  <a:lnTo>
                    <a:pt x="3200" y="6073"/>
                  </a:lnTo>
                  <a:lnTo>
                    <a:pt x="2110" y="4546"/>
                  </a:lnTo>
                  <a:lnTo>
                    <a:pt x="3200" y="3019"/>
                  </a:lnTo>
                  <a:lnTo>
                    <a:pt x="2110"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5" name="Google Shape;3885;p78"/>
            <p:cNvSpPr/>
            <p:nvPr/>
          </p:nvSpPr>
          <p:spPr>
            <a:xfrm>
              <a:off x="6974002" y="4437599"/>
              <a:ext cx="44458" cy="242183"/>
            </a:xfrm>
            <a:custGeom>
              <a:avLst/>
              <a:gdLst/>
              <a:ahLst/>
              <a:cxnLst/>
              <a:rect l="l" t="t" r="r" b="b"/>
              <a:pathLst>
                <a:path w="2510"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110" y="13673"/>
                    <a:pt x="2510" y="13309"/>
                    <a:pt x="2510" y="12836"/>
                  </a:cubicBezTo>
                  <a:lnTo>
                    <a:pt x="251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6" name="Google Shape;3886;p78"/>
            <p:cNvSpPr/>
            <p:nvPr/>
          </p:nvSpPr>
          <p:spPr>
            <a:xfrm>
              <a:off x="6963055" y="4437599"/>
              <a:ext cx="30288" cy="242838"/>
            </a:xfrm>
            <a:custGeom>
              <a:avLst/>
              <a:gdLst/>
              <a:ahLst/>
              <a:cxnLst/>
              <a:rect l="l" t="t" r="r" b="b"/>
              <a:pathLst>
                <a:path w="1710"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7" name="Google Shape;3887;p78"/>
            <p:cNvSpPr/>
            <p:nvPr/>
          </p:nvSpPr>
          <p:spPr>
            <a:xfrm>
              <a:off x="7682449" y="4437599"/>
              <a:ext cx="57353" cy="242838"/>
            </a:xfrm>
            <a:custGeom>
              <a:avLst/>
              <a:gdLst/>
              <a:ahLst/>
              <a:cxnLst/>
              <a:rect l="l" t="t" r="r" b="b"/>
              <a:pathLst>
                <a:path w="3238"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10" y="13709"/>
                  </a:lnTo>
                  <a:lnTo>
                    <a:pt x="3237" y="12182"/>
                  </a:lnTo>
                  <a:lnTo>
                    <a:pt x="2110" y="10655"/>
                  </a:lnTo>
                  <a:lnTo>
                    <a:pt x="3237" y="9128"/>
                  </a:lnTo>
                  <a:lnTo>
                    <a:pt x="2110" y="7600"/>
                  </a:lnTo>
                  <a:lnTo>
                    <a:pt x="3237" y="6073"/>
                  </a:lnTo>
                  <a:lnTo>
                    <a:pt x="2110" y="4546"/>
                  </a:lnTo>
                  <a:lnTo>
                    <a:pt x="3237" y="3019"/>
                  </a:lnTo>
                  <a:lnTo>
                    <a:pt x="2110"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8" name="Google Shape;3888;p78"/>
            <p:cNvSpPr/>
            <p:nvPr/>
          </p:nvSpPr>
          <p:spPr>
            <a:xfrm>
              <a:off x="7646386" y="4436962"/>
              <a:ext cx="44458" cy="243476"/>
            </a:xfrm>
            <a:custGeom>
              <a:avLst/>
              <a:gdLst/>
              <a:ahLst/>
              <a:cxnLst/>
              <a:rect l="l" t="t" r="r" b="b"/>
              <a:pathLst>
                <a:path w="2510" h="13746" extrusionOk="0">
                  <a:moveTo>
                    <a:pt x="1" y="1"/>
                  </a:moveTo>
                  <a:lnTo>
                    <a:pt x="1" y="12909"/>
                  </a:lnTo>
                  <a:cubicBezTo>
                    <a:pt x="1" y="13381"/>
                    <a:pt x="401" y="13745"/>
                    <a:pt x="873"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9" name="Google Shape;3889;p78"/>
            <p:cNvSpPr/>
            <p:nvPr/>
          </p:nvSpPr>
          <p:spPr>
            <a:xfrm>
              <a:off x="7719804" y="4437599"/>
              <a:ext cx="30944" cy="242838"/>
            </a:xfrm>
            <a:custGeom>
              <a:avLst/>
              <a:gdLst/>
              <a:ahLst/>
              <a:cxnLst/>
              <a:rect l="l" t="t" r="r" b="b"/>
              <a:pathLst>
                <a:path w="1747" h="13710" extrusionOk="0">
                  <a:moveTo>
                    <a:pt x="1128" y="1"/>
                  </a:moveTo>
                  <a:lnTo>
                    <a:pt x="1" y="1492"/>
                  </a:lnTo>
                  <a:lnTo>
                    <a:pt x="1128" y="3019"/>
                  </a:lnTo>
                  <a:lnTo>
                    <a:pt x="1" y="4546"/>
                  </a:lnTo>
                  <a:lnTo>
                    <a:pt x="1128" y="6073"/>
                  </a:lnTo>
                  <a:lnTo>
                    <a:pt x="1" y="7600"/>
                  </a:lnTo>
                  <a:lnTo>
                    <a:pt x="1128" y="9128"/>
                  </a:lnTo>
                  <a:lnTo>
                    <a:pt x="1" y="10655"/>
                  </a:lnTo>
                  <a:lnTo>
                    <a:pt x="1128" y="12182"/>
                  </a:lnTo>
                  <a:lnTo>
                    <a:pt x="1"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0" name="Google Shape;3890;p78"/>
            <p:cNvSpPr/>
            <p:nvPr/>
          </p:nvSpPr>
          <p:spPr>
            <a:xfrm>
              <a:off x="7671502"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1" name="Google Shape;3891;p78"/>
            <p:cNvSpPr/>
            <p:nvPr/>
          </p:nvSpPr>
          <p:spPr>
            <a:xfrm>
              <a:off x="7731406"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2" name="Google Shape;3892;p78"/>
            <p:cNvSpPr/>
            <p:nvPr/>
          </p:nvSpPr>
          <p:spPr>
            <a:xfrm>
              <a:off x="7779708" y="4437599"/>
              <a:ext cx="44458" cy="242183"/>
            </a:xfrm>
            <a:custGeom>
              <a:avLst/>
              <a:gdLst/>
              <a:ahLst/>
              <a:cxnLst/>
              <a:rect l="l" t="t" r="r" b="b"/>
              <a:pathLst>
                <a:path w="2510" h="13673" extrusionOk="0">
                  <a:moveTo>
                    <a:pt x="1091" y="1"/>
                  </a:moveTo>
                  <a:lnTo>
                    <a:pt x="0" y="1492"/>
                  </a:lnTo>
                  <a:lnTo>
                    <a:pt x="1091" y="3019"/>
                  </a:lnTo>
                  <a:lnTo>
                    <a:pt x="0" y="4546"/>
                  </a:lnTo>
                  <a:lnTo>
                    <a:pt x="1091" y="6073"/>
                  </a:lnTo>
                  <a:lnTo>
                    <a:pt x="0" y="7600"/>
                  </a:lnTo>
                  <a:lnTo>
                    <a:pt x="1091" y="9128"/>
                  </a:lnTo>
                  <a:lnTo>
                    <a:pt x="0" y="10618"/>
                  </a:lnTo>
                  <a:lnTo>
                    <a:pt x="1091" y="12146"/>
                  </a:lnTo>
                  <a:lnTo>
                    <a:pt x="0" y="13673"/>
                  </a:lnTo>
                  <a:lnTo>
                    <a:pt x="1637" y="13673"/>
                  </a:lnTo>
                  <a:cubicBezTo>
                    <a:pt x="2109" y="13673"/>
                    <a:pt x="2509" y="13309"/>
                    <a:pt x="2509" y="12836"/>
                  </a:cubicBezTo>
                  <a:lnTo>
                    <a:pt x="25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3" name="Google Shape;3893;p78"/>
            <p:cNvSpPr/>
            <p:nvPr/>
          </p:nvSpPr>
          <p:spPr>
            <a:xfrm>
              <a:off x="7768762"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4" name="Google Shape;3894;p78"/>
            <p:cNvSpPr/>
            <p:nvPr/>
          </p:nvSpPr>
          <p:spPr>
            <a:xfrm>
              <a:off x="7176881" y="4283040"/>
              <a:ext cx="311085" cy="169402"/>
            </a:xfrm>
            <a:custGeom>
              <a:avLst/>
              <a:gdLst/>
              <a:ahLst/>
              <a:cxnLst/>
              <a:rect l="l" t="t" r="r" b="b"/>
              <a:pathLst>
                <a:path w="17563" h="9564" extrusionOk="0">
                  <a:moveTo>
                    <a:pt x="510" y="0"/>
                  </a:moveTo>
                  <a:cubicBezTo>
                    <a:pt x="219" y="0"/>
                    <a:pt x="0" y="255"/>
                    <a:pt x="0" y="546"/>
                  </a:cubicBezTo>
                  <a:lnTo>
                    <a:pt x="0" y="9018"/>
                  </a:lnTo>
                  <a:cubicBezTo>
                    <a:pt x="0" y="9309"/>
                    <a:pt x="219" y="9563"/>
                    <a:pt x="510" y="9563"/>
                  </a:cubicBezTo>
                  <a:lnTo>
                    <a:pt x="17054" y="9563"/>
                  </a:lnTo>
                  <a:cubicBezTo>
                    <a:pt x="17345" y="9563"/>
                    <a:pt x="17563" y="9309"/>
                    <a:pt x="17563" y="9018"/>
                  </a:cubicBezTo>
                  <a:lnTo>
                    <a:pt x="17563" y="546"/>
                  </a:lnTo>
                  <a:cubicBezTo>
                    <a:pt x="17563"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95" name="Google Shape;3895;p78"/>
            <p:cNvSpPr/>
            <p:nvPr/>
          </p:nvSpPr>
          <p:spPr>
            <a:xfrm>
              <a:off x="7203290" y="4297848"/>
              <a:ext cx="258284" cy="139769"/>
            </a:xfrm>
            <a:custGeom>
              <a:avLst/>
              <a:gdLst/>
              <a:ahLst/>
              <a:cxnLst/>
              <a:rect l="l" t="t" r="r" b="b"/>
              <a:pathLst>
                <a:path w="14582" h="7891" extrusionOk="0">
                  <a:moveTo>
                    <a:pt x="437" y="0"/>
                  </a:moveTo>
                  <a:cubicBezTo>
                    <a:pt x="218" y="0"/>
                    <a:pt x="0" y="182"/>
                    <a:pt x="0" y="437"/>
                  </a:cubicBezTo>
                  <a:lnTo>
                    <a:pt x="0" y="7455"/>
                  </a:lnTo>
                  <a:cubicBezTo>
                    <a:pt x="0" y="7709"/>
                    <a:pt x="218" y="7891"/>
                    <a:pt x="437" y="7891"/>
                  </a:cubicBezTo>
                  <a:lnTo>
                    <a:pt x="14145" y="7891"/>
                  </a:lnTo>
                  <a:cubicBezTo>
                    <a:pt x="14363" y="7891"/>
                    <a:pt x="14581" y="7709"/>
                    <a:pt x="14581" y="7455"/>
                  </a:cubicBezTo>
                  <a:lnTo>
                    <a:pt x="14581" y="437"/>
                  </a:lnTo>
                  <a:cubicBezTo>
                    <a:pt x="14581" y="182"/>
                    <a:pt x="14363"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6" name="Google Shape;3896;p78"/>
            <p:cNvSpPr/>
            <p:nvPr/>
          </p:nvSpPr>
          <p:spPr>
            <a:xfrm>
              <a:off x="6872244"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6" y="1491"/>
                    <a:pt x="10836" y="1164"/>
                  </a:cubicBezTo>
                  <a:lnTo>
                    <a:pt x="10836" y="546"/>
                  </a:lnTo>
                  <a:cubicBezTo>
                    <a:pt x="10836"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7" name="Google Shape;3897;p78"/>
            <p:cNvSpPr/>
            <p:nvPr/>
          </p:nvSpPr>
          <p:spPr>
            <a:xfrm>
              <a:off x="7600670" y="4352597"/>
              <a:ext cx="191933" cy="30288"/>
            </a:xfrm>
            <a:custGeom>
              <a:avLst/>
              <a:gdLst/>
              <a:ahLst/>
              <a:cxnLst/>
              <a:rect l="l" t="t" r="r" b="b"/>
              <a:pathLst>
                <a:path w="10836" h="1710" extrusionOk="0">
                  <a:moveTo>
                    <a:pt x="545" y="0"/>
                  </a:moveTo>
                  <a:cubicBezTo>
                    <a:pt x="255" y="0"/>
                    <a:pt x="0" y="255"/>
                    <a:pt x="0" y="546"/>
                  </a:cubicBezTo>
                  <a:lnTo>
                    <a:pt x="0" y="1164"/>
                  </a:lnTo>
                  <a:cubicBezTo>
                    <a:pt x="0" y="1491"/>
                    <a:pt x="255" y="1709"/>
                    <a:pt x="545" y="1709"/>
                  </a:cubicBezTo>
                  <a:lnTo>
                    <a:pt x="10290" y="1709"/>
                  </a:lnTo>
                  <a:cubicBezTo>
                    <a:pt x="10581" y="1709"/>
                    <a:pt x="10836" y="1491"/>
                    <a:pt x="10836" y="1164"/>
                  </a:cubicBezTo>
                  <a:lnTo>
                    <a:pt x="10836" y="546"/>
                  </a:lnTo>
                  <a:cubicBezTo>
                    <a:pt x="10836" y="255"/>
                    <a:pt x="10581" y="0"/>
                    <a:pt x="10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8" name="Google Shape;3898;p78"/>
            <p:cNvSpPr/>
            <p:nvPr/>
          </p:nvSpPr>
          <p:spPr>
            <a:xfrm>
              <a:off x="7114409" y="4061474"/>
              <a:ext cx="436029" cy="21928"/>
            </a:xfrm>
            <a:custGeom>
              <a:avLst/>
              <a:gdLst/>
              <a:ahLst/>
              <a:cxnLst/>
              <a:rect l="l" t="t" r="r" b="b"/>
              <a:pathLst>
                <a:path w="24617" h="1238"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99" name="Google Shape;3899;p78"/>
            <p:cNvSpPr/>
            <p:nvPr/>
          </p:nvSpPr>
          <p:spPr>
            <a:xfrm>
              <a:off x="7225820" y="4017689"/>
              <a:ext cx="213205" cy="21910"/>
            </a:xfrm>
            <a:custGeom>
              <a:avLst/>
              <a:gdLst/>
              <a:ahLst/>
              <a:cxnLst/>
              <a:rect l="l" t="t" r="r" b="b"/>
              <a:pathLst>
                <a:path w="12037" h="1237" extrusionOk="0">
                  <a:moveTo>
                    <a:pt x="619" y="0"/>
                  </a:moveTo>
                  <a:cubicBezTo>
                    <a:pt x="292" y="0"/>
                    <a:pt x="1" y="291"/>
                    <a:pt x="1" y="618"/>
                  </a:cubicBezTo>
                  <a:cubicBezTo>
                    <a:pt x="1" y="982"/>
                    <a:pt x="292" y="1237"/>
                    <a:pt x="619" y="1237"/>
                  </a:cubicBezTo>
                  <a:lnTo>
                    <a:pt x="11418" y="1237"/>
                  </a:lnTo>
                  <a:cubicBezTo>
                    <a:pt x="11746" y="1237"/>
                    <a:pt x="12036" y="982"/>
                    <a:pt x="12036" y="618"/>
                  </a:cubicBezTo>
                  <a:cubicBezTo>
                    <a:pt x="12036" y="291"/>
                    <a:pt x="11746" y="0"/>
                    <a:pt x="1141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0" name="Google Shape;3900;p78"/>
            <p:cNvSpPr/>
            <p:nvPr/>
          </p:nvSpPr>
          <p:spPr>
            <a:xfrm>
              <a:off x="7114409" y="4104640"/>
              <a:ext cx="436029" cy="21910"/>
            </a:xfrm>
            <a:custGeom>
              <a:avLst/>
              <a:gdLst/>
              <a:ahLst/>
              <a:cxnLst/>
              <a:rect l="l" t="t" r="r" b="b"/>
              <a:pathLst>
                <a:path w="24617" h="1237" extrusionOk="0">
                  <a:moveTo>
                    <a:pt x="619" y="0"/>
                  </a:moveTo>
                  <a:cubicBezTo>
                    <a:pt x="255" y="0"/>
                    <a:pt x="0" y="291"/>
                    <a:pt x="0" y="618"/>
                  </a:cubicBezTo>
                  <a:cubicBezTo>
                    <a:pt x="0" y="945"/>
                    <a:pt x="255" y="1236"/>
                    <a:pt x="619" y="1236"/>
                  </a:cubicBezTo>
                  <a:lnTo>
                    <a:pt x="23999" y="1236"/>
                  </a:lnTo>
                  <a:cubicBezTo>
                    <a:pt x="24362" y="1236"/>
                    <a:pt x="24617" y="945"/>
                    <a:pt x="24617" y="618"/>
                  </a:cubicBezTo>
                  <a:cubicBezTo>
                    <a:pt x="24617" y="291"/>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1" name="Google Shape;3901;p78"/>
            <p:cNvSpPr/>
            <p:nvPr/>
          </p:nvSpPr>
          <p:spPr>
            <a:xfrm>
              <a:off x="7114409" y="4148425"/>
              <a:ext cx="436029" cy="21910"/>
            </a:xfrm>
            <a:custGeom>
              <a:avLst/>
              <a:gdLst/>
              <a:ahLst/>
              <a:cxnLst/>
              <a:rect l="l" t="t" r="r" b="b"/>
              <a:pathLst>
                <a:path w="24617" h="1237"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2" name="Google Shape;3902;p78"/>
            <p:cNvSpPr/>
            <p:nvPr/>
          </p:nvSpPr>
          <p:spPr>
            <a:xfrm>
              <a:off x="7114409" y="4191573"/>
              <a:ext cx="436029" cy="21928"/>
            </a:xfrm>
            <a:custGeom>
              <a:avLst/>
              <a:gdLst/>
              <a:ahLst/>
              <a:cxnLst/>
              <a:rect l="l" t="t" r="r" b="b"/>
              <a:pathLst>
                <a:path w="24617" h="1238" extrusionOk="0">
                  <a:moveTo>
                    <a:pt x="619" y="1"/>
                  </a:moveTo>
                  <a:cubicBezTo>
                    <a:pt x="255" y="1"/>
                    <a:pt x="0" y="292"/>
                    <a:pt x="0" y="619"/>
                  </a:cubicBezTo>
                  <a:cubicBezTo>
                    <a:pt x="0" y="946"/>
                    <a:pt x="255" y="1237"/>
                    <a:pt x="619" y="1237"/>
                  </a:cubicBezTo>
                  <a:lnTo>
                    <a:pt x="23999" y="1237"/>
                  </a:lnTo>
                  <a:cubicBezTo>
                    <a:pt x="24362" y="1237"/>
                    <a:pt x="24617" y="946"/>
                    <a:pt x="24617" y="619"/>
                  </a:cubicBezTo>
                  <a:cubicBezTo>
                    <a:pt x="24617" y="292"/>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3" name="Google Shape;3903;p78"/>
            <p:cNvSpPr/>
            <p:nvPr/>
          </p:nvSpPr>
          <p:spPr>
            <a:xfrm>
              <a:off x="7114409" y="4235376"/>
              <a:ext cx="436029" cy="21273"/>
            </a:xfrm>
            <a:custGeom>
              <a:avLst/>
              <a:gdLst/>
              <a:ahLst/>
              <a:cxnLst/>
              <a:rect l="l" t="t" r="r" b="b"/>
              <a:pathLst>
                <a:path w="24617" h="1201" extrusionOk="0">
                  <a:moveTo>
                    <a:pt x="619" y="0"/>
                  </a:moveTo>
                  <a:cubicBezTo>
                    <a:pt x="255" y="0"/>
                    <a:pt x="0" y="255"/>
                    <a:pt x="0" y="619"/>
                  </a:cubicBezTo>
                  <a:cubicBezTo>
                    <a:pt x="0" y="946"/>
                    <a:pt x="255" y="1200"/>
                    <a:pt x="619" y="1200"/>
                  </a:cubicBezTo>
                  <a:lnTo>
                    <a:pt x="23999" y="1200"/>
                  </a:lnTo>
                  <a:cubicBezTo>
                    <a:pt x="24362" y="1200"/>
                    <a:pt x="24617" y="946"/>
                    <a:pt x="24617" y="619"/>
                  </a:cubicBezTo>
                  <a:cubicBezTo>
                    <a:pt x="24617" y="255"/>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4" name="Google Shape;3904;p78"/>
            <p:cNvSpPr/>
            <p:nvPr/>
          </p:nvSpPr>
          <p:spPr>
            <a:xfrm>
              <a:off x="6879329" y="4058906"/>
              <a:ext cx="148803" cy="148785"/>
            </a:xfrm>
            <a:custGeom>
              <a:avLst/>
              <a:gdLst/>
              <a:ahLst/>
              <a:cxnLst/>
              <a:rect l="l" t="t" r="r" b="b"/>
              <a:pathLst>
                <a:path w="8401" h="8400" extrusionOk="0">
                  <a:moveTo>
                    <a:pt x="4182" y="0"/>
                  </a:moveTo>
                  <a:cubicBezTo>
                    <a:pt x="1855" y="0"/>
                    <a:pt x="1" y="1855"/>
                    <a:pt x="1" y="4182"/>
                  </a:cubicBezTo>
                  <a:cubicBezTo>
                    <a:pt x="1" y="6509"/>
                    <a:pt x="1855" y="8400"/>
                    <a:pt x="4182" y="8400"/>
                  </a:cubicBezTo>
                  <a:cubicBezTo>
                    <a:pt x="6509" y="8400"/>
                    <a:pt x="8400" y="6509"/>
                    <a:pt x="8400" y="4182"/>
                  </a:cubicBezTo>
                  <a:cubicBezTo>
                    <a:pt x="8400" y="1855"/>
                    <a:pt x="6509" y="0"/>
                    <a:pt x="4182"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05" name="Google Shape;3905;p78"/>
            <p:cNvSpPr/>
            <p:nvPr/>
          </p:nvSpPr>
          <p:spPr>
            <a:xfrm>
              <a:off x="6893499" y="4073076"/>
              <a:ext cx="120463" cy="120445"/>
            </a:xfrm>
            <a:custGeom>
              <a:avLst/>
              <a:gdLst/>
              <a:ahLst/>
              <a:cxnLst/>
              <a:rect l="l" t="t" r="r" b="b"/>
              <a:pathLst>
                <a:path w="6801" h="6800" extrusionOk="0">
                  <a:moveTo>
                    <a:pt x="3382" y="0"/>
                  </a:moveTo>
                  <a:cubicBezTo>
                    <a:pt x="1528" y="0"/>
                    <a:pt x="1" y="1528"/>
                    <a:pt x="1" y="3382"/>
                  </a:cubicBezTo>
                  <a:cubicBezTo>
                    <a:pt x="1" y="5273"/>
                    <a:pt x="1528" y="6800"/>
                    <a:pt x="3382" y="6800"/>
                  </a:cubicBezTo>
                  <a:cubicBezTo>
                    <a:pt x="5273" y="6800"/>
                    <a:pt x="6800" y="5273"/>
                    <a:pt x="6800" y="3382"/>
                  </a:cubicBezTo>
                  <a:cubicBezTo>
                    <a:pt x="6800" y="1528"/>
                    <a:pt x="5273"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3906" name="Google Shape;3906;p78"/>
            <p:cNvSpPr/>
            <p:nvPr/>
          </p:nvSpPr>
          <p:spPr>
            <a:xfrm>
              <a:off x="6879329" y="4227653"/>
              <a:ext cx="148803" cy="38649"/>
            </a:xfrm>
            <a:custGeom>
              <a:avLst/>
              <a:gdLst/>
              <a:ahLst/>
              <a:cxnLst/>
              <a:rect l="l" t="t" r="r" b="b"/>
              <a:pathLst>
                <a:path w="8401" h="2182" extrusionOk="0">
                  <a:moveTo>
                    <a:pt x="510" y="0"/>
                  </a:moveTo>
                  <a:cubicBezTo>
                    <a:pt x="219" y="0"/>
                    <a:pt x="1" y="255"/>
                    <a:pt x="1" y="546"/>
                  </a:cubicBezTo>
                  <a:lnTo>
                    <a:pt x="1" y="1636"/>
                  </a:lnTo>
                  <a:cubicBezTo>
                    <a:pt x="1" y="1927"/>
                    <a:pt x="219" y="2182"/>
                    <a:pt x="510" y="2182"/>
                  </a:cubicBezTo>
                  <a:lnTo>
                    <a:pt x="7891" y="2182"/>
                  </a:lnTo>
                  <a:cubicBezTo>
                    <a:pt x="8182" y="2182"/>
                    <a:pt x="8400" y="1927"/>
                    <a:pt x="8400" y="1636"/>
                  </a:cubicBezTo>
                  <a:lnTo>
                    <a:pt x="8400" y="546"/>
                  </a:lnTo>
                  <a:cubicBezTo>
                    <a:pt x="8400" y="255"/>
                    <a:pt x="8182"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07" name="Google Shape;3907;p78"/>
            <p:cNvSpPr/>
            <p:nvPr/>
          </p:nvSpPr>
          <p:spPr>
            <a:xfrm>
              <a:off x="7636733"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09" y="8400"/>
                    <a:pt x="8400" y="6509"/>
                    <a:pt x="8400" y="4182"/>
                  </a:cubicBezTo>
                  <a:cubicBezTo>
                    <a:pt x="8400" y="1855"/>
                    <a:pt x="6509"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8" name="Google Shape;3908;p78"/>
            <p:cNvSpPr/>
            <p:nvPr/>
          </p:nvSpPr>
          <p:spPr>
            <a:xfrm>
              <a:off x="7636733" y="4227653"/>
              <a:ext cx="148785" cy="38649"/>
            </a:xfrm>
            <a:custGeom>
              <a:avLst/>
              <a:gdLst/>
              <a:ahLst/>
              <a:cxnLst/>
              <a:rect l="l" t="t" r="r" b="b"/>
              <a:pathLst>
                <a:path w="8400" h="2182" extrusionOk="0">
                  <a:moveTo>
                    <a:pt x="509" y="0"/>
                  </a:moveTo>
                  <a:cubicBezTo>
                    <a:pt x="218" y="0"/>
                    <a:pt x="0" y="255"/>
                    <a:pt x="0" y="546"/>
                  </a:cubicBezTo>
                  <a:lnTo>
                    <a:pt x="0" y="1636"/>
                  </a:lnTo>
                  <a:cubicBezTo>
                    <a:pt x="0" y="1927"/>
                    <a:pt x="218" y="2182"/>
                    <a:pt x="509" y="2182"/>
                  </a:cubicBezTo>
                  <a:lnTo>
                    <a:pt x="7891" y="2182"/>
                  </a:lnTo>
                  <a:cubicBezTo>
                    <a:pt x="8182" y="2182"/>
                    <a:pt x="8400" y="1927"/>
                    <a:pt x="8400" y="1636"/>
                  </a:cubicBezTo>
                  <a:lnTo>
                    <a:pt x="8400" y="546"/>
                  </a:lnTo>
                  <a:cubicBezTo>
                    <a:pt x="8400"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09" name="Google Shape;3909;p78"/>
            <p:cNvSpPr/>
            <p:nvPr/>
          </p:nvSpPr>
          <p:spPr>
            <a:xfrm>
              <a:off x="6910892" y="3631255"/>
              <a:ext cx="843080" cy="309154"/>
            </a:xfrm>
            <a:custGeom>
              <a:avLst/>
              <a:gdLst/>
              <a:ahLst/>
              <a:cxnLst/>
              <a:rect l="l" t="t" r="r" b="b"/>
              <a:pathLst>
                <a:path w="47598" h="17454" extrusionOk="0">
                  <a:moveTo>
                    <a:pt x="1055" y="1"/>
                  </a:moveTo>
                  <a:cubicBezTo>
                    <a:pt x="473" y="1"/>
                    <a:pt x="0" y="473"/>
                    <a:pt x="0" y="1091"/>
                  </a:cubicBezTo>
                  <a:lnTo>
                    <a:pt x="0" y="16399"/>
                  </a:lnTo>
                  <a:cubicBezTo>
                    <a:pt x="0" y="16981"/>
                    <a:pt x="473" y="17454"/>
                    <a:pt x="1055" y="17454"/>
                  </a:cubicBezTo>
                  <a:lnTo>
                    <a:pt x="46543" y="17454"/>
                  </a:lnTo>
                  <a:cubicBezTo>
                    <a:pt x="47124" y="17454"/>
                    <a:pt x="47597" y="16981"/>
                    <a:pt x="47597" y="16399"/>
                  </a:cubicBezTo>
                  <a:lnTo>
                    <a:pt x="47597" y="1091"/>
                  </a:lnTo>
                  <a:cubicBezTo>
                    <a:pt x="47597" y="473"/>
                    <a:pt x="47124" y="1"/>
                    <a:pt x="4654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10" name="Google Shape;3910;p78"/>
            <p:cNvSpPr/>
            <p:nvPr/>
          </p:nvSpPr>
          <p:spPr>
            <a:xfrm>
              <a:off x="6923132" y="3643495"/>
              <a:ext cx="394812" cy="285331"/>
            </a:xfrm>
            <a:custGeom>
              <a:avLst/>
              <a:gdLst/>
              <a:ahLst/>
              <a:cxnLst/>
              <a:rect l="l" t="t" r="r" b="b"/>
              <a:pathLst>
                <a:path w="22290" h="16109" extrusionOk="0">
                  <a:moveTo>
                    <a:pt x="546" y="0"/>
                  </a:moveTo>
                  <a:cubicBezTo>
                    <a:pt x="255" y="0"/>
                    <a:pt x="0" y="255"/>
                    <a:pt x="0" y="546"/>
                  </a:cubicBezTo>
                  <a:lnTo>
                    <a:pt x="0" y="15563"/>
                  </a:lnTo>
                  <a:cubicBezTo>
                    <a:pt x="0" y="15854"/>
                    <a:pt x="255" y="16108"/>
                    <a:pt x="546" y="16108"/>
                  </a:cubicBezTo>
                  <a:lnTo>
                    <a:pt x="21744" y="16108"/>
                  </a:lnTo>
                  <a:cubicBezTo>
                    <a:pt x="22035" y="16108"/>
                    <a:pt x="22290" y="15854"/>
                    <a:pt x="22290" y="15563"/>
                  </a:cubicBezTo>
                  <a:lnTo>
                    <a:pt x="22290" y="546"/>
                  </a:lnTo>
                  <a:cubicBezTo>
                    <a:pt x="22290" y="255"/>
                    <a:pt x="22035" y="0"/>
                    <a:pt x="217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78"/>
            <p:cNvSpPr/>
            <p:nvPr/>
          </p:nvSpPr>
          <p:spPr>
            <a:xfrm>
              <a:off x="7346903"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78"/>
            <p:cNvSpPr/>
            <p:nvPr/>
          </p:nvSpPr>
          <p:spPr>
            <a:xfrm>
              <a:off x="7095084" y="3515327"/>
              <a:ext cx="474040" cy="94691"/>
            </a:xfrm>
            <a:custGeom>
              <a:avLst/>
              <a:gdLst/>
              <a:ahLst/>
              <a:cxnLst/>
              <a:rect l="l" t="t" r="r" b="b"/>
              <a:pathLst>
                <a:path w="26763" h="5346" extrusionOk="0">
                  <a:moveTo>
                    <a:pt x="2291" y="1"/>
                  </a:moveTo>
                  <a:cubicBezTo>
                    <a:pt x="1019" y="1"/>
                    <a:pt x="1" y="982"/>
                    <a:pt x="1" y="2255"/>
                  </a:cubicBezTo>
                  <a:lnTo>
                    <a:pt x="1" y="3055"/>
                  </a:lnTo>
                  <a:cubicBezTo>
                    <a:pt x="1" y="4328"/>
                    <a:pt x="1019" y="5346"/>
                    <a:pt x="2291" y="5346"/>
                  </a:cubicBezTo>
                  <a:lnTo>
                    <a:pt x="24508" y="5346"/>
                  </a:lnTo>
                  <a:cubicBezTo>
                    <a:pt x="25781" y="5346"/>
                    <a:pt x="26762" y="4328"/>
                    <a:pt x="26762" y="3055"/>
                  </a:cubicBezTo>
                  <a:lnTo>
                    <a:pt x="26762" y="2255"/>
                  </a:lnTo>
                  <a:cubicBezTo>
                    <a:pt x="26762" y="982"/>
                    <a:pt x="25781" y="1"/>
                    <a:pt x="24508"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3" name="Google Shape;3913;p78"/>
            <p:cNvSpPr/>
            <p:nvPr/>
          </p:nvSpPr>
          <p:spPr>
            <a:xfrm>
              <a:off x="7103462" y="3522412"/>
              <a:ext cx="457939" cy="79883"/>
            </a:xfrm>
            <a:custGeom>
              <a:avLst/>
              <a:gdLst/>
              <a:ahLst/>
              <a:cxnLst/>
              <a:rect l="l" t="t" r="r" b="b"/>
              <a:pathLst>
                <a:path w="25854" h="4510" extrusionOk="0">
                  <a:moveTo>
                    <a:pt x="1927" y="0"/>
                  </a:moveTo>
                  <a:cubicBezTo>
                    <a:pt x="873" y="0"/>
                    <a:pt x="0" y="873"/>
                    <a:pt x="0" y="1928"/>
                  </a:cubicBezTo>
                  <a:lnTo>
                    <a:pt x="0" y="2582"/>
                  </a:lnTo>
                  <a:cubicBezTo>
                    <a:pt x="0" y="3673"/>
                    <a:pt x="873" y="4509"/>
                    <a:pt x="1927" y="4509"/>
                  </a:cubicBezTo>
                  <a:lnTo>
                    <a:pt x="23926" y="4509"/>
                  </a:lnTo>
                  <a:cubicBezTo>
                    <a:pt x="24980" y="4509"/>
                    <a:pt x="25853" y="3673"/>
                    <a:pt x="25853" y="2582"/>
                  </a:cubicBezTo>
                  <a:lnTo>
                    <a:pt x="25853" y="1928"/>
                  </a:lnTo>
                  <a:cubicBezTo>
                    <a:pt x="25853" y="873"/>
                    <a:pt x="24980"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14" name="Google Shape;3914;p78"/>
            <p:cNvSpPr/>
            <p:nvPr/>
          </p:nvSpPr>
          <p:spPr>
            <a:xfrm>
              <a:off x="6919908"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5" y="3419"/>
                    <a:pt x="3418" y="2655"/>
                    <a:pt x="3418" y="1710"/>
                  </a:cubicBezTo>
                  <a:cubicBezTo>
                    <a:pt x="3418" y="764"/>
                    <a:pt x="2655"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5" name="Google Shape;3915;p78"/>
            <p:cNvSpPr/>
            <p:nvPr/>
          </p:nvSpPr>
          <p:spPr>
            <a:xfrm>
              <a:off x="6930217" y="3542374"/>
              <a:ext cx="39942" cy="39959"/>
            </a:xfrm>
            <a:custGeom>
              <a:avLst/>
              <a:gdLst/>
              <a:ahLst/>
              <a:cxnLst/>
              <a:rect l="l" t="t" r="r" b="b"/>
              <a:pathLst>
                <a:path w="2255" h="2256" extrusionOk="0">
                  <a:moveTo>
                    <a:pt x="1127" y="1"/>
                  </a:moveTo>
                  <a:cubicBezTo>
                    <a:pt x="509" y="1"/>
                    <a:pt x="0" y="510"/>
                    <a:pt x="0" y="1128"/>
                  </a:cubicBezTo>
                  <a:cubicBezTo>
                    <a:pt x="0" y="1746"/>
                    <a:pt x="509" y="2255"/>
                    <a:pt x="1127" y="2255"/>
                  </a:cubicBezTo>
                  <a:cubicBezTo>
                    <a:pt x="1745" y="2255"/>
                    <a:pt x="2255" y="1746"/>
                    <a:pt x="2255" y="1128"/>
                  </a:cubicBezTo>
                  <a:cubicBezTo>
                    <a:pt x="2255" y="510"/>
                    <a:pt x="1745" y="1"/>
                    <a:pt x="11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16" name="Google Shape;3916;p78"/>
            <p:cNvSpPr/>
            <p:nvPr/>
          </p:nvSpPr>
          <p:spPr>
            <a:xfrm>
              <a:off x="7002342"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7" name="Google Shape;3917;p78"/>
            <p:cNvSpPr/>
            <p:nvPr/>
          </p:nvSpPr>
          <p:spPr>
            <a:xfrm>
              <a:off x="7012650" y="3542374"/>
              <a:ext cx="39942" cy="39959"/>
            </a:xfrm>
            <a:custGeom>
              <a:avLst/>
              <a:gdLst/>
              <a:ahLst/>
              <a:cxnLst/>
              <a:rect l="l" t="t" r="r" b="b"/>
              <a:pathLst>
                <a:path w="2255" h="2256" extrusionOk="0">
                  <a:moveTo>
                    <a:pt x="1128" y="1"/>
                  </a:moveTo>
                  <a:cubicBezTo>
                    <a:pt x="509" y="1"/>
                    <a:pt x="0" y="510"/>
                    <a:pt x="0" y="1128"/>
                  </a:cubicBezTo>
                  <a:cubicBezTo>
                    <a:pt x="0" y="1746"/>
                    <a:pt x="509"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8" name="Google Shape;3918;p78"/>
            <p:cNvSpPr/>
            <p:nvPr/>
          </p:nvSpPr>
          <p:spPr>
            <a:xfrm>
              <a:off x="7598722" y="3532065"/>
              <a:ext cx="60559" cy="60559"/>
            </a:xfrm>
            <a:custGeom>
              <a:avLst/>
              <a:gdLst/>
              <a:ahLst/>
              <a:cxnLst/>
              <a:rect l="l" t="t" r="r" b="b"/>
              <a:pathLst>
                <a:path w="3419" h="3419" extrusionOk="0">
                  <a:moveTo>
                    <a:pt x="1710" y="1"/>
                  </a:moveTo>
                  <a:cubicBezTo>
                    <a:pt x="765" y="1"/>
                    <a:pt x="1" y="764"/>
                    <a:pt x="1" y="1710"/>
                  </a:cubicBezTo>
                  <a:cubicBezTo>
                    <a:pt x="1" y="2655"/>
                    <a:pt x="765"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9" name="Google Shape;3919;p78"/>
            <p:cNvSpPr/>
            <p:nvPr/>
          </p:nvSpPr>
          <p:spPr>
            <a:xfrm>
              <a:off x="7608393" y="3542374"/>
              <a:ext cx="40597" cy="39959"/>
            </a:xfrm>
            <a:custGeom>
              <a:avLst/>
              <a:gdLst/>
              <a:ahLst/>
              <a:cxnLst/>
              <a:rect l="l" t="t" r="r" b="b"/>
              <a:pathLst>
                <a:path w="2292"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20" name="Google Shape;3920;p78"/>
            <p:cNvSpPr/>
            <p:nvPr/>
          </p:nvSpPr>
          <p:spPr>
            <a:xfrm>
              <a:off x="7681173"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18" y="3419"/>
                    <a:pt x="3418" y="2655"/>
                    <a:pt x="3418" y="1710"/>
                  </a:cubicBezTo>
                  <a:cubicBezTo>
                    <a:pt x="3418" y="764"/>
                    <a:pt x="2618"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1" name="Google Shape;3921;p78"/>
            <p:cNvSpPr/>
            <p:nvPr/>
          </p:nvSpPr>
          <p:spPr>
            <a:xfrm>
              <a:off x="7690827" y="3542374"/>
              <a:ext cx="40597" cy="39959"/>
            </a:xfrm>
            <a:custGeom>
              <a:avLst/>
              <a:gdLst/>
              <a:ahLst/>
              <a:cxnLst/>
              <a:rect l="l" t="t" r="r" b="b"/>
              <a:pathLst>
                <a:path w="2292" h="2256" extrusionOk="0">
                  <a:moveTo>
                    <a:pt x="1164" y="1"/>
                  </a:moveTo>
                  <a:cubicBezTo>
                    <a:pt x="510" y="1"/>
                    <a:pt x="1" y="510"/>
                    <a:pt x="1" y="1128"/>
                  </a:cubicBezTo>
                  <a:cubicBezTo>
                    <a:pt x="1" y="1746"/>
                    <a:pt x="510"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2" name="Google Shape;3922;p78"/>
            <p:cNvSpPr/>
            <p:nvPr/>
          </p:nvSpPr>
          <p:spPr>
            <a:xfrm>
              <a:off x="6746007" y="3763284"/>
              <a:ext cx="96639" cy="229306"/>
            </a:xfrm>
            <a:custGeom>
              <a:avLst/>
              <a:gdLst/>
              <a:ahLst/>
              <a:cxnLst/>
              <a:rect l="l" t="t" r="r" b="b"/>
              <a:pathLst>
                <a:path w="5456" h="12946" extrusionOk="0">
                  <a:moveTo>
                    <a:pt x="1855" y="1"/>
                  </a:moveTo>
                  <a:cubicBezTo>
                    <a:pt x="837" y="1"/>
                    <a:pt x="1" y="837"/>
                    <a:pt x="1" y="1855"/>
                  </a:cubicBezTo>
                  <a:lnTo>
                    <a:pt x="1" y="11091"/>
                  </a:lnTo>
                  <a:cubicBezTo>
                    <a:pt x="1" y="12109"/>
                    <a:pt x="837" y="12945"/>
                    <a:pt x="1855" y="12945"/>
                  </a:cubicBezTo>
                  <a:lnTo>
                    <a:pt x="3601" y="12945"/>
                  </a:lnTo>
                  <a:cubicBezTo>
                    <a:pt x="4619" y="12945"/>
                    <a:pt x="5455" y="12109"/>
                    <a:pt x="5455" y="11091"/>
                  </a:cubicBezTo>
                  <a:lnTo>
                    <a:pt x="5455" y="1855"/>
                  </a:lnTo>
                  <a:cubicBezTo>
                    <a:pt x="5455" y="837"/>
                    <a:pt x="4619" y="1"/>
                    <a:pt x="3601"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3" name="Google Shape;3923;p78"/>
            <p:cNvSpPr/>
            <p:nvPr/>
          </p:nvSpPr>
          <p:spPr>
            <a:xfrm>
              <a:off x="7822218" y="3763284"/>
              <a:ext cx="96622" cy="229306"/>
            </a:xfrm>
            <a:custGeom>
              <a:avLst/>
              <a:gdLst/>
              <a:ahLst/>
              <a:cxnLst/>
              <a:rect l="l" t="t" r="r" b="b"/>
              <a:pathLst>
                <a:path w="5455" h="12946" extrusionOk="0">
                  <a:moveTo>
                    <a:pt x="1855" y="1"/>
                  </a:moveTo>
                  <a:cubicBezTo>
                    <a:pt x="837" y="1"/>
                    <a:pt x="0" y="837"/>
                    <a:pt x="0" y="1855"/>
                  </a:cubicBezTo>
                  <a:lnTo>
                    <a:pt x="0" y="11091"/>
                  </a:lnTo>
                  <a:cubicBezTo>
                    <a:pt x="0" y="12109"/>
                    <a:pt x="837" y="12945"/>
                    <a:pt x="1855" y="12945"/>
                  </a:cubicBezTo>
                  <a:lnTo>
                    <a:pt x="3600" y="12945"/>
                  </a:lnTo>
                  <a:cubicBezTo>
                    <a:pt x="4618" y="12945"/>
                    <a:pt x="5454" y="12109"/>
                    <a:pt x="5454" y="11091"/>
                  </a:cubicBezTo>
                  <a:lnTo>
                    <a:pt x="5454" y="1855"/>
                  </a:lnTo>
                  <a:cubicBezTo>
                    <a:pt x="5454" y="837"/>
                    <a:pt x="4618"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24" name="Google Shape;3924;p78"/>
            <p:cNvSpPr/>
            <p:nvPr/>
          </p:nvSpPr>
          <p:spPr>
            <a:xfrm>
              <a:off x="7864728" y="3796141"/>
              <a:ext cx="11602" cy="163593"/>
            </a:xfrm>
            <a:custGeom>
              <a:avLst/>
              <a:gdLst/>
              <a:ahLst/>
              <a:cxnLst/>
              <a:rect l="l" t="t" r="r" b="b"/>
              <a:pathLst>
                <a:path w="655" h="9236" extrusionOk="0">
                  <a:moveTo>
                    <a:pt x="327" y="0"/>
                  </a:moveTo>
                  <a:cubicBezTo>
                    <a:pt x="146" y="0"/>
                    <a:pt x="0" y="145"/>
                    <a:pt x="0" y="364"/>
                  </a:cubicBezTo>
                  <a:lnTo>
                    <a:pt x="0" y="8909"/>
                  </a:lnTo>
                  <a:cubicBezTo>
                    <a:pt x="0" y="9090"/>
                    <a:pt x="146" y="9236"/>
                    <a:pt x="327" y="9236"/>
                  </a:cubicBezTo>
                  <a:cubicBezTo>
                    <a:pt x="509" y="9236"/>
                    <a:pt x="655" y="9090"/>
                    <a:pt x="655" y="8909"/>
                  </a:cubicBezTo>
                  <a:lnTo>
                    <a:pt x="655" y="364"/>
                  </a:lnTo>
                  <a:cubicBezTo>
                    <a:pt x="655" y="145"/>
                    <a:pt x="509" y="0"/>
                    <a:pt x="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25" name="Google Shape;3925;p78"/>
            <p:cNvSpPr/>
            <p:nvPr/>
          </p:nvSpPr>
          <p:spPr>
            <a:xfrm>
              <a:off x="6788517" y="3796141"/>
              <a:ext cx="11619" cy="163593"/>
            </a:xfrm>
            <a:custGeom>
              <a:avLst/>
              <a:gdLst/>
              <a:ahLst/>
              <a:cxnLst/>
              <a:rect l="l" t="t" r="r" b="b"/>
              <a:pathLst>
                <a:path w="656" h="9236" extrusionOk="0">
                  <a:moveTo>
                    <a:pt x="328" y="0"/>
                  </a:moveTo>
                  <a:cubicBezTo>
                    <a:pt x="146" y="0"/>
                    <a:pt x="1" y="145"/>
                    <a:pt x="1" y="364"/>
                  </a:cubicBezTo>
                  <a:lnTo>
                    <a:pt x="1" y="8909"/>
                  </a:lnTo>
                  <a:cubicBezTo>
                    <a:pt x="1" y="9090"/>
                    <a:pt x="146" y="9236"/>
                    <a:pt x="328" y="9236"/>
                  </a:cubicBezTo>
                  <a:cubicBezTo>
                    <a:pt x="510" y="9236"/>
                    <a:pt x="655" y="9090"/>
                    <a:pt x="655" y="8909"/>
                  </a:cubicBezTo>
                  <a:lnTo>
                    <a:pt x="655" y="364"/>
                  </a:lnTo>
                  <a:cubicBezTo>
                    <a:pt x="655" y="145"/>
                    <a:pt x="510" y="0"/>
                    <a:pt x="328"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26" name="Google Shape;3926;p78"/>
            <p:cNvSpPr/>
            <p:nvPr/>
          </p:nvSpPr>
          <p:spPr>
            <a:xfrm>
              <a:off x="6934078"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7" name="Google Shape;3927;p78"/>
            <p:cNvSpPr/>
            <p:nvPr/>
          </p:nvSpPr>
          <p:spPr>
            <a:xfrm>
              <a:off x="7045489" y="3643495"/>
              <a:ext cx="115946" cy="284693"/>
            </a:xfrm>
            <a:custGeom>
              <a:avLst/>
              <a:gdLst/>
              <a:ahLst/>
              <a:cxnLst/>
              <a:rect l="l" t="t" r="r" b="b"/>
              <a:pathLst>
                <a:path w="6546" h="16073" extrusionOk="0">
                  <a:moveTo>
                    <a:pt x="5419" y="0"/>
                  </a:moveTo>
                  <a:lnTo>
                    <a:pt x="1" y="16072"/>
                  </a:lnTo>
                  <a:lnTo>
                    <a:pt x="1128" y="16072"/>
                  </a:lnTo>
                  <a:lnTo>
                    <a:pt x="654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8" name="Google Shape;3928;p78"/>
            <p:cNvSpPr/>
            <p:nvPr/>
          </p:nvSpPr>
          <p:spPr>
            <a:xfrm>
              <a:off x="7455109" y="3643495"/>
              <a:ext cx="182935" cy="284693"/>
            </a:xfrm>
            <a:custGeom>
              <a:avLst/>
              <a:gdLst/>
              <a:ahLst/>
              <a:cxnLst/>
              <a:rect l="l" t="t" r="r" b="b"/>
              <a:pathLst>
                <a:path w="10328" h="16073" extrusionOk="0">
                  <a:moveTo>
                    <a:pt x="5455" y="0"/>
                  </a:moveTo>
                  <a:lnTo>
                    <a:pt x="0" y="16072"/>
                  </a:lnTo>
                  <a:lnTo>
                    <a:pt x="4909"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9" name="Google Shape;3929;p78"/>
            <p:cNvSpPr/>
            <p:nvPr/>
          </p:nvSpPr>
          <p:spPr>
            <a:xfrm>
              <a:off x="7566520"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0" name="Google Shape;3930;p78"/>
            <p:cNvSpPr/>
            <p:nvPr/>
          </p:nvSpPr>
          <p:spPr>
            <a:xfrm>
              <a:off x="6902514" y="4073076"/>
              <a:ext cx="57335" cy="112085"/>
            </a:xfrm>
            <a:custGeom>
              <a:avLst/>
              <a:gdLst/>
              <a:ahLst/>
              <a:cxnLst/>
              <a:rect l="l" t="t" r="r" b="b"/>
              <a:pathLst>
                <a:path w="3237" h="6328" extrusionOk="0">
                  <a:moveTo>
                    <a:pt x="2873" y="0"/>
                  </a:moveTo>
                  <a:cubicBezTo>
                    <a:pt x="2400" y="0"/>
                    <a:pt x="1964" y="109"/>
                    <a:pt x="1528" y="328"/>
                  </a:cubicBezTo>
                  <a:lnTo>
                    <a:pt x="1" y="5127"/>
                  </a:lnTo>
                  <a:cubicBezTo>
                    <a:pt x="291" y="5636"/>
                    <a:pt x="728" y="6036"/>
                    <a:pt x="1237" y="6327"/>
                  </a:cubicBezTo>
                  <a:lnTo>
                    <a:pt x="3237" y="37"/>
                  </a:lnTo>
                  <a:cubicBezTo>
                    <a:pt x="3128" y="37"/>
                    <a:pt x="3019"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1" name="Google Shape;3931;p78"/>
            <p:cNvSpPr/>
            <p:nvPr/>
          </p:nvSpPr>
          <p:spPr>
            <a:xfrm>
              <a:off x="6937302" y="4076937"/>
              <a:ext cx="46389" cy="115946"/>
            </a:xfrm>
            <a:custGeom>
              <a:avLst/>
              <a:gdLst/>
              <a:ahLst/>
              <a:cxnLst/>
              <a:rect l="l" t="t" r="r" b="b"/>
              <a:pathLst>
                <a:path w="2619" h="6546" extrusionOk="0">
                  <a:moveTo>
                    <a:pt x="2036" y="1"/>
                  </a:moveTo>
                  <a:lnTo>
                    <a:pt x="0" y="6436"/>
                  </a:lnTo>
                  <a:cubicBezTo>
                    <a:pt x="182" y="6509"/>
                    <a:pt x="400" y="6546"/>
                    <a:pt x="618" y="6546"/>
                  </a:cubicBezTo>
                  <a:lnTo>
                    <a:pt x="2618" y="255"/>
                  </a:lnTo>
                  <a:cubicBezTo>
                    <a:pt x="2436" y="146"/>
                    <a:pt x="2254" y="73"/>
                    <a:pt x="2036"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2" name="Google Shape;3932;p78"/>
            <p:cNvSpPr/>
            <p:nvPr/>
          </p:nvSpPr>
          <p:spPr>
            <a:xfrm>
              <a:off x="7650903" y="4073076"/>
              <a:ext cx="119807" cy="120445"/>
            </a:xfrm>
            <a:custGeom>
              <a:avLst/>
              <a:gdLst/>
              <a:ahLst/>
              <a:cxnLst/>
              <a:rect l="l" t="t" r="r" b="b"/>
              <a:pathLst>
                <a:path w="6764" h="6800" extrusionOk="0">
                  <a:moveTo>
                    <a:pt x="3382" y="0"/>
                  </a:moveTo>
                  <a:cubicBezTo>
                    <a:pt x="1527" y="0"/>
                    <a:pt x="0" y="1528"/>
                    <a:pt x="0" y="3382"/>
                  </a:cubicBezTo>
                  <a:cubicBezTo>
                    <a:pt x="0" y="5273"/>
                    <a:pt x="1527" y="6800"/>
                    <a:pt x="3382" y="6800"/>
                  </a:cubicBezTo>
                  <a:cubicBezTo>
                    <a:pt x="5273" y="6800"/>
                    <a:pt x="6763" y="5273"/>
                    <a:pt x="6763" y="3382"/>
                  </a:cubicBezTo>
                  <a:cubicBezTo>
                    <a:pt x="6763" y="1528"/>
                    <a:pt x="5273"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3" name="Google Shape;3933;p78"/>
            <p:cNvSpPr/>
            <p:nvPr/>
          </p:nvSpPr>
          <p:spPr>
            <a:xfrm>
              <a:off x="7659918" y="4073076"/>
              <a:ext cx="57335" cy="112085"/>
            </a:xfrm>
            <a:custGeom>
              <a:avLst/>
              <a:gdLst/>
              <a:ahLst/>
              <a:cxnLst/>
              <a:rect l="l" t="t" r="r" b="b"/>
              <a:pathLst>
                <a:path w="3237" h="6328" extrusionOk="0">
                  <a:moveTo>
                    <a:pt x="2873" y="0"/>
                  </a:moveTo>
                  <a:cubicBezTo>
                    <a:pt x="2400" y="0"/>
                    <a:pt x="1927" y="109"/>
                    <a:pt x="1527" y="328"/>
                  </a:cubicBezTo>
                  <a:lnTo>
                    <a:pt x="0" y="5127"/>
                  </a:lnTo>
                  <a:cubicBezTo>
                    <a:pt x="291" y="5636"/>
                    <a:pt x="728" y="6036"/>
                    <a:pt x="1237" y="6327"/>
                  </a:cubicBezTo>
                  <a:lnTo>
                    <a:pt x="3236" y="37"/>
                  </a:lnTo>
                  <a:cubicBezTo>
                    <a:pt x="3091" y="37"/>
                    <a:pt x="2982" y="0"/>
                    <a:pt x="28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4" name="Google Shape;3934;p78"/>
            <p:cNvSpPr/>
            <p:nvPr/>
          </p:nvSpPr>
          <p:spPr>
            <a:xfrm>
              <a:off x="7694688" y="4076937"/>
              <a:ext cx="45751" cy="115946"/>
            </a:xfrm>
            <a:custGeom>
              <a:avLst/>
              <a:gdLst/>
              <a:ahLst/>
              <a:cxnLst/>
              <a:rect l="l" t="t" r="r" b="b"/>
              <a:pathLst>
                <a:path w="2583" h="6546" extrusionOk="0">
                  <a:moveTo>
                    <a:pt x="2037" y="1"/>
                  </a:moveTo>
                  <a:lnTo>
                    <a:pt x="1" y="6436"/>
                  </a:lnTo>
                  <a:cubicBezTo>
                    <a:pt x="183" y="6509"/>
                    <a:pt x="401" y="6546"/>
                    <a:pt x="583" y="6546"/>
                  </a:cubicBezTo>
                  <a:lnTo>
                    <a:pt x="2582" y="255"/>
                  </a:lnTo>
                  <a:cubicBezTo>
                    <a:pt x="2401" y="146"/>
                    <a:pt x="2219"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5" name="Google Shape;3935;p78"/>
            <p:cNvSpPr/>
            <p:nvPr/>
          </p:nvSpPr>
          <p:spPr>
            <a:xfrm>
              <a:off x="4980035" y="3474075"/>
              <a:ext cx="36736" cy="18084"/>
            </a:xfrm>
            <a:custGeom>
              <a:avLst/>
              <a:gdLst/>
              <a:ahLst/>
              <a:cxnLst/>
              <a:rect l="l" t="t" r="r" b="b"/>
              <a:pathLst>
                <a:path w="2074" h="1021" extrusionOk="0">
                  <a:moveTo>
                    <a:pt x="1082" y="0"/>
                  </a:moveTo>
                  <a:cubicBezTo>
                    <a:pt x="1061" y="0"/>
                    <a:pt x="1040" y="1"/>
                    <a:pt x="1019" y="2"/>
                  </a:cubicBezTo>
                  <a:cubicBezTo>
                    <a:pt x="437" y="2"/>
                    <a:pt x="1" y="439"/>
                    <a:pt x="1" y="1021"/>
                  </a:cubicBezTo>
                  <a:lnTo>
                    <a:pt x="2073" y="1021"/>
                  </a:lnTo>
                  <a:cubicBezTo>
                    <a:pt x="2073" y="460"/>
                    <a:pt x="1634" y="0"/>
                    <a:pt x="108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6" name="Google Shape;3936;p78"/>
            <p:cNvSpPr/>
            <p:nvPr/>
          </p:nvSpPr>
          <p:spPr>
            <a:xfrm>
              <a:off x="4979397" y="3474110"/>
              <a:ext cx="18687" cy="18049"/>
            </a:xfrm>
            <a:custGeom>
              <a:avLst/>
              <a:gdLst/>
              <a:ahLst/>
              <a:cxnLst/>
              <a:rect l="l" t="t" r="r" b="b"/>
              <a:pathLst>
                <a:path w="1055" h="1019" extrusionOk="0">
                  <a:moveTo>
                    <a:pt x="1055" y="0"/>
                  </a:moveTo>
                  <a:cubicBezTo>
                    <a:pt x="473" y="0"/>
                    <a:pt x="0" y="437"/>
                    <a:pt x="37"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7" name="Google Shape;3937;p78"/>
            <p:cNvSpPr/>
            <p:nvPr/>
          </p:nvSpPr>
          <p:spPr>
            <a:xfrm>
              <a:off x="5086310" y="3474110"/>
              <a:ext cx="36718" cy="18049"/>
            </a:xfrm>
            <a:custGeom>
              <a:avLst/>
              <a:gdLst/>
              <a:ahLst/>
              <a:cxnLst/>
              <a:rect l="l" t="t" r="r" b="b"/>
              <a:pathLst>
                <a:path w="2073" h="1019" extrusionOk="0">
                  <a:moveTo>
                    <a:pt x="1018" y="0"/>
                  </a:moveTo>
                  <a:cubicBezTo>
                    <a:pt x="473" y="0"/>
                    <a:pt x="0" y="437"/>
                    <a:pt x="0" y="1019"/>
                  </a:cubicBezTo>
                  <a:lnTo>
                    <a:pt x="2073" y="1019"/>
                  </a:lnTo>
                  <a:cubicBezTo>
                    <a:pt x="2073"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8" name="Google Shape;3938;p78"/>
            <p:cNvSpPr/>
            <p:nvPr/>
          </p:nvSpPr>
          <p:spPr>
            <a:xfrm>
              <a:off x="5086310" y="3474110"/>
              <a:ext cx="18049" cy="18049"/>
            </a:xfrm>
            <a:custGeom>
              <a:avLst/>
              <a:gdLst/>
              <a:ahLst/>
              <a:cxnLst/>
              <a:rect l="l" t="t" r="r" b="b"/>
              <a:pathLst>
                <a:path w="1019" h="1019" extrusionOk="0">
                  <a:moveTo>
                    <a:pt x="1018" y="0"/>
                  </a:moveTo>
                  <a:cubicBezTo>
                    <a:pt x="473"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9" name="Google Shape;3939;p78"/>
            <p:cNvSpPr/>
            <p:nvPr/>
          </p:nvSpPr>
          <p:spPr>
            <a:xfrm>
              <a:off x="4873122" y="3474110"/>
              <a:ext cx="36080" cy="18049"/>
            </a:xfrm>
            <a:custGeom>
              <a:avLst/>
              <a:gdLst/>
              <a:ahLst/>
              <a:cxnLst/>
              <a:rect l="l" t="t" r="r" b="b"/>
              <a:pathLst>
                <a:path w="2037" h="1019" extrusionOk="0">
                  <a:moveTo>
                    <a:pt x="1019" y="0"/>
                  </a:moveTo>
                  <a:cubicBezTo>
                    <a:pt x="473" y="0"/>
                    <a:pt x="1" y="437"/>
                    <a:pt x="1" y="1019"/>
                  </a:cubicBezTo>
                  <a:lnTo>
                    <a:pt x="2037" y="1019"/>
                  </a:lnTo>
                  <a:cubicBezTo>
                    <a:pt x="2037" y="437"/>
                    <a:pt x="1601"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0" name="Google Shape;3940;p78"/>
            <p:cNvSpPr/>
            <p:nvPr/>
          </p:nvSpPr>
          <p:spPr>
            <a:xfrm>
              <a:off x="4873122"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1" name="Google Shape;3941;p78"/>
            <p:cNvSpPr/>
            <p:nvPr/>
          </p:nvSpPr>
          <p:spPr>
            <a:xfrm>
              <a:off x="5457918" y="3711121"/>
              <a:ext cx="90192" cy="334270"/>
            </a:xfrm>
            <a:custGeom>
              <a:avLst/>
              <a:gdLst/>
              <a:ahLst/>
              <a:cxnLst/>
              <a:rect l="l" t="t" r="r" b="b"/>
              <a:pathLst>
                <a:path w="5092" h="18872" extrusionOk="0">
                  <a:moveTo>
                    <a:pt x="1" y="0"/>
                  </a:moveTo>
                  <a:lnTo>
                    <a:pt x="1" y="1346"/>
                  </a:lnTo>
                  <a:lnTo>
                    <a:pt x="2364" y="1346"/>
                  </a:lnTo>
                  <a:cubicBezTo>
                    <a:pt x="3091" y="1346"/>
                    <a:pt x="3709" y="1927"/>
                    <a:pt x="3709" y="2691"/>
                  </a:cubicBezTo>
                  <a:lnTo>
                    <a:pt x="3709" y="16181"/>
                  </a:lnTo>
                  <a:cubicBezTo>
                    <a:pt x="3709"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42" name="Google Shape;3942;p78"/>
            <p:cNvSpPr/>
            <p:nvPr/>
          </p:nvSpPr>
          <p:spPr>
            <a:xfrm>
              <a:off x="4448058" y="3710466"/>
              <a:ext cx="90174" cy="334926"/>
            </a:xfrm>
            <a:custGeom>
              <a:avLst/>
              <a:gdLst/>
              <a:ahLst/>
              <a:cxnLst/>
              <a:rect l="l" t="t" r="r" b="b"/>
              <a:pathLst>
                <a:path w="5091" h="18909" extrusionOk="0">
                  <a:moveTo>
                    <a:pt x="2727" y="1"/>
                  </a:moveTo>
                  <a:cubicBezTo>
                    <a:pt x="1200" y="1"/>
                    <a:pt x="0" y="1237"/>
                    <a:pt x="0" y="2728"/>
                  </a:cubicBezTo>
                  <a:lnTo>
                    <a:pt x="0" y="16182"/>
                  </a:lnTo>
                  <a:cubicBezTo>
                    <a:pt x="0" y="17709"/>
                    <a:pt x="1200" y="18909"/>
                    <a:pt x="2727" y="18909"/>
                  </a:cubicBezTo>
                  <a:lnTo>
                    <a:pt x="5091" y="18909"/>
                  </a:lnTo>
                  <a:lnTo>
                    <a:pt x="5091" y="17563"/>
                  </a:lnTo>
                  <a:lnTo>
                    <a:pt x="2727" y="17563"/>
                  </a:lnTo>
                  <a:cubicBezTo>
                    <a:pt x="1964" y="17527"/>
                    <a:pt x="1382" y="16945"/>
                    <a:pt x="1346" y="16182"/>
                  </a:cubicBezTo>
                  <a:lnTo>
                    <a:pt x="1346" y="2692"/>
                  </a:lnTo>
                  <a:cubicBezTo>
                    <a:pt x="1382" y="1964"/>
                    <a:pt x="1964" y="1346"/>
                    <a:pt x="2727" y="1346"/>
                  </a:cubicBezTo>
                  <a:lnTo>
                    <a:pt x="5091" y="1346"/>
                  </a:lnTo>
                  <a:lnTo>
                    <a:pt x="509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43" name="Google Shape;3943;p78"/>
            <p:cNvSpPr/>
            <p:nvPr/>
          </p:nvSpPr>
          <p:spPr>
            <a:xfrm>
              <a:off x="4870554" y="3485694"/>
              <a:ext cx="41235" cy="14188"/>
            </a:xfrm>
            <a:custGeom>
              <a:avLst/>
              <a:gdLst/>
              <a:ahLst/>
              <a:cxnLst/>
              <a:rect l="l" t="t" r="r" b="b"/>
              <a:pathLst>
                <a:path w="2328" h="801" extrusionOk="0">
                  <a:moveTo>
                    <a:pt x="182" y="1"/>
                  </a:moveTo>
                  <a:cubicBezTo>
                    <a:pt x="109" y="1"/>
                    <a:pt x="0" y="74"/>
                    <a:pt x="37" y="146"/>
                  </a:cubicBezTo>
                  <a:lnTo>
                    <a:pt x="37" y="801"/>
                  </a:lnTo>
                  <a:lnTo>
                    <a:pt x="2327" y="801"/>
                  </a:lnTo>
                  <a:lnTo>
                    <a:pt x="2327" y="146"/>
                  </a:lnTo>
                  <a:cubicBezTo>
                    <a:pt x="2327" y="74"/>
                    <a:pt x="2255" y="1"/>
                    <a:pt x="21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4" name="Google Shape;3944;p78"/>
            <p:cNvSpPr/>
            <p:nvPr/>
          </p:nvSpPr>
          <p:spPr>
            <a:xfrm>
              <a:off x="4977467" y="3485694"/>
              <a:ext cx="40579" cy="14188"/>
            </a:xfrm>
            <a:custGeom>
              <a:avLst/>
              <a:gdLst/>
              <a:ahLst/>
              <a:cxnLst/>
              <a:rect l="l" t="t" r="r" b="b"/>
              <a:pathLst>
                <a:path w="2291" h="801" extrusionOk="0">
                  <a:moveTo>
                    <a:pt x="182" y="1"/>
                  </a:moveTo>
                  <a:cubicBezTo>
                    <a:pt x="73" y="1"/>
                    <a:pt x="0" y="74"/>
                    <a:pt x="0" y="146"/>
                  </a:cubicBezTo>
                  <a:lnTo>
                    <a:pt x="0" y="801"/>
                  </a:lnTo>
                  <a:lnTo>
                    <a:pt x="2291" y="801"/>
                  </a:lnTo>
                  <a:lnTo>
                    <a:pt x="2291" y="146"/>
                  </a:lnTo>
                  <a:cubicBezTo>
                    <a:pt x="2291" y="74"/>
                    <a:pt x="2218" y="1"/>
                    <a:pt x="21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5" name="Google Shape;3945;p78"/>
            <p:cNvSpPr/>
            <p:nvPr/>
          </p:nvSpPr>
          <p:spPr>
            <a:xfrm>
              <a:off x="5084379" y="3485694"/>
              <a:ext cx="40579" cy="14188"/>
            </a:xfrm>
            <a:custGeom>
              <a:avLst/>
              <a:gdLst/>
              <a:ahLst/>
              <a:cxnLst/>
              <a:rect l="l" t="t" r="r" b="b"/>
              <a:pathLst>
                <a:path w="2291" h="801" extrusionOk="0">
                  <a:moveTo>
                    <a:pt x="146" y="1"/>
                  </a:moveTo>
                  <a:cubicBezTo>
                    <a:pt x="73" y="1"/>
                    <a:pt x="0" y="74"/>
                    <a:pt x="0" y="146"/>
                  </a:cubicBezTo>
                  <a:lnTo>
                    <a:pt x="0" y="801"/>
                  </a:lnTo>
                  <a:lnTo>
                    <a:pt x="2291" y="801"/>
                  </a:lnTo>
                  <a:lnTo>
                    <a:pt x="2291" y="146"/>
                  </a:lnTo>
                  <a:cubicBezTo>
                    <a:pt x="2291" y="74"/>
                    <a:pt x="2218" y="1"/>
                    <a:pt x="21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6" name="Google Shape;3946;p78"/>
            <p:cNvSpPr/>
            <p:nvPr/>
          </p:nvSpPr>
          <p:spPr>
            <a:xfrm>
              <a:off x="4538214" y="3492141"/>
              <a:ext cx="919722" cy="806362"/>
            </a:xfrm>
            <a:custGeom>
              <a:avLst/>
              <a:gdLst/>
              <a:ahLst/>
              <a:cxnLst/>
              <a:rect l="l" t="t" r="r" b="b"/>
              <a:pathLst>
                <a:path w="51925" h="45525" extrusionOk="0">
                  <a:moveTo>
                    <a:pt x="8000" y="1"/>
                  </a:moveTo>
                  <a:cubicBezTo>
                    <a:pt x="3564" y="1"/>
                    <a:pt x="1" y="3600"/>
                    <a:pt x="1" y="8000"/>
                  </a:cubicBezTo>
                  <a:lnTo>
                    <a:pt x="1" y="45525"/>
                  </a:lnTo>
                  <a:lnTo>
                    <a:pt x="51925" y="45525"/>
                  </a:lnTo>
                  <a:lnTo>
                    <a:pt x="51925" y="8000"/>
                  </a:lnTo>
                  <a:cubicBezTo>
                    <a:pt x="51925" y="3600"/>
                    <a:pt x="48325" y="1"/>
                    <a:pt x="438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47" name="Google Shape;3947;p78"/>
            <p:cNvSpPr/>
            <p:nvPr/>
          </p:nvSpPr>
          <p:spPr>
            <a:xfrm>
              <a:off x="4489275"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0" y="5891"/>
                    <a:pt x="0" y="10146"/>
                  </a:cubicBezTo>
                  <a:lnTo>
                    <a:pt x="0"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48" name="Google Shape;3948;p78"/>
            <p:cNvSpPr/>
            <p:nvPr/>
          </p:nvSpPr>
          <p:spPr>
            <a:xfrm>
              <a:off x="4748178" y="4002881"/>
              <a:ext cx="499156" cy="295622"/>
            </a:xfrm>
            <a:custGeom>
              <a:avLst/>
              <a:gdLst/>
              <a:ahLst/>
              <a:cxnLst/>
              <a:rect l="l" t="t" r="r" b="b"/>
              <a:pathLst>
                <a:path w="28181" h="16690" extrusionOk="0">
                  <a:moveTo>
                    <a:pt x="2691" y="0"/>
                  </a:moveTo>
                  <a:cubicBezTo>
                    <a:pt x="1201" y="0"/>
                    <a:pt x="1" y="1200"/>
                    <a:pt x="1" y="2691"/>
                  </a:cubicBezTo>
                  <a:lnTo>
                    <a:pt x="1" y="16690"/>
                  </a:lnTo>
                  <a:lnTo>
                    <a:pt x="28180" y="16690"/>
                  </a:lnTo>
                  <a:lnTo>
                    <a:pt x="28180" y="2691"/>
                  </a:lnTo>
                  <a:cubicBezTo>
                    <a:pt x="28180" y="1200"/>
                    <a:pt x="26981" y="0"/>
                    <a:pt x="255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9" name="Google Shape;3949;p78"/>
            <p:cNvSpPr/>
            <p:nvPr/>
          </p:nvSpPr>
          <p:spPr>
            <a:xfrm>
              <a:off x="4444834" y="4298485"/>
              <a:ext cx="1106482" cy="109516"/>
            </a:xfrm>
            <a:custGeom>
              <a:avLst/>
              <a:gdLst/>
              <a:ahLst/>
              <a:cxnLst/>
              <a:rect l="l" t="t" r="r" b="b"/>
              <a:pathLst>
                <a:path w="62469" h="6183" extrusionOk="0">
                  <a:moveTo>
                    <a:pt x="2037" y="1"/>
                  </a:moveTo>
                  <a:cubicBezTo>
                    <a:pt x="910" y="1"/>
                    <a:pt x="1" y="910"/>
                    <a:pt x="1" y="2037"/>
                  </a:cubicBezTo>
                  <a:lnTo>
                    <a:pt x="1" y="6182"/>
                  </a:lnTo>
                  <a:lnTo>
                    <a:pt x="62469" y="6182"/>
                  </a:lnTo>
                  <a:lnTo>
                    <a:pt x="62469" y="2037"/>
                  </a:lnTo>
                  <a:cubicBezTo>
                    <a:pt x="62469"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0" name="Google Shape;3950;p78"/>
            <p:cNvSpPr/>
            <p:nvPr/>
          </p:nvSpPr>
          <p:spPr>
            <a:xfrm>
              <a:off x="4444834" y="4407522"/>
              <a:ext cx="1106482" cy="29633"/>
            </a:xfrm>
            <a:custGeom>
              <a:avLst/>
              <a:gdLst/>
              <a:ahLst/>
              <a:cxnLst/>
              <a:rect l="l" t="t" r="r" b="b"/>
              <a:pathLst>
                <a:path w="62469" h="1673" extrusionOk="0">
                  <a:moveTo>
                    <a:pt x="1" y="0"/>
                  </a:moveTo>
                  <a:lnTo>
                    <a:pt x="1" y="837"/>
                  </a:lnTo>
                  <a:cubicBezTo>
                    <a:pt x="1" y="1273"/>
                    <a:pt x="364" y="1673"/>
                    <a:pt x="837" y="1673"/>
                  </a:cubicBezTo>
                  <a:lnTo>
                    <a:pt x="61633" y="1673"/>
                  </a:lnTo>
                  <a:cubicBezTo>
                    <a:pt x="62105"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1" name="Google Shape;3951;p78"/>
            <p:cNvSpPr/>
            <p:nvPr/>
          </p:nvSpPr>
          <p:spPr>
            <a:xfrm>
              <a:off x="4735301" y="4437599"/>
              <a:ext cx="525565" cy="82469"/>
            </a:xfrm>
            <a:custGeom>
              <a:avLst/>
              <a:gdLst/>
              <a:ahLst/>
              <a:cxnLst/>
              <a:rect l="l" t="t" r="r" b="b"/>
              <a:pathLst>
                <a:path w="29672" h="4656" extrusionOk="0">
                  <a:moveTo>
                    <a:pt x="0" y="1"/>
                  </a:moveTo>
                  <a:lnTo>
                    <a:pt x="1818" y="4437"/>
                  </a:lnTo>
                  <a:cubicBezTo>
                    <a:pt x="1855" y="4546"/>
                    <a:pt x="2000" y="4655"/>
                    <a:pt x="2146" y="4655"/>
                  </a:cubicBezTo>
                  <a:lnTo>
                    <a:pt x="27126" y="4655"/>
                  </a:lnTo>
                  <a:cubicBezTo>
                    <a:pt x="27526" y="4619"/>
                    <a:pt x="27926" y="4401"/>
                    <a:pt x="28071" y="4001"/>
                  </a:cubicBezTo>
                  <a:lnTo>
                    <a:pt x="2967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52" name="Google Shape;3952;p78"/>
            <p:cNvSpPr/>
            <p:nvPr/>
          </p:nvSpPr>
          <p:spPr>
            <a:xfrm>
              <a:off x="454209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45" y="13709"/>
                  </a:lnTo>
                  <a:lnTo>
                    <a:pt x="3236" y="12182"/>
                  </a:lnTo>
                  <a:lnTo>
                    <a:pt x="2145" y="10655"/>
                  </a:lnTo>
                  <a:lnTo>
                    <a:pt x="3236" y="9128"/>
                  </a:lnTo>
                  <a:lnTo>
                    <a:pt x="2145" y="7600"/>
                  </a:lnTo>
                  <a:lnTo>
                    <a:pt x="3236" y="6073"/>
                  </a:lnTo>
                  <a:lnTo>
                    <a:pt x="2145" y="4546"/>
                  </a:lnTo>
                  <a:lnTo>
                    <a:pt x="3236" y="3019"/>
                  </a:lnTo>
                  <a:lnTo>
                    <a:pt x="2145" y="1492"/>
                  </a:lnTo>
                  <a:lnTo>
                    <a:pt x="32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3" name="Google Shape;3953;p78"/>
            <p:cNvSpPr/>
            <p:nvPr/>
          </p:nvSpPr>
          <p:spPr>
            <a:xfrm>
              <a:off x="4506668" y="4436962"/>
              <a:ext cx="43803" cy="243476"/>
            </a:xfrm>
            <a:custGeom>
              <a:avLst/>
              <a:gdLst/>
              <a:ahLst/>
              <a:cxnLst/>
              <a:rect l="l" t="t" r="r" b="b"/>
              <a:pathLst>
                <a:path w="2473" h="13746" extrusionOk="0">
                  <a:moveTo>
                    <a:pt x="0" y="1"/>
                  </a:moveTo>
                  <a:lnTo>
                    <a:pt x="0" y="12909"/>
                  </a:lnTo>
                  <a:cubicBezTo>
                    <a:pt x="0" y="13381"/>
                    <a:pt x="364" y="13745"/>
                    <a:pt x="836" y="13745"/>
                  </a:cubicBezTo>
                  <a:lnTo>
                    <a:pt x="1382" y="13745"/>
                  </a:lnTo>
                  <a:lnTo>
                    <a:pt x="2473" y="12218"/>
                  </a:lnTo>
                  <a:lnTo>
                    <a:pt x="1382" y="10691"/>
                  </a:lnTo>
                  <a:lnTo>
                    <a:pt x="2473" y="9164"/>
                  </a:lnTo>
                  <a:lnTo>
                    <a:pt x="1382" y="7636"/>
                  </a:lnTo>
                  <a:lnTo>
                    <a:pt x="2473" y="6109"/>
                  </a:lnTo>
                  <a:lnTo>
                    <a:pt x="1382" y="4582"/>
                  </a:lnTo>
                  <a:lnTo>
                    <a:pt x="2473" y="3055"/>
                  </a:lnTo>
                  <a:lnTo>
                    <a:pt x="1382" y="1528"/>
                  </a:ln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4" name="Google Shape;3954;p78"/>
            <p:cNvSpPr/>
            <p:nvPr/>
          </p:nvSpPr>
          <p:spPr>
            <a:xfrm>
              <a:off x="4580087"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5" name="Google Shape;3955;p78"/>
            <p:cNvSpPr/>
            <p:nvPr/>
          </p:nvSpPr>
          <p:spPr>
            <a:xfrm>
              <a:off x="4531129"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6" name="Google Shape;3956;p78"/>
            <p:cNvSpPr/>
            <p:nvPr/>
          </p:nvSpPr>
          <p:spPr>
            <a:xfrm>
              <a:off x="459103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7" y="12182"/>
                  </a:lnTo>
                  <a:lnTo>
                    <a:pt x="2109" y="10655"/>
                  </a:lnTo>
                  <a:lnTo>
                    <a:pt x="3237" y="9128"/>
                  </a:lnTo>
                  <a:lnTo>
                    <a:pt x="2109" y="7600"/>
                  </a:lnTo>
                  <a:lnTo>
                    <a:pt x="3237" y="6073"/>
                  </a:lnTo>
                  <a:lnTo>
                    <a:pt x="2109" y="4546"/>
                  </a:lnTo>
                  <a:lnTo>
                    <a:pt x="3237" y="3019"/>
                  </a:lnTo>
                  <a:lnTo>
                    <a:pt x="2109"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7" name="Google Shape;3957;p78"/>
            <p:cNvSpPr/>
            <p:nvPr/>
          </p:nvSpPr>
          <p:spPr>
            <a:xfrm>
              <a:off x="4639973"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4" y="13673"/>
                    <a:pt x="2437" y="13309"/>
                    <a:pt x="2473" y="12873"/>
                  </a:cubicBez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8" name="Google Shape;3958;p78"/>
            <p:cNvSpPr/>
            <p:nvPr/>
          </p:nvSpPr>
          <p:spPr>
            <a:xfrm>
              <a:off x="4628389" y="4437599"/>
              <a:ext cx="30926" cy="242838"/>
            </a:xfrm>
            <a:custGeom>
              <a:avLst/>
              <a:gdLst/>
              <a:ahLst/>
              <a:cxnLst/>
              <a:rect l="l" t="t" r="r" b="b"/>
              <a:pathLst>
                <a:path w="1746" h="13710" extrusionOk="0">
                  <a:moveTo>
                    <a:pt x="1128" y="1"/>
                  </a:moveTo>
                  <a:lnTo>
                    <a:pt x="0" y="1492"/>
                  </a:lnTo>
                  <a:lnTo>
                    <a:pt x="1128" y="3019"/>
                  </a:lnTo>
                  <a:lnTo>
                    <a:pt x="0" y="4546"/>
                  </a:lnTo>
                  <a:lnTo>
                    <a:pt x="1128" y="6073"/>
                  </a:lnTo>
                  <a:lnTo>
                    <a:pt x="0" y="7600"/>
                  </a:lnTo>
                  <a:lnTo>
                    <a:pt x="1128" y="9128"/>
                  </a:lnTo>
                  <a:lnTo>
                    <a:pt x="0" y="10655"/>
                  </a:lnTo>
                  <a:lnTo>
                    <a:pt x="1128"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9" name="Google Shape;3959;p78"/>
            <p:cNvSpPr/>
            <p:nvPr/>
          </p:nvSpPr>
          <p:spPr>
            <a:xfrm>
              <a:off x="5347782" y="4437599"/>
              <a:ext cx="57335" cy="242838"/>
            </a:xfrm>
            <a:custGeom>
              <a:avLst/>
              <a:gdLst/>
              <a:ahLst/>
              <a:cxnLst/>
              <a:rect l="l" t="t" r="r" b="b"/>
              <a:pathLst>
                <a:path w="3237"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46" y="13709"/>
                  </a:lnTo>
                  <a:lnTo>
                    <a:pt x="3237" y="12182"/>
                  </a:lnTo>
                  <a:lnTo>
                    <a:pt x="2146" y="10655"/>
                  </a:lnTo>
                  <a:lnTo>
                    <a:pt x="3237" y="9128"/>
                  </a:lnTo>
                  <a:lnTo>
                    <a:pt x="2146" y="7600"/>
                  </a:lnTo>
                  <a:lnTo>
                    <a:pt x="3237" y="6073"/>
                  </a:lnTo>
                  <a:lnTo>
                    <a:pt x="2146" y="4546"/>
                  </a:lnTo>
                  <a:lnTo>
                    <a:pt x="3237" y="3019"/>
                  </a:lnTo>
                  <a:lnTo>
                    <a:pt x="2146" y="1492"/>
                  </a:lnTo>
                  <a:lnTo>
                    <a:pt x="3237"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0" name="Google Shape;3960;p78"/>
            <p:cNvSpPr/>
            <p:nvPr/>
          </p:nvSpPr>
          <p:spPr>
            <a:xfrm>
              <a:off x="5312357" y="4436962"/>
              <a:ext cx="43821" cy="243476"/>
            </a:xfrm>
            <a:custGeom>
              <a:avLst/>
              <a:gdLst/>
              <a:ahLst/>
              <a:cxnLst/>
              <a:rect l="l" t="t" r="r" b="b"/>
              <a:pathLst>
                <a:path w="2474" h="13746" extrusionOk="0">
                  <a:moveTo>
                    <a:pt x="1" y="1"/>
                  </a:moveTo>
                  <a:lnTo>
                    <a:pt x="1" y="12909"/>
                  </a:lnTo>
                  <a:cubicBezTo>
                    <a:pt x="1" y="13381"/>
                    <a:pt x="365" y="13745"/>
                    <a:pt x="837" y="13745"/>
                  </a:cubicBezTo>
                  <a:lnTo>
                    <a:pt x="1383" y="13745"/>
                  </a:lnTo>
                  <a:lnTo>
                    <a:pt x="2474" y="12218"/>
                  </a:lnTo>
                  <a:lnTo>
                    <a:pt x="1383" y="10691"/>
                  </a:lnTo>
                  <a:lnTo>
                    <a:pt x="2474" y="9164"/>
                  </a:lnTo>
                  <a:lnTo>
                    <a:pt x="1383" y="7636"/>
                  </a:lnTo>
                  <a:lnTo>
                    <a:pt x="2474" y="6109"/>
                  </a:lnTo>
                  <a:lnTo>
                    <a:pt x="1383" y="4582"/>
                  </a:lnTo>
                  <a:lnTo>
                    <a:pt x="2474" y="3055"/>
                  </a:lnTo>
                  <a:lnTo>
                    <a:pt x="1383" y="1528"/>
                  </a:lnTo>
                  <a:lnTo>
                    <a:pt x="247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61" name="Google Shape;3961;p78"/>
            <p:cNvSpPr/>
            <p:nvPr/>
          </p:nvSpPr>
          <p:spPr>
            <a:xfrm>
              <a:off x="5385793"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2" name="Google Shape;3962;p78"/>
            <p:cNvSpPr/>
            <p:nvPr/>
          </p:nvSpPr>
          <p:spPr>
            <a:xfrm>
              <a:off x="5336835"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3" name="Google Shape;3963;p78"/>
            <p:cNvSpPr/>
            <p:nvPr/>
          </p:nvSpPr>
          <p:spPr>
            <a:xfrm>
              <a:off x="5396739"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4" name="Google Shape;3964;p78"/>
            <p:cNvSpPr/>
            <p:nvPr/>
          </p:nvSpPr>
          <p:spPr>
            <a:xfrm>
              <a:off x="5445679"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3" y="13673"/>
                    <a:pt x="2473" y="13309"/>
                    <a:pt x="2473" y="12836"/>
                  </a:cubicBezTo>
                  <a:lnTo>
                    <a:pt x="2473"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5" name="Google Shape;3965;p78"/>
            <p:cNvSpPr/>
            <p:nvPr/>
          </p:nvSpPr>
          <p:spPr>
            <a:xfrm>
              <a:off x="5434095" y="4437599"/>
              <a:ext cx="30926" cy="242838"/>
            </a:xfrm>
            <a:custGeom>
              <a:avLst/>
              <a:gdLst/>
              <a:ahLst/>
              <a:cxnLst/>
              <a:rect l="l" t="t" r="r" b="b"/>
              <a:pathLst>
                <a:path w="1746"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6" name="Google Shape;3966;p78"/>
            <p:cNvSpPr/>
            <p:nvPr/>
          </p:nvSpPr>
          <p:spPr>
            <a:xfrm>
              <a:off x="4842214" y="4283040"/>
              <a:ext cx="311740" cy="169402"/>
            </a:xfrm>
            <a:custGeom>
              <a:avLst/>
              <a:gdLst/>
              <a:ahLst/>
              <a:cxnLst/>
              <a:rect l="l" t="t" r="r" b="b"/>
              <a:pathLst>
                <a:path w="17600" h="9564" extrusionOk="0">
                  <a:moveTo>
                    <a:pt x="546" y="0"/>
                  </a:moveTo>
                  <a:cubicBezTo>
                    <a:pt x="255" y="0"/>
                    <a:pt x="0" y="255"/>
                    <a:pt x="0" y="546"/>
                  </a:cubicBezTo>
                  <a:lnTo>
                    <a:pt x="0" y="9018"/>
                  </a:lnTo>
                  <a:cubicBezTo>
                    <a:pt x="0" y="9309"/>
                    <a:pt x="255" y="9563"/>
                    <a:pt x="546" y="9563"/>
                  </a:cubicBezTo>
                  <a:lnTo>
                    <a:pt x="17054" y="9563"/>
                  </a:lnTo>
                  <a:cubicBezTo>
                    <a:pt x="17345" y="9563"/>
                    <a:pt x="17599" y="9309"/>
                    <a:pt x="17599" y="9018"/>
                  </a:cubicBezTo>
                  <a:lnTo>
                    <a:pt x="17599" y="546"/>
                  </a:lnTo>
                  <a:cubicBezTo>
                    <a:pt x="17599"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67" name="Google Shape;3967;p78"/>
            <p:cNvSpPr/>
            <p:nvPr/>
          </p:nvSpPr>
          <p:spPr>
            <a:xfrm>
              <a:off x="4868623" y="4297848"/>
              <a:ext cx="258266" cy="139769"/>
            </a:xfrm>
            <a:custGeom>
              <a:avLst/>
              <a:gdLst/>
              <a:ahLst/>
              <a:cxnLst/>
              <a:rect l="l" t="t" r="r" b="b"/>
              <a:pathLst>
                <a:path w="14581" h="7891" extrusionOk="0">
                  <a:moveTo>
                    <a:pt x="436" y="0"/>
                  </a:moveTo>
                  <a:cubicBezTo>
                    <a:pt x="218" y="0"/>
                    <a:pt x="0" y="182"/>
                    <a:pt x="0" y="437"/>
                  </a:cubicBezTo>
                  <a:lnTo>
                    <a:pt x="0" y="7455"/>
                  </a:lnTo>
                  <a:cubicBezTo>
                    <a:pt x="0" y="7709"/>
                    <a:pt x="218" y="7891"/>
                    <a:pt x="436" y="7891"/>
                  </a:cubicBezTo>
                  <a:lnTo>
                    <a:pt x="14145" y="7891"/>
                  </a:lnTo>
                  <a:cubicBezTo>
                    <a:pt x="14399" y="7891"/>
                    <a:pt x="14581" y="7709"/>
                    <a:pt x="14581" y="7455"/>
                  </a:cubicBezTo>
                  <a:lnTo>
                    <a:pt x="14581" y="437"/>
                  </a:lnTo>
                  <a:cubicBezTo>
                    <a:pt x="14581" y="182"/>
                    <a:pt x="14399"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8" name="Google Shape;3968;p78"/>
            <p:cNvSpPr/>
            <p:nvPr/>
          </p:nvSpPr>
          <p:spPr>
            <a:xfrm>
              <a:off x="4538214" y="4352597"/>
              <a:ext cx="191313" cy="30288"/>
            </a:xfrm>
            <a:custGeom>
              <a:avLst/>
              <a:gdLst/>
              <a:ahLst/>
              <a:cxnLst/>
              <a:rect l="l" t="t" r="r" b="b"/>
              <a:pathLst>
                <a:path w="10801" h="1710" extrusionOk="0">
                  <a:moveTo>
                    <a:pt x="510" y="0"/>
                  </a:moveTo>
                  <a:cubicBezTo>
                    <a:pt x="219" y="0"/>
                    <a:pt x="1" y="255"/>
                    <a:pt x="1" y="546"/>
                  </a:cubicBezTo>
                  <a:lnTo>
                    <a:pt x="1" y="1164"/>
                  </a:lnTo>
                  <a:cubicBezTo>
                    <a:pt x="1" y="1491"/>
                    <a:pt x="219" y="1709"/>
                    <a:pt x="510" y="1709"/>
                  </a:cubicBezTo>
                  <a:lnTo>
                    <a:pt x="10255" y="1709"/>
                  </a:lnTo>
                  <a:cubicBezTo>
                    <a:pt x="10546" y="1709"/>
                    <a:pt x="10800" y="1491"/>
                    <a:pt x="10800" y="1164"/>
                  </a:cubicBezTo>
                  <a:lnTo>
                    <a:pt x="10800" y="546"/>
                  </a:lnTo>
                  <a:cubicBezTo>
                    <a:pt x="10800" y="255"/>
                    <a:pt x="10546" y="0"/>
                    <a:pt x="102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9" name="Google Shape;3969;p78"/>
            <p:cNvSpPr/>
            <p:nvPr/>
          </p:nvSpPr>
          <p:spPr>
            <a:xfrm>
              <a:off x="5265985"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7" y="1491"/>
                    <a:pt x="10837" y="1164"/>
                  </a:cubicBezTo>
                  <a:lnTo>
                    <a:pt x="10837" y="546"/>
                  </a:lnTo>
                  <a:cubicBezTo>
                    <a:pt x="10837"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70" name="Google Shape;3970;p78"/>
            <p:cNvSpPr/>
            <p:nvPr/>
          </p:nvSpPr>
          <p:spPr>
            <a:xfrm>
              <a:off x="4779742" y="4061474"/>
              <a:ext cx="436029" cy="21928"/>
            </a:xfrm>
            <a:custGeom>
              <a:avLst/>
              <a:gdLst/>
              <a:ahLst/>
              <a:cxnLst/>
              <a:rect l="l" t="t" r="r" b="b"/>
              <a:pathLst>
                <a:path w="24617" h="1238" extrusionOk="0">
                  <a:moveTo>
                    <a:pt x="618" y="1"/>
                  </a:moveTo>
                  <a:cubicBezTo>
                    <a:pt x="291" y="1"/>
                    <a:pt x="0" y="255"/>
                    <a:pt x="0" y="619"/>
                  </a:cubicBezTo>
                  <a:cubicBezTo>
                    <a:pt x="0" y="946"/>
                    <a:pt x="291" y="1237"/>
                    <a:pt x="618"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1" name="Google Shape;3971;p78"/>
            <p:cNvSpPr/>
            <p:nvPr/>
          </p:nvSpPr>
          <p:spPr>
            <a:xfrm>
              <a:off x="4891809" y="4017689"/>
              <a:ext cx="212550" cy="21910"/>
            </a:xfrm>
            <a:custGeom>
              <a:avLst/>
              <a:gdLst/>
              <a:ahLst/>
              <a:cxnLst/>
              <a:rect l="l" t="t" r="r" b="b"/>
              <a:pathLst>
                <a:path w="12000" h="1237" extrusionOk="0">
                  <a:moveTo>
                    <a:pt x="618" y="0"/>
                  </a:moveTo>
                  <a:cubicBezTo>
                    <a:pt x="255" y="0"/>
                    <a:pt x="0" y="291"/>
                    <a:pt x="0" y="618"/>
                  </a:cubicBezTo>
                  <a:cubicBezTo>
                    <a:pt x="0" y="982"/>
                    <a:pt x="255" y="1237"/>
                    <a:pt x="618" y="1237"/>
                  </a:cubicBezTo>
                  <a:lnTo>
                    <a:pt x="11381" y="1237"/>
                  </a:lnTo>
                  <a:cubicBezTo>
                    <a:pt x="11708" y="1237"/>
                    <a:pt x="11999" y="982"/>
                    <a:pt x="11999" y="618"/>
                  </a:cubicBezTo>
                  <a:cubicBezTo>
                    <a:pt x="11999" y="291"/>
                    <a:pt x="11708" y="0"/>
                    <a:pt x="11381"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2" name="Google Shape;3972;p78"/>
            <p:cNvSpPr/>
            <p:nvPr/>
          </p:nvSpPr>
          <p:spPr>
            <a:xfrm>
              <a:off x="4780380" y="4104640"/>
              <a:ext cx="436046" cy="21910"/>
            </a:xfrm>
            <a:custGeom>
              <a:avLst/>
              <a:gdLst/>
              <a:ahLst/>
              <a:cxnLst/>
              <a:rect l="l" t="t" r="r" b="b"/>
              <a:pathLst>
                <a:path w="24618" h="1237" extrusionOk="0">
                  <a:moveTo>
                    <a:pt x="619" y="0"/>
                  </a:moveTo>
                  <a:cubicBezTo>
                    <a:pt x="255" y="0"/>
                    <a:pt x="1" y="291"/>
                    <a:pt x="1" y="618"/>
                  </a:cubicBezTo>
                  <a:cubicBezTo>
                    <a:pt x="1" y="945"/>
                    <a:pt x="255" y="1236"/>
                    <a:pt x="619" y="1236"/>
                  </a:cubicBezTo>
                  <a:lnTo>
                    <a:pt x="23999" y="1236"/>
                  </a:lnTo>
                  <a:cubicBezTo>
                    <a:pt x="24326" y="1236"/>
                    <a:pt x="24617" y="982"/>
                    <a:pt x="24617" y="618"/>
                  </a:cubicBezTo>
                  <a:cubicBezTo>
                    <a:pt x="24617" y="291"/>
                    <a:pt x="24326"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3" name="Google Shape;3973;p78"/>
            <p:cNvSpPr/>
            <p:nvPr/>
          </p:nvSpPr>
          <p:spPr>
            <a:xfrm>
              <a:off x="4780380" y="4148425"/>
              <a:ext cx="436046" cy="21910"/>
            </a:xfrm>
            <a:custGeom>
              <a:avLst/>
              <a:gdLst/>
              <a:ahLst/>
              <a:cxnLst/>
              <a:rect l="l" t="t" r="r" b="b"/>
              <a:pathLst>
                <a:path w="24618" h="1237" extrusionOk="0">
                  <a:moveTo>
                    <a:pt x="619" y="1"/>
                  </a:moveTo>
                  <a:cubicBezTo>
                    <a:pt x="255" y="1"/>
                    <a:pt x="1" y="255"/>
                    <a:pt x="1" y="619"/>
                  </a:cubicBezTo>
                  <a:cubicBezTo>
                    <a:pt x="1" y="946"/>
                    <a:pt x="255" y="1237"/>
                    <a:pt x="619" y="1237"/>
                  </a:cubicBezTo>
                  <a:lnTo>
                    <a:pt x="23999" y="1237"/>
                  </a:lnTo>
                  <a:cubicBezTo>
                    <a:pt x="24326" y="1237"/>
                    <a:pt x="24617" y="946"/>
                    <a:pt x="24617" y="619"/>
                  </a:cubicBezTo>
                  <a:cubicBezTo>
                    <a:pt x="24617" y="255"/>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4" name="Google Shape;3974;p78"/>
            <p:cNvSpPr/>
            <p:nvPr/>
          </p:nvSpPr>
          <p:spPr>
            <a:xfrm>
              <a:off x="4780380" y="4191573"/>
              <a:ext cx="436046" cy="21928"/>
            </a:xfrm>
            <a:custGeom>
              <a:avLst/>
              <a:gdLst/>
              <a:ahLst/>
              <a:cxnLst/>
              <a:rect l="l" t="t" r="r" b="b"/>
              <a:pathLst>
                <a:path w="24618" h="1238" extrusionOk="0">
                  <a:moveTo>
                    <a:pt x="619" y="1"/>
                  </a:moveTo>
                  <a:cubicBezTo>
                    <a:pt x="255" y="1"/>
                    <a:pt x="1" y="292"/>
                    <a:pt x="1" y="619"/>
                  </a:cubicBezTo>
                  <a:cubicBezTo>
                    <a:pt x="1" y="946"/>
                    <a:pt x="255" y="1237"/>
                    <a:pt x="619" y="1237"/>
                  </a:cubicBezTo>
                  <a:lnTo>
                    <a:pt x="23999" y="1237"/>
                  </a:lnTo>
                  <a:cubicBezTo>
                    <a:pt x="24326" y="1237"/>
                    <a:pt x="24617" y="983"/>
                    <a:pt x="24617" y="619"/>
                  </a:cubicBezTo>
                  <a:cubicBezTo>
                    <a:pt x="24617" y="292"/>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5" name="Google Shape;3975;p78"/>
            <p:cNvSpPr/>
            <p:nvPr/>
          </p:nvSpPr>
          <p:spPr>
            <a:xfrm>
              <a:off x="4780380" y="4235322"/>
              <a:ext cx="436046" cy="21379"/>
            </a:xfrm>
            <a:custGeom>
              <a:avLst/>
              <a:gdLst/>
              <a:ahLst/>
              <a:cxnLst/>
              <a:rect l="l" t="t" r="r" b="b"/>
              <a:pathLst>
                <a:path w="24618" h="1207" extrusionOk="0">
                  <a:moveTo>
                    <a:pt x="558" y="0"/>
                  </a:moveTo>
                  <a:cubicBezTo>
                    <a:pt x="227" y="0"/>
                    <a:pt x="1" y="279"/>
                    <a:pt x="1" y="622"/>
                  </a:cubicBezTo>
                  <a:cubicBezTo>
                    <a:pt x="1" y="949"/>
                    <a:pt x="255" y="1203"/>
                    <a:pt x="619" y="1203"/>
                  </a:cubicBezTo>
                  <a:lnTo>
                    <a:pt x="23999" y="1203"/>
                  </a:lnTo>
                  <a:cubicBezTo>
                    <a:pt x="24018" y="1205"/>
                    <a:pt x="24036" y="1206"/>
                    <a:pt x="24054" y="1206"/>
                  </a:cubicBezTo>
                  <a:cubicBezTo>
                    <a:pt x="24358" y="1206"/>
                    <a:pt x="24617" y="928"/>
                    <a:pt x="24617" y="585"/>
                  </a:cubicBezTo>
                  <a:cubicBezTo>
                    <a:pt x="24617" y="258"/>
                    <a:pt x="24326" y="3"/>
                    <a:pt x="23999" y="3"/>
                  </a:cubicBezTo>
                  <a:lnTo>
                    <a:pt x="619" y="3"/>
                  </a:lnTo>
                  <a:cubicBezTo>
                    <a:pt x="598" y="1"/>
                    <a:pt x="578" y="0"/>
                    <a:pt x="55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6" name="Google Shape;3976;p78"/>
            <p:cNvSpPr/>
            <p:nvPr/>
          </p:nvSpPr>
          <p:spPr>
            <a:xfrm>
              <a:off x="4544662"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45" y="8400"/>
                    <a:pt x="8400" y="6509"/>
                    <a:pt x="8400" y="4182"/>
                  </a:cubicBezTo>
                  <a:cubicBezTo>
                    <a:pt x="8400" y="1855"/>
                    <a:pt x="6545"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77" name="Google Shape;3977;p78"/>
            <p:cNvSpPr/>
            <p:nvPr/>
          </p:nvSpPr>
          <p:spPr>
            <a:xfrm>
              <a:off x="4559469" y="4073076"/>
              <a:ext cx="119807" cy="120445"/>
            </a:xfrm>
            <a:custGeom>
              <a:avLst/>
              <a:gdLst/>
              <a:ahLst/>
              <a:cxnLst/>
              <a:rect l="l" t="t" r="r" b="b"/>
              <a:pathLst>
                <a:path w="6764" h="6800" extrusionOk="0">
                  <a:moveTo>
                    <a:pt x="3382" y="0"/>
                  </a:moveTo>
                  <a:cubicBezTo>
                    <a:pt x="1492" y="0"/>
                    <a:pt x="1" y="1528"/>
                    <a:pt x="1" y="3382"/>
                  </a:cubicBezTo>
                  <a:cubicBezTo>
                    <a:pt x="1" y="5273"/>
                    <a:pt x="1492" y="6800"/>
                    <a:pt x="3382" y="6800"/>
                  </a:cubicBezTo>
                  <a:cubicBezTo>
                    <a:pt x="5237" y="6800"/>
                    <a:pt x="6764" y="5273"/>
                    <a:pt x="6764" y="3382"/>
                  </a:cubicBezTo>
                  <a:cubicBezTo>
                    <a:pt x="6764" y="1528"/>
                    <a:pt x="5237"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78"/>
            <p:cNvSpPr/>
            <p:nvPr/>
          </p:nvSpPr>
          <p:spPr>
            <a:xfrm>
              <a:off x="4544662" y="4227653"/>
              <a:ext cx="149440" cy="38649"/>
            </a:xfrm>
            <a:custGeom>
              <a:avLst/>
              <a:gdLst/>
              <a:ahLst/>
              <a:cxnLst/>
              <a:rect l="l" t="t" r="r" b="b"/>
              <a:pathLst>
                <a:path w="8437" h="2182" extrusionOk="0">
                  <a:moveTo>
                    <a:pt x="546" y="0"/>
                  </a:moveTo>
                  <a:cubicBezTo>
                    <a:pt x="255" y="0"/>
                    <a:pt x="0" y="255"/>
                    <a:pt x="0" y="546"/>
                  </a:cubicBezTo>
                  <a:lnTo>
                    <a:pt x="0" y="1636"/>
                  </a:lnTo>
                  <a:cubicBezTo>
                    <a:pt x="0" y="1927"/>
                    <a:pt x="255" y="2182"/>
                    <a:pt x="546" y="2182"/>
                  </a:cubicBezTo>
                  <a:lnTo>
                    <a:pt x="7891" y="2182"/>
                  </a:lnTo>
                  <a:cubicBezTo>
                    <a:pt x="8182" y="2182"/>
                    <a:pt x="8436" y="1927"/>
                    <a:pt x="8436" y="1636"/>
                  </a:cubicBezTo>
                  <a:lnTo>
                    <a:pt x="8436" y="546"/>
                  </a:lnTo>
                  <a:cubicBezTo>
                    <a:pt x="8436"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79" name="Google Shape;3979;p78"/>
            <p:cNvSpPr/>
            <p:nvPr/>
          </p:nvSpPr>
          <p:spPr>
            <a:xfrm>
              <a:off x="5302066" y="4058906"/>
              <a:ext cx="149423" cy="148785"/>
            </a:xfrm>
            <a:custGeom>
              <a:avLst/>
              <a:gdLst/>
              <a:ahLst/>
              <a:cxnLst/>
              <a:rect l="l" t="t" r="r" b="b"/>
              <a:pathLst>
                <a:path w="8436" h="8400" extrusionOk="0">
                  <a:moveTo>
                    <a:pt x="4218" y="0"/>
                  </a:moveTo>
                  <a:cubicBezTo>
                    <a:pt x="1891" y="0"/>
                    <a:pt x="0" y="1855"/>
                    <a:pt x="0" y="4182"/>
                  </a:cubicBezTo>
                  <a:cubicBezTo>
                    <a:pt x="0" y="6509"/>
                    <a:pt x="1891" y="8400"/>
                    <a:pt x="4218" y="8400"/>
                  </a:cubicBezTo>
                  <a:cubicBezTo>
                    <a:pt x="6545" y="8400"/>
                    <a:pt x="8436" y="6509"/>
                    <a:pt x="8436" y="4182"/>
                  </a:cubicBezTo>
                  <a:cubicBezTo>
                    <a:pt x="8436" y="1855"/>
                    <a:pt x="6545" y="0"/>
                    <a:pt x="4218"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80" name="Google Shape;3980;p78"/>
            <p:cNvSpPr/>
            <p:nvPr/>
          </p:nvSpPr>
          <p:spPr>
            <a:xfrm>
              <a:off x="5302066" y="4227653"/>
              <a:ext cx="148785" cy="38649"/>
            </a:xfrm>
            <a:custGeom>
              <a:avLst/>
              <a:gdLst/>
              <a:ahLst/>
              <a:cxnLst/>
              <a:rect l="l" t="t" r="r" b="b"/>
              <a:pathLst>
                <a:path w="8400" h="2182" extrusionOk="0">
                  <a:moveTo>
                    <a:pt x="546" y="0"/>
                  </a:moveTo>
                  <a:cubicBezTo>
                    <a:pt x="255" y="0"/>
                    <a:pt x="0" y="255"/>
                    <a:pt x="0" y="546"/>
                  </a:cubicBezTo>
                  <a:lnTo>
                    <a:pt x="0" y="1636"/>
                  </a:lnTo>
                  <a:cubicBezTo>
                    <a:pt x="0" y="1927"/>
                    <a:pt x="255" y="2182"/>
                    <a:pt x="546" y="2182"/>
                  </a:cubicBezTo>
                  <a:lnTo>
                    <a:pt x="7891" y="2182"/>
                  </a:lnTo>
                  <a:cubicBezTo>
                    <a:pt x="8181" y="2182"/>
                    <a:pt x="8400" y="1927"/>
                    <a:pt x="8400" y="1636"/>
                  </a:cubicBezTo>
                  <a:lnTo>
                    <a:pt x="8400" y="546"/>
                  </a:lnTo>
                  <a:cubicBezTo>
                    <a:pt x="8400" y="255"/>
                    <a:pt x="8181"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81" name="Google Shape;3981;p78"/>
            <p:cNvSpPr/>
            <p:nvPr/>
          </p:nvSpPr>
          <p:spPr>
            <a:xfrm>
              <a:off x="4576225" y="3631255"/>
              <a:ext cx="843062" cy="309154"/>
            </a:xfrm>
            <a:custGeom>
              <a:avLst/>
              <a:gdLst/>
              <a:ahLst/>
              <a:cxnLst/>
              <a:rect l="l" t="t" r="r" b="b"/>
              <a:pathLst>
                <a:path w="47597" h="17454" extrusionOk="0">
                  <a:moveTo>
                    <a:pt x="1055" y="1"/>
                  </a:moveTo>
                  <a:cubicBezTo>
                    <a:pt x="473" y="1"/>
                    <a:pt x="0" y="473"/>
                    <a:pt x="0" y="1091"/>
                  </a:cubicBezTo>
                  <a:lnTo>
                    <a:pt x="0" y="16399"/>
                  </a:lnTo>
                  <a:cubicBezTo>
                    <a:pt x="0" y="16981"/>
                    <a:pt x="473" y="17454"/>
                    <a:pt x="1055" y="17454"/>
                  </a:cubicBezTo>
                  <a:lnTo>
                    <a:pt x="46542" y="17454"/>
                  </a:lnTo>
                  <a:cubicBezTo>
                    <a:pt x="47124" y="17454"/>
                    <a:pt x="47597" y="16981"/>
                    <a:pt x="47597" y="16399"/>
                  </a:cubicBezTo>
                  <a:lnTo>
                    <a:pt x="47597" y="1091"/>
                  </a:lnTo>
                  <a:cubicBezTo>
                    <a:pt x="47597" y="473"/>
                    <a:pt x="47124" y="1"/>
                    <a:pt x="465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2" name="Google Shape;3982;p78"/>
            <p:cNvSpPr/>
            <p:nvPr/>
          </p:nvSpPr>
          <p:spPr>
            <a:xfrm>
              <a:off x="4589102" y="3643495"/>
              <a:ext cx="394174" cy="285331"/>
            </a:xfrm>
            <a:custGeom>
              <a:avLst/>
              <a:gdLst/>
              <a:ahLst/>
              <a:cxnLst/>
              <a:rect l="l" t="t" r="r" b="b"/>
              <a:pathLst>
                <a:path w="22254" h="16109" extrusionOk="0">
                  <a:moveTo>
                    <a:pt x="509" y="0"/>
                  </a:moveTo>
                  <a:cubicBezTo>
                    <a:pt x="219" y="0"/>
                    <a:pt x="0" y="255"/>
                    <a:pt x="0" y="546"/>
                  </a:cubicBezTo>
                  <a:lnTo>
                    <a:pt x="0" y="15563"/>
                  </a:lnTo>
                  <a:cubicBezTo>
                    <a:pt x="0" y="15854"/>
                    <a:pt x="219" y="16108"/>
                    <a:pt x="509" y="16108"/>
                  </a:cubicBezTo>
                  <a:lnTo>
                    <a:pt x="21708" y="16108"/>
                  </a:lnTo>
                  <a:cubicBezTo>
                    <a:pt x="22035" y="16108"/>
                    <a:pt x="22253" y="15854"/>
                    <a:pt x="22253" y="15563"/>
                  </a:cubicBezTo>
                  <a:lnTo>
                    <a:pt x="22253" y="546"/>
                  </a:lnTo>
                  <a:cubicBezTo>
                    <a:pt x="22253" y="255"/>
                    <a:pt x="22035" y="0"/>
                    <a:pt x="217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78"/>
            <p:cNvSpPr/>
            <p:nvPr/>
          </p:nvSpPr>
          <p:spPr>
            <a:xfrm>
              <a:off x="5012236"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78"/>
            <p:cNvSpPr/>
            <p:nvPr/>
          </p:nvSpPr>
          <p:spPr>
            <a:xfrm>
              <a:off x="4761055" y="3515327"/>
              <a:ext cx="474040" cy="94691"/>
            </a:xfrm>
            <a:custGeom>
              <a:avLst/>
              <a:gdLst/>
              <a:ahLst/>
              <a:cxnLst/>
              <a:rect l="l" t="t" r="r" b="b"/>
              <a:pathLst>
                <a:path w="26763" h="5346" extrusionOk="0">
                  <a:moveTo>
                    <a:pt x="2255" y="1"/>
                  </a:moveTo>
                  <a:cubicBezTo>
                    <a:pt x="983" y="1"/>
                    <a:pt x="1" y="982"/>
                    <a:pt x="1" y="2255"/>
                  </a:cubicBezTo>
                  <a:lnTo>
                    <a:pt x="1" y="3055"/>
                  </a:lnTo>
                  <a:cubicBezTo>
                    <a:pt x="1" y="4328"/>
                    <a:pt x="983" y="5346"/>
                    <a:pt x="2255" y="5346"/>
                  </a:cubicBezTo>
                  <a:lnTo>
                    <a:pt x="24508" y="5346"/>
                  </a:lnTo>
                  <a:cubicBezTo>
                    <a:pt x="25745" y="5346"/>
                    <a:pt x="26763" y="4328"/>
                    <a:pt x="26763" y="3055"/>
                  </a:cubicBezTo>
                  <a:lnTo>
                    <a:pt x="26763" y="2255"/>
                  </a:lnTo>
                  <a:cubicBezTo>
                    <a:pt x="26763" y="982"/>
                    <a:pt x="25745" y="1"/>
                    <a:pt x="2450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5" name="Google Shape;3985;p78"/>
            <p:cNvSpPr/>
            <p:nvPr/>
          </p:nvSpPr>
          <p:spPr>
            <a:xfrm>
              <a:off x="4768796" y="3522412"/>
              <a:ext cx="457921" cy="79883"/>
            </a:xfrm>
            <a:custGeom>
              <a:avLst/>
              <a:gdLst/>
              <a:ahLst/>
              <a:cxnLst/>
              <a:rect l="l" t="t" r="r" b="b"/>
              <a:pathLst>
                <a:path w="25853" h="4510" extrusionOk="0">
                  <a:moveTo>
                    <a:pt x="1927" y="0"/>
                  </a:moveTo>
                  <a:cubicBezTo>
                    <a:pt x="873" y="0"/>
                    <a:pt x="0" y="873"/>
                    <a:pt x="0" y="1928"/>
                  </a:cubicBezTo>
                  <a:lnTo>
                    <a:pt x="0" y="2582"/>
                  </a:lnTo>
                  <a:cubicBezTo>
                    <a:pt x="0" y="3673"/>
                    <a:pt x="873" y="4509"/>
                    <a:pt x="1927" y="4509"/>
                  </a:cubicBezTo>
                  <a:lnTo>
                    <a:pt x="23926" y="4509"/>
                  </a:lnTo>
                  <a:cubicBezTo>
                    <a:pt x="25017" y="4509"/>
                    <a:pt x="25853" y="3673"/>
                    <a:pt x="25853" y="2582"/>
                  </a:cubicBezTo>
                  <a:lnTo>
                    <a:pt x="25853" y="1928"/>
                  </a:lnTo>
                  <a:cubicBezTo>
                    <a:pt x="25853" y="873"/>
                    <a:pt x="25017"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86" name="Google Shape;3986;p78"/>
            <p:cNvSpPr/>
            <p:nvPr/>
          </p:nvSpPr>
          <p:spPr>
            <a:xfrm>
              <a:off x="4585879"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7" name="Google Shape;3987;p78"/>
            <p:cNvSpPr/>
            <p:nvPr/>
          </p:nvSpPr>
          <p:spPr>
            <a:xfrm>
              <a:off x="4595550"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88" name="Google Shape;3988;p78"/>
            <p:cNvSpPr/>
            <p:nvPr/>
          </p:nvSpPr>
          <p:spPr>
            <a:xfrm>
              <a:off x="4668313"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9" name="Google Shape;3989;p78"/>
            <p:cNvSpPr/>
            <p:nvPr/>
          </p:nvSpPr>
          <p:spPr>
            <a:xfrm>
              <a:off x="4677984"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0" name="Google Shape;3990;p78"/>
            <p:cNvSpPr/>
            <p:nvPr/>
          </p:nvSpPr>
          <p:spPr>
            <a:xfrm>
              <a:off x="5264055"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1" name="Google Shape;3991;p78"/>
            <p:cNvSpPr/>
            <p:nvPr/>
          </p:nvSpPr>
          <p:spPr>
            <a:xfrm>
              <a:off x="5274363"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2" name="Google Shape;3992;p78"/>
            <p:cNvSpPr/>
            <p:nvPr/>
          </p:nvSpPr>
          <p:spPr>
            <a:xfrm>
              <a:off x="5346506"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4" y="3419"/>
                    <a:pt x="3418" y="2655"/>
                    <a:pt x="3418" y="1710"/>
                  </a:cubicBezTo>
                  <a:cubicBezTo>
                    <a:pt x="3418" y="764"/>
                    <a:pt x="2654" y="1"/>
                    <a:pt x="17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3" name="Google Shape;3993;p78"/>
            <p:cNvSpPr/>
            <p:nvPr/>
          </p:nvSpPr>
          <p:spPr>
            <a:xfrm>
              <a:off x="5356797"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94" name="Google Shape;3994;p78"/>
            <p:cNvSpPr/>
            <p:nvPr/>
          </p:nvSpPr>
          <p:spPr>
            <a:xfrm>
              <a:off x="4411340" y="3763284"/>
              <a:ext cx="97277" cy="229306"/>
            </a:xfrm>
            <a:custGeom>
              <a:avLst/>
              <a:gdLst/>
              <a:ahLst/>
              <a:cxnLst/>
              <a:rect l="l" t="t" r="r" b="b"/>
              <a:pathLst>
                <a:path w="5492" h="12946" extrusionOk="0">
                  <a:moveTo>
                    <a:pt x="1855" y="1"/>
                  </a:moveTo>
                  <a:cubicBezTo>
                    <a:pt x="837" y="1"/>
                    <a:pt x="1" y="837"/>
                    <a:pt x="1" y="1855"/>
                  </a:cubicBezTo>
                  <a:lnTo>
                    <a:pt x="1" y="11091"/>
                  </a:lnTo>
                  <a:cubicBezTo>
                    <a:pt x="1" y="12109"/>
                    <a:pt x="837" y="12945"/>
                    <a:pt x="1855" y="12945"/>
                  </a:cubicBezTo>
                  <a:lnTo>
                    <a:pt x="3600" y="12945"/>
                  </a:lnTo>
                  <a:cubicBezTo>
                    <a:pt x="4655" y="12945"/>
                    <a:pt x="5491" y="12109"/>
                    <a:pt x="5491" y="11091"/>
                  </a:cubicBezTo>
                  <a:lnTo>
                    <a:pt x="5491" y="1855"/>
                  </a:lnTo>
                  <a:cubicBezTo>
                    <a:pt x="5491" y="837"/>
                    <a:pt x="4655"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5" name="Google Shape;3995;p78"/>
            <p:cNvSpPr/>
            <p:nvPr/>
          </p:nvSpPr>
          <p:spPr>
            <a:xfrm>
              <a:off x="5487551" y="3763284"/>
              <a:ext cx="97259" cy="229306"/>
            </a:xfrm>
            <a:custGeom>
              <a:avLst/>
              <a:gdLst/>
              <a:ahLst/>
              <a:cxnLst/>
              <a:rect l="l" t="t" r="r" b="b"/>
              <a:pathLst>
                <a:path w="5491" h="12946" extrusionOk="0">
                  <a:moveTo>
                    <a:pt x="1855" y="1"/>
                  </a:moveTo>
                  <a:cubicBezTo>
                    <a:pt x="836" y="1"/>
                    <a:pt x="0" y="837"/>
                    <a:pt x="0" y="1855"/>
                  </a:cubicBezTo>
                  <a:lnTo>
                    <a:pt x="0" y="11091"/>
                  </a:lnTo>
                  <a:cubicBezTo>
                    <a:pt x="0" y="12109"/>
                    <a:pt x="836" y="12945"/>
                    <a:pt x="1855" y="12945"/>
                  </a:cubicBezTo>
                  <a:lnTo>
                    <a:pt x="3600" y="12945"/>
                  </a:lnTo>
                  <a:cubicBezTo>
                    <a:pt x="4654" y="12945"/>
                    <a:pt x="5491" y="12109"/>
                    <a:pt x="5491" y="11091"/>
                  </a:cubicBezTo>
                  <a:lnTo>
                    <a:pt x="5491" y="1855"/>
                  </a:lnTo>
                  <a:cubicBezTo>
                    <a:pt x="5491" y="837"/>
                    <a:pt x="4654" y="1"/>
                    <a:pt x="360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96" name="Google Shape;3996;p78"/>
            <p:cNvSpPr/>
            <p:nvPr/>
          </p:nvSpPr>
          <p:spPr>
            <a:xfrm>
              <a:off x="5530061" y="3796141"/>
              <a:ext cx="12239" cy="163593"/>
            </a:xfrm>
            <a:custGeom>
              <a:avLst/>
              <a:gdLst/>
              <a:ahLst/>
              <a:cxnLst/>
              <a:rect l="l" t="t" r="r" b="b"/>
              <a:pathLst>
                <a:path w="691" h="9236" extrusionOk="0">
                  <a:moveTo>
                    <a:pt x="327" y="0"/>
                  </a:moveTo>
                  <a:cubicBezTo>
                    <a:pt x="145" y="0"/>
                    <a:pt x="0" y="145"/>
                    <a:pt x="0" y="364"/>
                  </a:cubicBezTo>
                  <a:lnTo>
                    <a:pt x="0" y="8909"/>
                  </a:lnTo>
                  <a:cubicBezTo>
                    <a:pt x="0" y="9090"/>
                    <a:pt x="145" y="9236"/>
                    <a:pt x="327" y="9236"/>
                  </a:cubicBezTo>
                  <a:cubicBezTo>
                    <a:pt x="509" y="9236"/>
                    <a:pt x="655" y="9090"/>
                    <a:pt x="691" y="8909"/>
                  </a:cubicBezTo>
                  <a:lnTo>
                    <a:pt x="691" y="364"/>
                  </a:lnTo>
                  <a:cubicBezTo>
                    <a:pt x="691" y="145"/>
                    <a:pt x="509" y="0"/>
                    <a:pt x="327"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97" name="Google Shape;3997;p78"/>
            <p:cNvSpPr/>
            <p:nvPr/>
          </p:nvSpPr>
          <p:spPr>
            <a:xfrm>
              <a:off x="4453850" y="3796141"/>
              <a:ext cx="12257" cy="163593"/>
            </a:xfrm>
            <a:custGeom>
              <a:avLst/>
              <a:gdLst/>
              <a:ahLst/>
              <a:cxnLst/>
              <a:rect l="l" t="t" r="r" b="b"/>
              <a:pathLst>
                <a:path w="692" h="9236" extrusionOk="0">
                  <a:moveTo>
                    <a:pt x="328" y="0"/>
                  </a:moveTo>
                  <a:cubicBezTo>
                    <a:pt x="146" y="0"/>
                    <a:pt x="1" y="145"/>
                    <a:pt x="1" y="364"/>
                  </a:cubicBezTo>
                  <a:lnTo>
                    <a:pt x="1" y="8909"/>
                  </a:lnTo>
                  <a:cubicBezTo>
                    <a:pt x="1" y="9090"/>
                    <a:pt x="146" y="9236"/>
                    <a:pt x="328" y="9236"/>
                  </a:cubicBezTo>
                  <a:cubicBezTo>
                    <a:pt x="510" y="9236"/>
                    <a:pt x="655" y="9090"/>
                    <a:pt x="691" y="8909"/>
                  </a:cubicBezTo>
                  <a:lnTo>
                    <a:pt x="691" y="364"/>
                  </a:lnTo>
                  <a:cubicBezTo>
                    <a:pt x="691" y="145"/>
                    <a:pt x="510" y="0"/>
                    <a:pt x="3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98" name="Google Shape;3998;p78"/>
            <p:cNvSpPr/>
            <p:nvPr/>
          </p:nvSpPr>
          <p:spPr>
            <a:xfrm>
              <a:off x="4599411"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99" name="Google Shape;3999;p78"/>
            <p:cNvSpPr/>
            <p:nvPr/>
          </p:nvSpPr>
          <p:spPr>
            <a:xfrm>
              <a:off x="471082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0" name="Google Shape;4000;p78"/>
            <p:cNvSpPr/>
            <p:nvPr/>
          </p:nvSpPr>
          <p:spPr>
            <a:xfrm>
              <a:off x="5121079" y="3643495"/>
              <a:ext cx="182935" cy="284693"/>
            </a:xfrm>
            <a:custGeom>
              <a:avLst/>
              <a:gdLst/>
              <a:ahLst/>
              <a:cxnLst/>
              <a:rect l="l" t="t" r="r" b="b"/>
              <a:pathLst>
                <a:path w="10328" h="16073" extrusionOk="0">
                  <a:moveTo>
                    <a:pt x="5419" y="0"/>
                  </a:moveTo>
                  <a:lnTo>
                    <a:pt x="1"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1" name="Google Shape;4001;p78"/>
            <p:cNvSpPr/>
            <p:nvPr/>
          </p:nvSpPr>
          <p:spPr>
            <a:xfrm>
              <a:off x="523185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2" name="Google Shape;4002;p78"/>
            <p:cNvSpPr/>
            <p:nvPr/>
          </p:nvSpPr>
          <p:spPr>
            <a:xfrm>
              <a:off x="4567847" y="4073076"/>
              <a:ext cx="57335" cy="112722"/>
            </a:xfrm>
            <a:custGeom>
              <a:avLst/>
              <a:gdLst/>
              <a:ahLst/>
              <a:cxnLst/>
              <a:rect l="l" t="t" r="r" b="b"/>
              <a:pathLst>
                <a:path w="3237" h="6364" extrusionOk="0">
                  <a:moveTo>
                    <a:pt x="2909" y="0"/>
                  </a:moveTo>
                  <a:cubicBezTo>
                    <a:pt x="2437" y="0"/>
                    <a:pt x="1964" y="109"/>
                    <a:pt x="1528" y="328"/>
                  </a:cubicBezTo>
                  <a:lnTo>
                    <a:pt x="0" y="5127"/>
                  </a:lnTo>
                  <a:cubicBezTo>
                    <a:pt x="291" y="5636"/>
                    <a:pt x="728" y="6036"/>
                    <a:pt x="1237" y="6364"/>
                  </a:cubicBezTo>
                  <a:lnTo>
                    <a:pt x="3237" y="37"/>
                  </a:lnTo>
                  <a:cubicBezTo>
                    <a:pt x="3128" y="37"/>
                    <a:pt x="3018" y="0"/>
                    <a:pt x="29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3" name="Google Shape;4003;p78"/>
            <p:cNvSpPr/>
            <p:nvPr/>
          </p:nvSpPr>
          <p:spPr>
            <a:xfrm>
              <a:off x="4602617" y="4076937"/>
              <a:ext cx="46389" cy="115946"/>
            </a:xfrm>
            <a:custGeom>
              <a:avLst/>
              <a:gdLst/>
              <a:ahLst/>
              <a:cxnLst/>
              <a:rect l="l" t="t" r="r" b="b"/>
              <a:pathLst>
                <a:path w="2619" h="6546" extrusionOk="0">
                  <a:moveTo>
                    <a:pt x="2037" y="1"/>
                  </a:moveTo>
                  <a:lnTo>
                    <a:pt x="1" y="6436"/>
                  </a:lnTo>
                  <a:cubicBezTo>
                    <a:pt x="219" y="6509"/>
                    <a:pt x="401" y="6546"/>
                    <a:pt x="619" y="6546"/>
                  </a:cubicBezTo>
                  <a:lnTo>
                    <a:pt x="2619" y="255"/>
                  </a:lnTo>
                  <a:cubicBezTo>
                    <a:pt x="2437" y="146"/>
                    <a:pt x="2255"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4" name="Google Shape;4004;p78"/>
            <p:cNvSpPr/>
            <p:nvPr/>
          </p:nvSpPr>
          <p:spPr>
            <a:xfrm>
              <a:off x="5316236" y="4073076"/>
              <a:ext cx="120445" cy="120445"/>
            </a:xfrm>
            <a:custGeom>
              <a:avLst/>
              <a:gdLst/>
              <a:ahLst/>
              <a:cxnLst/>
              <a:rect l="l" t="t" r="r" b="b"/>
              <a:pathLst>
                <a:path w="6800" h="6800" extrusionOk="0">
                  <a:moveTo>
                    <a:pt x="3382" y="0"/>
                  </a:moveTo>
                  <a:cubicBezTo>
                    <a:pt x="1527" y="0"/>
                    <a:pt x="0" y="1528"/>
                    <a:pt x="0" y="3382"/>
                  </a:cubicBezTo>
                  <a:cubicBezTo>
                    <a:pt x="0" y="5273"/>
                    <a:pt x="1527" y="6800"/>
                    <a:pt x="3382" y="6800"/>
                  </a:cubicBezTo>
                  <a:cubicBezTo>
                    <a:pt x="5272" y="6800"/>
                    <a:pt x="6800" y="5273"/>
                    <a:pt x="6800" y="3382"/>
                  </a:cubicBezTo>
                  <a:cubicBezTo>
                    <a:pt x="6800" y="1528"/>
                    <a:pt x="5272"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4005" name="Google Shape;4005;p78"/>
            <p:cNvSpPr/>
            <p:nvPr/>
          </p:nvSpPr>
          <p:spPr>
            <a:xfrm>
              <a:off x="5325251" y="4073076"/>
              <a:ext cx="57335" cy="112085"/>
            </a:xfrm>
            <a:custGeom>
              <a:avLst/>
              <a:gdLst/>
              <a:ahLst/>
              <a:cxnLst/>
              <a:rect l="l" t="t" r="r" b="b"/>
              <a:pathLst>
                <a:path w="3237" h="6328" extrusionOk="0">
                  <a:moveTo>
                    <a:pt x="2873" y="0"/>
                  </a:moveTo>
                  <a:cubicBezTo>
                    <a:pt x="2400" y="0"/>
                    <a:pt x="1964" y="109"/>
                    <a:pt x="1527" y="328"/>
                  </a:cubicBezTo>
                  <a:lnTo>
                    <a:pt x="0" y="5127"/>
                  </a:lnTo>
                  <a:cubicBezTo>
                    <a:pt x="291" y="5636"/>
                    <a:pt x="727" y="6036"/>
                    <a:pt x="1236" y="6327"/>
                  </a:cubicBezTo>
                  <a:lnTo>
                    <a:pt x="3236" y="37"/>
                  </a:lnTo>
                  <a:cubicBezTo>
                    <a:pt x="3091" y="37"/>
                    <a:pt x="3018"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6" name="Google Shape;4006;p78"/>
            <p:cNvSpPr/>
            <p:nvPr/>
          </p:nvSpPr>
          <p:spPr>
            <a:xfrm>
              <a:off x="5360021" y="4076937"/>
              <a:ext cx="46389" cy="115946"/>
            </a:xfrm>
            <a:custGeom>
              <a:avLst/>
              <a:gdLst/>
              <a:ahLst/>
              <a:cxnLst/>
              <a:rect l="l" t="t" r="r" b="b"/>
              <a:pathLst>
                <a:path w="2619" h="6546" extrusionOk="0">
                  <a:moveTo>
                    <a:pt x="2037" y="1"/>
                  </a:moveTo>
                  <a:lnTo>
                    <a:pt x="1" y="6436"/>
                  </a:lnTo>
                  <a:cubicBezTo>
                    <a:pt x="182" y="6509"/>
                    <a:pt x="401" y="6546"/>
                    <a:pt x="619" y="6546"/>
                  </a:cubicBezTo>
                  <a:lnTo>
                    <a:pt x="2619" y="255"/>
                  </a:lnTo>
                  <a:cubicBezTo>
                    <a:pt x="2437" y="146"/>
                    <a:pt x="2219" y="73"/>
                    <a:pt x="2037"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7" name="Google Shape;4007;p78"/>
            <p:cNvSpPr/>
            <p:nvPr/>
          </p:nvSpPr>
          <p:spPr>
            <a:xfrm>
              <a:off x="5168744" y="4651425"/>
              <a:ext cx="1997846" cy="168765"/>
            </a:xfrm>
            <a:custGeom>
              <a:avLst/>
              <a:gdLst/>
              <a:ahLst/>
              <a:cxnLst/>
              <a:rect l="l" t="t" r="r" b="b"/>
              <a:pathLst>
                <a:path w="112793" h="9528" extrusionOk="0">
                  <a:moveTo>
                    <a:pt x="56397" y="1"/>
                  </a:moveTo>
                  <a:cubicBezTo>
                    <a:pt x="25271" y="1"/>
                    <a:pt x="0" y="2110"/>
                    <a:pt x="0" y="4764"/>
                  </a:cubicBezTo>
                  <a:cubicBezTo>
                    <a:pt x="0" y="7382"/>
                    <a:pt x="25271" y="9527"/>
                    <a:pt x="56397" y="9527"/>
                  </a:cubicBezTo>
                  <a:cubicBezTo>
                    <a:pt x="87522" y="9527"/>
                    <a:pt x="112793" y="7382"/>
                    <a:pt x="112793" y="4764"/>
                  </a:cubicBezTo>
                  <a:cubicBezTo>
                    <a:pt x="112793" y="2110"/>
                    <a:pt x="87522" y="1"/>
                    <a:pt x="56397"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4008" name="Google Shape;4008;p78"/>
            <p:cNvSpPr/>
            <p:nvPr/>
          </p:nvSpPr>
          <p:spPr>
            <a:xfrm>
              <a:off x="5893291" y="2808811"/>
              <a:ext cx="63783" cy="94691"/>
            </a:xfrm>
            <a:custGeom>
              <a:avLst/>
              <a:gdLst/>
              <a:ahLst/>
              <a:cxnLst/>
              <a:rect l="l" t="t" r="r" b="b"/>
              <a:pathLst>
                <a:path w="3601" h="5346" extrusionOk="0">
                  <a:moveTo>
                    <a:pt x="1819" y="0"/>
                  </a:moveTo>
                  <a:cubicBezTo>
                    <a:pt x="1237" y="0"/>
                    <a:pt x="801" y="146"/>
                    <a:pt x="473" y="400"/>
                  </a:cubicBezTo>
                  <a:cubicBezTo>
                    <a:pt x="146" y="655"/>
                    <a:pt x="1" y="1018"/>
                    <a:pt x="1" y="1491"/>
                  </a:cubicBezTo>
                  <a:cubicBezTo>
                    <a:pt x="1" y="1855"/>
                    <a:pt x="110" y="2182"/>
                    <a:pt x="364" y="2400"/>
                  </a:cubicBezTo>
                  <a:cubicBezTo>
                    <a:pt x="582" y="2618"/>
                    <a:pt x="946" y="2764"/>
                    <a:pt x="1492" y="2873"/>
                  </a:cubicBezTo>
                  <a:lnTo>
                    <a:pt x="1891" y="2945"/>
                  </a:lnTo>
                  <a:cubicBezTo>
                    <a:pt x="2255" y="3018"/>
                    <a:pt x="2510" y="3127"/>
                    <a:pt x="2655" y="3273"/>
                  </a:cubicBezTo>
                  <a:cubicBezTo>
                    <a:pt x="2801" y="3418"/>
                    <a:pt x="2873" y="3600"/>
                    <a:pt x="2873" y="3855"/>
                  </a:cubicBezTo>
                  <a:cubicBezTo>
                    <a:pt x="2873" y="4145"/>
                    <a:pt x="2764" y="4364"/>
                    <a:pt x="2582" y="4545"/>
                  </a:cubicBezTo>
                  <a:cubicBezTo>
                    <a:pt x="2364" y="4691"/>
                    <a:pt x="2037" y="4764"/>
                    <a:pt x="1637" y="4764"/>
                  </a:cubicBezTo>
                  <a:cubicBezTo>
                    <a:pt x="1382" y="4764"/>
                    <a:pt x="1128" y="4727"/>
                    <a:pt x="837" y="4654"/>
                  </a:cubicBezTo>
                  <a:cubicBezTo>
                    <a:pt x="582" y="4582"/>
                    <a:pt x="292" y="4436"/>
                    <a:pt x="37" y="4291"/>
                  </a:cubicBezTo>
                  <a:lnTo>
                    <a:pt x="37" y="5018"/>
                  </a:lnTo>
                  <a:cubicBezTo>
                    <a:pt x="328" y="5127"/>
                    <a:pt x="619" y="5200"/>
                    <a:pt x="873" y="5236"/>
                  </a:cubicBezTo>
                  <a:cubicBezTo>
                    <a:pt x="1164" y="5309"/>
                    <a:pt x="1419" y="5345"/>
                    <a:pt x="1637" y="5345"/>
                  </a:cubicBezTo>
                  <a:cubicBezTo>
                    <a:pt x="2291" y="5345"/>
                    <a:pt x="2764" y="5200"/>
                    <a:pt x="3128" y="4945"/>
                  </a:cubicBezTo>
                  <a:cubicBezTo>
                    <a:pt x="3455" y="4691"/>
                    <a:pt x="3600" y="4327"/>
                    <a:pt x="3600" y="3818"/>
                  </a:cubicBezTo>
                  <a:cubicBezTo>
                    <a:pt x="3600" y="3418"/>
                    <a:pt x="3491" y="3055"/>
                    <a:pt x="3237" y="2836"/>
                  </a:cubicBezTo>
                  <a:cubicBezTo>
                    <a:pt x="2982" y="2582"/>
                    <a:pt x="2619" y="2400"/>
                    <a:pt x="2110" y="2291"/>
                  </a:cubicBezTo>
                  <a:lnTo>
                    <a:pt x="1673" y="2218"/>
                  </a:lnTo>
                  <a:cubicBezTo>
                    <a:pt x="1310" y="2146"/>
                    <a:pt x="1055" y="2036"/>
                    <a:pt x="910" y="1927"/>
                  </a:cubicBezTo>
                  <a:cubicBezTo>
                    <a:pt x="764" y="1818"/>
                    <a:pt x="692" y="1636"/>
                    <a:pt x="692" y="1418"/>
                  </a:cubicBezTo>
                  <a:cubicBezTo>
                    <a:pt x="692" y="1164"/>
                    <a:pt x="801" y="946"/>
                    <a:pt x="1019" y="800"/>
                  </a:cubicBezTo>
                  <a:cubicBezTo>
                    <a:pt x="1201" y="655"/>
                    <a:pt x="1492" y="582"/>
                    <a:pt x="1891" y="582"/>
                  </a:cubicBezTo>
                  <a:cubicBezTo>
                    <a:pt x="2110" y="582"/>
                    <a:pt x="2328" y="618"/>
                    <a:pt x="2546" y="655"/>
                  </a:cubicBezTo>
                  <a:cubicBezTo>
                    <a:pt x="2801" y="727"/>
                    <a:pt x="3055" y="837"/>
                    <a:pt x="3310" y="946"/>
                  </a:cubicBezTo>
                  <a:lnTo>
                    <a:pt x="3310" y="291"/>
                  </a:lnTo>
                  <a:cubicBezTo>
                    <a:pt x="3055" y="182"/>
                    <a:pt x="2801" y="109"/>
                    <a:pt x="2546" y="73"/>
                  </a:cubicBezTo>
                  <a:cubicBezTo>
                    <a:pt x="2291" y="37"/>
                    <a:pt x="2037" y="0"/>
                    <a:pt x="1819"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09" name="Google Shape;4009;p78"/>
            <p:cNvSpPr/>
            <p:nvPr/>
          </p:nvSpPr>
          <p:spPr>
            <a:xfrm>
              <a:off x="5954488" y="2831997"/>
              <a:ext cx="53456" cy="71505"/>
            </a:xfrm>
            <a:custGeom>
              <a:avLst/>
              <a:gdLst/>
              <a:ahLst/>
              <a:cxnLst/>
              <a:rect l="l" t="t" r="r" b="b"/>
              <a:pathLst>
                <a:path w="3018" h="4037" extrusionOk="0">
                  <a:moveTo>
                    <a:pt x="1927" y="0"/>
                  </a:moveTo>
                  <a:cubicBezTo>
                    <a:pt x="1309" y="0"/>
                    <a:pt x="836" y="182"/>
                    <a:pt x="509" y="509"/>
                  </a:cubicBezTo>
                  <a:cubicBezTo>
                    <a:pt x="145" y="873"/>
                    <a:pt x="0" y="1382"/>
                    <a:pt x="0" y="2000"/>
                  </a:cubicBezTo>
                  <a:cubicBezTo>
                    <a:pt x="0" y="2618"/>
                    <a:pt x="145" y="3127"/>
                    <a:pt x="509" y="3491"/>
                  </a:cubicBezTo>
                  <a:cubicBezTo>
                    <a:pt x="836" y="3855"/>
                    <a:pt x="1309" y="4036"/>
                    <a:pt x="1891" y="4036"/>
                  </a:cubicBezTo>
                  <a:cubicBezTo>
                    <a:pt x="2073" y="4036"/>
                    <a:pt x="2291" y="4000"/>
                    <a:pt x="2473" y="3964"/>
                  </a:cubicBezTo>
                  <a:cubicBezTo>
                    <a:pt x="2654" y="3927"/>
                    <a:pt x="2836" y="3855"/>
                    <a:pt x="3018" y="3782"/>
                  </a:cubicBezTo>
                  <a:lnTo>
                    <a:pt x="3018" y="3200"/>
                  </a:lnTo>
                  <a:cubicBezTo>
                    <a:pt x="2836" y="3273"/>
                    <a:pt x="2654" y="3382"/>
                    <a:pt x="2473" y="3418"/>
                  </a:cubicBezTo>
                  <a:cubicBezTo>
                    <a:pt x="2291" y="3455"/>
                    <a:pt x="2109" y="3491"/>
                    <a:pt x="1927" y="3491"/>
                  </a:cubicBezTo>
                  <a:cubicBezTo>
                    <a:pt x="1527" y="3491"/>
                    <a:pt x="1200" y="3345"/>
                    <a:pt x="982" y="3091"/>
                  </a:cubicBezTo>
                  <a:cubicBezTo>
                    <a:pt x="764" y="2836"/>
                    <a:pt x="655" y="2473"/>
                    <a:pt x="655" y="2000"/>
                  </a:cubicBezTo>
                  <a:cubicBezTo>
                    <a:pt x="655" y="1527"/>
                    <a:pt x="764" y="1164"/>
                    <a:pt x="982" y="909"/>
                  </a:cubicBezTo>
                  <a:cubicBezTo>
                    <a:pt x="1200" y="655"/>
                    <a:pt x="1527" y="509"/>
                    <a:pt x="1927" y="509"/>
                  </a:cubicBezTo>
                  <a:cubicBezTo>
                    <a:pt x="2109" y="509"/>
                    <a:pt x="2291" y="546"/>
                    <a:pt x="2473" y="582"/>
                  </a:cubicBezTo>
                  <a:cubicBezTo>
                    <a:pt x="2654" y="655"/>
                    <a:pt x="2836" y="727"/>
                    <a:pt x="3018" y="800"/>
                  </a:cubicBezTo>
                  <a:lnTo>
                    <a:pt x="3018" y="218"/>
                  </a:lnTo>
                  <a:cubicBezTo>
                    <a:pt x="2836" y="146"/>
                    <a:pt x="2654" y="73"/>
                    <a:pt x="2473" y="37"/>
                  </a:cubicBezTo>
                  <a:cubicBezTo>
                    <a:pt x="2291" y="0"/>
                    <a:pt x="2109" y="0"/>
                    <a:pt x="1927"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0" name="Google Shape;4010;p78"/>
            <p:cNvSpPr/>
            <p:nvPr/>
          </p:nvSpPr>
          <p:spPr>
            <a:xfrm>
              <a:off x="6027251" y="2806880"/>
              <a:ext cx="56698" cy="94691"/>
            </a:xfrm>
            <a:custGeom>
              <a:avLst/>
              <a:gdLst/>
              <a:ahLst/>
              <a:cxnLst/>
              <a:rect l="l" t="t" r="r" b="b"/>
              <a:pathLst>
                <a:path w="3201" h="5346" extrusionOk="0">
                  <a:moveTo>
                    <a:pt x="1" y="0"/>
                  </a:moveTo>
                  <a:lnTo>
                    <a:pt x="1" y="5345"/>
                  </a:lnTo>
                  <a:lnTo>
                    <a:pt x="619" y="5345"/>
                  </a:lnTo>
                  <a:lnTo>
                    <a:pt x="619" y="3164"/>
                  </a:lnTo>
                  <a:cubicBezTo>
                    <a:pt x="619" y="2800"/>
                    <a:pt x="728" y="2509"/>
                    <a:pt x="910" y="2291"/>
                  </a:cubicBezTo>
                  <a:cubicBezTo>
                    <a:pt x="1128" y="2073"/>
                    <a:pt x="1383" y="1964"/>
                    <a:pt x="1746" y="1964"/>
                  </a:cubicBezTo>
                  <a:cubicBezTo>
                    <a:pt x="2001" y="1964"/>
                    <a:pt x="2219" y="2036"/>
                    <a:pt x="2364" y="2218"/>
                  </a:cubicBezTo>
                  <a:cubicBezTo>
                    <a:pt x="2510" y="2400"/>
                    <a:pt x="2582" y="2691"/>
                    <a:pt x="2582" y="3054"/>
                  </a:cubicBezTo>
                  <a:lnTo>
                    <a:pt x="2582" y="5345"/>
                  </a:lnTo>
                  <a:lnTo>
                    <a:pt x="3201" y="5345"/>
                  </a:lnTo>
                  <a:lnTo>
                    <a:pt x="3201" y="3018"/>
                  </a:lnTo>
                  <a:cubicBezTo>
                    <a:pt x="3201" y="2473"/>
                    <a:pt x="3092" y="2073"/>
                    <a:pt x="2873" y="1818"/>
                  </a:cubicBezTo>
                  <a:cubicBezTo>
                    <a:pt x="2655" y="1527"/>
                    <a:pt x="2328" y="1418"/>
                    <a:pt x="1855" y="1418"/>
                  </a:cubicBezTo>
                  <a:cubicBezTo>
                    <a:pt x="1601" y="1418"/>
                    <a:pt x="1383" y="1455"/>
                    <a:pt x="1164" y="1564"/>
                  </a:cubicBezTo>
                  <a:cubicBezTo>
                    <a:pt x="946" y="1673"/>
                    <a:pt x="764" y="1855"/>
                    <a:pt x="619" y="2109"/>
                  </a:cubicBez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1" name="Google Shape;4011;p78"/>
            <p:cNvSpPr/>
            <p:nvPr/>
          </p:nvSpPr>
          <p:spPr>
            <a:xfrm>
              <a:off x="6101325" y="2831997"/>
              <a:ext cx="62490" cy="71505"/>
            </a:xfrm>
            <a:custGeom>
              <a:avLst/>
              <a:gdLst/>
              <a:ahLst/>
              <a:cxnLst/>
              <a:rect l="l" t="t" r="r" b="b"/>
              <a:pathLst>
                <a:path w="3528" h="4037" extrusionOk="0">
                  <a:moveTo>
                    <a:pt x="1782" y="509"/>
                  </a:moveTo>
                  <a:cubicBezTo>
                    <a:pt x="2109" y="509"/>
                    <a:pt x="2400" y="655"/>
                    <a:pt x="2582" y="909"/>
                  </a:cubicBezTo>
                  <a:cubicBezTo>
                    <a:pt x="2764" y="1200"/>
                    <a:pt x="2873" y="1564"/>
                    <a:pt x="2873" y="2000"/>
                  </a:cubicBezTo>
                  <a:cubicBezTo>
                    <a:pt x="2873" y="2473"/>
                    <a:pt x="2764" y="2836"/>
                    <a:pt x="2582" y="3091"/>
                  </a:cubicBezTo>
                  <a:cubicBezTo>
                    <a:pt x="2400" y="3345"/>
                    <a:pt x="2109" y="3491"/>
                    <a:pt x="1782" y="3491"/>
                  </a:cubicBezTo>
                  <a:cubicBezTo>
                    <a:pt x="1455" y="3491"/>
                    <a:pt x="1164" y="3345"/>
                    <a:pt x="982" y="3091"/>
                  </a:cubicBezTo>
                  <a:cubicBezTo>
                    <a:pt x="764" y="2836"/>
                    <a:pt x="691" y="2473"/>
                    <a:pt x="691" y="2000"/>
                  </a:cubicBezTo>
                  <a:cubicBezTo>
                    <a:pt x="691" y="1527"/>
                    <a:pt x="764" y="1164"/>
                    <a:pt x="982" y="909"/>
                  </a:cubicBezTo>
                  <a:cubicBezTo>
                    <a:pt x="1164" y="655"/>
                    <a:pt x="1455" y="509"/>
                    <a:pt x="1782" y="509"/>
                  </a:cubicBezTo>
                  <a:close/>
                  <a:moveTo>
                    <a:pt x="1782" y="0"/>
                  </a:moveTo>
                  <a:cubicBezTo>
                    <a:pt x="1237" y="0"/>
                    <a:pt x="800" y="146"/>
                    <a:pt x="473" y="509"/>
                  </a:cubicBezTo>
                  <a:cubicBezTo>
                    <a:pt x="182" y="873"/>
                    <a:pt x="0" y="1382"/>
                    <a:pt x="0" y="2000"/>
                  </a:cubicBezTo>
                  <a:cubicBezTo>
                    <a:pt x="0" y="2618"/>
                    <a:pt x="182" y="3127"/>
                    <a:pt x="473" y="3491"/>
                  </a:cubicBezTo>
                  <a:cubicBezTo>
                    <a:pt x="800" y="3855"/>
                    <a:pt x="1237" y="4036"/>
                    <a:pt x="1782" y="4036"/>
                  </a:cubicBezTo>
                  <a:cubicBezTo>
                    <a:pt x="2327" y="4036"/>
                    <a:pt x="2764" y="3855"/>
                    <a:pt x="3091" y="3491"/>
                  </a:cubicBezTo>
                  <a:cubicBezTo>
                    <a:pt x="3382" y="3127"/>
                    <a:pt x="3527" y="2618"/>
                    <a:pt x="3527" y="2000"/>
                  </a:cubicBezTo>
                  <a:cubicBezTo>
                    <a:pt x="3527" y="1382"/>
                    <a:pt x="3382" y="873"/>
                    <a:pt x="3091" y="509"/>
                  </a:cubicBezTo>
                  <a:cubicBezTo>
                    <a:pt x="2764" y="146"/>
                    <a:pt x="2327" y="0"/>
                    <a:pt x="1782"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2" name="Google Shape;4012;p78"/>
            <p:cNvSpPr/>
            <p:nvPr/>
          </p:nvSpPr>
          <p:spPr>
            <a:xfrm>
              <a:off x="6177967" y="2831997"/>
              <a:ext cx="62490" cy="71505"/>
            </a:xfrm>
            <a:custGeom>
              <a:avLst/>
              <a:gdLst/>
              <a:ahLst/>
              <a:cxnLst/>
              <a:rect l="l" t="t" r="r" b="b"/>
              <a:pathLst>
                <a:path w="3528" h="4037" extrusionOk="0">
                  <a:moveTo>
                    <a:pt x="1746" y="509"/>
                  </a:moveTo>
                  <a:cubicBezTo>
                    <a:pt x="2109" y="509"/>
                    <a:pt x="2364" y="655"/>
                    <a:pt x="2546" y="909"/>
                  </a:cubicBezTo>
                  <a:cubicBezTo>
                    <a:pt x="2764" y="1200"/>
                    <a:pt x="2836" y="1564"/>
                    <a:pt x="2836" y="2000"/>
                  </a:cubicBezTo>
                  <a:cubicBezTo>
                    <a:pt x="2836" y="2473"/>
                    <a:pt x="2764" y="2836"/>
                    <a:pt x="2546" y="3091"/>
                  </a:cubicBezTo>
                  <a:cubicBezTo>
                    <a:pt x="2364" y="3345"/>
                    <a:pt x="2109" y="3491"/>
                    <a:pt x="1746" y="3491"/>
                  </a:cubicBezTo>
                  <a:cubicBezTo>
                    <a:pt x="1418" y="3491"/>
                    <a:pt x="1128" y="3345"/>
                    <a:pt x="946" y="3091"/>
                  </a:cubicBezTo>
                  <a:cubicBezTo>
                    <a:pt x="764" y="2836"/>
                    <a:pt x="655" y="2473"/>
                    <a:pt x="655" y="2000"/>
                  </a:cubicBezTo>
                  <a:cubicBezTo>
                    <a:pt x="655" y="1527"/>
                    <a:pt x="764" y="1164"/>
                    <a:pt x="946" y="909"/>
                  </a:cubicBezTo>
                  <a:cubicBezTo>
                    <a:pt x="1164" y="655"/>
                    <a:pt x="1418" y="509"/>
                    <a:pt x="1746" y="509"/>
                  </a:cubicBezTo>
                  <a:close/>
                  <a:moveTo>
                    <a:pt x="1746" y="0"/>
                  </a:moveTo>
                  <a:cubicBezTo>
                    <a:pt x="1200" y="0"/>
                    <a:pt x="764" y="146"/>
                    <a:pt x="473" y="509"/>
                  </a:cubicBezTo>
                  <a:cubicBezTo>
                    <a:pt x="146" y="873"/>
                    <a:pt x="0" y="1382"/>
                    <a:pt x="0" y="2000"/>
                  </a:cubicBezTo>
                  <a:cubicBezTo>
                    <a:pt x="0" y="2618"/>
                    <a:pt x="146" y="3127"/>
                    <a:pt x="473" y="3491"/>
                  </a:cubicBezTo>
                  <a:cubicBezTo>
                    <a:pt x="764" y="3855"/>
                    <a:pt x="1200" y="4036"/>
                    <a:pt x="1746" y="4036"/>
                  </a:cubicBezTo>
                  <a:cubicBezTo>
                    <a:pt x="2291" y="4036"/>
                    <a:pt x="2727" y="3855"/>
                    <a:pt x="3055" y="3491"/>
                  </a:cubicBezTo>
                  <a:cubicBezTo>
                    <a:pt x="3346" y="3127"/>
                    <a:pt x="3527" y="2618"/>
                    <a:pt x="3527" y="2000"/>
                  </a:cubicBezTo>
                  <a:cubicBezTo>
                    <a:pt x="3527" y="1382"/>
                    <a:pt x="3346" y="873"/>
                    <a:pt x="3055" y="509"/>
                  </a:cubicBezTo>
                  <a:cubicBezTo>
                    <a:pt x="2727" y="146"/>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3" name="Google Shape;4013;p78"/>
            <p:cNvSpPr/>
            <p:nvPr/>
          </p:nvSpPr>
          <p:spPr>
            <a:xfrm>
              <a:off x="6259108" y="2806880"/>
              <a:ext cx="10964" cy="94691"/>
            </a:xfrm>
            <a:custGeom>
              <a:avLst/>
              <a:gdLst/>
              <a:ahLst/>
              <a:cxnLst/>
              <a:rect l="l" t="t" r="r" b="b"/>
              <a:pathLst>
                <a:path w="619" h="5346" extrusionOk="0">
                  <a:moveTo>
                    <a:pt x="1" y="0"/>
                  </a:moveTo>
                  <a:lnTo>
                    <a:pt x="1" y="5345"/>
                  </a:lnTo>
                  <a:lnTo>
                    <a:pt x="619" y="5345"/>
                  </a:ln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4" name="Google Shape;4014;p78"/>
            <p:cNvSpPr/>
            <p:nvPr/>
          </p:nvSpPr>
          <p:spPr>
            <a:xfrm>
              <a:off x="6333819" y="2810742"/>
              <a:ext cx="64420" cy="90830"/>
            </a:xfrm>
            <a:custGeom>
              <a:avLst/>
              <a:gdLst/>
              <a:ahLst/>
              <a:cxnLst/>
              <a:rect l="l" t="t" r="r" b="b"/>
              <a:pathLst>
                <a:path w="3637" h="5128" extrusionOk="0">
                  <a:moveTo>
                    <a:pt x="1710" y="582"/>
                  </a:moveTo>
                  <a:cubicBezTo>
                    <a:pt x="2037" y="582"/>
                    <a:pt x="2291" y="618"/>
                    <a:pt x="2473" y="764"/>
                  </a:cubicBezTo>
                  <a:cubicBezTo>
                    <a:pt x="2619" y="873"/>
                    <a:pt x="2728" y="1091"/>
                    <a:pt x="2728" y="1346"/>
                  </a:cubicBezTo>
                  <a:cubicBezTo>
                    <a:pt x="2728" y="1600"/>
                    <a:pt x="2619" y="1782"/>
                    <a:pt x="2473" y="1927"/>
                  </a:cubicBezTo>
                  <a:cubicBezTo>
                    <a:pt x="2291" y="2037"/>
                    <a:pt x="2037" y="2109"/>
                    <a:pt x="1710" y="2109"/>
                  </a:cubicBezTo>
                  <a:lnTo>
                    <a:pt x="692" y="2109"/>
                  </a:lnTo>
                  <a:lnTo>
                    <a:pt x="692" y="582"/>
                  </a:lnTo>
                  <a:close/>
                  <a:moveTo>
                    <a:pt x="1782" y="2691"/>
                  </a:moveTo>
                  <a:cubicBezTo>
                    <a:pt x="2146" y="2691"/>
                    <a:pt x="2437" y="2764"/>
                    <a:pt x="2619" y="2909"/>
                  </a:cubicBezTo>
                  <a:cubicBezTo>
                    <a:pt x="2801" y="3055"/>
                    <a:pt x="2873" y="3309"/>
                    <a:pt x="2873" y="3600"/>
                  </a:cubicBezTo>
                  <a:cubicBezTo>
                    <a:pt x="2873" y="3927"/>
                    <a:pt x="2801" y="4182"/>
                    <a:pt x="2619" y="4327"/>
                  </a:cubicBezTo>
                  <a:cubicBezTo>
                    <a:pt x="2437" y="4473"/>
                    <a:pt x="2146" y="4545"/>
                    <a:pt x="1782" y="4545"/>
                  </a:cubicBezTo>
                  <a:lnTo>
                    <a:pt x="692" y="4545"/>
                  </a:lnTo>
                  <a:lnTo>
                    <a:pt x="692" y="2691"/>
                  </a:lnTo>
                  <a:close/>
                  <a:moveTo>
                    <a:pt x="1" y="0"/>
                  </a:moveTo>
                  <a:lnTo>
                    <a:pt x="1" y="5127"/>
                  </a:lnTo>
                  <a:lnTo>
                    <a:pt x="1819" y="5127"/>
                  </a:lnTo>
                  <a:cubicBezTo>
                    <a:pt x="2401" y="5127"/>
                    <a:pt x="2837" y="4982"/>
                    <a:pt x="3164" y="4764"/>
                  </a:cubicBezTo>
                  <a:cubicBezTo>
                    <a:pt x="3455" y="4509"/>
                    <a:pt x="3637" y="4145"/>
                    <a:pt x="3637" y="3673"/>
                  </a:cubicBezTo>
                  <a:cubicBezTo>
                    <a:pt x="3637" y="3346"/>
                    <a:pt x="3528" y="3055"/>
                    <a:pt x="3346" y="2836"/>
                  </a:cubicBezTo>
                  <a:cubicBezTo>
                    <a:pt x="3164" y="2582"/>
                    <a:pt x="2873" y="2436"/>
                    <a:pt x="2546" y="2364"/>
                  </a:cubicBezTo>
                  <a:cubicBezTo>
                    <a:pt x="2837" y="2327"/>
                    <a:pt x="3055" y="2182"/>
                    <a:pt x="3201" y="2000"/>
                  </a:cubicBezTo>
                  <a:cubicBezTo>
                    <a:pt x="3346" y="1818"/>
                    <a:pt x="3419" y="1564"/>
                    <a:pt x="3419" y="1273"/>
                  </a:cubicBezTo>
                  <a:cubicBezTo>
                    <a:pt x="3419" y="873"/>
                    <a:pt x="3273" y="546"/>
                    <a:pt x="2982" y="328"/>
                  </a:cubicBezTo>
                  <a:cubicBezTo>
                    <a:pt x="2691" y="109"/>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5" name="Google Shape;4015;p78"/>
            <p:cNvSpPr/>
            <p:nvPr/>
          </p:nvSpPr>
          <p:spPr>
            <a:xfrm>
              <a:off x="6417546" y="2833272"/>
              <a:ext cx="56698" cy="70230"/>
            </a:xfrm>
            <a:custGeom>
              <a:avLst/>
              <a:gdLst/>
              <a:ahLst/>
              <a:cxnLst/>
              <a:rect l="l" t="t" r="r" b="b"/>
              <a:pathLst>
                <a:path w="3201" h="3965" extrusionOk="0">
                  <a:moveTo>
                    <a:pt x="1" y="1"/>
                  </a:moveTo>
                  <a:lnTo>
                    <a:pt x="1" y="2328"/>
                  </a:lnTo>
                  <a:cubicBezTo>
                    <a:pt x="1" y="2873"/>
                    <a:pt x="110" y="3273"/>
                    <a:pt x="328" y="3528"/>
                  </a:cubicBezTo>
                  <a:cubicBezTo>
                    <a:pt x="546" y="3819"/>
                    <a:pt x="910" y="3964"/>
                    <a:pt x="1346" y="3964"/>
                  </a:cubicBezTo>
                  <a:cubicBezTo>
                    <a:pt x="1601" y="3964"/>
                    <a:pt x="1855" y="3892"/>
                    <a:pt x="2037" y="3783"/>
                  </a:cubicBezTo>
                  <a:cubicBezTo>
                    <a:pt x="2255" y="3673"/>
                    <a:pt x="2437" y="3492"/>
                    <a:pt x="2582" y="3273"/>
                  </a:cubicBezTo>
                  <a:lnTo>
                    <a:pt x="2582" y="3855"/>
                  </a:lnTo>
                  <a:lnTo>
                    <a:pt x="3200" y="3855"/>
                  </a:lnTo>
                  <a:lnTo>
                    <a:pt x="3200" y="1"/>
                  </a:lnTo>
                  <a:lnTo>
                    <a:pt x="2582" y="1"/>
                  </a:lnTo>
                  <a:lnTo>
                    <a:pt x="2582" y="2183"/>
                  </a:lnTo>
                  <a:cubicBezTo>
                    <a:pt x="2582" y="2546"/>
                    <a:pt x="2473" y="2873"/>
                    <a:pt x="2291" y="3092"/>
                  </a:cubicBezTo>
                  <a:cubicBezTo>
                    <a:pt x="2073" y="3310"/>
                    <a:pt x="1819" y="3419"/>
                    <a:pt x="1455" y="3419"/>
                  </a:cubicBezTo>
                  <a:cubicBezTo>
                    <a:pt x="1201" y="3419"/>
                    <a:pt x="982" y="3310"/>
                    <a:pt x="837" y="3128"/>
                  </a:cubicBezTo>
                  <a:cubicBezTo>
                    <a:pt x="692" y="2946"/>
                    <a:pt x="619" y="2655"/>
                    <a:pt x="619" y="2292"/>
                  </a:cubicBezTo>
                  <a:lnTo>
                    <a:pt x="619" y="1"/>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6" name="Google Shape;4016;p78"/>
            <p:cNvSpPr/>
            <p:nvPr/>
          </p:nvSpPr>
          <p:spPr>
            <a:xfrm>
              <a:off x="6492257" y="2831997"/>
              <a:ext cx="52181" cy="71505"/>
            </a:xfrm>
            <a:custGeom>
              <a:avLst/>
              <a:gdLst/>
              <a:ahLst/>
              <a:cxnLst/>
              <a:rect l="l" t="t" r="r" b="b"/>
              <a:pathLst>
                <a:path w="2946" h="4037" extrusionOk="0">
                  <a:moveTo>
                    <a:pt x="1528" y="0"/>
                  </a:moveTo>
                  <a:cubicBezTo>
                    <a:pt x="1055" y="0"/>
                    <a:pt x="691" y="73"/>
                    <a:pt x="437" y="291"/>
                  </a:cubicBezTo>
                  <a:cubicBezTo>
                    <a:pt x="182" y="473"/>
                    <a:pt x="37" y="764"/>
                    <a:pt x="37" y="1127"/>
                  </a:cubicBezTo>
                  <a:cubicBezTo>
                    <a:pt x="37" y="1418"/>
                    <a:pt x="110" y="1636"/>
                    <a:pt x="291" y="1818"/>
                  </a:cubicBezTo>
                  <a:cubicBezTo>
                    <a:pt x="473" y="2000"/>
                    <a:pt x="764" y="2109"/>
                    <a:pt x="1164" y="2182"/>
                  </a:cubicBezTo>
                  <a:lnTo>
                    <a:pt x="1382" y="2255"/>
                  </a:lnTo>
                  <a:cubicBezTo>
                    <a:pt x="1746" y="2327"/>
                    <a:pt x="2000" y="2436"/>
                    <a:pt x="2110" y="2509"/>
                  </a:cubicBezTo>
                  <a:cubicBezTo>
                    <a:pt x="2255" y="2618"/>
                    <a:pt x="2291" y="2727"/>
                    <a:pt x="2291" y="2909"/>
                  </a:cubicBezTo>
                  <a:cubicBezTo>
                    <a:pt x="2291" y="3091"/>
                    <a:pt x="2219" y="3236"/>
                    <a:pt x="2073" y="3345"/>
                  </a:cubicBezTo>
                  <a:cubicBezTo>
                    <a:pt x="1891" y="3455"/>
                    <a:pt x="1673" y="3491"/>
                    <a:pt x="1382" y="3491"/>
                  </a:cubicBezTo>
                  <a:cubicBezTo>
                    <a:pt x="1164" y="3491"/>
                    <a:pt x="910" y="3455"/>
                    <a:pt x="691" y="3418"/>
                  </a:cubicBezTo>
                  <a:cubicBezTo>
                    <a:pt x="473" y="3345"/>
                    <a:pt x="255" y="3236"/>
                    <a:pt x="1" y="3127"/>
                  </a:cubicBezTo>
                  <a:lnTo>
                    <a:pt x="1" y="3782"/>
                  </a:lnTo>
                  <a:cubicBezTo>
                    <a:pt x="255" y="3855"/>
                    <a:pt x="510" y="3927"/>
                    <a:pt x="728" y="3964"/>
                  </a:cubicBezTo>
                  <a:cubicBezTo>
                    <a:pt x="946" y="4000"/>
                    <a:pt x="1164" y="4036"/>
                    <a:pt x="1346" y="4036"/>
                  </a:cubicBezTo>
                  <a:cubicBezTo>
                    <a:pt x="1855" y="4036"/>
                    <a:pt x="2255" y="3927"/>
                    <a:pt x="2509" y="3709"/>
                  </a:cubicBezTo>
                  <a:cubicBezTo>
                    <a:pt x="2800" y="3491"/>
                    <a:pt x="2946" y="3236"/>
                    <a:pt x="2946" y="2873"/>
                  </a:cubicBezTo>
                  <a:cubicBezTo>
                    <a:pt x="2946" y="2546"/>
                    <a:pt x="2837" y="2291"/>
                    <a:pt x="2655" y="2146"/>
                  </a:cubicBezTo>
                  <a:cubicBezTo>
                    <a:pt x="2473" y="1964"/>
                    <a:pt x="2146" y="1818"/>
                    <a:pt x="1710" y="1709"/>
                  </a:cubicBezTo>
                  <a:lnTo>
                    <a:pt x="1491" y="1673"/>
                  </a:lnTo>
                  <a:cubicBezTo>
                    <a:pt x="1164" y="1600"/>
                    <a:pt x="946" y="1527"/>
                    <a:pt x="801" y="1455"/>
                  </a:cubicBezTo>
                  <a:cubicBezTo>
                    <a:pt x="691" y="1346"/>
                    <a:pt x="655" y="1236"/>
                    <a:pt x="655" y="1091"/>
                  </a:cubicBezTo>
                  <a:cubicBezTo>
                    <a:pt x="655" y="909"/>
                    <a:pt x="728" y="764"/>
                    <a:pt x="873" y="655"/>
                  </a:cubicBezTo>
                  <a:cubicBezTo>
                    <a:pt x="1055" y="546"/>
                    <a:pt x="1273" y="509"/>
                    <a:pt x="1600" y="509"/>
                  </a:cubicBezTo>
                  <a:cubicBezTo>
                    <a:pt x="1782" y="509"/>
                    <a:pt x="2000" y="546"/>
                    <a:pt x="2182" y="582"/>
                  </a:cubicBezTo>
                  <a:cubicBezTo>
                    <a:pt x="2364" y="618"/>
                    <a:pt x="2582" y="691"/>
                    <a:pt x="2728" y="800"/>
                  </a:cubicBezTo>
                  <a:lnTo>
                    <a:pt x="2728" y="182"/>
                  </a:lnTo>
                  <a:cubicBezTo>
                    <a:pt x="2582" y="109"/>
                    <a:pt x="2364" y="73"/>
                    <a:pt x="2182" y="37"/>
                  </a:cubicBezTo>
                  <a:cubicBezTo>
                    <a:pt x="1964" y="0"/>
                    <a:pt x="1746" y="0"/>
                    <a:pt x="1528"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7" name="Google Shape;4017;p78"/>
            <p:cNvSpPr/>
            <p:nvPr/>
          </p:nvSpPr>
          <p:spPr>
            <a:xfrm>
              <a:off x="6136750" y="2696089"/>
              <a:ext cx="61834" cy="30944"/>
            </a:xfrm>
            <a:custGeom>
              <a:avLst/>
              <a:gdLst/>
              <a:ahLst/>
              <a:cxnLst/>
              <a:rect l="l" t="t" r="r" b="b"/>
              <a:pathLst>
                <a:path w="3491" h="1747" extrusionOk="0">
                  <a:moveTo>
                    <a:pt x="1746" y="1"/>
                  </a:moveTo>
                  <a:cubicBezTo>
                    <a:pt x="764" y="1"/>
                    <a:pt x="0" y="801"/>
                    <a:pt x="0" y="1746"/>
                  </a:cubicBezTo>
                  <a:lnTo>
                    <a:pt x="3491" y="1746"/>
                  </a:lnTo>
                  <a:cubicBezTo>
                    <a:pt x="3491" y="801"/>
                    <a:pt x="2727"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8" name="Google Shape;4018;p78"/>
            <p:cNvSpPr/>
            <p:nvPr/>
          </p:nvSpPr>
          <p:spPr>
            <a:xfrm>
              <a:off x="6136750" y="2696089"/>
              <a:ext cx="30926" cy="30944"/>
            </a:xfrm>
            <a:custGeom>
              <a:avLst/>
              <a:gdLst/>
              <a:ahLst/>
              <a:cxnLst/>
              <a:rect l="l" t="t" r="r" b="b"/>
              <a:pathLst>
                <a:path w="1746" h="1747" extrusionOk="0">
                  <a:moveTo>
                    <a:pt x="1746" y="1"/>
                  </a:moveTo>
                  <a:cubicBezTo>
                    <a:pt x="800" y="37"/>
                    <a:pt x="0" y="801"/>
                    <a:pt x="37"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9" name="Google Shape;4019;p78"/>
            <p:cNvSpPr/>
            <p:nvPr/>
          </p:nvSpPr>
          <p:spPr>
            <a:xfrm>
              <a:off x="6319011" y="2696089"/>
              <a:ext cx="61852" cy="30944"/>
            </a:xfrm>
            <a:custGeom>
              <a:avLst/>
              <a:gdLst/>
              <a:ahLst/>
              <a:cxnLst/>
              <a:rect l="l" t="t" r="r" b="b"/>
              <a:pathLst>
                <a:path w="3492" h="1747" extrusionOk="0">
                  <a:moveTo>
                    <a:pt x="1746" y="1"/>
                  </a:moveTo>
                  <a:cubicBezTo>
                    <a:pt x="764" y="1"/>
                    <a:pt x="0" y="801"/>
                    <a:pt x="0"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0" name="Google Shape;4020;p78"/>
            <p:cNvSpPr/>
            <p:nvPr/>
          </p:nvSpPr>
          <p:spPr>
            <a:xfrm>
              <a:off x="6318374" y="2696089"/>
              <a:ext cx="30926" cy="30944"/>
            </a:xfrm>
            <a:custGeom>
              <a:avLst/>
              <a:gdLst/>
              <a:ahLst/>
              <a:cxnLst/>
              <a:rect l="l" t="t" r="r" b="b"/>
              <a:pathLst>
                <a:path w="1746" h="1747" extrusionOk="0">
                  <a:moveTo>
                    <a:pt x="1745" y="1"/>
                  </a:moveTo>
                  <a:cubicBezTo>
                    <a:pt x="800" y="1"/>
                    <a:pt x="0" y="801"/>
                    <a:pt x="0" y="1746"/>
                  </a:cubicBezTo>
                  <a:lnTo>
                    <a:pt x="1745" y="1746"/>
                  </a:lnTo>
                  <a:lnTo>
                    <a:pt x="174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1" name="Google Shape;4021;p78"/>
            <p:cNvSpPr/>
            <p:nvPr/>
          </p:nvSpPr>
          <p:spPr>
            <a:xfrm>
              <a:off x="5955763" y="2696089"/>
              <a:ext cx="61852" cy="30944"/>
            </a:xfrm>
            <a:custGeom>
              <a:avLst/>
              <a:gdLst/>
              <a:ahLst/>
              <a:cxnLst/>
              <a:rect l="l" t="t" r="r" b="b"/>
              <a:pathLst>
                <a:path w="3492" h="1747" extrusionOk="0">
                  <a:moveTo>
                    <a:pt x="1746" y="1"/>
                  </a:moveTo>
                  <a:cubicBezTo>
                    <a:pt x="764" y="1"/>
                    <a:pt x="1" y="801"/>
                    <a:pt x="1"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2" name="Google Shape;4022;p78"/>
            <p:cNvSpPr/>
            <p:nvPr/>
          </p:nvSpPr>
          <p:spPr>
            <a:xfrm>
              <a:off x="5955763" y="2696089"/>
              <a:ext cx="30944" cy="30944"/>
            </a:xfrm>
            <a:custGeom>
              <a:avLst/>
              <a:gdLst/>
              <a:ahLst/>
              <a:cxnLst/>
              <a:rect l="l" t="t" r="r" b="b"/>
              <a:pathLst>
                <a:path w="1747" h="1747" extrusionOk="0">
                  <a:moveTo>
                    <a:pt x="1746" y="1"/>
                  </a:moveTo>
                  <a:cubicBezTo>
                    <a:pt x="764" y="1"/>
                    <a:pt x="1" y="801"/>
                    <a:pt x="1"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3" name="Google Shape;4023;p78"/>
            <p:cNvSpPr/>
            <p:nvPr/>
          </p:nvSpPr>
          <p:spPr>
            <a:xfrm>
              <a:off x="6951472" y="3099278"/>
              <a:ext cx="152646" cy="569988"/>
            </a:xfrm>
            <a:custGeom>
              <a:avLst/>
              <a:gdLst/>
              <a:ahLst/>
              <a:cxnLst/>
              <a:rect l="l" t="t" r="r" b="b"/>
              <a:pathLst>
                <a:path w="8618" h="32180" extrusionOk="0">
                  <a:moveTo>
                    <a:pt x="0" y="0"/>
                  </a:moveTo>
                  <a:lnTo>
                    <a:pt x="0" y="2255"/>
                  </a:lnTo>
                  <a:lnTo>
                    <a:pt x="4000" y="2255"/>
                  </a:lnTo>
                  <a:cubicBezTo>
                    <a:pt x="5309" y="2255"/>
                    <a:pt x="6363" y="3309"/>
                    <a:pt x="6363" y="4618"/>
                  </a:cubicBezTo>
                  <a:lnTo>
                    <a:pt x="6363" y="27562"/>
                  </a:lnTo>
                  <a:cubicBezTo>
                    <a:pt x="6363" y="28871"/>
                    <a:pt x="5309" y="29925"/>
                    <a:pt x="4000" y="29925"/>
                  </a:cubicBezTo>
                  <a:lnTo>
                    <a:pt x="0" y="29925"/>
                  </a:lnTo>
                  <a:lnTo>
                    <a:pt x="0" y="32180"/>
                  </a:lnTo>
                  <a:lnTo>
                    <a:pt x="4000" y="32180"/>
                  </a:lnTo>
                  <a:cubicBezTo>
                    <a:pt x="6545" y="32180"/>
                    <a:pt x="8618" y="30107"/>
                    <a:pt x="8618" y="27562"/>
                  </a:cubicBezTo>
                  <a:lnTo>
                    <a:pt x="8618" y="4618"/>
                  </a:lnTo>
                  <a:cubicBezTo>
                    <a:pt x="8618" y="2073"/>
                    <a:pt x="6545" y="0"/>
                    <a:pt x="400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24" name="Google Shape;4024;p78"/>
            <p:cNvSpPr/>
            <p:nvPr/>
          </p:nvSpPr>
          <p:spPr>
            <a:xfrm>
              <a:off x="5231853" y="3099278"/>
              <a:ext cx="153302" cy="569988"/>
            </a:xfrm>
            <a:custGeom>
              <a:avLst/>
              <a:gdLst/>
              <a:ahLst/>
              <a:cxnLst/>
              <a:rect l="l" t="t" r="r" b="b"/>
              <a:pathLst>
                <a:path w="8655" h="32180" extrusionOk="0">
                  <a:moveTo>
                    <a:pt x="4619" y="0"/>
                  </a:moveTo>
                  <a:cubicBezTo>
                    <a:pt x="2073" y="0"/>
                    <a:pt x="1" y="2073"/>
                    <a:pt x="1" y="4618"/>
                  </a:cubicBezTo>
                  <a:lnTo>
                    <a:pt x="1" y="27562"/>
                  </a:lnTo>
                  <a:cubicBezTo>
                    <a:pt x="1" y="30107"/>
                    <a:pt x="2073" y="32180"/>
                    <a:pt x="4619" y="32180"/>
                  </a:cubicBezTo>
                  <a:lnTo>
                    <a:pt x="8655" y="32180"/>
                  </a:lnTo>
                  <a:lnTo>
                    <a:pt x="8655" y="29925"/>
                  </a:lnTo>
                  <a:lnTo>
                    <a:pt x="4619" y="29925"/>
                  </a:lnTo>
                  <a:cubicBezTo>
                    <a:pt x="3310" y="29889"/>
                    <a:pt x="2255" y="28835"/>
                    <a:pt x="2255" y="27562"/>
                  </a:cubicBezTo>
                  <a:lnTo>
                    <a:pt x="2255" y="4618"/>
                  </a:lnTo>
                  <a:cubicBezTo>
                    <a:pt x="2255" y="3309"/>
                    <a:pt x="3310" y="2255"/>
                    <a:pt x="4619" y="2255"/>
                  </a:cubicBezTo>
                  <a:lnTo>
                    <a:pt x="8655" y="2255"/>
                  </a:lnTo>
                  <a:lnTo>
                    <a:pt x="8655" y="0"/>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4025" name="Google Shape;4025;p78"/>
            <p:cNvSpPr/>
            <p:nvPr/>
          </p:nvSpPr>
          <p:spPr>
            <a:xfrm>
              <a:off x="5951264" y="2716068"/>
              <a:ext cx="69575" cy="25134"/>
            </a:xfrm>
            <a:custGeom>
              <a:avLst/>
              <a:gdLst/>
              <a:ahLst/>
              <a:cxnLst/>
              <a:rect l="l" t="t" r="r" b="b"/>
              <a:pathLst>
                <a:path w="3928" h="1419" extrusionOk="0">
                  <a:moveTo>
                    <a:pt x="291" y="0"/>
                  </a:moveTo>
                  <a:cubicBezTo>
                    <a:pt x="146" y="0"/>
                    <a:pt x="0" y="146"/>
                    <a:pt x="37" y="291"/>
                  </a:cubicBezTo>
                  <a:lnTo>
                    <a:pt x="37"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6" name="Google Shape;4026;p78"/>
            <p:cNvSpPr/>
            <p:nvPr/>
          </p:nvSpPr>
          <p:spPr>
            <a:xfrm>
              <a:off x="6132888" y="2716068"/>
              <a:ext cx="69575" cy="25134"/>
            </a:xfrm>
            <a:custGeom>
              <a:avLst/>
              <a:gdLst/>
              <a:ahLst/>
              <a:cxnLst/>
              <a:rect l="l" t="t" r="r" b="b"/>
              <a:pathLst>
                <a:path w="3928" h="1419" extrusionOk="0">
                  <a:moveTo>
                    <a:pt x="291" y="0"/>
                  </a:moveTo>
                  <a:cubicBezTo>
                    <a:pt x="145" y="0"/>
                    <a:pt x="0" y="146"/>
                    <a:pt x="36" y="291"/>
                  </a:cubicBezTo>
                  <a:lnTo>
                    <a:pt x="36"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7" name="Google Shape;4027;p78"/>
            <p:cNvSpPr/>
            <p:nvPr/>
          </p:nvSpPr>
          <p:spPr>
            <a:xfrm>
              <a:off x="6314495" y="2716068"/>
              <a:ext cx="69575" cy="25134"/>
            </a:xfrm>
            <a:custGeom>
              <a:avLst/>
              <a:gdLst/>
              <a:ahLst/>
              <a:cxnLst/>
              <a:rect l="l" t="t" r="r" b="b"/>
              <a:pathLst>
                <a:path w="3928" h="1419" extrusionOk="0">
                  <a:moveTo>
                    <a:pt x="292" y="0"/>
                  </a:moveTo>
                  <a:cubicBezTo>
                    <a:pt x="146" y="0"/>
                    <a:pt x="1" y="146"/>
                    <a:pt x="1" y="291"/>
                  </a:cubicBezTo>
                  <a:lnTo>
                    <a:pt x="1" y="1418"/>
                  </a:lnTo>
                  <a:lnTo>
                    <a:pt x="3928" y="1418"/>
                  </a:lnTo>
                  <a:lnTo>
                    <a:pt x="3928" y="291"/>
                  </a:lnTo>
                  <a:cubicBezTo>
                    <a:pt x="3928" y="146"/>
                    <a:pt x="3819"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8" name="Google Shape;4028;p78"/>
            <p:cNvSpPr/>
            <p:nvPr/>
          </p:nvSpPr>
          <p:spPr>
            <a:xfrm>
              <a:off x="5385137" y="2727015"/>
              <a:ext cx="1566352" cy="1373126"/>
            </a:xfrm>
            <a:custGeom>
              <a:avLst/>
              <a:gdLst/>
              <a:ahLst/>
              <a:cxnLst/>
              <a:rect l="l" t="t" r="r" b="b"/>
              <a:pathLst>
                <a:path w="88432" h="77523" extrusionOk="0">
                  <a:moveTo>
                    <a:pt x="13636" y="0"/>
                  </a:moveTo>
                  <a:cubicBezTo>
                    <a:pt x="6073" y="0"/>
                    <a:pt x="1" y="6109"/>
                    <a:pt x="1" y="13636"/>
                  </a:cubicBezTo>
                  <a:lnTo>
                    <a:pt x="1" y="77523"/>
                  </a:lnTo>
                  <a:lnTo>
                    <a:pt x="88431" y="77523"/>
                  </a:lnTo>
                  <a:lnTo>
                    <a:pt x="88431" y="13636"/>
                  </a:lnTo>
                  <a:cubicBezTo>
                    <a:pt x="88431" y="6109"/>
                    <a:pt x="82322" y="0"/>
                    <a:pt x="7479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29" name="Google Shape;4029;p78"/>
            <p:cNvSpPr/>
            <p:nvPr/>
          </p:nvSpPr>
          <p:spPr>
            <a:xfrm>
              <a:off x="5301410" y="3523705"/>
              <a:ext cx="1733150" cy="576436"/>
            </a:xfrm>
            <a:custGeom>
              <a:avLst/>
              <a:gdLst/>
              <a:ahLst/>
              <a:cxnLst/>
              <a:rect l="l" t="t" r="r" b="b"/>
              <a:pathLst>
                <a:path w="97849" h="32544" extrusionOk="0">
                  <a:moveTo>
                    <a:pt x="19527" y="0"/>
                  </a:moveTo>
                  <a:cubicBezTo>
                    <a:pt x="17927" y="0"/>
                    <a:pt x="16618" y="1273"/>
                    <a:pt x="16618" y="2873"/>
                  </a:cubicBezTo>
                  <a:lnTo>
                    <a:pt x="16618" y="4145"/>
                  </a:lnTo>
                  <a:lnTo>
                    <a:pt x="13091" y="4145"/>
                  </a:lnTo>
                  <a:cubicBezTo>
                    <a:pt x="5855" y="4145"/>
                    <a:pt x="1" y="10000"/>
                    <a:pt x="1" y="17235"/>
                  </a:cubicBezTo>
                  <a:lnTo>
                    <a:pt x="1" y="32544"/>
                  </a:lnTo>
                  <a:lnTo>
                    <a:pt x="97849" y="32544"/>
                  </a:lnTo>
                  <a:lnTo>
                    <a:pt x="97849" y="17235"/>
                  </a:lnTo>
                  <a:cubicBezTo>
                    <a:pt x="97849" y="10000"/>
                    <a:pt x="91994" y="4145"/>
                    <a:pt x="84759" y="4145"/>
                  </a:cubicBezTo>
                  <a:lnTo>
                    <a:pt x="81232" y="4145"/>
                  </a:lnTo>
                  <a:lnTo>
                    <a:pt x="81232" y="2873"/>
                  </a:lnTo>
                  <a:cubicBezTo>
                    <a:pt x="81232" y="1273"/>
                    <a:pt x="79959" y="0"/>
                    <a:pt x="7835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30" name="Google Shape;4030;p78"/>
            <p:cNvSpPr/>
            <p:nvPr/>
          </p:nvSpPr>
          <p:spPr>
            <a:xfrm>
              <a:off x="5743231" y="3597123"/>
              <a:ext cx="849509" cy="503017"/>
            </a:xfrm>
            <a:custGeom>
              <a:avLst/>
              <a:gdLst/>
              <a:ahLst/>
              <a:cxnLst/>
              <a:rect l="l" t="t" r="r" b="b"/>
              <a:pathLst>
                <a:path w="47961" h="28399" extrusionOk="0">
                  <a:moveTo>
                    <a:pt x="4546" y="0"/>
                  </a:moveTo>
                  <a:cubicBezTo>
                    <a:pt x="2037" y="0"/>
                    <a:pt x="1" y="2037"/>
                    <a:pt x="1" y="4546"/>
                  </a:cubicBezTo>
                  <a:lnTo>
                    <a:pt x="1" y="28399"/>
                  </a:lnTo>
                  <a:lnTo>
                    <a:pt x="47961" y="28399"/>
                  </a:lnTo>
                  <a:lnTo>
                    <a:pt x="47961" y="4546"/>
                  </a:lnTo>
                  <a:cubicBezTo>
                    <a:pt x="47961" y="2037"/>
                    <a:pt x="45925" y="0"/>
                    <a:pt x="4341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1" name="Google Shape;4031;p78"/>
            <p:cNvSpPr/>
            <p:nvPr/>
          </p:nvSpPr>
          <p:spPr>
            <a:xfrm>
              <a:off x="5226061" y="4100123"/>
              <a:ext cx="1883848" cy="186141"/>
            </a:xfrm>
            <a:custGeom>
              <a:avLst/>
              <a:gdLst/>
              <a:ahLst/>
              <a:cxnLst/>
              <a:rect l="l" t="t" r="r" b="b"/>
              <a:pathLst>
                <a:path w="106357" h="10509" extrusionOk="0">
                  <a:moveTo>
                    <a:pt x="3491" y="1"/>
                  </a:moveTo>
                  <a:cubicBezTo>
                    <a:pt x="1564" y="1"/>
                    <a:pt x="1" y="1564"/>
                    <a:pt x="1" y="3491"/>
                  </a:cubicBezTo>
                  <a:lnTo>
                    <a:pt x="1" y="10509"/>
                  </a:lnTo>
                  <a:lnTo>
                    <a:pt x="106357" y="10509"/>
                  </a:lnTo>
                  <a:lnTo>
                    <a:pt x="106357" y="3491"/>
                  </a:lnTo>
                  <a:cubicBezTo>
                    <a:pt x="106321" y="1564"/>
                    <a:pt x="104757" y="1"/>
                    <a:pt x="1028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2" name="Google Shape;4032;p78"/>
            <p:cNvSpPr/>
            <p:nvPr/>
          </p:nvSpPr>
          <p:spPr>
            <a:xfrm>
              <a:off x="5226061" y="4285323"/>
              <a:ext cx="1884504" cy="50268"/>
            </a:xfrm>
            <a:custGeom>
              <a:avLst/>
              <a:gdLst/>
              <a:ahLst/>
              <a:cxnLst/>
              <a:rect l="l" t="t" r="r" b="b"/>
              <a:pathLst>
                <a:path w="106394" h="2838" extrusionOk="0">
                  <a:moveTo>
                    <a:pt x="1" y="1"/>
                  </a:moveTo>
                  <a:lnTo>
                    <a:pt x="1" y="1455"/>
                  </a:lnTo>
                  <a:cubicBezTo>
                    <a:pt x="1" y="2219"/>
                    <a:pt x="619" y="2837"/>
                    <a:pt x="1382" y="2837"/>
                  </a:cubicBezTo>
                  <a:lnTo>
                    <a:pt x="104975" y="2837"/>
                  </a:lnTo>
                  <a:cubicBezTo>
                    <a:pt x="105739" y="2837"/>
                    <a:pt x="106393" y="2219"/>
                    <a:pt x="106393" y="1455"/>
                  </a:cubicBezTo>
                  <a:lnTo>
                    <a:pt x="106393"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3" name="Google Shape;4033;p78"/>
            <p:cNvSpPr/>
            <p:nvPr/>
          </p:nvSpPr>
          <p:spPr>
            <a:xfrm>
              <a:off x="5720683" y="4336496"/>
              <a:ext cx="894605" cy="140407"/>
            </a:xfrm>
            <a:custGeom>
              <a:avLst/>
              <a:gdLst/>
              <a:ahLst/>
              <a:cxnLst/>
              <a:rect l="l" t="t" r="r" b="b"/>
              <a:pathLst>
                <a:path w="50507" h="7927" extrusionOk="0">
                  <a:moveTo>
                    <a:pt x="1" y="0"/>
                  </a:moveTo>
                  <a:lnTo>
                    <a:pt x="3055" y="7563"/>
                  </a:lnTo>
                  <a:cubicBezTo>
                    <a:pt x="3164" y="7781"/>
                    <a:pt x="3346" y="7927"/>
                    <a:pt x="3601" y="7927"/>
                  </a:cubicBezTo>
                  <a:lnTo>
                    <a:pt x="46143" y="7927"/>
                  </a:lnTo>
                  <a:cubicBezTo>
                    <a:pt x="46834" y="7927"/>
                    <a:pt x="47489" y="7491"/>
                    <a:pt x="47743" y="6836"/>
                  </a:cubicBezTo>
                  <a:lnTo>
                    <a:pt x="5050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4" name="Google Shape;4034;p78"/>
            <p:cNvSpPr/>
            <p:nvPr/>
          </p:nvSpPr>
          <p:spPr>
            <a:xfrm>
              <a:off x="5391585" y="4336496"/>
              <a:ext cx="97915" cy="413498"/>
            </a:xfrm>
            <a:custGeom>
              <a:avLst/>
              <a:gdLst/>
              <a:ahLst/>
              <a:cxnLst/>
              <a:rect l="l" t="t" r="r" b="b"/>
              <a:pathLst>
                <a:path w="5528"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3636" y="23344"/>
                  </a:lnTo>
                  <a:lnTo>
                    <a:pt x="5527" y="20762"/>
                  </a:lnTo>
                  <a:lnTo>
                    <a:pt x="3636" y="18144"/>
                  </a:lnTo>
                  <a:lnTo>
                    <a:pt x="5527" y="15563"/>
                  </a:lnTo>
                  <a:lnTo>
                    <a:pt x="3636" y="12981"/>
                  </a:lnTo>
                  <a:lnTo>
                    <a:pt x="5527" y="10363"/>
                  </a:lnTo>
                  <a:lnTo>
                    <a:pt x="3636" y="7781"/>
                  </a:lnTo>
                  <a:lnTo>
                    <a:pt x="5527" y="5200"/>
                  </a:lnTo>
                  <a:lnTo>
                    <a:pt x="3636" y="2618"/>
                  </a:lnTo>
                  <a:lnTo>
                    <a:pt x="5527"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5" name="Google Shape;4035;p78"/>
            <p:cNvSpPr/>
            <p:nvPr/>
          </p:nvSpPr>
          <p:spPr>
            <a:xfrm>
              <a:off x="5331043" y="4337134"/>
              <a:ext cx="75367" cy="413498"/>
            </a:xfrm>
            <a:custGeom>
              <a:avLst/>
              <a:gdLst/>
              <a:ahLst/>
              <a:cxnLst/>
              <a:rect l="l" t="t" r="r" b="b"/>
              <a:pathLst>
                <a:path w="4255" h="23345" extrusionOk="0">
                  <a:moveTo>
                    <a:pt x="0" y="1"/>
                  </a:moveTo>
                  <a:lnTo>
                    <a:pt x="0" y="21890"/>
                  </a:lnTo>
                  <a:cubicBezTo>
                    <a:pt x="0" y="22690"/>
                    <a:pt x="655" y="23344"/>
                    <a:pt x="1455" y="23344"/>
                  </a:cubicBezTo>
                  <a:lnTo>
                    <a:pt x="2364" y="23344"/>
                  </a:lnTo>
                  <a:lnTo>
                    <a:pt x="4218" y="20726"/>
                  </a:lnTo>
                  <a:lnTo>
                    <a:pt x="2364" y="18108"/>
                  </a:lnTo>
                  <a:lnTo>
                    <a:pt x="4255" y="15527"/>
                  </a:lnTo>
                  <a:lnTo>
                    <a:pt x="2364" y="12945"/>
                  </a:lnTo>
                  <a:lnTo>
                    <a:pt x="4255" y="10363"/>
                  </a:lnTo>
                  <a:lnTo>
                    <a:pt x="2364" y="7745"/>
                  </a:lnTo>
                  <a:lnTo>
                    <a:pt x="4255" y="5164"/>
                  </a:lnTo>
                  <a:lnTo>
                    <a:pt x="2364" y="2582"/>
                  </a:lnTo>
                  <a:lnTo>
                    <a:pt x="425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6" name="Google Shape;4036;p78"/>
            <p:cNvSpPr/>
            <p:nvPr/>
          </p:nvSpPr>
          <p:spPr>
            <a:xfrm>
              <a:off x="545598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7" name="Google Shape;4037;p78"/>
            <p:cNvSpPr/>
            <p:nvPr/>
          </p:nvSpPr>
          <p:spPr>
            <a:xfrm>
              <a:off x="5372898" y="4336496"/>
              <a:ext cx="52199" cy="413498"/>
            </a:xfrm>
            <a:custGeom>
              <a:avLst/>
              <a:gdLst/>
              <a:ahLst/>
              <a:cxnLst/>
              <a:rect l="l" t="t" r="r" b="b"/>
              <a:pathLst>
                <a:path w="2947" h="23345" extrusionOk="0">
                  <a:moveTo>
                    <a:pt x="1892" y="0"/>
                  </a:moveTo>
                  <a:lnTo>
                    <a:pt x="1" y="2618"/>
                  </a:lnTo>
                  <a:lnTo>
                    <a:pt x="1892" y="5200"/>
                  </a:lnTo>
                  <a:lnTo>
                    <a:pt x="1" y="7781"/>
                  </a:lnTo>
                  <a:lnTo>
                    <a:pt x="1892" y="10363"/>
                  </a:lnTo>
                  <a:lnTo>
                    <a:pt x="1" y="12981"/>
                  </a:lnTo>
                  <a:lnTo>
                    <a:pt x="1892" y="15563"/>
                  </a:lnTo>
                  <a:lnTo>
                    <a:pt x="1" y="18144"/>
                  </a:lnTo>
                  <a:lnTo>
                    <a:pt x="1892" y="20762"/>
                  </a:lnTo>
                  <a:lnTo>
                    <a:pt x="1" y="23344"/>
                  </a:lnTo>
                  <a:lnTo>
                    <a:pt x="1055" y="23344"/>
                  </a:lnTo>
                  <a:lnTo>
                    <a:pt x="2946" y="20762"/>
                  </a:lnTo>
                  <a:lnTo>
                    <a:pt x="1055" y="18144"/>
                  </a:lnTo>
                  <a:lnTo>
                    <a:pt x="2946" y="15563"/>
                  </a:lnTo>
                  <a:lnTo>
                    <a:pt x="1055" y="12981"/>
                  </a:lnTo>
                  <a:lnTo>
                    <a:pt x="2946" y="10363"/>
                  </a:lnTo>
                  <a:lnTo>
                    <a:pt x="1055" y="7781"/>
                  </a:lnTo>
                  <a:lnTo>
                    <a:pt x="2946" y="5200"/>
                  </a:lnTo>
                  <a:lnTo>
                    <a:pt x="1055"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8" name="Google Shape;4038;p78"/>
            <p:cNvSpPr/>
            <p:nvPr/>
          </p:nvSpPr>
          <p:spPr>
            <a:xfrm>
              <a:off x="5475312" y="4336496"/>
              <a:ext cx="97259" cy="413498"/>
            </a:xfrm>
            <a:custGeom>
              <a:avLst/>
              <a:gdLst/>
              <a:ahLst/>
              <a:cxnLst/>
              <a:rect l="l" t="t" r="r" b="b"/>
              <a:pathLst>
                <a:path w="5491"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9" name="Google Shape;4039;p78"/>
            <p:cNvSpPr/>
            <p:nvPr/>
          </p:nvSpPr>
          <p:spPr>
            <a:xfrm>
              <a:off x="5557746" y="4336496"/>
              <a:ext cx="75367" cy="413498"/>
            </a:xfrm>
            <a:custGeom>
              <a:avLst/>
              <a:gdLst/>
              <a:ahLst/>
              <a:cxnLst/>
              <a:rect l="l" t="t" r="r" b="b"/>
              <a:pathLst>
                <a:path w="4255"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2800" y="23344"/>
                  </a:lnTo>
                  <a:cubicBezTo>
                    <a:pt x="3600" y="23344"/>
                    <a:pt x="4255" y="22690"/>
                    <a:pt x="4255" y="21890"/>
                  </a:cubicBez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0" name="Google Shape;4040;p78"/>
            <p:cNvSpPr/>
            <p:nvPr/>
          </p:nvSpPr>
          <p:spPr>
            <a:xfrm>
              <a:off x="553907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55" y="23344"/>
                  </a:lnTo>
                  <a:lnTo>
                    <a:pt x="2945" y="20762"/>
                  </a:lnTo>
                  <a:lnTo>
                    <a:pt x="1055" y="18144"/>
                  </a:lnTo>
                  <a:lnTo>
                    <a:pt x="2945" y="15563"/>
                  </a:lnTo>
                  <a:lnTo>
                    <a:pt x="1055" y="12981"/>
                  </a:lnTo>
                  <a:lnTo>
                    <a:pt x="2945" y="10363"/>
                  </a:lnTo>
                  <a:lnTo>
                    <a:pt x="1055" y="7781"/>
                  </a:lnTo>
                  <a:lnTo>
                    <a:pt x="2945" y="5200"/>
                  </a:lnTo>
                  <a:lnTo>
                    <a:pt x="1055"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1" name="Google Shape;4041;p78"/>
            <p:cNvSpPr/>
            <p:nvPr/>
          </p:nvSpPr>
          <p:spPr>
            <a:xfrm>
              <a:off x="6764038"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1" y="23344"/>
                  </a:lnTo>
                  <a:lnTo>
                    <a:pt x="5491" y="20762"/>
                  </a:lnTo>
                  <a:lnTo>
                    <a:pt x="3601" y="18144"/>
                  </a:lnTo>
                  <a:lnTo>
                    <a:pt x="5491" y="15563"/>
                  </a:lnTo>
                  <a:lnTo>
                    <a:pt x="3601" y="12981"/>
                  </a:lnTo>
                  <a:lnTo>
                    <a:pt x="5491" y="10363"/>
                  </a:lnTo>
                  <a:lnTo>
                    <a:pt x="3601" y="7781"/>
                  </a:lnTo>
                  <a:lnTo>
                    <a:pt x="5491" y="5200"/>
                  </a:lnTo>
                  <a:lnTo>
                    <a:pt x="3601"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2" name="Google Shape;4042;p78"/>
            <p:cNvSpPr/>
            <p:nvPr/>
          </p:nvSpPr>
          <p:spPr>
            <a:xfrm>
              <a:off x="6702859" y="4336496"/>
              <a:ext cx="75367" cy="413498"/>
            </a:xfrm>
            <a:custGeom>
              <a:avLst/>
              <a:gdLst/>
              <a:ahLst/>
              <a:cxnLst/>
              <a:rect l="l" t="t" r="r" b="b"/>
              <a:pathLst>
                <a:path w="4255" h="23345" extrusionOk="0">
                  <a:moveTo>
                    <a:pt x="1" y="0"/>
                  </a:moveTo>
                  <a:lnTo>
                    <a:pt x="1" y="21890"/>
                  </a:lnTo>
                  <a:cubicBezTo>
                    <a:pt x="1" y="22690"/>
                    <a:pt x="655" y="23344"/>
                    <a:pt x="1455" y="23344"/>
                  </a:cubicBezTo>
                  <a:lnTo>
                    <a:pt x="2364" y="23344"/>
                  </a:lnTo>
                  <a:lnTo>
                    <a:pt x="4255" y="20762"/>
                  </a:lnTo>
                  <a:lnTo>
                    <a:pt x="2364" y="18144"/>
                  </a:lnTo>
                  <a:lnTo>
                    <a:pt x="4255" y="15563"/>
                  </a:lnTo>
                  <a:lnTo>
                    <a:pt x="2364" y="12981"/>
                  </a:lnTo>
                  <a:lnTo>
                    <a:pt x="4255" y="10363"/>
                  </a:lnTo>
                  <a:lnTo>
                    <a:pt x="2364" y="7781"/>
                  </a:lnTo>
                  <a:lnTo>
                    <a:pt x="4255" y="5200"/>
                  </a:lnTo>
                  <a:lnTo>
                    <a:pt x="2364" y="2618"/>
                  </a:ln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3" name="Google Shape;4043;p78"/>
            <p:cNvSpPr/>
            <p:nvPr/>
          </p:nvSpPr>
          <p:spPr>
            <a:xfrm>
              <a:off x="6827803" y="4336496"/>
              <a:ext cx="52181" cy="413498"/>
            </a:xfrm>
            <a:custGeom>
              <a:avLst/>
              <a:gdLst/>
              <a:ahLst/>
              <a:cxnLst/>
              <a:rect l="l" t="t" r="r" b="b"/>
              <a:pathLst>
                <a:path w="2946"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1092" y="23344"/>
                  </a:lnTo>
                  <a:lnTo>
                    <a:pt x="2946" y="20762"/>
                  </a:lnTo>
                  <a:lnTo>
                    <a:pt x="1092" y="18144"/>
                  </a:lnTo>
                  <a:lnTo>
                    <a:pt x="2946" y="15563"/>
                  </a:lnTo>
                  <a:lnTo>
                    <a:pt x="1092" y="12981"/>
                  </a:lnTo>
                  <a:lnTo>
                    <a:pt x="2946" y="10363"/>
                  </a:lnTo>
                  <a:lnTo>
                    <a:pt x="1092" y="7781"/>
                  </a:lnTo>
                  <a:lnTo>
                    <a:pt x="2946" y="5200"/>
                  </a:lnTo>
                  <a:lnTo>
                    <a:pt x="1092"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4" name="Google Shape;4044;p78"/>
            <p:cNvSpPr/>
            <p:nvPr/>
          </p:nvSpPr>
          <p:spPr>
            <a:xfrm>
              <a:off x="6744731"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5" y="20762"/>
                  </a:lnTo>
                  <a:lnTo>
                    <a:pt x="1091" y="18144"/>
                  </a:lnTo>
                  <a:lnTo>
                    <a:pt x="2945" y="15563"/>
                  </a:lnTo>
                  <a:lnTo>
                    <a:pt x="1091" y="12981"/>
                  </a:lnTo>
                  <a:lnTo>
                    <a:pt x="2945" y="10363"/>
                  </a:lnTo>
                  <a:lnTo>
                    <a:pt x="1091" y="7781"/>
                  </a:lnTo>
                  <a:lnTo>
                    <a:pt x="2945" y="5200"/>
                  </a:lnTo>
                  <a:lnTo>
                    <a:pt x="1091"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5" name="Google Shape;4045;p78"/>
            <p:cNvSpPr/>
            <p:nvPr/>
          </p:nvSpPr>
          <p:spPr>
            <a:xfrm>
              <a:off x="6847127"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6" name="Google Shape;4046;p78"/>
            <p:cNvSpPr/>
            <p:nvPr/>
          </p:nvSpPr>
          <p:spPr>
            <a:xfrm>
              <a:off x="6930217" y="4336496"/>
              <a:ext cx="74729" cy="413498"/>
            </a:xfrm>
            <a:custGeom>
              <a:avLst/>
              <a:gdLst/>
              <a:ahLst/>
              <a:cxnLst/>
              <a:rect l="l" t="t" r="r" b="b"/>
              <a:pathLst>
                <a:path w="4219"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2764" y="23344"/>
                  </a:lnTo>
                  <a:cubicBezTo>
                    <a:pt x="3564" y="23344"/>
                    <a:pt x="4218" y="22690"/>
                    <a:pt x="4218" y="21890"/>
                  </a:cubicBezTo>
                  <a:lnTo>
                    <a:pt x="4218"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7" name="Google Shape;4047;p78"/>
            <p:cNvSpPr/>
            <p:nvPr/>
          </p:nvSpPr>
          <p:spPr>
            <a:xfrm>
              <a:off x="6910892"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8" name="Google Shape;4048;p78"/>
            <p:cNvSpPr/>
            <p:nvPr/>
          </p:nvSpPr>
          <p:spPr>
            <a:xfrm>
              <a:off x="5902962" y="4074369"/>
              <a:ext cx="530064" cy="287899"/>
            </a:xfrm>
            <a:custGeom>
              <a:avLst/>
              <a:gdLst/>
              <a:ahLst/>
              <a:cxnLst/>
              <a:rect l="l" t="t" r="r" b="b"/>
              <a:pathLst>
                <a:path w="29926" h="16254" extrusionOk="0">
                  <a:moveTo>
                    <a:pt x="909" y="0"/>
                  </a:moveTo>
                  <a:cubicBezTo>
                    <a:pt x="400" y="0"/>
                    <a:pt x="0" y="400"/>
                    <a:pt x="0" y="909"/>
                  </a:cubicBezTo>
                  <a:lnTo>
                    <a:pt x="0" y="15345"/>
                  </a:lnTo>
                  <a:cubicBezTo>
                    <a:pt x="0" y="15854"/>
                    <a:pt x="400" y="16254"/>
                    <a:pt x="909" y="16254"/>
                  </a:cubicBezTo>
                  <a:lnTo>
                    <a:pt x="29016" y="16254"/>
                  </a:lnTo>
                  <a:cubicBezTo>
                    <a:pt x="29525" y="16254"/>
                    <a:pt x="29925" y="15854"/>
                    <a:pt x="29925" y="15345"/>
                  </a:cubicBezTo>
                  <a:lnTo>
                    <a:pt x="29925" y="909"/>
                  </a:lnTo>
                  <a:cubicBezTo>
                    <a:pt x="29925" y="400"/>
                    <a:pt x="29525" y="0"/>
                    <a:pt x="290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49" name="Google Shape;4049;p78"/>
            <p:cNvSpPr/>
            <p:nvPr/>
          </p:nvSpPr>
          <p:spPr>
            <a:xfrm>
              <a:off x="5948041" y="4098830"/>
              <a:ext cx="439908" cy="238959"/>
            </a:xfrm>
            <a:custGeom>
              <a:avLst/>
              <a:gdLst/>
              <a:ahLst/>
              <a:cxnLst/>
              <a:rect l="l" t="t" r="r" b="b"/>
              <a:pathLst>
                <a:path w="24836" h="13491" extrusionOk="0">
                  <a:moveTo>
                    <a:pt x="764" y="1"/>
                  </a:moveTo>
                  <a:cubicBezTo>
                    <a:pt x="364" y="1"/>
                    <a:pt x="0" y="328"/>
                    <a:pt x="0" y="764"/>
                  </a:cubicBezTo>
                  <a:lnTo>
                    <a:pt x="0" y="12727"/>
                  </a:lnTo>
                  <a:cubicBezTo>
                    <a:pt x="0" y="13127"/>
                    <a:pt x="364" y="13491"/>
                    <a:pt x="764" y="13491"/>
                  </a:cubicBezTo>
                  <a:lnTo>
                    <a:pt x="24071" y="13491"/>
                  </a:lnTo>
                  <a:cubicBezTo>
                    <a:pt x="24471" y="13491"/>
                    <a:pt x="24835" y="13127"/>
                    <a:pt x="24835" y="12727"/>
                  </a:cubicBezTo>
                  <a:lnTo>
                    <a:pt x="24835" y="764"/>
                  </a:lnTo>
                  <a:cubicBezTo>
                    <a:pt x="24835" y="328"/>
                    <a:pt x="24471" y="1"/>
                    <a:pt x="240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0" name="Google Shape;4050;p78"/>
            <p:cNvSpPr/>
            <p:nvPr/>
          </p:nvSpPr>
          <p:spPr>
            <a:xfrm>
              <a:off x="5384500" y="4192228"/>
              <a:ext cx="326548" cy="51543"/>
            </a:xfrm>
            <a:custGeom>
              <a:avLst/>
              <a:gdLst/>
              <a:ahLst/>
              <a:cxnLst/>
              <a:rect l="l" t="t" r="r" b="b"/>
              <a:pathLst>
                <a:path w="18436" h="2910" extrusionOk="0">
                  <a:moveTo>
                    <a:pt x="909" y="0"/>
                  </a:moveTo>
                  <a:cubicBezTo>
                    <a:pt x="437" y="0"/>
                    <a:pt x="0" y="437"/>
                    <a:pt x="0" y="909"/>
                  </a:cubicBezTo>
                  <a:lnTo>
                    <a:pt x="0" y="2000"/>
                  </a:lnTo>
                  <a:cubicBezTo>
                    <a:pt x="0" y="2509"/>
                    <a:pt x="437" y="2909"/>
                    <a:pt x="909" y="2909"/>
                  </a:cubicBezTo>
                  <a:lnTo>
                    <a:pt x="17526" y="2909"/>
                  </a:lnTo>
                  <a:cubicBezTo>
                    <a:pt x="18036" y="2909"/>
                    <a:pt x="18436" y="2509"/>
                    <a:pt x="18436" y="2000"/>
                  </a:cubicBezTo>
                  <a:lnTo>
                    <a:pt x="18436" y="909"/>
                  </a:lnTo>
                  <a:cubicBezTo>
                    <a:pt x="18436" y="437"/>
                    <a:pt x="18036" y="0"/>
                    <a:pt x="175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1" name="Google Shape;4051;p78"/>
            <p:cNvSpPr/>
            <p:nvPr/>
          </p:nvSpPr>
          <p:spPr>
            <a:xfrm>
              <a:off x="6624924" y="4192228"/>
              <a:ext cx="325910" cy="51543"/>
            </a:xfrm>
            <a:custGeom>
              <a:avLst/>
              <a:gdLst/>
              <a:ahLst/>
              <a:cxnLst/>
              <a:rect l="l" t="t" r="r" b="b"/>
              <a:pathLst>
                <a:path w="18400" h="2910" extrusionOk="0">
                  <a:moveTo>
                    <a:pt x="910" y="0"/>
                  </a:moveTo>
                  <a:cubicBezTo>
                    <a:pt x="401" y="0"/>
                    <a:pt x="1" y="437"/>
                    <a:pt x="1" y="909"/>
                  </a:cubicBezTo>
                  <a:lnTo>
                    <a:pt x="1" y="2000"/>
                  </a:lnTo>
                  <a:cubicBezTo>
                    <a:pt x="1" y="2509"/>
                    <a:pt x="401" y="2909"/>
                    <a:pt x="910" y="2909"/>
                  </a:cubicBezTo>
                  <a:lnTo>
                    <a:pt x="17491" y="2909"/>
                  </a:lnTo>
                  <a:cubicBezTo>
                    <a:pt x="18000" y="2909"/>
                    <a:pt x="18400" y="2509"/>
                    <a:pt x="18400" y="2000"/>
                  </a:cubicBezTo>
                  <a:lnTo>
                    <a:pt x="18400" y="909"/>
                  </a:lnTo>
                  <a:cubicBezTo>
                    <a:pt x="18400" y="437"/>
                    <a:pt x="18000" y="0"/>
                    <a:pt x="174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2" name="Google Shape;4052;p78"/>
            <p:cNvSpPr/>
            <p:nvPr/>
          </p:nvSpPr>
          <p:spPr>
            <a:xfrm>
              <a:off x="5796687" y="3696313"/>
              <a:ext cx="742597" cy="37356"/>
            </a:xfrm>
            <a:custGeom>
              <a:avLst/>
              <a:gdLst/>
              <a:ahLst/>
              <a:cxnLst/>
              <a:rect l="l" t="t" r="r" b="b"/>
              <a:pathLst>
                <a:path w="41925" h="2109" extrusionOk="0">
                  <a:moveTo>
                    <a:pt x="1055" y="0"/>
                  </a:moveTo>
                  <a:cubicBezTo>
                    <a:pt x="473" y="0"/>
                    <a:pt x="1" y="473"/>
                    <a:pt x="1" y="1055"/>
                  </a:cubicBezTo>
                  <a:cubicBezTo>
                    <a:pt x="1" y="1636"/>
                    <a:pt x="473" y="2109"/>
                    <a:pt x="1055" y="2109"/>
                  </a:cubicBezTo>
                  <a:lnTo>
                    <a:pt x="40870" y="2109"/>
                  </a:lnTo>
                  <a:cubicBezTo>
                    <a:pt x="41452" y="2109"/>
                    <a:pt x="41925" y="1636"/>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3" name="Google Shape;4053;p78"/>
            <p:cNvSpPr/>
            <p:nvPr/>
          </p:nvSpPr>
          <p:spPr>
            <a:xfrm>
              <a:off x="5796687" y="3770369"/>
              <a:ext cx="742597" cy="37373"/>
            </a:xfrm>
            <a:custGeom>
              <a:avLst/>
              <a:gdLst/>
              <a:ahLst/>
              <a:cxnLst/>
              <a:rect l="l" t="t" r="r" b="b"/>
              <a:pathLst>
                <a:path w="41925" h="2110" extrusionOk="0">
                  <a:moveTo>
                    <a:pt x="1055" y="1"/>
                  </a:moveTo>
                  <a:cubicBezTo>
                    <a:pt x="473" y="1"/>
                    <a:pt x="1" y="473"/>
                    <a:pt x="1" y="1055"/>
                  </a:cubicBezTo>
                  <a:cubicBezTo>
                    <a:pt x="1" y="1637"/>
                    <a:pt x="473" y="2110"/>
                    <a:pt x="1055" y="2110"/>
                  </a:cubicBezTo>
                  <a:lnTo>
                    <a:pt x="40870" y="2110"/>
                  </a:lnTo>
                  <a:cubicBezTo>
                    <a:pt x="41452" y="2110"/>
                    <a:pt x="41925" y="1637"/>
                    <a:pt x="41925" y="1055"/>
                  </a:cubicBezTo>
                  <a:cubicBezTo>
                    <a:pt x="41925" y="473"/>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4" name="Google Shape;4054;p78"/>
            <p:cNvSpPr/>
            <p:nvPr/>
          </p:nvSpPr>
          <p:spPr>
            <a:xfrm>
              <a:off x="5796687" y="3844443"/>
              <a:ext cx="742597" cy="36718"/>
            </a:xfrm>
            <a:custGeom>
              <a:avLst/>
              <a:gdLst/>
              <a:ahLst/>
              <a:cxnLst/>
              <a:rect l="l" t="t" r="r" b="b"/>
              <a:pathLst>
                <a:path w="41925" h="2073" extrusionOk="0">
                  <a:moveTo>
                    <a:pt x="1055" y="0"/>
                  </a:moveTo>
                  <a:cubicBezTo>
                    <a:pt x="473" y="0"/>
                    <a:pt x="1" y="473"/>
                    <a:pt x="1" y="1055"/>
                  </a:cubicBezTo>
                  <a:cubicBezTo>
                    <a:pt x="1" y="1600"/>
                    <a:pt x="473" y="2073"/>
                    <a:pt x="1055" y="2073"/>
                  </a:cubicBezTo>
                  <a:lnTo>
                    <a:pt x="40870" y="2073"/>
                  </a:lnTo>
                  <a:cubicBezTo>
                    <a:pt x="41452" y="2073"/>
                    <a:pt x="41925" y="1600"/>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5" name="Google Shape;4055;p78"/>
            <p:cNvSpPr/>
            <p:nvPr/>
          </p:nvSpPr>
          <p:spPr>
            <a:xfrm>
              <a:off x="5796687" y="3918499"/>
              <a:ext cx="742597" cy="36736"/>
            </a:xfrm>
            <a:custGeom>
              <a:avLst/>
              <a:gdLst/>
              <a:ahLst/>
              <a:cxnLst/>
              <a:rect l="l" t="t" r="r" b="b"/>
              <a:pathLst>
                <a:path w="41925" h="2074" extrusionOk="0">
                  <a:moveTo>
                    <a:pt x="1055" y="1"/>
                  </a:moveTo>
                  <a:cubicBezTo>
                    <a:pt x="473" y="1"/>
                    <a:pt x="1" y="437"/>
                    <a:pt x="1" y="1019"/>
                  </a:cubicBezTo>
                  <a:cubicBezTo>
                    <a:pt x="1" y="1601"/>
                    <a:pt x="473" y="2073"/>
                    <a:pt x="1055" y="2073"/>
                  </a:cubicBezTo>
                  <a:lnTo>
                    <a:pt x="40870" y="2073"/>
                  </a:lnTo>
                  <a:cubicBezTo>
                    <a:pt x="41452" y="2073"/>
                    <a:pt x="41925" y="1601"/>
                    <a:pt x="41925" y="1019"/>
                  </a:cubicBezTo>
                  <a:cubicBezTo>
                    <a:pt x="41925" y="437"/>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6" name="Google Shape;4056;p78"/>
            <p:cNvSpPr/>
            <p:nvPr/>
          </p:nvSpPr>
          <p:spPr>
            <a:xfrm>
              <a:off x="5796687" y="3991917"/>
              <a:ext cx="742597" cy="37373"/>
            </a:xfrm>
            <a:custGeom>
              <a:avLst/>
              <a:gdLst/>
              <a:ahLst/>
              <a:cxnLst/>
              <a:rect l="l" t="t" r="r" b="b"/>
              <a:pathLst>
                <a:path w="41925" h="2110" extrusionOk="0">
                  <a:moveTo>
                    <a:pt x="1055" y="1"/>
                  </a:moveTo>
                  <a:cubicBezTo>
                    <a:pt x="473" y="1"/>
                    <a:pt x="1" y="474"/>
                    <a:pt x="1" y="1055"/>
                  </a:cubicBezTo>
                  <a:cubicBezTo>
                    <a:pt x="1" y="1637"/>
                    <a:pt x="473" y="2110"/>
                    <a:pt x="1055" y="2110"/>
                  </a:cubicBezTo>
                  <a:lnTo>
                    <a:pt x="40870" y="2110"/>
                  </a:lnTo>
                  <a:cubicBezTo>
                    <a:pt x="41452" y="2110"/>
                    <a:pt x="41925" y="1637"/>
                    <a:pt x="41925" y="1055"/>
                  </a:cubicBezTo>
                  <a:cubicBezTo>
                    <a:pt x="41925" y="474"/>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7" name="Google Shape;4057;p78"/>
            <p:cNvSpPr/>
            <p:nvPr/>
          </p:nvSpPr>
          <p:spPr>
            <a:xfrm>
              <a:off x="5396084" y="3691797"/>
              <a:ext cx="253785" cy="253767"/>
            </a:xfrm>
            <a:custGeom>
              <a:avLst/>
              <a:gdLst/>
              <a:ahLst/>
              <a:cxnLst/>
              <a:rect l="l" t="t" r="r" b="b"/>
              <a:pathLst>
                <a:path w="14328" h="14327" extrusionOk="0">
                  <a:moveTo>
                    <a:pt x="7164" y="1"/>
                  </a:moveTo>
                  <a:cubicBezTo>
                    <a:pt x="3201" y="1"/>
                    <a:pt x="1" y="3237"/>
                    <a:pt x="1" y="7164"/>
                  </a:cubicBezTo>
                  <a:cubicBezTo>
                    <a:pt x="1" y="11127"/>
                    <a:pt x="3201" y="14327"/>
                    <a:pt x="7164" y="14327"/>
                  </a:cubicBezTo>
                  <a:cubicBezTo>
                    <a:pt x="11127" y="14327"/>
                    <a:pt x="14327" y="11127"/>
                    <a:pt x="14327" y="7164"/>
                  </a:cubicBezTo>
                  <a:cubicBezTo>
                    <a:pt x="14327" y="3237"/>
                    <a:pt x="11127" y="1"/>
                    <a:pt x="71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58" name="Google Shape;4058;p78"/>
            <p:cNvSpPr/>
            <p:nvPr/>
          </p:nvSpPr>
          <p:spPr>
            <a:xfrm>
              <a:off x="5421200" y="3716913"/>
              <a:ext cx="204190" cy="204190"/>
            </a:xfrm>
            <a:custGeom>
              <a:avLst/>
              <a:gdLst/>
              <a:ahLst/>
              <a:cxnLst/>
              <a:rect l="l" t="t" r="r" b="b"/>
              <a:pathLst>
                <a:path w="11528" h="11528" extrusionOk="0">
                  <a:moveTo>
                    <a:pt x="5746" y="1"/>
                  </a:moveTo>
                  <a:cubicBezTo>
                    <a:pt x="2583" y="1"/>
                    <a:pt x="1" y="2582"/>
                    <a:pt x="1" y="5746"/>
                  </a:cubicBezTo>
                  <a:cubicBezTo>
                    <a:pt x="1" y="8945"/>
                    <a:pt x="2583" y="11527"/>
                    <a:pt x="5746" y="11527"/>
                  </a:cubicBezTo>
                  <a:cubicBezTo>
                    <a:pt x="8946" y="11527"/>
                    <a:pt x="11527" y="8945"/>
                    <a:pt x="11527" y="5746"/>
                  </a:cubicBezTo>
                  <a:cubicBezTo>
                    <a:pt x="11527" y="2582"/>
                    <a:pt x="8946" y="1"/>
                    <a:pt x="57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9" name="Google Shape;4059;p78"/>
            <p:cNvSpPr/>
            <p:nvPr/>
          </p:nvSpPr>
          <p:spPr>
            <a:xfrm>
              <a:off x="5396084" y="3979678"/>
              <a:ext cx="253785" cy="65076"/>
            </a:xfrm>
            <a:custGeom>
              <a:avLst/>
              <a:gdLst/>
              <a:ahLst/>
              <a:cxnLst/>
              <a:rect l="l" t="t" r="r" b="b"/>
              <a:pathLst>
                <a:path w="14328" h="3674" extrusionOk="0">
                  <a:moveTo>
                    <a:pt x="910" y="1"/>
                  </a:moveTo>
                  <a:cubicBezTo>
                    <a:pt x="401" y="1"/>
                    <a:pt x="1" y="401"/>
                    <a:pt x="1" y="910"/>
                  </a:cubicBezTo>
                  <a:lnTo>
                    <a:pt x="1" y="2764"/>
                  </a:lnTo>
                  <a:cubicBezTo>
                    <a:pt x="1" y="3274"/>
                    <a:pt x="401" y="3673"/>
                    <a:pt x="910"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0" name="Google Shape;4060;p78"/>
            <p:cNvSpPr/>
            <p:nvPr/>
          </p:nvSpPr>
          <p:spPr>
            <a:xfrm>
              <a:off x="6686121" y="3691797"/>
              <a:ext cx="253767" cy="253767"/>
            </a:xfrm>
            <a:custGeom>
              <a:avLst/>
              <a:gdLst/>
              <a:ahLst/>
              <a:cxnLst/>
              <a:rect l="l" t="t" r="r" b="b"/>
              <a:pathLst>
                <a:path w="14327" h="14327" extrusionOk="0">
                  <a:moveTo>
                    <a:pt x="7163" y="1"/>
                  </a:moveTo>
                  <a:cubicBezTo>
                    <a:pt x="3200" y="1"/>
                    <a:pt x="0" y="3237"/>
                    <a:pt x="0" y="7164"/>
                  </a:cubicBezTo>
                  <a:cubicBezTo>
                    <a:pt x="0" y="11127"/>
                    <a:pt x="3200" y="14327"/>
                    <a:pt x="7163" y="14327"/>
                  </a:cubicBezTo>
                  <a:cubicBezTo>
                    <a:pt x="11127" y="14327"/>
                    <a:pt x="14327" y="11127"/>
                    <a:pt x="14327" y="7164"/>
                  </a:cubicBezTo>
                  <a:cubicBezTo>
                    <a:pt x="14327" y="3237"/>
                    <a:pt x="11127" y="1"/>
                    <a:pt x="716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61" name="Google Shape;4061;p78"/>
            <p:cNvSpPr/>
            <p:nvPr/>
          </p:nvSpPr>
          <p:spPr>
            <a:xfrm>
              <a:off x="6686121" y="3979678"/>
              <a:ext cx="253767" cy="65076"/>
            </a:xfrm>
            <a:custGeom>
              <a:avLst/>
              <a:gdLst/>
              <a:ahLst/>
              <a:cxnLst/>
              <a:rect l="l" t="t" r="r" b="b"/>
              <a:pathLst>
                <a:path w="14327" h="3674" extrusionOk="0">
                  <a:moveTo>
                    <a:pt x="909" y="1"/>
                  </a:moveTo>
                  <a:cubicBezTo>
                    <a:pt x="400" y="1"/>
                    <a:pt x="0" y="401"/>
                    <a:pt x="0" y="910"/>
                  </a:cubicBezTo>
                  <a:lnTo>
                    <a:pt x="0" y="2764"/>
                  </a:lnTo>
                  <a:cubicBezTo>
                    <a:pt x="0" y="3274"/>
                    <a:pt x="400" y="3673"/>
                    <a:pt x="909"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2" name="Google Shape;4062;p78"/>
            <p:cNvSpPr/>
            <p:nvPr/>
          </p:nvSpPr>
          <p:spPr>
            <a:xfrm>
              <a:off x="5449540" y="2964663"/>
              <a:ext cx="1436253" cy="526203"/>
            </a:xfrm>
            <a:custGeom>
              <a:avLst/>
              <a:gdLst/>
              <a:ahLst/>
              <a:cxnLst/>
              <a:rect l="l" t="t" r="r" b="b"/>
              <a:pathLst>
                <a:path w="81087" h="29708" extrusionOk="0">
                  <a:moveTo>
                    <a:pt x="1819" y="1"/>
                  </a:moveTo>
                  <a:cubicBezTo>
                    <a:pt x="837" y="1"/>
                    <a:pt x="1" y="801"/>
                    <a:pt x="1" y="1819"/>
                  </a:cubicBezTo>
                  <a:lnTo>
                    <a:pt x="1" y="27890"/>
                  </a:lnTo>
                  <a:cubicBezTo>
                    <a:pt x="1" y="28908"/>
                    <a:pt x="837" y="29708"/>
                    <a:pt x="1819" y="29708"/>
                  </a:cubicBezTo>
                  <a:lnTo>
                    <a:pt x="79268" y="29708"/>
                  </a:lnTo>
                  <a:cubicBezTo>
                    <a:pt x="80286" y="29708"/>
                    <a:pt x="81086" y="28908"/>
                    <a:pt x="81086" y="27890"/>
                  </a:cubicBezTo>
                  <a:lnTo>
                    <a:pt x="81086" y="1819"/>
                  </a:lnTo>
                  <a:cubicBezTo>
                    <a:pt x="81086" y="801"/>
                    <a:pt x="80286" y="1"/>
                    <a:pt x="7926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3" name="Google Shape;4063;p78"/>
            <p:cNvSpPr/>
            <p:nvPr/>
          </p:nvSpPr>
          <p:spPr>
            <a:xfrm>
              <a:off x="5471450" y="2985280"/>
              <a:ext cx="671747" cy="484986"/>
            </a:xfrm>
            <a:custGeom>
              <a:avLst/>
              <a:gdLst/>
              <a:ahLst/>
              <a:cxnLst/>
              <a:rect l="l" t="t" r="r" b="b"/>
              <a:pathLst>
                <a:path w="37925" h="27381" extrusionOk="0">
                  <a:moveTo>
                    <a:pt x="909" y="0"/>
                  </a:moveTo>
                  <a:cubicBezTo>
                    <a:pt x="400" y="0"/>
                    <a:pt x="0" y="400"/>
                    <a:pt x="0" y="909"/>
                  </a:cubicBezTo>
                  <a:lnTo>
                    <a:pt x="0" y="26471"/>
                  </a:lnTo>
                  <a:cubicBezTo>
                    <a:pt x="0" y="26980"/>
                    <a:pt x="400" y="27380"/>
                    <a:pt x="909"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4" name="Google Shape;4064;p78"/>
            <p:cNvSpPr/>
            <p:nvPr/>
          </p:nvSpPr>
          <p:spPr>
            <a:xfrm>
              <a:off x="6192774" y="2985280"/>
              <a:ext cx="671764" cy="484986"/>
            </a:xfrm>
            <a:custGeom>
              <a:avLst/>
              <a:gdLst/>
              <a:ahLst/>
              <a:cxnLst/>
              <a:rect l="l" t="t" r="r" b="b"/>
              <a:pathLst>
                <a:path w="37926" h="27381" extrusionOk="0">
                  <a:moveTo>
                    <a:pt x="910" y="0"/>
                  </a:moveTo>
                  <a:cubicBezTo>
                    <a:pt x="401" y="0"/>
                    <a:pt x="1" y="400"/>
                    <a:pt x="1" y="909"/>
                  </a:cubicBezTo>
                  <a:lnTo>
                    <a:pt x="1" y="26471"/>
                  </a:lnTo>
                  <a:cubicBezTo>
                    <a:pt x="1" y="26980"/>
                    <a:pt x="401" y="27380"/>
                    <a:pt x="910"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5" name="Google Shape;4065;p78"/>
            <p:cNvSpPr/>
            <p:nvPr/>
          </p:nvSpPr>
          <p:spPr>
            <a:xfrm>
              <a:off x="5764486" y="2766301"/>
              <a:ext cx="806999" cy="161024"/>
            </a:xfrm>
            <a:custGeom>
              <a:avLst/>
              <a:gdLst/>
              <a:ahLst/>
              <a:cxnLst/>
              <a:rect l="l" t="t" r="r" b="b"/>
              <a:pathLst>
                <a:path w="45561" h="9091" extrusionOk="0">
                  <a:moveTo>
                    <a:pt x="3855" y="0"/>
                  </a:moveTo>
                  <a:cubicBezTo>
                    <a:pt x="1709" y="0"/>
                    <a:pt x="0" y="1709"/>
                    <a:pt x="0" y="3855"/>
                  </a:cubicBezTo>
                  <a:lnTo>
                    <a:pt x="0" y="5236"/>
                  </a:lnTo>
                  <a:cubicBezTo>
                    <a:pt x="0" y="7382"/>
                    <a:pt x="1709" y="9091"/>
                    <a:pt x="3855" y="9091"/>
                  </a:cubicBezTo>
                  <a:lnTo>
                    <a:pt x="41707" y="9091"/>
                  </a:lnTo>
                  <a:cubicBezTo>
                    <a:pt x="43852" y="9091"/>
                    <a:pt x="45561" y="7382"/>
                    <a:pt x="45561" y="5236"/>
                  </a:cubicBezTo>
                  <a:lnTo>
                    <a:pt x="45561" y="3855"/>
                  </a:lnTo>
                  <a:cubicBezTo>
                    <a:pt x="45561" y="1709"/>
                    <a:pt x="43852" y="0"/>
                    <a:pt x="4170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6" name="Google Shape;4066;p78"/>
            <p:cNvSpPr/>
            <p:nvPr/>
          </p:nvSpPr>
          <p:spPr>
            <a:xfrm>
              <a:off x="5778018" y="2779178"/>
              <a:ext cx="779952" cy="135908"/>
            </a:xfrm>
            <a:custGeom>
              <a:avLst/>
              <a:gdLst/>
              <a:ahLst/>
              <a:cxnLst/>
              <a:rect l="l" t="t" r="r" b="b"/>
              <a:pathLst>
                <a:path w="44034" h="7673" extrusionOk="0">
                  <a:moveTo>
                    <a:pt x="3309" y="1"/>
                  </a:moveTo>
                  <a:cubicBezTo>
                    <a:pt x="1455" y="1"/>
                    <a:pt x="0" y="1455"/>
                    <a:pt x="0" y="3273"/>
                  </a:cubicBezTo>
                  <a:lnTo>
                    <a:pt x="0" y="4364"/>
                  </a:lnTo>
                  <a:cubicBezTo>
                    <a:pt x="0" y="6218"/>
                    <a:pt x="1455" y="7673"/>
                    <a:pt x="3309" y="7673"/>
                  </a:cubicBezTo>
                  <a:lnTo>
                    <a:pt x="40725" y="7673"/>
                  </a:lnTo>
                  <a:cubicBezTo>
                    <a:pt x="42579" y="7673"/>
                    <a:pt x="44033" y="6218"/>
                    <a:pt x="44033" y="4364"/>
                  </a:cubicBezTo>
                  <a:lnTo>
                    <a:pt x="44033" y="3273"/>
                  </a:lnTo>
                  <a:cubicBezTo>
                    <a:pt x="44033" y="1455"/>
                    <a:pt x="42579" y="1"/>
                    <a:pt x="407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67" name="Google Shape;4067;p78"/>
            <p:cNvSpPr/>
            <p:nvPr/>
          </p:nvSpPr>
          <p:spPr>
            <a:xfrm>
              <a:off x="5465641" y="2795278"/>
              <a:ext cx="103724" cy="103069"/>
            </a:xfrm>
            <a:custGeom>
              <a:avLst/>
              <a:gdLst/>
              <a:ahLst/>
              <a:cxnLst/>
              <a:rect l="l" t="t" r="r" b="b"/>
              <a:pathLst>
                <a:path w="5856" h="5819" extrusionOk="0">
                  <a:moveTo>
                    <a:pt x="2946" y="1"/>
                  </a:moveTo>
                  <a:cubicBezTo>
                    <a:pt x="1310" y="1"/>
                    <a:pt x="1" y="1310"/>
                    <a:pt x="1" y="2910"/>
                  </a:cubicBezTo>
                  <a:cubicBezTo>
                    <a:pt x="1" y="4546"/>
                    <a:pt x="1310" y="5818"/>
                    <a:pt x="2946" y="5818"/>
                  </a:cubicBezTo>
                  <a:cubicBezTo>
                    <a:pt x="4546" y="5818"/>
                    <a:pt x="5855" y="4546"/>
                    <a:pt x="5855" y="2910"/>
                  </a:cubicBezTo>
                  <a:cubicBezTo>
                    <a:pt x="5855" y="1310"/>
                    <a:pt x="4546" y="1"/>
                    <a:pt x="29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8" name="Google Shape;4068;p78"/>
            <p:cNvSpPr/>
            <p:nvPr/>
          </p:nvSpPr>
          <p:spPr>
            <a:xfrm>
              <a:off x="5483690" y="2812672"/>
              <a:ext cx="67626" cy="68282"/>
            </a:xfrm>
            <a:custGeom>
              <a:avLst/>
              <a:gdLst/>
              <a:ahLst/>
              <a:cxnLst/>
              <a:rect l="l" t="t" r="r" b="b"/>
              <a:pathLst>
                <a:path w="3818" h="3855" extrusionOk="0">
                  <a:moveTo>
                    <a:pt x="1927" y="0"/>
                  </a:moveTo>
                  <a:cubicBezTo>
                    <a:pt x="836" y="0"/>
                    <a:pt x="0" y="873"/>
                    <a:pt x="0" y="1928"/>
                  </a:cubicBezTo>
                  <a:cubicBezTo>
                    <a:pt x="0" y="2982"/>
                    <a:pt x="836" y="3855"/>
                    <a:pt x="1927" y="3855"/>
                  </a:cubicBezTo>
                  <a:cubicBezTo>
                    <a:pt x="2982" y="3855"/>
                    <a:pt x="3818" y="2982"/>
                    <a:pt x="3818" y="1928"/>
                  </a:cubicBezTo>
                  <a:cubicBezTo>
                    <a:pt x="3818"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69" name="Google Shape;4069;p78"/>
            <p:cNvSpPr/>
            <p:nvPr/>
          </p:nvSpPr>
          <p:spPr>
            <a:xfrm>
              <a:off x="5606048"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46" y="5818"/>
                    <a:pt x="5818" y="4546"/>
                    <a:pt x="5818" y="2910"/>
                  </a:cubicBezTo>
                  <a:cubicBezTo>
                    <a:pt x="5818" y="1310"/>
                    <a:pt x="4546"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0" name="Google Shape;4070;p78"/>
            <p:cNvSpPr/>
            <p:nvPr/>
          </p:nvSpPr>
          <p:spPr>
            <a:xfrm>
              <a:off x="5623441" y="2812672"/>
              <a:ext cx="68282" cy="68282"/>
            </a:xfrm>
            <a:custGeom>
              <a:avLst/>
              <a:gdLst/>
              <a:ahLst/>
              <a:cxnLst/>
              <a:rect l="l" t="t" r="r" b="b"/>
              <a:pathLst>
                <a:path w="3855" h="3855" extrusionOk="0">
                  <a:moveTo>
                    <a:pt x="1928" y="0"/>
                  </a:moveTo>
                  <a:cubicBezTo>
                    <a:pt x="873" y="0"/>
                    <a:pt x="0" y="873"/>
                    <a:pt x="0" y="1928"/>
                  </a:cubicBezTo>
                  <a:cubicBezTo>
                    <a:pt x="0"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1" name="Google Shape;4071;p78"/>
            <p:cNvSpPr/>
            <p:nvPr/>
          </p:nvSpPr>
          <p:spPr>
            <a:xfrm>
              <a:off x="6621063"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10" y="5818"/>
                    <a:pt x="5819" y="4546"/>
                    <a:pt x="5819" y="2910"/>
                  </a:cubicBezTo>
                  <a:cubicBezTo>
                    <a:pt x="5819" y="1310"/>
                    <a:pt x="4510"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2" name="Google Shape;4072;p78"/>
            <p:cNvSpPr/>
            <p:nvPr/>
          </p:nvSpPr>
          <p:spPr>
            <a:xfrm>
              <a:off x="6638456" y="2812672"/>
              <a:ext cx="68282" cy="68282"/>
            </a:xfrm>
            <a:custGeom>
              <a:avLst/>
              <a:gdLst/>
              <a:ahLst/>
              <a:cxnLst/>
              <a:rect l="l" t="t" r="r" b="b"/>
              <a:pathLst>
                <a:path w="3855" h="3855" extrusionOk="0">
                  <a:moveTo>
                    <a:pt x="1928" y="0"/>
                  </a:moveTo>
                  <a:cubicBezTo>
                    <a:pt x="873" y="0"/>
                    <a:pt x="1" y="873"/>
                    <a:pt x="1" y="1928"/>
                  </a:cubicBezTo>
                  <a:cubicBezTo>
                    <a:pt x="1"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3" name="Google Shape;4073;p78"/>
            <p:cNvSpPr/>
            <p:nvPr/>
          </p:nvSpPr>
          <p:spPr>
            <a:xfrm>
              <a:off x="6761470" y="2795278"/>
              <a:ext cx="103069" cy="103069"/>
            </a:xfrm>
            <a:custGeom>
              <a:avLst/>
              <a:gdLst/>
              <a:ahLst/>
              <a:cxnLst/>
              <a:rect l="l" t="t" r="r" b="b"/>
              <a:pathLst>
                <a:path w="5819" h="5819" extrusionOk="0">
                  <a:moveTo>
                    <a:pt x="2909" y="1"/>
                  </a:moveTo>
                  <a:cubicBezTo>
                    <a:pt x="1273" y="1"/>
                    <a:pt x="1" y="1310"/>
                    <a:pt x="1" y="2910"/>
                  </a:cubicBezTo>
                  <a:cubicBezTo>
                    <a:pt x="1" y="4546"/>
                    <a:pt x="1273" y="5818"/>
                    <a:pt x="2909" y="5818"/>
                  </a:cubicBezTo>
                  <a:cubicBezTo>
                    <a:pt x="4509" y="5818"/>
                    <a:pt x="5818" y="4546"/>
                    <a:pt x="5818" y="2910"/>
                  </a:cubicBezTo>
                  <a:cubicBezTo>
                    <a:pt x="5818" y="1310"/>
                    <a:pt x="4509" y="1"/>
                    <a:pt x="29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4" name="Google Shape;4074;p78"/>
            <p:cNvSpPr/>
            <p:nvPr/>
          </p:nvSpPr>
          <p:spPr>
            <a:xfrm>
              <a:off x="6778863" y="2812672"/>
              <a:ext cx="68282" cy="68282"/>
            </a:xfrm>
            <a:custGeom>
              <a:avLst/>
              <a:gdLst/>
              <a:ahLst/>
              <a:cxnLst/>
              <a:rect l="l" t="t" r="r" b="b"/>
              <a:pathLst>
                <a:path w="3855" h="3855" extrusionOk="0">
                  <a:moveTo>
                    <a:pt x="1927" y="0"/>
                  </a:moveTo>
                  <a:cubicBezTo>
                    <a:pt x="873" y="0"/>
                    <a:pt x="0" y="873"/>
                    <a:pt x="0" y="1928"/>
                  </a:cubicBezTo>
                  <a:cubicBezTo>
                    <a:pt x="0" y="2982"/>
                    <a:pt x="873" y="3855"/>
                    <a:pt x="1927" y="3855"/>
                  </a:cubicBezTo>
                  <a:cubicBezTo>
                    <a:pt x="2982" y="3855"/>
                    <a:pt x="3855" y="2982"/>
                    <a:pt x="3855" y="1928"/>
                  </a:cubicBezTo>
                  <a:cubicBezTo>
                    <a:pt x="3855"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75" name="Google Shape;4075;p78"/>
            <p:cNvSpPr/>
            <p:nvPr/>
          </p:nvSpPr>
          <p:spPr>
            <a:xfrm>
              <a:off x="5169381" y="3188797"/>
              <a:ext cx="164903" cy="390950"/>
            </a:xfrm>
            <a:custGeom>
              <a:avLst/>
              <a:gdLst/>
              <a:ahLst/>
              <a:cxnLst/>
              <a:rect l="l" t="t" r="r" b="b"/>
              <a:pathLst>
                <a:path w="9310" h="22072" extrusionOk="0">
                  <a:moveTo>
                    <a:pt x="3164" y="0"/>
                  </a:moveTo>
                  <a:cubicBezTo>
                    <a:pt x="1419" y="0"/>
                    <a:pt x="1" y="1418"/>
                    <a:pt x="1" y="3200"/>
                  </a:cubicBezTo>
                  <a:lnTo>
                    <a:pt x="1" y="18872"/>
                  </a:lnTo>
                  <a:cubicBezTo>
                    <a:pt x="1" y="20654"/>
                    <a:pt x="1419" y="22072"/>
                    <a:pt x="3164" y="22072"/>
                  </a:cubicBezTo>
                  <a:lnTo>
                    <a:pt x="6146" y="22072"/>
                  </a:lnTo>
                  <a:cubicBezTo>
                    <a:pt x="7891" y="22072"/>
                    <a:pt x="9309" y="20654"/>
                    <a:pt x="9309" y="18872"/>
                  </a:cubicBezTo>
                  <a:lnTo>
                    <a:pt x="9309" y="3200"/>
                  </a:lnTo>
                  <a:cubicBezTo>
                    <a:pt x="9309" y="1418"/>
                    <a:pt x="7891" y="0"/>
                    <a:pt x="6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6" name="Google Shape;4076;p78"/>
            <p:cNvSpPr/>
            <p:nvPr/>
          </p:nvSpPr>
          <p:spPr>
            <a:xfrm>
              <a:off x="7001704" y="3188797"/>
              <a:ext cx="164886" cy="390950"/>
            </a:xfrm>
            <a:custGeom>
              <a:avLst/>
              <a:gdLst/>
              <a:ahLst/>
              <a:cxnLst/>
              <a:rect l="l" t="t" r="r" b="b"/>
              <a:pathLst>
                <a:path w="9309" h="22072" extrusionOk="0">
                  <a:moveTo>
                    <a:pt x="3200" y="0"/>
                  </a:moveTo>
                  <a:cubicBezTo>
                    <a:pt x="1418" y="0"/>
                    <a:pt x="0" y="1418"/>
                    <a:pt x="0" y="3200"/>
                  </a:cubicBezTo>
                  <a:lnTo>
                    <a:pt x="0" y="18872"/>
                  </a:lnTo>
                  <a:cubicBezTo>
                    <a:pt x="0" y="20654"/>
                    <a:pt x="1418" y="22072"/>
                    <a:pt x="3200" y="22072"/>
                  </a:cubicBezTo>
                  <a:lnTo>
                    <a:pt x="6145" y="22072"/>
                  </a:lnTo>
                  <a:cubicBezTo>
                    <a:pt x="7891" y="22072"/>
                    <a:pt x="9309" y="20654"/>
                    <a:pt x="9309" y="18872"/>
                  </a:cubicBezTo>
                  <a:lnTo>
                    <a:pt x="9309" y="3200"/>
                  </a:lnTo>
                  <a:cubicBezTo>
                    <a:pt x="9309" y="1418"/>
                    <a:pt x="7891" y="0"/>
                    <a:pt x="61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7" name="Google Shape;4077;p78"/>
            <p:cNvSpPr/>
            <p:nvPr/>
          </p:nvSpPr>
          <p:spPr>
            <a:xfrm>
              <a:off x="7074485" y="3245477"/>
              <a:ext cx="19980" cy="277590"/>
            </a:xfrm>
            <a:custGeom>
              <a:avLst/>
              <a:gdLst/>
              <a:ahLst/>
              <a:cxnLst/>
              <a:rect l="l" t="t" r="r" b="b"/>
              <a:pathLst>
                <a:path w="1128" h="15672" extrusionOk="0">
                  <a:moveTo>
                    <a:pt x="545" y="0"/>
                  </a:moveTo>
                  <a:cubicBezTo>
                    <a:pt x="218" y="0"/>
                    <a:pt x="0" y="255"/>
                    <a:pt x="0" y="582"/>
                  </a:cubicBezTo>
                  <a:lnTo>
                    <a:pt x="0" y="15126"/>
                  </a:lnTo>
                  <a:cubicBezTo>
                    <a:pt x="0" y="15417"/>
                    <a:pt x="218" y="15672"/>
                    <a:pt x="545" y="15672"/>
                  </a:cubicBezTo>
                  <a:cubicBezTo>
                    <a:pt x="873" y="15672"/>
                    <a:pt x="1127" y="15417"/>
                    <a:pt x="1127" y="15126"/>
                  </a:cubicBezTo>
                  <a:lnTo>
                    <a:pt x="1127" y="582"/>
                  </a:lnTo>
                  <a:cubicBezTo>
                    <a:pt x="1127" y="255"/>
                    <a:pt x="873" y="0"/>
                    <a:pt x="54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8" name="Google Shape;4078;p78"/>
            <p:cNvSpPr/>
            <p:nvPr/>
          </p:nvSpPr>
          <p:spPr>
            <a:xfrm>
              <a:off x="5241524" y="3245477"/>
              <a:ext cx="19980" cy="277590"/>
            </a:xfrm>
            <a:custGeom>
              <a:avLst/>
              <a:gdLst/>
              <a:ahLst/>
              <a:cxnLst/>
              <a:rect l="l" t="t" r="r" b="b"/>
              <a:pathLst>
                <a:path w="1128" h="15672" extrusionOk="0">
                  <a:moveTo>
                    <a:pt x="582" y="0"/>
                  </a:moveTo>
                  <a:cubicBezTo>
                    <a:pt x="255" y="0"/>
                    <a:pt x="0" y="255"/>
                    <a:pt x="0" y="582"/>
                  </a:cubicBezTo>
                  <a:lnTo>
                    <a:pt x="0" y="15126"/>
                  </a:lnTo>
                  <a:cubicBezTo>
                    <a:pt x="0" y="15417"/>
                    <a:pt x="255" y="15672"/>
                    <a:pt x="582" y="15672"/>
                  </a:cubicBezTo>
                  <a:cubicBezTo>
                    <a:pt x="909" y="15672"/>
                    <a:pt x="1127" y="15417"/>
                    <a:pt x="1127" y="15126"/>
                  </a:cubicBezTo>
                  <a:lnTo>
                    <a:pt x="1127" y="582"/>
                  </a:lnTo>
                  <a:cubicBezTo>
                    <a:pt x="1127" y="255"/>
                    <a:pt x="909" y="0"/>
                    <a:pt x="5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9" name="Google Shape;4079;p78"/>
            <p:cNvSpPr/>
            <p:nvPr/>
          </p:nvSpPr>
          <p:spPr>
            <a:xfrm>
              <a:off x="548948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0" name="Google Shape;4080;p78"/>
            <p:cNvSpPr/>
            <p:nvPr/>
          </p:nvSpPr>
          <p:spPr>
            <a:xfrm>
              <a:off x="5678828" y="2985280"/>
              <a:ext cx="198380" cy="484986"/>
            </a:xfrm>
            <a:custGeom>
              <a:avLst/>
              <a:gdLst/>
              <a:ahLst/>
              <a:cxnLst/>
              <a:rect l="l" t="t" r="r" b="b"/>
              <a:pathLst>
                <a:path w="11200" h="27381" extrusionOk="0">
                  <a:moveTo>
                    <a:pt x="9273" y="0"/>
                  </a:moveTo>
                  <a:lnTo>
                    <a:pt x="0" y="27380"/>
                  </a:lnTo>
                  <a:lnTo>
                    <a:pt x="1928" y="27380"/>
                  </a:lnTo>
                  <a:lnTo>
                    <a:pt x="1120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1" name="Google Shape;4081;p78"/>
            <p:cNvSpPr/>
            <p:nvPr/>
          </p:nvSpPr>
          <p:spPr>
            <a:xfrm>
              <a:off x="637762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2" name="Google Shape;4082;p78"/>
            <p:cNvSpPr/>
            <p:nvPr/>
          </p:nvSpPr>
          <p:spPr>
            <a:xfrm>
              <a:off x="6566969" y="2985280"/>
              <a:ext cx="197742" cy="484986"/>
            </a:xfrm>
            <a:custGeom>
              <a:avLst/>
              <a:gdLst/>
              <a:ahLst/>
              <a:cxnLst/>
              <a:rect l="l" t="t" r="r" b="b"/>
              <a:pathLst>
                <a:path w="11164" h="27381" extrusionOk="0">
                  <a:moveTo>
                    <a:pt x="9236" y="0"/>
                  </a:moveTo>
                  <a:lnTo>
                    <a:pt x="0" y="27380"/>
                  </a:lnTo>
                  <a:lnTo>
                    <a:pt x="1891" y="27380"/>
                  </a:lnTo>
                  <a:lnTo>
                    <a:pt x="111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3" name="Google Shape;4083;p78"/>
            <p:cNvSpPr/>
            <p:nvPr/>
          </p:nvSpPr>
          <p:spPr>
            <a:xfrm>
              <a:off x="5435370" y="3716913"/>
              <a:ext cx="97277" cy="190657"/>
            </a:xfrm>
            <a:custGeom>
              <a:avLst/>
              <a:gdLst/>
              <a:ahLst/>
              <a:cxnLst/>
              <a:rect l="l" t="t" r="r" b="b"/>
              <a:pathLst>
                <a:path w="5492" h="10764" extrusionOk="0">
                  <a:moveTo>
                    <a:pt x="4946" y="1"/>
                  </a:moveTo>
                  <a:cubicBezTo>
                    <a:pt x="4146" y="1"/>
                    <a:pt x="3346" y="146"/>
                    <a:pt x="2619" y="510"/>
                  </a:cubicBezTo>
                  <a:lnTo>
                    <a:pt x="1" y="8691"/>
                  </a:lnTo>
                  <a:cubicBezTo>
                    <a:pt x="510" y="9564"/>
                    <a:pt x="1237" y="10291"/>
                    <a:pt x="2074" y="10764"/>
                  </a:cubicBezTo>
                  <a:lnTo>
                    <a:pt x="549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4" name="Google Shape;4084;p78"/>
            <p:cNvSpPr/>
            <p:nvPr/>
          </p:nvSpPr>
          <p:spPr>
            <a:xfrm>
              <a:off x="5495274" y="3722705"/>
              <a:ext cx="78590" cy="197742"/>
            </a:xfrm>
            <a:custGeom>
              <a:avLst/>
              <a:gdLst/>
              <a:ahLst/>
              <a:cxnLst/>
              <a:rect l="l" t="t" r="r" b="b"/>
              <a:pathLst>
                <a:path w="4437" h="11164" extrusionOk="0">
                  <a:moveTo>
                    <a:pt x="3455" y="1"/>
                  </a:moveTo>
                  <a:lnTo>
                    <a:pt x="1" y="10982"/>
                  </a:lnTo>
                  <a:cubicBezTo>
                    <a:pt x="328" y="11055"/>
                    <a:pt x="691" y="11127"/>
                    <a:pt x="1055" y="11164"/>
                  </a:cubicBezTo>
                  <a:lnTo>
                    <a:pt x="4437" y="437"/>
                  </a:lnTo>
                  <a:cubicBezTo>
                    <a:pt x="4146" y="255"/>
                    <a:pt x="3818" y="110"/>
                    <a:pt x="34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5" name="Google Shape;4085;p78"/>
            <p:cNvSpPr/>
            <p:nvPr/>
          </p:nvSpPr>
          <p:spPr>
            <a:xfrm>
              <a:off x="6709944" y="3716913"/>
              <a:ext cx="204827" cy="204190"/>
            </a:xfrm>
            <a:custGeom>
              <a:avLst/>
              <a:gdLst/>
              <a:ahLst/>
              <a:cxnLst/>
              <a:rect l="l" t="t" r="r" b="b"/>
              <a:pathLst>
                <a:path w="11564" h="11528" extrusionOk="0">
                  <a:moveTo>
                    <a:pt x="5782" y="1"/>
                  </a:moveTo>
                  <a:cubicBezTo>
                    <a:pt x="2582" y="1"/>
                    <a:pt x="1" y="2582"/>
                    <a:pt x="1" y="5746"/>
                  </a:cubicBezTo>
                  <a:cubicBezTo>
                    <a:pt x="1" y="8945"/>
                    <a:pt x="2582" y="11527"/>
                    <a:pt x="5782" y="11527"/>
                  </a:cubicBezTo>
                  <a:cubicBezTo>
                    <a:pt x="8982" y="11527"/>
                    <a:pt x="11563" y="8945"/>
                    <a:pt x="11563" y="5746"/>
                  </a:cubicBezTo>
                  <a:cubicBezTo>
                    <a:pt x="11563" y="2582"/>
                    <a:pt x="8982" y="1"/>
                    <a:pt x="57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86" name="Google Shape;4086;p78"/>
            <p:cNvSpPr/>
            <p:nvPr/>
          </p:nvSpPr>
          <p:spPr>
            <a:xfrm>
              <a:off x="6724752" y="3716913"/>
              <a:ext cx="97915" cy="190657"/>
            </a:xfrm>
            <a:custGeom>
              <a:avLst/>
              <a:gdLst/>
              <a:ahLst/>
              <a:cxnLst/>
              <a:rect l="l" t="t" r="r" b="b"/>
              <a:pathLst>
                <a:path w="5528" h="10764" extrusionOk="0">
                  <a:moveTo>
                    <a:pt x="4946" y="1"/>
                  </a:moveTo>
                  <a:cubicBezTo>
                    <a:pt x="4146" y="1"/>
                    <a:pt x="3346" y="146"/>
                    <a:pt x="2583" y="510"/>
                  </a:cubicBezTo>
                  <a:lnTo>
                    <a:pt x="1" y="8691"/>
                  </a:lnTo>
                  <a:cubicBezTo>
                    <a:pt x="510" y="9564"/>
                    <a:pt x="1237" y="10291"/>
                    <a:pt x="2110" y="10764"/>
                  </a:cubicBezTo>
                  <a:lnTo>
                    <a:pt x="5528" y="37"/>
                  </a:lnTo>
                  <a:cubicBezTo>
                    <a:pt x="5346" y="1"/>
                    <a:pt x="5128" y="1"/>
                    <a:pt x="49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7" name="Google Shape;4087;p78"/>
            <p:cNvSpPr/>
            <p:nvPr/>
          </p:nvSpPr>
          <p:spPr>
            <a:xfrm>
              <a:off x="6784018" y="3722705"/>
              <a:ext cx="79228" cy="197742"/>
            </a:xfrm>
            <a:custGeom>
              <a:avLst/>
              <a:gdLst/>
              <a:ahLst/>
              <a:cxnLst/>
              <a:rect l="l" t="t" r="r" b="b"/>
              <a:pathLst>
                <a:path w="4473" h="11164" extrusionOk="0">
                  <a:moveTo>
                    <a:pt x="3491" y="1"/>
                  </a:moveTo>
                  <a:lnTo>
                    <a:pt x="0" y="10982"/>
                  </a:lnTo>
                  <a:cubicBezTo>
                    <a:pt x="364" y="11055"/>
                    <a:pt x="727" y="11127"/>
                    <a:pt x="1055" y="11164"/>
                  </a:cubicBezTo>
                  <a:lnTo>
                    <a:pt x="4473" y="437"/>
                  </a:lnTo>
                  <a:cubicBezTo>
                    <a:pt x="4145" y="255"/>
                    <a:pt x="3854" y="110"/>
                    <a:pt x="34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8" name="Google Shape;4088;p78"/>
            <p:cNvSpPr/>
            <p:nvPr/>
          </p:nvSpPr>
          <p:spPr>
            <a:xfrm>
              <a:off x="5986689" y="3622240"/>
              <a:ext cx="362610" cy="37373"/>
            </a:xfrm>
            <a:custGeom>
              <a:avLst/>
              <a:gdLst/>
              <a:ahLst/>
              <a:cxnLst/>
              <a:rect l="l" t="t" r="r" b="b"/>
              <a:pathLst>
                <a:path w="20472" h="2110" extrusionOk="0">
                  <a:moveTo>
                    <a:pt x="1055" y="0"/>
                  </a:moveTo>
                  <a:cubicBezTo>
                    <a:pt x="473" y="0"/>
                    <a:pt x="0" y="473"/>
                    <a:pt x="0" y="1055"/>
                  </a:cubicBezTo>
                  <a:cubicBezTo>
                    <a:pt x="0" y="1637"/>
                    <a:pt x="473" y="2109"/>
                    <a:pt x="1055" y="2109"/>
                  </a:cubicBezTo>
                  <a:lnTo>
                    <a:pt x="19417" y="2109"/>
                  </a:lnTo>
                  <a:cubicBezTo>
                    <a:pt x="19999" y="2109"/>
                    <a:pt x="20471" y="1637"/>
                    <a:pt x="20471" y="1055"/>
                  </a:cubicBezTo>
                  <a:cubicBezTo>
                    <a:pt x="20471" y="473"/>
                    <a:pt x="19999" y="0"/>
                    <a:pt x="19417" y="0"/>
                  </a:cubicBezTo>
                  <a:close/>
                </a:path>
              </a:pathLst>
            </a:custGeom>
            <a:solidFill>
              <a:srgbClr val="202426"/>
            </a:solidFill>
            <a:ln>
              <a:noFill/>
            </a:ln>
          </p:spPr>
          <p:txBody>
            <a:bodyPr spcFirstLastPara="1" wrap="square" lIns="91425" tIns="91425" rIns="91425" bIns="91425" anchor="ctr" anchorCtr="0">
              <a:noAutofit/>
            </a:bodyPr>
            <a:lstStyle/>
            <a:p>
              <a:endParaRPr/>
            </a:p>
          </p:txBody>
        </p:sp>
      </p:grpSp>
      <p:pic>
        <p:nvPicPr>
          <p:cNvPr id="427" name="Picture 4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34" y="4098345"/>
            <a:ext cx="218164" cy="125148"/>
          </a:xfrm>
          <a:prstGeom prst="rect">
            <a:avLst/>
          </a:prstGeom>
        </p:spPr>
      </p:pic>
    </p:spTree>
    <p:extLst>
      <p:ext uri="{BB962C8B-B14F-4D97-AF65-F5344CB8AC3E}">
        <p14:creationId xmlns:p14="http://schemas.microsoft.com/office/powerpoint/2010/main" val="96962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472"/>
          <a:stretch/>
        </p:blipFill>
        <p:spPr>
          <a:xfrm>
            <a:off x="126434" y="-304801"/>
            <a:ext cx="11948319" cy="5771835"/>
          </a:xfrm>
          <a:prstGeom prst="rect">
            <a:avLst/>
          </a:prstGeom>
        </p:spPr>
      </p:pic>
      <p:sp>
        <p:nvSpPr>
          <p:cNvPr id="2" name="Rectangle 1"/>
          <p:cNvSpPr/>
          <p:nvPr/>
        </p:nvSpPr>
        <p:spPr>
          <a:xfrm>
            <a:off x="-40913" y="-281606"/>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3" y="-1693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4"/>
            <a:ext cx="3448696"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5404" y="5264725"/>
            <a:ext cx="12246294" cy="1602318"/>
            <a:chOff x="695008" y="5406302"/>
            <a:chExt cx="10717370" cy="1602319"/>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dirty="0" err="1" smtClean="0">
                  <a:latin typeface="Arial-Rounded" pitchFamily="34" charset="0"/>
                  <a:ea typeface="Arial-Rounded" pitchFamily="34" charset="0"/>
                  <a:cs typeface="Arial-Rounded" pitchFamily="34" charset="0"/>
                </a:rPr>
                <a:t>Ao</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thu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lạnh</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leo</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nước</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trong</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veo</a:t>
              </a:r>
              <a:r>
                <a:rPr lang="en-US" sz="5100" b="1" dirty="0" smtClean="0">
                  <a:latin typeface="Arial-Rounded" pitchFamily="34" charset="0"/>
                  <a:ea typeface="Arial-Rounded" pitchFamily="34" charset="0"/>
                  <a:cs typeface="Arial-Rounded" pitchFamily="34" charset="0"/>
                </a:rPr>
                <a:t>.</a:t>
              </a:r>
              <a:endParaRPr lang="en-US" sz="5100" b="1" dirty="0">
                <a:latin typeface="Arial-Rounded" pitchFamily="34" charset="0"/>
                <a:ea typeface="Arial-Rounded" pitchFamily="34" charset="0"/>
                <a:cs typeface="Arial-Rounded" pitchFamily="34" charset="0"/>
              </a:endParaRPr>
            </a:p>
          </p:txBody>
        </p:sp>
        <p:sp>
          <p:nvSpPr>
            <p:cNvPr id="15"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63885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472"/>
          <a:stretch/>
        </p:blipFill>
        <p:spPr>
          <a:xfrm>
            <a:off x="126434" y="-304801"/>
            <a:ext cx="11948319" cy="5771835"/>
          </a:xfrm>
          <a:prstGeom prst="rect">
            <a:avLst/>
          </a:prstGeom>
        </p:spPr>
      </p:pic>
      <p:sp>
        <p:nvSpPr>
          <p:cNvPr id="2" name="Rectangle 1"/>
          <p:cNvSpPr/>
          <p:nvPr/>
        </p:nvSpPr>
        <p:spPr>
          <a:xfrm>
            <a:off x="-40913" y="-281606"/>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3" y="-1693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5"/>
            <a:ext cx="1127504"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2" y="481574"/>
            <a:ext cx="1127504"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42</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4823" y="1937274"/>
            <a:ext cx="3448696"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5404" y="5264725"/>
            <a:ext cx="12246294" cy="1602318"/>
            <a:chOff x="695008" y="5406302"/>
            <a:chExt cx="10717370" cy="1602319"/>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dirty="0" err="1" smtClean="0">
                  <a:solidFill>
                    <a:srgbClr val="FF0000"/>
                  </a:solidFill>
                  <a:latin typeface="Arial-Rounded" pitchFamily="34" charset="0"/>
                  <a:ea typeface="Arial-Rounded" pitchFamily="34" charset="0"/>
                  <a:cs typeface="Arial-Rounded" pitchFamily="34" charset="0"/>
                </a:rPr>
                <a:t>Ao</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thu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lạnh</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l</a:t>
              </a:r>
              <a:r>
                <a:rPr lang="en-US" sz="5100" b="1" dirty="0" err="1" smtClean="0">
                  <a:solidFill>
                    <a:srgbClr val="FF0000"/>
                  </a:solidFill>
                  <a:latin typeface="Arial-Rounded" pitchFamily="34" charset="0"/>
                  <a:ea typeface="Arial-Rounded" pitchFamily="34" charset="0"/>
                  <a:cs typeface="Arial-Rounded" pitchFamily="34" charset="0"/>
                </a:rPr>
                <a:t>eo</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nước</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trong</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v</a:t>
              </a:r>
              <a:r>
                <a:rPr lang="en-US" sz="5100" b="1" dirty="0" err="1" smtClean="0">
                  <a:solidFill>
                    <a:srgbClr val="FF0000"/>
                  </a:solidFill>
                  <a:latin typeface="Arial-Rounded" pitchFamily="34" charset="0"/>
                  <a:ea typeface="Arial-Rounded" pitchFamily="34" charset="0"/>
                  <a:cs typeface="Arial-Rounded" pitchFamily="34" charset="0"/>
                </a:rPr>
                <a:t>eo</a:t>
              </a:r>
              <a:r>
                <a:rPr lang="en-US" sz="5100" b="1" dirty="0" smtClean="0">
                  <a:latin typeface="Arial-Rounded" pitchFamily="34" charset="0"/>
                  <a:ea typeface="Arial-Rounded" pitchFamily="34" charset="0"/>
                  <a:cs typeface="Arial-Rounded" pitchFamily="34" charset="0"/>
                </a:rPr>
                <a:t>.</a:t>
              </a:r>
              <a:endParaRPr lang="en-US" sz="5100" b="1" dirty="0">
                <a:latin typeface="Arial-Rounded" pitchFamily="34" charset="0"/>
                <a:ea typeface="Arial-Rounded" pitchFamily="34" charset="0"/>
                <a:cs typeface="Arial-Rounded" pitchFamily="34" charset="0"/>
              </a:endParaRPr>
            </a:p>
          </p:txBody>
        </p:sp>
        <p:sp>
          <p:nvSpPr>
            <p:cNvPr id="15"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20" y="-53288"/>
            <a:ext cx="10717370"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ao   eo</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21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2" name="Title 1"/>
          <p:cNvSpPr txBox="1">
            <a:spLocks/>
          </p:cNvSpPr>
          <p:nvPr/>
        </p:nvSpPr>
        <p:spPr>
          <a:xfrm>
            <a:off x="3496735"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ao</a:t>
            </a:r>
            <a:endParaRPr lang="en-US" sz="10600" dirty="0">
              <a:solidFill>
                <a:srgbClr val="FF000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508187" y="2660806"/>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endParaRPr lang="en-US" sz="10600">
              <a:latin typeface="Arial-Rounded" pitchFamily="34" charset="0"/>
              <a:ea typeface="Arial-Rounded" pitchFamily="34" charset="0"/>
              <a:cs typeface="Arial-Rounded" pitchFamily="34" charset="0"/>
            </a:endParaRPr>
          </a:p>
        </p:txBody>
      </p:sp>
      <p:sp>
        <p:nvSpPr>
          <p:cNvPr id="4" name="Title 1"/>
          <p:cNvSpPr txBox="1">
            <a:spLocks/>
          </p:cNvSpPr>
          <p:nvPr/>
        </p:nvSpPr>
        <p:spPr>
          <a:xfrm>
            <a:off x="5977696" y="2660806"/>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solidFill>
                  <a:srgbClr val="FF0000"/>
                </a:solidFill>
                <a:latin typeface="Arial-Rounded" pitchFamily="34" charset="0"/>
                <a:ea typeface="Arial-Rounded" pitchFamily="34" charset="0"/>
                <a:cs typeface="Arial-Rounded" pitchFamily="34" charset="0"/>
              </a:rPr>
              <a:t>eo</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8187" y="4026957"/>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95495" y="90327"/>
            <a:ext cx="2023024" cy="724590"/>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FFFF"/>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6429166"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06088" y="446573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latin typeface="Arial-Rounded"/>
                <a:ea typeface="Arial-Rounded"/>
                <a:cs typeface="Arial-Rounded"/>
              </a:rPr>
              <a:t>̃</a:t>
            </a:r>
            <a:endParaRPr lang="en-US" sz="106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0517" y="838199"/>
            <a:ext cx="47244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359997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ao</a:t>
            </a:r>
            <a:endParaRPr lang="en-US" sz="1060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532402"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eo</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16698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e</a:t>
            </a:r>
            <a:endParaRPr lang="en-US" sz="10600">
              <a:solidFill>
                <a:srgbClr val="00B05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97189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88228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232023"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F0"/>
                </a:solidFill>
                <a:latin typeface="Arial-Rounded" pitchFamily="34" charset="0"/>
                <a:ea typeface="Arial-Rounded" pitchFamily="34" charset="0"/>
                <a:cs typeface="Arial-Rounded" pitchFamily="34" charset="0"/>
              </a:rPr>
              <a:t>a</a:t>
            </a:r>
            <a:endParaRPr lang="en-US" sz="10600">
              <a:solidFill>
                <a:srgbClr val="00B0F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565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
            <a:ext cx="12161838"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6"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4" y="1254921"/>
            <a:ext cx="8330789"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5" y="42052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5"/>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0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2" name="Title 1"/>
          <p:cNvSpPr txBox="1">
            <a:spLocks/>
          </p:cNvSpPr>
          <p:nvPr/>
        </p:nvSpPr>
        <p:spPr>
          <a:xfrm>
            <a:off x="-796524" y="5425349"/>
            <a:ext cx="3932584"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chào</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418525" y="5425349"/>
            <a:ext cx="18345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dao</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4106370"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sáo</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6052392"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dẻo</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534449" y="5425349"/>
            <a:ext cx="357507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đẽo</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058676" y="5425349"/>
            <a:ext cx="2219841"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k</a:t>
            </a:r>
            <a:r>
              <a:rPr lang="en-US" sz="8000" smtClean="0">
                <a:latin typeface="Arial-Rounded" pitchFamily="34" charset="0"/>
                <a:ea typeface="Arial-Rounded" pitchFamily="34" charset="0"/>
                <a:cs typeface="Arial-Rounded" pitchFamily="34" charset="0"/>
              </a:rPr>
              <a:t>ẹo</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992727" y="5286676"/>
            <a:ext cx="12530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52021" y="5286676"/>
            <a:ext cx="1834582"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204947" y="5286676"/>
            <a:ext cx="268601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70277" y="5286676"/>
            <a:ext cx="137834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598333" y="5286676"/>
            <a:ext cx="2018040"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30401" y="5286676"/>
            <a:ext cx="151618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Bộ 3 con dao làm bếp chuẩn Đa Sỹ | anhquanshop | Tiki"/>
          <p:cNvPicPr>
            <a:picLocks noChangeAspect="1" noChangeArrowheads="1"/>
          </p:cNvPicPr>
          <p:nvPr/>
        </p:nvPicPr>
        <p:blipFill rotWithShape="1">
          <a:blip r:embed="rId3">
            <a:extLst>
              <a:ext uri="{28A0092B-C50C-407E-A947-70E740481C1C}">
                <a14:useLocalDpi xmlns:a14="http://schemas.microsoft.com/office/drawing/2010/main" val="0"/>
              </a:ext>
            </a:extLst>
          </a:blip>
          <a:srcRect b="14953"/>
          <a:stretch/>
        </p:blipFill>
        <p:spPr bwMode="auto">
          <a:xfrm>
            <a:off x="1374095" y="434831"/>
            <a:ext cx="4847435" cy="4122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o Nhật Bãi hiệu Kai Aofuji cán gỗ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095" y="457200"/>
            <a:ext cx="4100243" cy="4100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áo trúc Tone C ST02 - Sol.G Nhạc Cụ Chính H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812" y="434830"/>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iếc Uốn Dẻo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5" y="434831"/>
            <a:ext cx="6505704" cy="4339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ước Kẻ 15cm Dẻo 6205 Deli – BA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265" y="434831"/>
            <a:ext cx="4371927" cy="43719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ẽo cày giữa đường và team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43" y="510535"/>
            <a:ext cx="5941781" cy="43406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ướng dẫn cách đẽo cù quay,con quay đơn giản p1 | gyroscope games | nguyễn  nghĩa vlog - YouTube"/>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9555"/>
          <a:stretch/>
        </p:blipFill>
        <p:spPr bwMode="auto">
          <a:xfrm>
            <a:off x="6125805" y="510536"/>
            <a:ext cx="6176452" cy="4329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30"/>
                                        </p:tgtEl>
                                      </p:cBhvr>
                                    </p:animEffect>
                                    <p:set>
                                      <p:cBhvr>
                                        <p:cTn id="43" dur="1" fill="hold">
                                          <p:stCondLst>
                                            <p:cond delay="499"/>
                                          </p:stCondLst>
                                        </p:cTn>
                                        <p:tgtEl>
                                          <p:spTgt spid="10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par>
                                <p:cTn id="65" presetID="10" presetClass="entr" presetSubtype="0" fill="hold" nodeType="with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fade">
                                      <p:cBhvr>
                                        <p:cTn id="67" dur="5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32"/>
                                        </p:tgtEl>
                                      </p:cBhvr>
                                    </p:animEffect>
                                    <p:set>
                                      <p:cBhvr>
                                        <p:cTn id="72" dur="1" fill="hold">
                                          <p:stCondLst>
                                            <p:cond delay="499"/>
                                          </p:stCondLst>
                                        </p:cTn>
                                        <p:tgtEl>
                                          <p:spTgt spid="103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34"/>
                                        </p:tgtEl>
                                      </p:cBhvr>
                                    </p:animEffect>
                                    <p:set>
                                      <p:cBhvr>
                                        <p:cTn id="75" dur="1" fill="hold">
                                          <p:stCondLst>
                                            <p:cond delay="499"/>
                                          </p:stCondLst>
                                        </p:cTn>
                                        <p:tgtEl>
                                          <p:spTgt spid="10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Effect transition="in" filter="fade">
                                      <p:cBhvr>
                                        <p:cTn id="80" dur="500"/>
                                        <p:tgtEl>
                                          <p:spTgt spid="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6"/>
                                        </p:tgtEl>
                                        <p:attrNameLst>
                                          <p:attrName>style.visibility</p:attrName>
                                        </p:attrNameLst>
                                      </p:cBhvr>
                                      <p:to>
                                        <p:strVal val="visible"/>
                                      </p:to>
                                    </p:set>
                                    <p:animEffect transition="in" filter="fade">
                                      <p:cBhvr>
                                        <p:cTn id="85" dur="500"/>
                                        <p:tgtEl>
                                          <p:spTgt spid="1036"/>
                                        </p:tgtEl>
                                      </p:cBhvr>
                                    </p:animEffect>
                                  </p:childTnLst>
                                </p:cTn>
                              </p:par>
                              <p:par>
                                <p:cTn id="86" presetID="10" presetClass="entr" presetSubtype="0" fill="hold" nodeType="withEffect">
                                  <p:stCondLst>
                                    <p:cond delay="0"/>
                                  </p:stCondLst>
                                  <p:childTnLst>
                                    <p:set>
                                      <p:cBhvr>
                                        <p:cTn id="87" dur="1" fill="hold">
                                          <p:stCondLst>
                                            <p:cond delay="0"/>
                                          </p:stCondLst>
                                        </p:cTn>
                                        <p:tgtEl>
                                          <p:spTgt spid="1038"/>
                                        </p:tgtEl>
                                        <p:attrNameLst>
                                          <p:attrName>style.visibility</p:attrName>
                                        </p:attrNameLst>
                                      </p:cBhvr>
                                      <p:to>
                                        <p:strVal val="visible"/>
                                      </p:to>
                                    </p:set>
                                    <p:animEffect transition="in" filter="fade">
                                      <p:cBhvr>
                                        <p:cTn id="88" dur="500"/>
                                        <p:tgtEl>
                                          <p:spTgt spid="103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36"/>
                                        </p:tgtEl>
                                      </p:cBhvr>
                                    </p:animEffect>
                                    <p:set>
                                      <p:cBhvr>
                                        <p:cTn id="93" dur="1" fill="hold">
                                          <p:stCondLst>
                                            <p:cond delay="499"/>
                                          </p:stCondLst>
                                        </p:cTn>
                                        <p:tgtEl>
                                          <p:spTgt spid="103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038"/>
                                        </p:tgtEl>
                                      </p:cBhvr>
                                    </p:animEffect>
                                    <p:set>
                                      <p:cBhvr>
                                        <p:cTn id="96" dur="1" fill="hold">
                                          <p:stCondLst>
                                            <p:cond delay="499"/>
                                          </p:stCondLst>
                                        </p:cTn>
                                        <p:tgtEl>
                                          <p:spTgt spid="103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9" y="4718050"/>
            <a:ext cx="13339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496735"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ao</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8187" y="2133600"/>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endParaRPr lang="en-US" sz="10600">
              <a:latin typeface="Arial-Rounded" pitchFamily="34" charset="0"/>
              <a:ea typeface="Arial-Rounded" pitchFamily="34" charset="0"/>
              <a:cs typeface="Arial-Rounded" pitchFamily="34" charset="0"/>
            </a:endParaRPr>
          </a:p>
        </p:txBody>
      </p:sp>
      <p:sp>
        <p:nvSpPr>
          <p:cNvPr id="6" name="Title 1"/>
          <p:cNvSpPr txBox="1">
            <a:spLocks/>
          </p:cNvSpPr>
          <p:nvPr/>
        </p:nvSpPr>
        <p:spPr>
          <a:xfrm>
            <a:off x="5977696" y="2133600"/>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solidFill>
                  <a:srgbClr val="FF0000"/>
                </a:solidFill>
                <a:latin typeface="Arial-Rounded" pitchFamily="34" charset="0"/>
                <a:ea typeface="Arial-Rounded" pitchFamily="34" charset="0"/>
                <a:cs typeface="Arial-Rounded" pitchFamily="34" charset="0"/>
              </a:rPr>
              <a:t>eo</a:t>
            </a:r>
            <a:endParaRPr lang="en-US" sz="10600" dirty="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508187" y="3499751"/>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429166"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4395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ngôi sao</a:t>
            </a:r>
            <a:endParaRPr lang="en-US" sz="11500">
              <a:latin typeface="Arial-Rounded" pitchFamily="34" charset="0"/>
              <a:ea typeface="Arial-Rounded" pitchFamily="34" charset="0"/>
              <a:cs typeface="Arial-Rounded" pitchFamily="34" charset="0"/>
            </a:endParaRPr>
          </a:p>
        </p:txBody>
      </p:sp>
      <p:sp>
        <p:nvSpPr>
          <p:cNvPr id="4" name="Title 1"/>
          <p:cNvSpPr txBox="1">
            <a:spLocks/>
          </p:cNvSpPr>
          <p:nvPr/>
        </p:nvSpPr>
        <p:spPr>
          <a:xfrm>
            <a:off x="6545749" y="5439505"/>
            <a:ext cx="25178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solidFill>
                  <a:srgbClr val="FF0000"/>
                </a:solidFill>
                <a:latin typeface="Arial-Rounded" pitchFamily="34" charset="0"/>
                <a:ea typeface="Arial-Rounded" pitchFamily="34" charset="0"/>
                <a:cs typeface="Arial-Rounded" pitchFamily="34" charset="0"/>
              </a:rPr>
              <a:t>ao</a:t>
            </a:r>
            <a:endParaRPr lang="en-US" sz="11500">
              <a:solidFill>
                <a:srgbClr val="FF0000"/>
              </a:solidFill>
              <a:latin typeface="Arial-Rounded" pitchFamily="34" charset="0"/>
              <a:ea typeface="Arial-Rounded" pitchFamily="34" charset="0"/>
              <a:cs typeface="Arial-Rounded" pitchFamily="34" charset="0"/>
            </a:endParaRPr>
          </a:p>
        </p:txBody>
      </p:sp>
      <p:pic>
        <p:nvPicPr>
          <p:cNvPr id="5"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3804284" y="279834"/>
            <a:ext cx="4443484" cy="43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2" name="Title 1"/>
          <p:cNvSpPr txBox="1">
            <a:spLocks/>
          </p:cNvSpPr>
          <p:nvPr/>
        </p:nvSpPr>
        <p:spPr>
          <a:xfrm>
            <a:off x="2617457" y="5495925"/>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táo</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335587" y="5495925"/>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ao</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Mơ thấy quả táo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722" y="338138"/>
            <a:ext cx="6269132" cy="4731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6" y="5334003"/>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dirty="0" err="1">
                <a:latin typeface="Arial-Rounded" pitchFamily="34" charset="0"/>
                <a:ea typeface="Arial-Rounded" pitchFamily="34" charset="0"/>
                <a:cs typeface="Arial-Rounded" pitchFamily="34" charset="0"/>
              </a:rPr>
              <a:t>c</a:t>
            </a:r>
            <a:r>
              <a:rPr lang="en-US" sz="12800" dirty="0" err="1" smtClean="0">
                <a:latin typeface="Arial-Rounded" pitchFamily="34" charset="0"/>
                <a:ea typeface="Arial-Rounded" pitchFamily="34" charset="0"/>
                <a:cs typeface="Arial-Rounded" pitchFamily="34" charset="0"/>
              </a:rPr>
              <a:t>ái</a:t>
            </a:r>
            <a:r>
              <a:rPr lang="en-US" sz="12800" dirty="0" smtClean="0">
                <a:latin typeface="Arial-Rounded" pitchFamily="34" charset="0"/>
                <a:ea typeface="Arial-Rounded" pitchFamily="34" charset="0"/>
                <a:cs typeface="Arial-Rounded" pitchFamily="34" charset="0"/>
              </a:rPr>
              <a:t> </a:t>
            </a:r>
            <a:r>
              <a:rPr lang="en-US" sz="12800" dirty="0" err="1" smtClean="0">
                <a:latin typeface="Arial-Rounded" pitchFamily="34" charset="0"/>
                <a:ea typeface="Arial-Rounded" pitchFamily="34" charset="0"/>
                <a:cs typeface="Arial-Rounded" pitchFamily="34" charset="0"/>
              </a:rPr>
              <a:t>kẹo</a:t>
            </a:r>
            <a:endParaRPr lang="en-US" sz="12800" dirty="0">
              <a:latin typeface="Arial-Rounded" pitchFamily="34" charset="0"/>
              <a:ea typeface="Arial-Rounded" pitchFamily="34" charset="0"/>
              <a:cs typeface="Arial-Rounded" pitchFamily="34" charset="0"/>
            </a:endParaRPr>
          </a:p>
        </p:txBody>
      </p:sp>
      <p:sp>
        <p:nvSpPr>
          <p:cNvPr id="4" name="Title 1"/>
          <p:cNvSpPr txBox="1">
            <a:spLocks/>
          </p:cNvSpPr>
          <p:nvPr/>
        </p:nvSpPr>
        <p:spPr>
          <a:xfrm>
            <a:off x="6157119" y="5334003"/>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dirty="0" err="1" smtClean="0">
                <a:solidFill>
                  <a:srgbClr val="FF0000"/>
                </a:solidFill>
                <a:latin typeface="Arial-Rounded" pitchFamily="34" charset="0"/>
                <a:ea typeface="Arial-Rounded" pitchFamily="34" charset="0"/>
                <a:cs typeface="Arial-Rounded" pitchFamily="34" charset="0"/>
              </a:rPr>
              <a:t>eo</a:t>
            </a:r>
            <a:endParaRPr lang="en-US" sz="12800" dirty="0">
              <a:solidFill>
                <a:srgbClr val="FF0000"/>
              </a:solidFill>
              <a:latin typeface="Arial-Rounded" pitchFamily="34" charset="0"/>
              <a:ea typeface="Arial-Rounded" pitchFamily="34" charset="0"/>
              <a:cs typeface="Arial-Rounded" pitchFamily="34" charset="0"/>
            </a:endParaRPr>
          </a:p>
        </p:txBody>
      </p:sp>
      <p:pic>
        <p:nvPicPr>
          <p:cNvPr id="5"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70" y="177800"/>
            <a:ext cx="4847435"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7" y="5353668"/>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ao bèo</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3101865" y="5353668"/>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dirty="0" err="1" smtClean="0">
                <a:solidFill>
                  <a:srgbClr val="FF0000"/>
                </a:solidFill>
                <a:latin typeface="Arial-Rounded" pitchFamily="34" charset="0"/>
                <a:ea typeface="Arial-Rounded" pitchFamily="34" charset="0"/>
                <a:cs typeface="Arial-Rounded" pitchFamily="34" charset="0"/>
              </a:rPr>
              <a:t>ao</a:t>
            </a:r>
            <a:endParaRPr lang="en-US" sz="12800" dirty="0">
              <a:solidFill>
                <a:srgbClr val="FF0000"/>
              </a:solidFill>
              <a:latin typeface="Arial-Rounded" pitchFamily="34" charset="0"/>
              <a:ea typeface="Arial-Rounded" pitchFamily="34" charset="0"/>
              <a:cs typeface="Arial-Rounded" pitchFamily="34" charset="0"/>
            </a:endParaRPr>
          </a:p>
        </p:txBody>
      </p:sp>
      <p:pic>
        <p:nvPicPr>
          <p:cNvPr id="2052" name="Picture 4" descr="Ao Bèo Chùa Đồng Kỵ | Xanh quá trời ạh! | Nguyễn Thị Nguyệt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241" y="304800"/>
            <a:ext cx="6056218" cy="4542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53492" y="5353668"/>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dirty="0" err="1">
                <a:solidFill>
                  <a:srgbClr val="FF0000"/>
                </a:solidFill>
                <a:latin typeface="Arial-Rounded" pitchFamily="34" charset="0"/>
                <a:ea typeface="Arial-Rounded" pitchFamily="34" charset="0"/>
                <a:cs typeface="Arial-Rounded" pitchFamily="34" charset="0"/>
              </a:rPr>
              <a:t>e</a:t>
            </a:r>
            <a:r>
              <a:rPr lang="en-US" sz="12800" dirty="0" err="1" smtClean="0">
                <a:solidFill>
                  <a:srgbClr val="FF0000"/>
                </a:solidFill>
                <a:latin typeface="Arial-Rounded" pitchFamily="34" charset="0"/>
                <a:ea typeface="Arial-Rounded" pitchFamily="34" charset="0"/>
                <a:cs typeface="Arial-Rounded" pitchFamily="34" charset="0"/>
              </a:rPr>
              <a:t>o</a:t>
            </a:r>
            <a:endParaRPr lang="en-US" sz="12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907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4" name="Title 1"/>
          <p:cNvSpPr txBox="1">
            <a:spLocks/>
          </p:cNvSpPr>
          <p:nvPr/>
        </p:nvSpPr>
        <p:spPr>
          <a:xfrm>
            <a:off x="151339" y="4419600"/>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3330669" y="431058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6494577" y="4310588"/>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8900319" y="4310588"/>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8"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03" y="1956482"/>
            <a:ext cx="213946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ơ thấy quả táo đánh co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119" y="1956482"/>
            <a:ext cx="2873256" cy="216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b="8973"/>
          <a:stretch/>
        </p:blipFill>
        <p:spPr bwMode="auto">
          <a:xfrm>
            <a:off x="581087" y="1956482"/>
            <a:ext cx="217625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o Bèo Chùa Đồng Kỵ | Xanh quá trời ạh! | Nguyễn Thị Nguyệt | Flick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525" y="1956482"/>
            <a:ext cx="2852620" cy="2139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7" name="Title 1"/>
          <p:cNvSpPr txBox="1">
            <a:spLocks/>
          </p:cNvSpPr>
          <p:nvPr/>
        </p:nvSpPr>
        <p:spPr>
          <a:xfrm>
            <a:off x="151339" y="5635294"/>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333066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4" name="Title 1"/>
          <p:cNvSpPr txBox="1">
            <a:spLocks/>
          </p:cNvSpPr>
          <p:nvPr/>
        </p:nvSpPr>
        <p:spPr>
          <a:xfrm>
            <a:off x="6494577" y="55262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890031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26" y="3757729"/>
            <a:ext cx="11024597"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566319" y="1524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ao</a:t>
            </a:r>
            <a:endParaRPr lang="en-US" sz="10600" dirty="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577771" y="1471083"/>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endParaRPr lang="en-US" sz="10600">
              <a:latin typeface="Arial-Rounded" pitchFamily="34" charset="0"/>
              <a:ea typeface="Arial-Rounded" pitchFamily="34" charset="0"/>
              <a:cs typeface="Arial-Rounded" pitchFamily="34" charset="0"/>
            </a:endParaRPr>
          </a:p>
        </p:txBody>
      </p:sp>
      <p:sp>
        <p:nvSpPr>
          <p:cNvPr id="10" name="Title 1"/>
          <p:cNvSpPr txBox="1">
            <a:spLocks/>
          </p:cNvSpPr>
          <p:nvPr/>
        </p:nvSpPr>
        <p:spPr>
          <a:xfrm>
            <a:off x="6047280" y="1471083"/>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solidFill>
                  <a:srgbClr val="FF0000"/>
                </a:solidFill>
                <a:latin typeface="Arial-Rounded" pitchFamily="34" charset="0"/>
                <a:ea typeface="Arial-Rounded" pitchFamily="34" charset="0"/>
                <a:cs typeface="Arial-Rounded" pitchFamily="34" charset="0"/>
              </a:rPr>
              <a:t>eo</a:t>
            </a:r>
            <a:endParaRPr lang="en-US" sz="106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577771" y="2837234"/>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498750" y="1524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71"/>
          <a:stretch/>
        </p:blipFill>
        <p:spPr bwMode="auto">
          <a:xfrm>
            <a:off x="2826728" y="142360"/>
            <a:ext cx="7050770" cy="637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bwMode="auto">
          <a:xfrm>
            <a:off x="2213844" y="90411"/>
            <a:ext cx="2720670"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Tx/>
            </a:pPr>
            <a:endParaRPr lang="en-US" sz="1800">
              <a:solidFill>
                <a:schemeClr val="tx1"/>
              </a:solidFill>
              <a:latin typeface="Arial" charset="0"/>
            </a:endParaRPr>
          </a:p>
        </p:txBody>
      </p:sp>
      <p:sp>
        <p:nvSpPr>
          <p:cNvPr id="21" name="Oval 20"/>
          <p:cNvSpPr/>
          <p:nvPr/>
        </p:nvSpPr>
        <p:spPr bwMode="auto">
          <a:xfrm>
            <a:off x="1776019" y="36874"/>
            <a:ext cx="680611" cy="713205"/>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Tx/>
            </a:pPr>
            <a:endParaRPr lang="en-US" sz="3600" b="1">
              <a:latin typeface="Calibri" pitchFamily="34" charset="0"/>
              <a:cs typeface="Calibri" pitchFamily="34" charset="0"/>
            </a:endParaRPr>
          </a:p>
        </p:txBody>
      </p:sp>
      <p:grpSp>
        <p:nvGrpSpPr>
          <p:cNvPr id="17" name="Group 16"/>
          <p:cNvGrpSpPr/>
          <p:nvPr/>
        </p:nvGrpSpPr>
        <p:grpSpPr>
          <a:xfrm>
            <a:off x="1840642" y="61398"/>
            <a:ext cx="3467074" cy="727292"/>
            <a:chOff x="-545548" y="-236493"/>
            <a:chExt cx="1805014" cy="727292"/>
          </a:xfrm>
        </p:grpSpPr>
        <p:sp>
          <p:nvSpPr>
            <p:cNvPr id="18" name="TextBox 17"/>
            <p:cNvSpPr txBox="1"/>
            <p:nvPr/>
          </p:nvSpPr>
          <p:spPr>
            <a:xfrm>
              <a:off x="-545548" y="-236493"/>
              <a:ext cx="287049" cy="707886"/>
            </a:xfrm>
            <a:prstGeom prst="rect">
              <a:avLst/>
            </a:prstGeom>
            <a:noFill/>
          </p:spPr>
          <p:txBody>
            <a:bodyPr wrap="square" rtlCol="0">
              <a:spAutoFit/>
            </a:bodyPr>
            <a:lstStyle/>
            <a:p>
              <a:r>
                <a:rPr lang="vi-VN" sz="4000" b="1">
                  <a:latin typeface="Calibri" pitchFamily="34" charset="0"/>
                  <a:cs typeface="Calibri" pitchFamily="34" charset="0"/>
                </a:rPr>
                <a:t>3</a:t>
              </a:r>
              <a:endParaRPr lang="en-US" sz="4000" b="1">
                <a:latin typeface="Calibri" pitchFamily="34" charset="0"/>
                <a:cs typeface="Calibri" pitchFamily="34" charset="0"/>
              </a:endParaRPr>
            </a:p>
          </p:txBody>
        </p:sp>
        <p:sp>
          <p:nvSpPr>
            <p:cNvPr id="19" name="TextBox 18"/>
            <p:cNvSpPr txBox="1"/>
            <p:nvPr/>
          </p:nvSpPr>
          <p:spPr>
            <a:xfrm>
              <a:off x="-195258" y="-155532"/>
              <a:ext cx="1454724" cy="646331"/>
            </a:xfrm>
            <a:prstGeom prst="rect">
              <a:avLst/>
            </a:prstGeom>
            <a:noFill/>
          </p:spPr>
          <p:txBody>
            <a:bodyPr wrap="square" rtlCol="0">
              <a:spAutoFit/>
            </a:bodyPr>
            <a:lstStyle/>
            <a:p>
              <a:r>
                <a:rPr lang="vi-VN" sz="3600" b="1">
                  <a:solidFill>
                    <a:schemeClr val="bg1"/>
                  </a:solidFill>
                  <a:latin typeface=".VnAvant" pitchFamily="34" charset="0"/>
                </a:rPr>
                <a:t>ViÕt b¶ng </a:t>
              </a:r>
              <a:endParaRPr lang="en-US" sz="3600" b="1">
                <a:solidFill>
                  <a:schemeClr val="bg1"/>
                </a:solidFill>
                <a:latin typeface=".VnAvant" pitchFamily="34" charset="0"/>
              </a:endParaRPr>
            </a:p>
          </p:txBody>
        </p:sp>
      </p:grpSp>
      <p:grpSp>
        <p:nvGrpSpPr>
          <p:cNvPr id="14" name="Group 13"/>
          <p:cNvGrpSpPr/>
          <p:nvPr/>
        </p:nvGrpSpPr>
        <p:grpSpPr>
          <a:xfrm>
            <a:off x="5324590" y="1970365"/>
            <a:ext cx="1610424" cy="1046440"/>
            <a:chOff x="1752600" y="4130189"/>
            <a:chExt cx="1610424" cy="1046440"/>
          </a:xfrm>
        </p:grpSpPr>
        <p:sp>
          <p:nvSpPr>
            <p:cNvPr id="22" name="TextBox 21"/>
            <p:cNvSpPr txBox="1"/>
            <p:nvPr/>
          </p:nvSpPr>
          <p:spPr>
            <a:xfrm>
              <a:off x="2667000" y="4130189"/>
              <a:ext cx="696024" cy="1046440"/>
            </a:xfrm>
            <a:prstGeom prst="rect">
              <a:avLst/>
            </a:prstGeom>
            <a:noFill/>
          </p:spPr>
          <p:txBody>
            <a:bodyPr wrap="none" rtlCol="0">
              <a:spAutoFit/>
            </a:bodyPr>
            <a:lstStyle/>
            <a:p>
              <a:r>
                <a:rPr lang="el-GR" sz="6200" b="1" dirty="0">
                  <a:solidFill>
                    <a:schemeClr val="tx1">
                      <a:lumMod val="95000"/>
                      <a:lumOff val="5000"/>
                    </a:schemeClr>
                  </a:solidFill>
                  <a:latin typeface="HP001" panose="020B0603050302020204" pitchFamily="34" charset="0"/>
                  <a:ea typeface="HP001" panose="020B0603050302020204" pitchFamily="34" charset="0"/>
                  <a:cs typeface="HP001 5H"/>
                </a:rPr>
                <a:t>΄</a:t>
              </a:r>
              <a:r>
                <a:rPr lang="vi-VN" sz="6200" b="1" dirty="0">
                  <a:solidFill>
                    <a:schemeClr val="tx1">
                      <a:lumMod val="95000"/>
                      <a:lumOff val="5000"/>
                    </a:schemeClr>
                  </a:solidFill>
                  <a:latin typeface="HP001" panose="020B0603050302020204" pitchFamily="34" charset="0"/>
                  <a:ea typeface="HP001" panose="020B0603050302020204" pitchFamily="34" charset="0"/>
                  <a:cs typeface="HP001 5H"/>
                </a:rPr>
                <a:t>o</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3" name="TextBox 22"/>
            <p:cNvSpPr txBox="1"/>
            <p:nvPr/>
          </p:nvSpPr>
          <p:spPr>
            <a:xfrm>
              <a:off x="1752600" y="4141024"/>
              <a:ext cx="819455" cy="1015663"/>
            </a:xfrm>
            <a:prstGeom prst="rect">
              <a:avLst/>
            </a:prstGeom>
            <a:noFill/>
          </p:spPr>
          <p:txBody>
            <a:bodyPr wrap="none" rtlCol="0">
              <a:spAutoFit/>
            </a:bodyPr>
            <a:lstStyle/>
            <a:p>
              <a:r>
                <a:rPr lang="vi-VN" sz="6000" b="1" dirty="0">
                  <a:solidFill>
                    <a:schemeClr val="tx1">
                      <a:lumMod val="95000"/>
                      <a:lumOff val="5000"/>
                    </a:schemeClr>
                  </a:solidFill>
                  <a:latin typeface="HP001" panose="020B0603050302020204" pitchFamily="34" charset="0"/>
                  <a:ea typeface="HP001" panose="020B0603050302020204" pitchFamily="34" charset="0"/>
                  <a:cs typeface="HP001 5H"/>
                </a:rPr>
                <a:t>ao</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grpSp>
      <p:sp>
        <p:nvSpPr>
          <p:cNvPr id="27" name="TextBox 26"/>
          <p:cNvSpPr txBox="1"/>
          <p:nvPr/>
        </p:nvSpPr>
        <p:spPr>
          <a:xfrm>
            <a:off x="4124557" y="4180165"/>
            <a:ext cx="696024" cy="1046440"/>
          </a:xfrm>
          <a:prstGeom prst="rect">
            <a:avLst/>
          </a:prstGeom>
          <a:noFill/>
        </p:spPr>
        <p:txBody>
          <a:bodyPr wrap="none" rtlCol="0">
            <a:spAutoFit/>
          </a:bodyPr>
          <a:lstStyle/>
          <a:p>
            <a:r>
              <a:rPr lang="el-GR" sz="6200" b="1" dirty="0">
                <a:solidFill>
                  <a:schemeClr val="tx1">
                    <a:lumMod val="95000"/>
                    <a:lumOff val="5000"/>
                  </a:schemeClr>
                </a:solidFill>
                <a:latin typeface="HP001" panose="020B0603050302020204" pitchFamily="34" charset="0"/>
                <a:ea typeface="HP001" panose="020B0603050302020204" pitchFamily="34" charset="0"/>
                <a:cs typeface="HP001 5H"/>
              </a:rPr>
              <a:t>΄</a:t>
            </a:r>
            <a:r>
              <a:rPr lang="vi-VN" sz="6200" b="1" dirty="0">
                <a:solidFill>
                  <a:schemeClr val="tx1">
                    <a:lumMod val="95000"/>
                    <a:lumOff val="5000"/>
                  </a:schemeClr>
                </a:solidFill>
                <a:latin typeface="HP001" panose="020B0603050302020204" pitchFamily="34" charset="0"/>
                <a:ea typeface="HP001" panose="020B0603050302020204" pitchFamily="34" charset="0"/>
                <a:cs typeface="HP001 5H"/>
              </a:rPr>
              <a:t>o</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8" name="TextBox 27"/>
          <p:cNvSpPr txBox="1"/>
          <p:nvPr/>
        </p:nvSpPr>
        <p:spPr>
          <a:xfrm>
            <a:off x="3210157" y="4191000"/>
            <a:ext cx="819455" cy="1015663"/>
          </a:xfrm>
          <a:prstGeom prst="rect">
            <a:avLst/>
          </a:prstGeom>
          <a:noFill/>
        </p:spPr>
        <p:txBody>
          <a:bodyPr wrap="none" rtlCol="0">
            <a:spAutoFit/>
          </a:bodyPr>
          <a:lstStyle/>
          <a:p>
            <a:r>
              <a:rPr lang="vi-VN" sz="6000" b="1" dirty="0">
                <a:solidFill>
                  <a:schemeClr val="tx1">
                    <a:lumMod val="95000"/>
                    <a:lumOff val="5000"/>
                  </a:schemeClr>
                </a:solidFill>
                <a:latin typeface="HP001" panose="020B0603050302020204" pitchFamily="34" charset="0"/>
                <a:ea typeface="HP001" panose="020B0603050302020204" pitchFamily="34" charset="0"/>
                <a:cs typeface="HP001 5H"/>
              </a:rPr>
              <a:t>ao</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9" name="TextBox 28"/>
          <p:cNvSpPr txBox="1"/>
          <p:nvPr/>
        </p:nvSpPr>
        <p:spPr>
          <a:xfrm>
            <a:off x="8671719" y="4408765"/>
            <a:ext cx="696024" cy="1046440"/>
          </a:xfrm>
          <a:prstGeom prst="rect">
            <a:avLst/>
          </a:prstGeom>
          <a:noFill/>
        </p:spPr>
        <p:txBody>
          <a:bodyPr wrap="none" rtlCol="0">
            <a:spAutoFit/>
          </a:bodyPr>
          <a:lstStyle/>
          <a:p>
            <a:r>
              <a:rPr lang="el-GR" sz="6200" b="1" dirty="0">
                <a:solidFill>
                  <a:schemeClr val="tx1">
                    <a:lumMod val="95000"/>
                    <a:lumOff val="5000"/>
                  </a:schemeClr>
                </a:solidFill>
                <a:latin typeface="HP001" panose="020B0603050302020204" pitchFamily="34" charset="0"/>
                <a:ea typeface="HP001" panose="020B0603050302020204" pitchFamily="34" charset="0"/>
                <a:cs typeface="HP001 5H"/>
              </a:rPr>
              <a:t>΄</a:t>
            </a:r>
            <a:r>
              <a:rPr lang="vi-VN" sz="6200" b="1" dirty="0">
                <a:solidFill>
                  <a:schemeClr val="tx1">
                    <a:lumMod val="95000"/>
                    <a:lumOff val="5000"/>
                  </a:schemeClr>
                </a:solidFill>
                <a:latin typeface="HP001" panose="020B0603050302020204" pitchFamily="34" charset="0"/>
                <a:ea typeface="HP001" panose="020B0603050302020204" pitchFamily="34" charset="0"/>
                <a:cs typeface="HP001 5H"/>
              </a:rPr>
              <a:t>o</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30" name="TextBox 29"/>
          <p:cNvSpPr txBox="1"/>
          <p:nvPr/>
        </p:nvSpPr>
        <p:spPr>
          <a:xfrm>
            <a:off x="7757319" y="4419600"/>
            <a:ext cx="819455" cy="1015663"/>
          </a:xfrm>
          <a:prstGeom prst="rect">
            <a:avLst/>
          </a:prstGeom>
          <a:noFill/>
        </p:spPr>
        <p:txBody>
          <a:bodyPr wrap="none" rtlCol="0">
            <a:spAutoFit/>
          </a:bodyPr>
          <a:lstStyle/>
          <a:p>
            <a:r>
              <a:rPr lang="vi-VN" sz="6000" b="1" dirty="0">
                <a:solidFill>
                  <a:schemeClr val="tx1">
                    <a:lumMod val="95000"/>
                    <a:lumOff val="5000"/>
                  </a:schemeClr>
                </a:solidFill>
                <a:latin typeface="HP001" panose="020B0603050302020204" pitchFamily="34" charset="0"/>
                <a:ea typeface="HP001" panose="020B0603050302020204" pitchFamily="34" charset="0"/>
                <a:cs typeface="HP001 5H"/>
              </a:rPr>
              <a:t>ao</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815139338"/>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59513" y="1143000"/>
            <a:ext cx="7391400" cy="4572000"/>
          </a:xfrm>
          <a:prstGeom prst="rect">
            <a:avLst/>
          </a:prstGeom>
        </p:spPr>
      </p:pic>
    </p:spTree>
    <p:extLst>
      <p:ext uri="{BB962C8B-B14F-4D97-AF65-F5344CB8AC3E}">
        <p14:creationId xmlns:p14="http://schemas.microsoft.com/office/powerpoint/2010/main" val="2289427342"/>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7" name="Google Shape;1017;p32"/>
          <p:cNvGrpSpPr/>
          <p:nvPr/>
        </p:nvGrpSpPr>
        <p:grpSpPr>
          <a:xfrm>
            <a:off x="322015" y="3003952"/>
            <a:ext cx="3732950" cy="3976860"/>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088" name="Google Shape;1088;p32"/>
          <p:cNvGrpSpPr/>
          <p:nvPr/>
        </p:nvGrpSpPr>
        <p:grpSpPr>
          <a:xfrm>
            <a:off x="7657906" y="3296258"/>
            <a:ext cx="3934946" cy="3641737"/>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Rounded Rectangle 127"/>
          <p:cNvSpPr/>
          <p:nvPr/>
        </p:nvSpPr>
        <p:spPr>
          <a:xfrm>
            <a:off x="3735288" y="1929997"/>
            <a:ext cx="4866873" cy="1138834"/>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23319" y="1143000"/>
            <a:ext cx="7467600" cy="4572000"/>
          </a:xfrm>
          <a:prstGeom prst="rect">
            <a:avLst/>
          </a:prstGeom>
        </p:spPr>
      </p:pic>
    </p:spTree>
    <p:extLst>
      <p:ext uri="{BB962C8B-B14F-4D97-AF65-F5344CB8AC3E}">
        <p14:creationId xmlns:p14="http://schemas.microsoft.com/office/powerpoint/2010/main" val="3063293022"/>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51137267"/>
              </p:ext>
            </p:extLst>
          </p:nvPr>
        </p:nvGraphicFramePr>
        <p:xfrm>
          <a:off x="215396" y="1143000"/>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dirty="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520196" y="1219200"/>
            <a:ext cx="11277600" cy="2892902"/>
          </a:xfrm>
          <a:prstGeom prst="rect">
            <a:avLst/>
          </a:prstGeom>
          <a:noFill/>
        </p:spPr>
        <p:txBody>
          <a:bodyPr wrap="square" lIns="121725" tIns="60862" rIns="121725" bIns="60862" rtlCol="0">
            <a:spAutoFit/>
          </a:bodyPr>
          <a:lstStyle/>
          <a:p>
            <a:r>
              <a:rPr lang="vi-VN" sz="18000" dirty="0">
                <a:solidFill>
                  <a:srgbClr val="FF0000"/>
                </a:solidFill>
                <a:latin typeface="HP001 4H"/>
                <a:ea typeface="HP001 4H"/>
              </a:rPr>
              <a:t> </a:t>
            </a:r>
            <a:r>
              <a:rPr lang="en-US" sz="18000" dirty="0" smtClean="0">
                <a:solidFill>
                  <a:srgbClr val="FF0000"/>
                </a:solidFill>
                <a:latin typeface="HP001 4H"/>
                <a:ea typeface="HP001 4H"/>
              </a:rPr>
              <a:t>ǻ</a:t>
            </a:r>
            <a:r>
              <a:rPr lang="vi-VN" sz="18000" dirty="0" smtClean="0">
                <a:solidFill>
                  <a:srgbClr val="FF0000"/>
                </a:solidFill>
                <a:latin typeface="HP001 4H"/>
                <a:ea typeface="HP001 4H"/>
              </a:rPr>
              <a:t>gċ </a:t>
            </a:r>
            <a:r>
              <a:rPr lang="en-US" sz="18000" dirty="0" err="1">
                <a:solidFill>
                  <a:srgbClr val="FF0000"/>
                </a:solidFill>
                <a:latin typeface="HP001 4 hàng" pitchFamily="34" charset="0"/>
              </a:rPr>
              <a:t>sao</a:t>
            </a:r>
            <a:endParaRPr lang="en-US" sz="18000" dirty="0">
              <a:solidFill>
                <a:srgbClr val="FF0000"/>
              </a:solidFill>
              <a:latin typeface="HP001 4 hàng" pitchFamily="34" charset="0"/>
            </a:endParaRPr>
          </a:p>
        </p:txBody>
      </p:sp>
      <p:sp>
        <p:nvSpPr>
          <p:cNvPr id="4" name="TextBox 3"/>
          <p:cNvSpPr txBox="1"/>
          <p:nvPr/>
        </p:nvSpPr>
        <p:spPr>
          <a:xfrm>
            <a:off x="-2148681" y="4876800"/>
            <a:ext cx="11338719"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 ao </a:t>
            </a:r>
            <a:r>
              <a:rPr lang="el-GR" sz="18000" dirty="0">
                <a:solidFill>
                  <a:srgbClr val="FF0000"/>
                </a:solidFill>
                <a:latin typeface="HP001 4 hàng" pitchFamily="34" charset="0"/>
              </a:rPr>
              <a:t>χ</a:t>
            </a:r>
            <a:r>
              <a:rPr lang="vi-VN" sz="18000" dirty="0">
                <a:solidFill>
                  <a:srgbClr val="FF0000"/>
                </a:solidFill>
                <a:latin typeface="HP001 4 hàng" pitchFamily="34" charset="0"/>
              </a:rPr>
              <a:t>Ęo </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1120652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24" t="33333" r="29136" b="25000"/>
          <a:stretch/>
        </p:blipFill>
        <p:spPr bwMode="auto">
          <a:xfrm>
            <a:off x="2042319" y="777240"/>
            <a:ext cx="9112910" cy="50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49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5" b="64108"/>
          <a:stretch/>
        </p:blipFill>
        <p:spPr>
          <a:xfrm>
            <a:off x="1407704" y="-438982"/>
            <a:ext cx="8976067" cy="483786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3116" y="4436897"/>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Trên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cây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cao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đàn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chào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mào</a:t>
            </a:r>
            <a:r>
              <a:rPr lang="en-US" dirty="0" smtClean="0">
                <a:latin typeface="Arial-Rounded" pitchFamily="34" charset="0"/>
                <a:ea typeface="Arial-Rounded" pitchFamily="34" charset="0"/>
                <a:cs typeface="Arial-Rounded" pitchFamily="34" charset="0"/>
              </a:rPr>
              <a:t> bay </a:t>
            </a:r>
            <a:r>
              <a:rPr lang="en-US" dirty="0" err="1" smtClean="0">
                <a:latin typeface="Arial-Rounded" pitchFamily="34" charset="0"/>
                <a:ea typeface="Arial-Rounded" pitchFamily="34" charset="0"/>
                <a:cs typeface="Arial-Rounded" pitchFamily="34" charset="0"/>
              </a:rPr>
              <a:t>đi</a:t>
            </a:r>
            <a:r>
              <a:rPr lang="en-US" dirty="0" smtClean="0">
                <a:latin typeface="Arial-Rounded" pitchFamily="34" charset="0"/>
                <a:ea typeface="Arial-Rounded" pitchFamily="34" charset="0"/>
                <a:cs typeface="Arial-Rounded" pitchFamily="34" charset="0"/>
              </a:rPr>
              <a:t>, bay </a:t>
            </a:r>
            <a:r>
              <a:rPr lang="en-US" dirty="0" err="1" smtClean="0">
                <a:latin typeface="Arial-Rounded" pitchFamily="34" charset="0"/>
                <a:ea typeface="Arial-Rounded" pitchFamily="34" charset="0"/>
                <a:cs typeface="Arial-Rounded" pitchFamily="34" charset="0"/>
              </a:rPr>
              <a:t>lại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Mấy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chú</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sáo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đen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vui</a:t>
            </a:r>
            <a:r>
              <a:rPr lang="en-US" dirty="0" smtClean="0">
                <a:latin typeface="Arial-Rounded" pitchFamily="34" charset="0"/>
                <a:ea typeface="Arial-Rounded" pitchFamily="34" charset="0"/>
                <a:cs typeface="Arial-Rounded" pitchFamily="34" charset="0"/>
              </a:rPr>
              <a:t> ca </a:t>
            </a:r>
            <a:r>
              <a:rPr lang="en-US" dirty="0" err="1" smtClean="0">
                <a:latin typeface="Arial-Rounded" pitchFamily="34" charset="0"/>
                <a:ea typeface="Arial-Rounded" pitchFamily="34" charset="0"/>
                <a:cs typeface="Arial-Rounded" pitchFamily="34" charset="0"/>
              </a:rPr>
              <a:t>véo</a:t>
            </a:r>
            <a:r>
              <a:rPr lang="en-US" dirty="0" smtClean="0">
                <a:latin typeface="Arial-Rounded" pitchFamily="34" charset="0"/>
                <a:ea typeface="Arial-Rounded" pitchFamily="34" charset="0"/>
                <a:cs typeface="Arial-Rounded" pitchFamily="34" charset="0"/>
              </a:rPr>
              <a:t> von. </a:t>
            </a:r>
            <a:r>
              <a:rPr lang="en-US" dirty="0" err="1" smtClean="0">
                <a:latin typeface="Arial-Rounded" pitchFamily="34" charset="0"/>
                <a:ea typeface="Arial-Rounded" pitchFamily="34" charset="0"/>
                <a:cs typeface="Arial-Rounded" pitchFamily="34" charset="0"/>
              </a:rPr>
              <a:t>Còn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chim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vẫn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chăm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chỉ</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Chú</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tha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rơm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khô</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về</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khéo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léo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làm</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tổ</a:t>
            </a:r>
            <a:r>
              <a:rPr lang="en-US" dirty="0" smtClean="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3413919" y="5212388"/>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985919" y="5212388"/>
            <a:ext cx="9694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47476" y="424764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92464" y="483387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56635" y="460335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62162" y="5839707"/>
            <a:ext cx="88135"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956090" y="502313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11110119" y="5796574"/>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696273" y="630030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a:endCxn id="16" idx="2"/>
          </p:cNvCxnSpPr>
          <p:nvPr/>
        </p:nvCxnSpPr>
        <p:spPr>
          <a:xfrm>
            <a:off x="5661819" y="5212388"/>
            <a:ext cx="22942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17546" y="5763452"/>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70754" y="5769016"/>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2075" y="6441690"/>
            <a:ext cx="20121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2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9831" y="1492044"/>
            <a:ext cx="2347784"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cao</a:t>
            </a:r>
          </a:p>
        </p:txBody>
      </p:sp>
      <p:sp>
        <p:nvSpPr>
          <p:cNvPr id="3" name="Title 1"/>
          <p:cNvSpPr txBox="1">
            <a:spLocks/>
          </p:cNvSpPr>
          <p:nvPr/>
        </p:nvSpPr>
        <p:spPr>
          <a:xfrm>
            <a:off x="395415" y="3625644"/>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chào mào</a:t>
            </a:r>
          </a:p>
        </p:txBody>
      </p:sp>
      <p:sp>
        <p:nvSpPr>
          <p:cNvPr id="5" name="Title 1"/>
          <p:cNvSpPr txBox="1">
            <a:spLocks/>
          </p:cNvSpPr>
          <p:nvPr/>
        </p:nvSpPr>
        <p:spPr>
          <a:xfrm>
            <a:off x="3482918" y="1524569"/>
            <a:ext cx="2322697"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sáo</a:t>
            </a:r>
          </a:p>
        </p:txBody>
      </p:sp>
      <p:sp>
        <p:nvSpPr>
          <p:cNvPr id="6" name="Title 1"/>
          <p:cNvSpPr txBox="1">
            <a:spLocks/>
          </p:cNvSpPr>
          <p:nvPr/>
        </p:nvSpPr>
        <p:spPr>
          <a:xfrm>
            <a:off x="6339015" y="3609008"/>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khéo léo</a:t>
            </a:r>
          </a:p>
        </p:txBody>
      </p:sp>
      <p:sp>
        <p:nvSpPr>
          <p:cNvPr id="7" name="Title 1"/>
          <p:cNvSpPr txBox="1">
            <a:spLocks/>
          </p:cNvSpPr>
          <p:nvPr/>
        </p:nvSpPr>
        <p:spPr>
          <a:xfrm>
            <a:off x="6339015" y="1525139"/>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véo von</a:t>
            </a:r>
          </a:p>
        </p:txBody>
      </p:sp>
    </p:spTree>
    <p:extLst>
      <p:ext uri="{BB962C8B-B14F-4D97-AF65-F5344CB8AC3E}">
        <p14:creationId xmlns:p14="http://schemas.microsoft.com/office/powerpoint/2010/main" val="33105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ào mào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675278"/>
            <a:ext cx="3286351" cy="4929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99437" y="5648193"/>
            <a:ext cx="4077913"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chào mào</a:t>
            </a:r>
          </a:p>
        </p:txBody>
      </p:sp>
      <p:pic>
        <p:nvPicPr>
          <p:cNvPr id="1028" name="Picture 4" descr="Tiếng Chim Sáo Đen Hót Chuẩn Ha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9180" t="-387" r="30495" b="387"/>
          <a:stretch/>
        </p:blipFill>
        <p:spPr bwMode="auto">
          <a:xfrm>
            <a:off x="3868659" y="685800"/>
            <a:ext cx="3526391" cy="49190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83923"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sáo</a:t>
            </a:r>
          </a:p>
        </p:txBody>
      </p:sp>
      <p:pic>
        <p:nvPicPr>
          <p:cNvPr id="1030" name="Picture 6" descr="Chim Ri Đen trên đồng lúa – Mèn đét ơi!"/>
          <p:cNvPicPr>
            <a:picLocks noChangeAspect="1" noChangeArrowheads="1"/>
          </p:cNvPicPr>
          <p:nvPr/>
        </p:nvPicPr>
        <p:blipFill rotWithShape="1">
          <a:blip r:embed="rId4">
            <a:extLst>
              <a:ext uri="{28A0092B-C50C-407E-A947-70E740481C1C}">
                <a14:useLocalDpi xmlns:a14="http://schemas.microsoft.com/office/drawing/2010/main" val="0"/>
              </a:ext>
            </a:extLst>
          </a:blip>
          <a:srcRect l="8308" r="26218"/>
          <a:stretch/>
        </p:blipFill>
        <p:spPr bwMode="auto">
          <a:xfrm>
            <a:off x="7690162" y="737676"/>
            <a:ext cx="4258157" cy="4877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287342"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ri</a:t>
            </a:r>
          </a:p>
        </p:txBody>
      </p:sp>
    </p:spTree>
    <p:extLst>
      <p:ext uri="{BB962C8B-B14F-4D97-AF65-F5344CB8AC3E}">
        <p14:creationId xmlns:p14="http://schemas.microsoft.com/office/powerpoint/2010/main" val="38809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98367" y="14122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46" name="Rounded Rectangle 45"/>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Những loài chim nào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4319" y="1691640"/>
            <a:ext cx="2910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Đàn chào mào làm gì?</a:t>
            </a:r>
            <a:endParaRPr lang="en-US" sz="4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5776119" y="249683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72347" y="3200400"/>
            <a:ext cx="1763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03520" y="1691640"/>
            <a:ext cx="6187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767" y="2476610"/>
            <a:ext cx="192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Mấy chú sáo đen làm gì?</a:t>
            </a:r>
            <a:endParaRPr lang="en-US" sz="4800">
              <a:latin typeface="Arial-Rounded" pitchFamily="34" charset="0"/>
              <a:ea typeface="Arial-Rounded" pitchFamily="34" charset="0"/>
              <a:cs typeface="Arial-Rounded" pitchFamily="34" charset="0"/>
            </a:endParaRPr>
          </a:p>
        </p:txBody>
      </p:sp>
      <p:cxnSp>
        <p:nvCxnSpPr>
          <p:cNvPr id="20" name="Straight Connector 19"/>
          <p:cNvCxnSpPr/>
          <p:nvPr/>
        </p:nvCxnSpPr>
        <p:spPr>
          <a:xfrm>
            <a:off x="2834799" y="2496834"/>
            <a:ext cx="8886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367" y="3200400"/>
            <a:ext cx="11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Chim ri làm gì?</a:t>
            </a:r>
            <a:endParaRPr lang="en-US" sz="48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10839640" y="3200400"/>
            <a:ext cx="893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7796" y="4038600"/>
            <a:ext cx="7449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thích nhất chú chim nào? Vì sao?</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566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3519" y="3949158"/>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33119" y="1782548"/>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ngôi sao</a:t>
            </a:r>
            <a:endParaRPr lang="en-US" sz="4800">
              <a:latin typeface="Arial-Rounded" pitchFamily="34" charset="0"/>
              <a:ea typeface="Arial-Rounded" pitchFamily="34" charset="0"/>
              <a:cs typeface="Arial-Rounded" pitchFamily="34" charset="0"/>
            </a:endParaRPr>
          </a:p>
        </p:txBody>
      </p:sp>
      <p:sp>
        <p:nvSpPr>
          <p:cNvPr id="13" name="Title 1"/>
          <p:cNvSpPr txBox="1">
            <a:spLocks/>
          </p:cNvSpPr>
          <p:nvPr/>
        </p:nvSpPr>
        <p:spPr>
          <a:xfrm>
            <a:off x="7764492" y="1707856"/>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quả táo</a:t>
            </a:r>
            <a:endParaRPr lang="en-US" sz="4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4765363" y="2637382"/>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a:t>
            </a:r>
            <a:r>
              <a:rPr lang="en-US" sz="4800" smtClean="0">
                <a:latin typeface="Arial-Rounded" pitchFamily="34" charset="0"/>
                <a:ea typeface="Arial-Rounded" pitchFamily="34" charset="0"/>
                <a:cs typeface="Arial-Rounded" pitchFamily="34" charset="0"/>
              </a:rPr>
              <a:t>ái kẹo</a:t>
            </a:r>
            <a:endParaRPr lang="en-US" sz="4800">
              <a:latin typeface="Arial-Rounded" pitchFamily="34" charset="0"/>
              <a:ea typeface="Arial-Rounded" pitchFamily="34" charset="0"/>
              <a:cs typeface="Arial-Rounded" pitchFamily="34" charset="0"/>
            </a:endParaRPr>
          </a:p>
        </p:txBody>
      </p:sp>
      <p:sp>
        <p:nvSpPr>
          <p:cNvPr id="15" name="Title 1"/>
          <p:cNvSpPr txBox="1">
            <a:spLocks/>
          </p:cNvSpPr>
          <p:nvPr/>
        </p:nvSpPr>
        <p:spPr>
          <a:xfrm>
            <a:off x="7681119" y="26306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ao bèo</a:t>
            </a:r>
            <a:endParaRPr lang="en-US" sz="48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5"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18"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729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48033" y="770153"/>
            <a:ext cx="9220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Em chăm chỉ</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74" t="56157" r="-3113" b="-283"/>
          <a:stretch/>
        </p:blipFill>
        <p:spPr>
          <a:xfrm>
            <a:off x="2423319" y="1752600"/>
            <a:ext cx="7722906" cy="4854677"/>
          </a:xfrm>
          <a:prstGeom prst="rect">
            <a:avLst/>
          </a:prstGeom>
        </p:spPr>
      </p:pic>
    </p:spTree>
    <p:extLst>
      <p:ext uri="{BB962C8B-B14F-4D97-AF65-F5344CB8AC3E}">
        <p14:creationId xmlns:p14="http://schemas.microsoft.com/office/powerpoint/2010/main" val="1176252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119" y="1826549"/>
            <a:ext cx="7400440"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8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41"/>
          <p:cNvGrpSpPr/>
          <p:nvPr/>
        </p:nvGrpSpPr>
        <p:grpSpPr>
          <a:xfrm>
            <a:off x="6379431" y="3557229"/>
            <a:ext cx="5296881" cy="2645607"/>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215" name="Google Shape;1215;p41"/>
          <p:cNvGrpSpPr/>
          <p:nvPr/>
        </p:nvGrpSpPr>
        <p:grpSpPr>
          <a:xfrm>
            <a:off x="886801" y="703134"/>
            <a:ext cx="5295666" cy="6434292"/>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 name="Title 2"/>
          <p:cNvSpPr>
            <a:spLocks noGrp="1"/>
          </p:cNvSpPr>
          <p:nvPr>
            <p:ph type="ctrTitle" idx="4294967295"/>
          </p:nvPr>
        </p:nvSpPr>
        <p:spPr>
          <a:xfrm rot="302">
            <a:off x="1032734" y="1658085"/>
            <a:ext cx="5003800" cy="2736850"/>
          </a:xfrm>
        </p:spPr>
        <p:txBody>
          <a:bodyPr>
            <a:noAutofit/>
          </a:bodyPr>
          <a:lstStyle/>
          <a:p>
            <a:r>
              <a:rPr lang="en-US" sz="6000" smtClean="0">
                <a:solidFill>
                  <a:schemeClr val="bg1"/>
                </a:solidFill>
                <a:latin typeface="Arial-Rounded" pitchFamily="34" charset="0"/>
                <a:ea typeface="Arial-Rounded" pitchFamily="34" charset="0"/>
                <a:cs typeface="Arial-Rounded" pitchFamily="34" charset="0"/>
              </a:rPr>
              <a:t>NÀO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MÌNH CÙNG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LÊN XE BUÝT</a:t>
            </a:r>
            <a:endParaRPr lang="en-US" sz="60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16742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3519" y="3949158"/>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33119" y="1782548"/>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ngôi sao</a:t>
            </a:r>
            <a:endParaRPr lang="en-US" sz="4800">
              <a:latin typeface="Arial-Rounded" pitchFamily="34" charset="0"/>
              <a:ea typeface="Arial-Rounded" pitchFamily="34" charset="0"/>
              <a:cs typeface="Arial-Rounded" pitchFamily="34" charset="0"/>
            </a:endParaRPr>
          </a:p>
        </p:txBody>
      </p:sp>
      <p:sp>
        <p:nvSpPr>
          <p:cNvPr id="13" name="Title 1"/>
          <p:cNvSpPr txBox="1">
            <a:spLocks/>
          </p:cNvSpPr>
          <p:nvPr/>
        </p:nvSpPr>
        <p:spPr>
          <a:xfrm>
            <a:off x="7764492" y="1707856"/>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quả táo</a:t>
            </a:r>
            <a:endParaRPr lang="en-US" sz="4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4765363" y="2637382"/>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a:t>
            </a:r>
            <a:r>
              <a:rPr lang="en-US" sz="4800" smtClean="0">
                <a:latin typeface="Arial-Rounded" pitchFamily="34" charset="0"/>
                <a:ea typeface="Arial-Rounded" pitchFamily="34" charset="0"/>
                <a:cs typeface="Arial-Rounded" pitchFamily="34" charset="0"/>
              </a:rPr>
              <a:t>ái kẹo</a:t>
            </a:r>
            <a:endParaRPr lang="en-US" sz="4800">
              <a:latin typeface="Arial-Rounded" pitchFamily="34" charset="0"/>
              <a:ea typeface="Arial-Rounded" pitchFamily="34" charset="0"/>
              <a:cs typeface="Arial-Rounded" pitchFamily="34" charset="0"/>
            </a:endParaRPr>
          </a:p>
        </p:txBody>
      </p:sp>
      <p:sp>
        <p:nvSpPr>
          <p:cNvPr id="15" name="Title 1"/>
          <p:cNvSpPr txBox="1">
            <a:spLocks/>
          </p:cNvSpPr>
          <p:nvPr/>
        </p:nvSpPr>
        <p:spPr>
          <a:xfrm>
            <a:off x="7681119" y="26306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ao bèo</a:t>
            </a:r>
            <a:endParaRPr lang="en-US" sz="48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5"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18"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351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951" y="2133600"/>
            <a:ext cx="9567879"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118342" y="2788367"/>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219690" y="3012689"/>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37307" y="2522389"/>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65584" y="2296947"/>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6669115" y="3328129"/>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6024750" y="4432485"/>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64542" y="443248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1467320" y="252324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8769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48148E-6 L 0.19097 0.00185 " pathEditMode="relative" rAng="0" ptsTypes="AA">
                                      <p:cBhvr>
                                        <p:cTn id="6" dur="2000" fill="hold"/>
                                        <p:tgtEl>
                                          <p:spTgt spid="7"/>
                                        </p:tgtEl>
                                        <p:attrNameLst>
                                          <p:attrName>ppt_x</p:attrName>
                                          <p:attrName>ppt_y</p:attrName>
                                        </p:attrNameLst>
                                      </p:cBhvr>
                                      <p:rCtr x="954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14167"/>
            <a:ext cx="13571501" cy="2166516"/>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6" name="Rectangle 745"/>
          <p:cNvSpPr/>
          <p:nvPr/>
        </p:nvSpPr>
        <p:spPr>
          <a:xfrm>
            <a:off x="4242903" y="2129768"/>
            <a:ext cx="7775813" cy="4280031"/>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buClrTx/>
              <a:defRPr/>
            </a:pPr>
            <a:r>
              <a:rPr lang="en-US" sz="9600" kern="1200" smtClean="0">
                <a:solidFill>
                  <a:schemeClr val="accent6">
                    <a:lumMod val="50000"/>
                  </a:schemeClr>
                </a:solidFill>
                <a:latin typeface="Arial-Rounded" pitchFamily="34" charset="0"/>
                <a:ea typeface="Arial-Rounded" pitchFamily="34" charset="0"/>
                <a:cs typeface="Arial-Rounded" pitchFamily="34" charset="0"/>
              </a:rPr>
              <a:t>ui</a:t>
            </a:r>
          </a:p>
          <a:p>
            <a:pPr algn="ctr">
              <a:buClrTx/>
              <a:defRPr/>
            </a:pPr>
            <a:r>
              <a:rPr lang="en-US" sz="9600" smtClean="0">
                <a:solidFill>
                  <a:schemeClr val="accent6">
                    <a:lumMod val="50000"/>
                  </a:schemeClr>
                </a:solidFill>
                <a:latin typeface="Arial-Rounded" pitchFamily="34" charset="0"/>
                <a:ea typeface="Arial-Rounded" pitchFamily="34" charset="0"/>
                <a:cs typeface="Arial-Rounded" pitchFamily="34" charset="0"/>
              </a:rPr>
              <a:t>túi</a:t>
            </a:r>
            <a:endParaRPr lang="en-US" sz="9600" dirty="0">
              <a:solidFill>
                <a:schemeClr val="accent6">
                  <a:lumMod val="50000"/>
                </a:schemeClr>
              </a:solidFill>
              <a:latin typeface="Arial-Rounded" pitchFamily="34" charset="0"/>
              <a:ea typeface="Arial-Rounded" pitchFamily="34" charset="0"/>
              <a:cs typeface="Arial-Rounded" pitchFamily="34" charset="0"/>
            </a:endParaRPr>
          </a:p>
        </p:txBody>
      </p:sp>
      <p:grpSp>
        <p:nvGrpSpPr>
          <p:cNvPr id="255" name="Group 254"/>
          <p:cNvGrpSpPr/>
          <p:nvPr/>
        </p:nvGrpSpPr>
        <p:grpSpPr>
          <a:xfrm>
            <a:off x="264360" y="4316269"/>
            <a:ext cx="824555" cy="2284420"/>
            <a:chOff x="1723542" y="1000116"/>
            <a:chExt cx="619950" cy="1830639"/>
          </a:xfrm>
        </p:grpSpPr>
        <p:sp>
          <p:nvSpPr>
            <p:cNvPr id="257"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8"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9"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0"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1"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62"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3"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4"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5"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6"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67"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8"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69"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0"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1"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2"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3"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274"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75"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6"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7"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8"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9"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1"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2"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3"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284"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85"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86"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7"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8"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89"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0"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91"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2"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3"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4"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5"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6"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7"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8"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99"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00"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01"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2"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3"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4"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05" name="Google Shape;3859;p78"/>
            <p:cNvGrpSpPr/>
            <p:nvPr/>
          </p:nvGrpSpPr>
          <p:grpSpPr>
            <a:xfrm rot="10800000">
              <a:off x="1911054" y="1240027"/>
              <a:ext cx="236351" cy="49220"/>
              <a:chOff x="6929351" y="1970551"/>
              <a:chExt cx="578724" cy="120550"/>
            </a:xfrm>
          </p:grpSpPr>
          <p:sp>
            <p:nvSpPr>
              <p:cNvPr id="306"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7"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08" name="Group 307"/>
          <p:cNvGrpSpPr/>
          <p:nvPr/>
        </p:nvGrpSpPr>
        <p:grpSpPr>
          <a:xfrm>
            <a:off x="805292" y="2890567"/>
            <a:ext cx="931123" cy="933432"/>
            <a:chOff x="1779630" y="1289626"/>
            <a:chExt cx="700074" cy="700074"/>
          </a:xfrm>
        </p:grpSpPr>
        <p:grpSp>
          <p:nvGrpSpPr>
            <p:cNvPr id="309" name="Google Shape;2557;p62"/>
            <p:cNvGrpSpPr/>
            <p:nvPr/>
          </p:nvGrpSpPr>
          <p:grpSpPr>
            <a:xfrm>
              <a:off x="1779630" y="1289626"/>
              <a:ext cx="700074" cy="700074"/>
              <a:chOff x="1803781" y="1600197"/>
              <a:chExt cx="828588" cy="828588"/>
            </a:xfrm>
          </p:grpSpPr>
          <p:sp>
            <p:nvSpPr>
              <p:cNvPr id="311"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2"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310" name="Rectangle 309"/>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spTree>
    <p:extLst>
      <p:ext uri="{BB962C8B-B14F-4D97-AF65-F5344CB8AC3E}">
        <p14:creationId xmlns:p14="http://schemas.microsoft.com/office/powerpoint/2010/main" val="31754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p:cTn id="7" dur="1000" fill="hold"/>
                                        <p:tgtEl>
                                          <p:spTgt spid="746"/>
                                        </p:tgtEl>
                                        <p:attrNameLst>
                                          <p:attrName>ppt_w</p:attrName>
                                        </p:attrNameLst>
                                      </p:cBhvr>
                                      <p:tavLst>
                                        <p:tav tm="0">
                                          <p:val>
                                            <p:strVal val="#ppt_w*0.70"/>
                                          </p:val>
                                        </p:tav>
                                        <p:tav tm="100000">
                                          <p:val>
                                            <p:strVal val="#ppt_w"/>
                                          </p:val>
                                        </p:tav>
                                      </p:tavLst>
                                    </p:anim>
                                    <p:anim calcmode="lin" valueType="num">
                                      <p:cBhvr>
                                        <p:cTn id="8" dur="1000" fill="hold"/>
                                        <p:tgtEl>
                                          <p:spTgt spid="746"/>
                                        </p:tgtEl>
                                        <p:attrNameLst>
                                          <p:attrName>ppt_h</p:attrName>
                                        </p:attrNameLst>
                                      </p:cBhvr>
                                      <p:tavLst>
                                        <p:tav tm="0">
                                          <p:val>
                                            <p:strVal val="#ppt_h"/>
                                          </p:val>
                                        </p:tav>
                                        <p:tav tm="100000">
                                          <p:val>
                                            <p:strVal val="#ppt_h"/>
                                          </p:val>
                                        </p:tav>
                                      </p:tavLst>
                                    </p:anim>
                                    <p:animEffect transition="in" filter="fade">
                                      <p:cBhvr>
                                        <p:cTn id="9" dur="10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4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746"/>
                                        </p:tgtEl>
                                        <p:attrNameLst>
                                          <p:attrName>fillcolor</p:attrName>
                                        </p:attrNameLst>
                                      </p:cBhvr>
                                      <p:to>
                                        <a:srgbClr val="FFF2CC"/>
                                      </p:to>
                                    </p:animClr>
                                    <p:set>
                                      <p:cBhvr>
                                        <p:cTn id="15" dur="250" fill="hold"/>
                                        <p:tgtEl>
                                          <p:spTgt spid="746"/>
                                        </p:tgtEl>
                                        <p:attrNameLst>
                                          <p:attrName>fill.type</p:attrName>
                                        </p:attrNameLst>
                                      </p:cBhvr>
                                      <p:to>
                                        <p:strVal val="solid"/>
                                      </p:to>
                                    </p:set>
                                    <p:set>
                                      <p:cBhvr>
                                        <p:cTn id="16" dur="250" fill="hold"/>
                                        <p:tgtEl>
                                          <p:spTgt spid="74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1000"/>
                                  </p:stCondLst>
                                  <p:childTnLst>
                                    <p:animClr clrSpc="rgb" dir="cw">
                                      <p:cBhvr>
                                        <p:cTn id="18" dur="250" fill="hold"/>
                                        <p:tgtEl>
                                          <p:spTgt spid="746"/>
                                        </p:tgtEl>
                                        <p:attrNameLst>
                                          <p:attrName>fillcolor</p:attrName>
                                        </p:attrNameLst>
                                      </p:cBhvr>
                                      <p:to>
                                        <a:srgbClr val="FF9966"/>
                                      </p:to>
                                    </p:animClr>
                                    <p:set>
                                      <p:cBhvr>
                                        <p:cTn id="19" dur="250" fill="hold"/>
                                        <p:tgtEl>
                                          <p:spTgt spid="746"/>
                                        </p:tgtEl>
                                        <p:attrNameLst>
                                          <p:attrName>fill.type</p:attrName>
                                        </p:attrNameLst>
                                      </p:cBhvr>
                                      <p:to>
                                        <p:strVal val="solid"/>
                                      </p:to>
                                    </p:set>
                                    <p:set>
                                      <p:cBhvr>
                                        <p:cTn id="20" dur="250" fill="hold"/>
                                        <p:tgtEl>
                                          <p:spTgt spid="746"/>
                                        </p:tgtEl>
                                        <p:attrNameLst>
                                          <p:attrName>fill.on</p:attrName>
                                        </p:attrNameLst>
                                      </p:cBhvr>
                                      <p:to>
                                        <p:strVal val="true"/>
                                      </p:to>
                                    </p:set>
                                  </p:childTnLst>
                                </p:cTn>
                              </p:par>
                            </p:childTnLst>
                          </p:cTn>
                        </p:par>
                      </p:childTnLst>
                    </p:cTn>
                  </p:par>
                </p:childTnLst>
              </p:cTn>
              <p:nextCondLst>
                <p:cond evt="onClick" delay="0">
                  <p:tgtEl>
                    <p:spTgt spid="746"/>
                  </p:tgtEl>
                </p:cond>
              </p:nextCondLst>
            </p:seq>
          </p:childTnLst>
        </p:cTn>
      </p:par>
    </p:tnLst>
    <p:bldLst>
      <p:bldP spid="7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1985479"/>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90028" y="2209801"/>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66970" y="1719501"/>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95246" y="1494059"/>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806923" y="2525241"/>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21359" y="367279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94204" y="362959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925382" y="1776875"/>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3760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09877E-6 L 0.25208 -0.00432 " pathEditMode="relative" rAng="0" ptsTypes="AA">
                                      <p:cBhvr>
                                        <p:cTn id="6" dur="2000" fill="hold"/>
                                        <p:tgtEl>
                                          <p:spTgt spid="7"/>
                                        </p:tgtEl>
                                        <p:attrNameLst>
                                          <p:attrName>ppt_x</p:attrName>
                                          <p:attrName>ppt_y</p:attrName>
                                        </p:attrNameLst>
                                      </p:cBhvr>
                                      <p:rCtr x="12604" y="-216"/>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4518265" y="2014018"/>
            <a:ext cx="7482446" cy="4575166"/>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bùi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mũi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sủi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07" name="Group 306"/>
          <p:cNvGrpSpPr/>
          <p:nvPr/>
        </p:nvGrpSpPr>
        <p:grpSpPr>
          <a:xfrm>
            <a:off x="632196" y="2652868"/>
            <a:ext cx="1316806" cy="1320072"/>
            <a:chOff x="3298041" y="1165926"/>
            <a:chExt cx="990054" cy="990054"/>
          </a:xfrm>
        </p:grpSpPr>
        <p:grpSp>
          <p:nvGrpSpPr>
            <p:cNvPr id="308" name="Google Shape;2560;p62"/>
            <p:cNvGrpSpPr/>
            <p:nvPr/>
          </p:nvGrpSpPr>
          <p:grpSpPr>
            <a:xfrm>
              <a:off x="3298041" y="1165926"/>
              <a:ext cx="990054" cy="990054"/>
              <a:chOff x="1632175" y="1428591"/>
              <a:chExt cx="1171800" cy="1171800"/>
            </a:xfrm>
          </p:grpSpPr>
          <p:sp>
            <p:nvSpPr>
              <p:cNvPr id="310"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1"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309" name="Rectangle 308"/>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968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p:cTn id="7" dur="1000" fill="hold"/>
                                        <p:tgtEl>
                                          <p:spTgt spid="744"/>
                                        </p:tgtEl>
                                        <p:attrNameLst>
                                          <p:attrName>ppt_w</p:attrName>
                                        </p:attrNameLst>
                                      </p:cBhvr>
                                      <p:tavLst>
                                        <p:tav tm="0">
                                          <p:val>
                                            <p:strVal val="#ppt_w*0.70"/>
                                          </p:val>
                                        </p:tav>
                                        <p:tav tm="100000">
                                          <p:val>
                                            <p:strVal val="#ppt_w"/>
                                          </p:val>
                                        </p:tav>
                                      </p:tavLst>
                                    </p:anim>
                                    <p:anim calcmode="lin" valueType="num">
                                      <p:cBhvr>
                                        <p:cTn id="8" dur="1000" fill="hold"/>
                                        <p:tgtEl>
                                          <p:spTgt spid="744"/>
                                        </p:tgtEl>
                                        <p:attrNameLst>
                                          <p:attrName>ppt_h</p:attrName>
                                        </p:attrNameLst>
                                      </p:cBhvr>
                                      <p:tavLst>
                                        <p:tav tm="0">
                                          <p:val>
                                            <p:strVal val="#ppt_h"/>
                                          </p:val>
                                        </p:tav>
                                        <p:tav tm="100000">
                                          <p:val>
                                            <p:strVal val="#ppt_h"/>
                                          </p:val>
                                        </p:tav>
                                      </p:tavLst>
                                    </p:anim>
                                    <p:animEffect transition="in" filter="fade">
                                      <p:cBhvr>
                                        <p:cTn id="9" dur="1000"/>
                                        <p:tgtEl>
                                          <p:spTgt spid="744"/>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4"/>
                                        </p:tgtEl>
                                        <p:attrNameLst>
                                          <p:attrName>fillcolor</p:attrName>
                                        </p:attrNameLst>
                                      </p:cBhvr>
                                      <p:to>
                                        <a:srgbClr val="FFF2CC"/>
                                      </p:to>
                                    </p:animClr>
                                    <p:set>
                                      <p:cBhvr>
                                        <p:cTn id="18" dur="250" fill="hold"/>
                                        <p:tgtEl>
                                          <p:spTgt spid="744"/>
                                        </p:tgtEl>
                                        <p:attrNameLst>
                                          <p:attrName>fill.type</p:attrName>
                                        </p:attrNameLst>
                                      </p:cBhvr>
                                      <p:to>
                                        <p:strVal val="solid"/>
                                      </p:to>
                                    </p:set>
                                    <p:set>
                                      <p:cBhvr>
                                        <p:cTn id="19" dur="250" fill="hold"/>
                                        <p:tgtEl>
                                          <p:spTgt spid="74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4"/>
                                        </p:tgtEl>
                                        <p:attrNameLst>
                                          <p:attrName>fillcolor</p:attrName>
                                        </p:attrNameLst>
                                      </p:cBhvr>
                                      <p:to>
                                        <a:srgbClr val="F4AF34"/>
                                      </p:to>
                                    </p:animClr>
                                    <p:set>
                                      <p:cBhvr>
                                        <p:cTn id="22" dur="250" fill="hold"/>
                                        <p:tgtEl>
                                          <p:spTgt spid="744"/>
                                        </p:tgtEl>
                                        <p:attrNameLst>
                                          <p:attrName>fill.type</p:attrName>
                                        </p:attrNameLst>
                                      </p:cBhvr>
                                      <p:to>
                                        <p:strVal val="solid"/>
                                      </p:to>
                                    </p:set>
                                    <p:set>
                                      <p:cBhvr>
                                        <p:cTn id="23" dur="250" fill="hold"/>
                                        <p:tgtEl>
                                          <p:spTgt spid="744"/>
                                        </p:tgtEl>
                                        <p:attrNameLst>
                                          <p:attrName>fill.on</p:attrName>
                                        </p:attrNameLst>
                                      </p:cBhvr>
                                      <p:to>
                                        <p:strVal val="true"/>
                                      </p:to>
                                    </p:set>
                                  </p:childTnLst>
                                </p:cTn>
                              </p:par>
                            </p:childTnLst>
                          </p:cTn>
                        </p:par>
                      </p:childTnLst>
                    </p:cTn>
                  </p:par>
                </p:childTnLst>
              </p:cTn>
              <p:nextCondLst>
                <p:cond evt="onClick" delay="0">
                  <p:tgtEl>
                    <p:spTgt spid="744"/>
                  </p:tgtEl>
                </p:cond>
              </p:nextCondLst>
            </p:seq>
          </p:childTnLst>
        </p:cTn>
      </p:par>
    </p:tnLst>
    <p:bldLst>
      <p:bldP spid="743" grpId="0"/>
      <p:bldP spid="7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5" name="Group 4"/>
          <p:cNvGrpSpPr/>
          <p:nvPr/>
        </p:nvGrpSpPr>
        <p:grpSpPr>
          <a:xfrm>
            <a:off x="4992756" y="1687133"/>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54099" y="4572777"/>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437752" y="441431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3578268" y="198728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63" name="Group 62"/>
          <p:cNvGrpSpPr/>
          <p:nvPr/>
        </p:nvGrpSpPr>
        <p:grpSpPr>
          <a:xfrm rot="5400000">
            <a:off x="7925063" y="1726987"/>
            <a:ext cx="1301524" cy="694637"/>
            <a:chOff x="-1080918" y="1319293"/>
            <a:chExt cx="976143" cy="522270"/>
          </a:xfrm>
        </p:grpSpPr>
        <p:grpSp>
          <p:nvGrpSpPr>
            <p:cNvPr id="64" name="Google Shape;2582;p62"/>
            <p:cNvGrpSpPr/>
            <p:nvPr/>
          </p:nvGrpSpPr>
          <p:grpSpPr>
            <a:xfrm>
              <a:off x="-1080918" y="1319293"/>
              <a:ext cx="976143" cy="522270"/>
              <a:chOff x="404850" y="2182975"/>
              <a:chExt cx="2230850" cy="1111475"/>
            </a:xfrm>
          </p:grpSpPr>
          <p:sp>
            <p:nvSpPr>
              <p:cNvPr id="71"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3"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4"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75"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76"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7"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8"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0"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2"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83"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85"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6"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7"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8"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89"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90"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91"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2"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3"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4"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5"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6"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8"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9"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100" name="Group 99"/>
          <p:cNvGrpSpPr/>
          <p:nvPr/>
        </p:nvGrpSpPr>
        <p:grpSpPr>
          <a:xfrm flipH="1">
            <a:off x="8287207" y="3180521"/>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23019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09877E-6 L 0.30121 -0.00648 " pathEditMode="relative" rAng="0" ptsTypes="AA">
                                      <p:cBhvr>
                                        <p:cTn id="6" dur="2000" fill="hold"/>
                                        <p:tgtEl>
                                          <p:spTgt spid="7"/>
                                        </p:tgtEl>
                                        <p:attrNameLst>
                                          <p:attrName>ppt_x</p:attrName>
                                          <p:attrName>ppt_y</p:attrName>
                                        </p:attrNameLst>
                                      </p:cBhvr>
                                      <p:rCtr x="15052" y="-340"/>
                                    </p:animMotion>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63" presetClass="path" presetSubtype="0" accel="50000" decel="50000" fill="hold" nodeType="afterEffect">
                                  <p:stCondLst>
                                    <p:cond delay="0"/>
                                  </p:stCondLst>
                                  <p:childTnLst>
                                    <p:animMotion origin="layout" path="M 0.01685 -0.0037 L 0.01337 0.18303 " pathEditMode="relative" rAng="0" ptsTypes="AA">
                                      <p:cBhvr>
                                        <p:cTn id="16" dur="1000" fill="hold"/>
                                        <p:tgtEl>
                                          <p:spTgt spid="63"/>
                                        </p:tgtEl>
                                        <p:attrNameLst>
                                          <p:attrName>ppt_x</p:attrName>
                                          <p:attrName>ppt_y</p:attrName>
                                        </p:attrNameLst>
                                      </p:cBhvr>
                                      <p:rCtr x="-174" y="9321"/>
                                    </p:animMotion>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63"/>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par>
                          <p:cTn id="23" fill="hold">
                            <p:stCondLst>
                              <p:cond delay="3000"/>
                            </p:stCondLst>
                            <p:childTnLst>
                              <p:par>
                                <p:cTn id="24" presetID="63" presetClass="path" presetSubtype="0" accel="50000" decel="50000" fill="hold" nodeType="afterEffect">
                                  <p:stCondLst>
                                    <p:cond delay="0"/>
                                  </p:stCondLst>
                                  <p:childTnLst>
                                    <p:animMotion origin="layout" path="M -2.22222E-6 3.82716E-6 L -0.10955 -0.00216 " pathEditMode="relative" rAng="0" ptsTypes="AA">
                                      <p:cBhvr>
                                        <p:cTn id="25" dur="2000" fill="hold"/>
                                        <p:tgtEl>
                                          <p:spTgt spid="100"/>
                                        </p:tgtEl>
                                        <p:attrNameLst>
                                          <p:attrName>ppt_x</p:attrName>
                                          <p:attrName>ppt_y</p:attrName>
                                        </p:attrNameLst>
                                      </p:cBhvr>
                                      <p:rCtr x="-5486"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299</Words>
  <Application>Microsoft Office PowerPoint</Application>
  <PresentationFormat>Custom</PresentationFormat>
  <Paragraphs>158</Paragraphs>
  <Slides>41</Slides>
  <Notes>28</Notes>
  <HiddenSlides>0</HiddenSlides>
  <MMClips>2</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41</vt:i4>
      </vt:variant>
    </vt:vector>
  </HeadingPairs>
  <TitlesOfParts>
    <vt:vector size="60" baseType="lpstr">
      <vt:lpstr>Alfa Slab One</vt:lpstr>
      <vt:lpstr>AvantGarde</vt:lpstr>
      <vt:lpstr>Arial</vt:lpstr>
      <vt:lpstr>Luckiest Guy</vt:lpstr>
      <vt:lpstr>HP001 4 hàng</vt:lpstr>
      <vt:lpstr>.VnAvant</vt:lpstr>
      <vt:lpstr>HP001</vt:lpstr>
      <vt:lpstr>Arial-Rounded</vt:lpstr>
      <vt:lpstr>Mouse Memoirs</vt:lpstr>
      <vt:lpstr>Arial Rounded MT Bold</vt:lpstr>
      <vt:lpstr>HP001 4H</vt:lpstr>
      <vt:lpstr>Karla</vt:lpstr>
      <vt:lpstr>Calibri</vt:lpstr>
      <vt:lpstr>HP001 5H</vt:lpstr>
      <vt:lpstr>.VnArial</vt:lpstr>
      <vt:lpstr>Karla Regular</vt:lpstr>
      <vt:lpstr>Arrus-Black</vt:lpstr>
      <vt:lpstr>.VnCooper</vt:lpstr>
      <vt:lpstr>Building Siblings Relationships by Slidesgo</vt:lpstr>
      <vt:lpstr>PowerPoint Presentation</vt:lpstr>
      <vt:lpstr>TIẾNG VIỆT 1</vt:lpstr>
      <vt:lpstr>PowerPoint Presentation</vt:lpstr>
      <vt:lpstr>NÀO  MÌNH CÙNG  LÊN XE BUÝT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Siblings Relationships</dc:title>
  <dc:creator>PC</dc:creator>
  <cp:lastModifiedBy>Admin</cp:lastModifiedBy>
  <cp:revision>115</cp:revision>
  <dcterms:modified xsi:type="dcterms:W3CDTF">2021-11-16T09:38:37Z</dcterms:modified>
</cp:coreProperties>
</file>