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8"/>
  </p:notesMasterIdLst>
  <p:sldIdLst>
    <p:sldId id="352" r:id="rId2"/>
    <p:sldId id="313" r:id="rId3"/>
    <p:sldId id="256" r:id="rId4"/>
    <p:sldId id="345" r:id="rId5"/>
    <p:sldId id="346" r:id="rId6"/>
    <p:sldId id="347" r:id="rId7"/>
    <p:sldId id="348" r:id="rId8"/>
    <p:sldId id="349" r:id="rId9"/>
    <p:sldId id="350" r:id="rId10"/>
    <p:sldId id="314" r:id="rId11"/>
    <p:sldId id="257" r:id="rId12"/>
    <p:sldId id="351" r:id="rId13"/>
    <p:sldId id="258" r:id="rId14"/>
    <p:sldId id="261" r:id="rId15"/>
    <p:sldId id="315" r:id="rId16"/>
    <p:sldId id="263" r:id="rId17"/>
    <p:sldId id="316" r:id="rId18"/>
    <p:sldId id="265" r:id="rId19"/>
    <p:sldId id="266" r:id="rId20"/>
    <p:sldId id="317" r:id="rId21"/>
    <p:sldId id="319" r:id="rId22"/>
    <p:sldId id="326" r:id="rId23"/>
    <p:sldId id="327" r:id="rId24"/>
    <p:sldId id="328" r:id="rId25"/>
    <p:sldId id="329" r:id="rId26"/>
    <p:sldId id="330" r:id="rId27"/>
    <p:sldId id="331" r:id="rId28"/>
    <p:sldId id="334" r:id="rId29"/>
    <p:sldId id="333" r:id="rId30"/>
    <p:sldId id="332" r:id="rId31"/>
    <p:sldId id="342" r:id="rId32"/>
    <p:sldId id="335" r:id="rId33"/>
    <p:sldId id="336" r:id="rId34"/>
    <p:sldId id="337" r:id="rId35"/>
    <p:sldId id="343" r:id="rId36"/>
    <p:sldId id="268" r:id="rId37"/>
  </p:sldIdLst>
  <p:sldSz cx="12161838" cy="6858000"/>
  <p:notesSz cx="6858000" cy="9144000"/>
  <p:embeddedFontLst>
    <p:embeddedFont>
      <p:font typeface="Tahoma" panose="020B0604030504040204" pitchFamily="34" charset="0"/>
      <p:regular r:id="rId39"/>
      <p:bold r:id="rId40"/>
    </p:embeddedFont>
    <p:embeddedFont>
      <p:font typeface=".VnArial" panose="020B7200000000000000" pitchFamily="34" charset="0"/>
      <p:regular r:id="rId41"/>
      <p:bold r:id="rId42"/>
      <p:italic r:id="rId43"/>
      <p:boldItalic r:id="rId44"/>
    </p:embeddedFont>
    <p:embeddedFont>
      <p:font typeface="Arial Rounded MT Bold" panose="020B0604020202020204" charset="0"/>
      <p:regular r:id="rId45"/>
    </p:embeddedFont>
    <p:embeddedFont>
      <p:font typeface="Luckiest Guy" panose="020B0604020202020204" charset="0"/>
      <p:regular r:id="rId46"/>
    </p:embeddedFont>
    <p:embeddedFont>
      <p:font typeface="Karla" panose="020B0604020202020204" charset="0"/>
      <p:regular r:id="rId47"/>
      <p:bold r:id="rId48"/>
      <p:italic r:id="rId49"/>
      <p:boldItalic r:id="rId50"/>
    </p:embeddedFont>
    <p:embeddedFont>
      <p:font typeface="Arrus-Black" panose="02020500000000000000" charset="0"/>
      <p:regular r:id="rId51"/>
    </p:embeddedFont>
    <p:embeddedFont>
      <p:font typeface="Arial-Rounded" panose="020B0500000000000000" pitchFamily="34" charset="0"/>
      <p:regular r:id="rId52"/>
    </p:embeddedFont>
    <p:embeddedFont>
      <p:font typeface=".VnCooper" panose="020B7200000000000000" pitchFamily="34" charset="0"/>
      <p:regular r:id="rId53"/>
    </p:embeddedFont>
    <p:embeddedFont>
      <p:font typeface="Karla Regular" panose="020B0604020202020204" charset="0"/>
      <p:regular r:id="rId54"/>
      <p:bold r:id="rId55"/>
      <p:italic r:id="rId56"/>
      <p:boldItalic r:id="rId57"/>
    </p:embeddedFont>
    <p:embeddedFont>
      <p:font typeface="HP001 4 hàng" panose="020B0603050302020204" pitchFamily="34" charset="0"/>
      <p:regular r:id="rId58"/>
      <p:bold r:id="rId59"/>
    </p:embeddedFont>
    <p:embeddedFont>
      <p:font typeface="HP001 4H" panose="020B0604020202020204" charset="0"/>
      <p:regular r:id="rId60"/>
      <p:bold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196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9502" autoAdjust="0"/>
  </p:normalViewPr>
  <p:slideViewPr>
    <p:cSldViewPr>
      <p:cViewPr varScale="1">
        <p:scale>
          <a:sx n="76" d="100"/>
          <a:sy n="76" d="100"/>
        </p:scale>
        <p:origin x="936" y="43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050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Thầy</a:t>
            </a:r>
            <a:r>
              <a:rPr lang="en-US" baseline="0" smtClean="0"/>
              <a:t> cô chiếu slide đã rồi mới chỉnh các vần nhé! Nhìn nó lệch vậy nhưng chiếu lên mới biết nó lệch hay k nhé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64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5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7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9" r:id="rId6"/>
    <p:sldLayoutId id="2147483661" r:id="rId7"/>
    <p:sldLayoutId id="2147483667" r:id="rId8"/>
    <p:sldLayoutId id="2147483669" r:id="rId9"/>
    <p:sldLayoutId id="2147483673" r:id="rId10"/>
    <p:sldLayoutId id="2147483674" r:id="rId11"/>
    <p:sldLayoutId id="2147483675" r:id="rId12"/>
    <p:sldLayoutId id="2147483679" r:id="rId13"/>
    <p:sldLayoutId id="214748368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jp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4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image" Target="../media/image6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6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image" Target="../media/image6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7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image" Target="../media/image6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9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image" Target="../media/image6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21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image" Target="../media/image6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" b="4762"/>
          <a:stretch/>
        </p:blipFill>
        <p:spPr>
          <a:xfrm>
            <a:off x="0" y="457201"/>
            <a:ext cx="11948319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8319" y="5715000"/>
            <a:ext cx="762000" cy="457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9719" y="6172200"/>
            <a:ext cx="762000" cy="457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9719" y="5525869"/>
            <a:ext cx="102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451" y="6038165"/>
            <a:ext cx="1380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rưa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10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b="66364"/>
          <a:stretch/>
        </p:blipFill>
        <p:spPr>
          <a:xfrm>
            <a:off x="574490" y="-28970"/>
            <a:ext cx="10957531" cy="52907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3" y="-281606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3" y="-169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5"/>
            <a:ext cx="1127504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2" y="481574"/>
            <a:ext cx="1127504" cy="94384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41</a:t>
            </a:r>
            <a:endParaRPr lang="en-US" sz="5300" b="1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4"/>
            <a:ext cx="3448696" cy="941184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157316" y="5264725"/>
            <a:ext cx="12338206" cy="1584217"/>
            <a:chOff x="695008" y="5406302"/>
            <a:chExt cx="10717370" cy="158421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</a:t>
              </a:r>
              <a:r>
                <a:rPr lang="en-US" sz="51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1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gửi</a:t>
              </a:r>
              <a:r>
                <a:rPr lang="en-US" sz="51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1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51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1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Hà</a:t>
              </a:r>
              <a:r>
                <a:rPr lang="en-US" sz="51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1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tui</a:t>
              </a:r>
              <a:r>
                <a:rPr lang="en-US" sz="51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1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kẹo</a:t>
              </a:r>
              <a:r>
                <a:rPr lang="en-US" sz="51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51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6483333" y="548943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51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20" y="-53288"/>
            <a:ext cx="1071737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   ưi</a:t>
            </a:r>
            <a:endParaRPr lang="en-US" sz="88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90119" y="5267729"/>
            <a:ext cx="2074082" cy="150108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1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51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400682" y="5261721"/>
            <a:ext cx="2074082" cy="150108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1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51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51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96735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83409" y="2612987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10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52919" y="2612987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10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0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55725" y="3970684"/>
            <a:ext cx="4939019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10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0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5495" y="90327"/>
            <a:ext cx="1946824" cy="8240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429166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93172" y="4364139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latin typeface="Arial-Rounded"/>
                <a:ea typeface="Arial-Rounded"/>
                <a:cs typeface="Arial-Rounded"/>
              </a:rPr>
              <a:t>́</a:t>
            </a:r>
            <a:endParaRPr lang="en-US" sz="10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90517" y="838199"/>
            <a:ext cx="472440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10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99971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06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32402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06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96053" y="3253795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71895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96795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71425" y="325379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106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90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840066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29843" y="5425349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88660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47598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11945" y="5425349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22432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49185" y="5286676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7457" y="5286676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87237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39082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41844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01946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2" descr="Thuốc viên dạng sủi: Cần lưu ý gì khi sử dụng?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657" y="533400"/>
            <a:ext cx="4887832" cy="41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ách cách tiếng thoi đưa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7" y="273854"/>
            <a:ext cx="4251614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VPUB - Nổi niềm giữ nghề dệt thổ cẩm dân tộc Lào trước nguy cơ bị mai một  Dienbien.gov.vn - Nghề dệt thổ cẩm của dân tộc Lào ở bản Na Sang II, xã Núa  Ngam, huyện Điện Biên đã gắn bó với đồng bào nơi đây bao đời qua. Tuy  nhiên, mặt hàng thổ cẩm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183" y="299863"/>
            <a:ext cx="6462936" cy="436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28" y="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481" y="43434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439505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63459" y="5439505"/>
            <a:ext cx="17729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18" y="586491"/>
            <a:ext cx="6002895" cy="400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7457" y="5495925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12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46871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2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Cỏ Nhật: Đặc điểm sống và cách chăm sóc cỏ nhật thuỷ si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4"/>
          <a:stretch/>
        </p:blipFill>
        <p:spPr bwMode="auto">
          <a:xfrm>
            <a:off x="612775" y="1150170"/>
            <a:ext cx="5635246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6897134" y="1134930"/>
            <a:ext cx="4615970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7457" y="5353668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12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87551" y="5353668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2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122" name="Picture 2" descr="Năm 2015 Sài Gòn còn có người đi xe đạp gửi thư t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090" y="450273"/>
            <a:ext cx="2935432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5906039" y="450272"/>
            <a:ext cx="3827010" cy="44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13519" y="46048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53006" y="4495800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90719" y="4495800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2" y="2057400"/>
            <a:ext cx="3001447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4731452" y="2069690"/>
            <a:ext cx="2822954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9117347" y="2133600"/>
            <a:ext cx="1727256" cy="2000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40225" y="5711494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79712" y="5602483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17425" y="5602483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28" y="-38100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481" y="37338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2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67" tIns="45634" rIns="91267" bIns="45634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6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4" y="1254921"/>
            <a:ext cx="8330789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5" y="4205200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5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4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1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671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866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Ďi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0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Ďi </a:t>
            </a:r>
            <a:r>
              <a:rPr lang="en-US" sz="14000" smtClean="0">
                <a:solidFill>
                  <a:srgbClr val="FF0000"/>
                </a:solidFill>
                <a:latin typeface="HP001 4 hàng" pitchFamily="34" charset="0"/>
              </a:rPr>
              <a:t> 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5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005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7397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Ŕi 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0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 smtClean="0">
                <a:solidFill>
                  <a:srgbClr val="FF0000"/>
                </a:solidFill>
                <a:latin typeface="HP001 4 hàng" pitchFamily="34" charset="0"/>
              </a:rPr>
              <a:t>Ŕi 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85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234177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37319" y="1289278"/>
            <a:ext cx="65263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dirty="0" err="1" smtClean="0">
                <a:solidFill>
                  <a:srgbClr val="FF0000"/>
                </a:solidFill>
                <a:latin typeface="HP001 4 hàng" pitchFamily="34" charset="0"/>
              </a:rPr>
              <a:t>Ďi</a:t>
            </a:r>
            <a:r>
              <a:rPr lang="en-US" sz="18000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9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319" y="3124200"/>
            <a:ext cx="57150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dirty="0" err="1" smtClean="0">
                <a:solidFill>
                  <a:srgbClr val="FF0000"/>
                </a:solidFill>
                <a:latin typeface="HP001 4 hàng" pitchFamily="34" charset="0"/>
              </a:rPr>
              <a:t>Ŕi</a:t>
            </a:r>
            <a:r>
              <a:rPr lang="en-US" sz="18000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8000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0319" y="1275054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 smtClean="0">
                <a:solidFill>
                  <a:srgbClr val="FF0000"/>
                </a:solidFill>
                <a:latin typeface="HP001 4H"/>
                <a:ea typeface="HP001 4H"/>
              </a:rPr>
              <a:t>dãy</a:t>
            </a:r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 wúi 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1538" y="3124200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gửi κư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76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450513"/>
              </p:ext>
            </p:extLst>
          </p:nvPr>
        </p:nvGraphicFramePr>
        <p:xfrm>
          <a:off x="274638" y="1295400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91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52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548481" y="1371600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 smtClean="0">
                <a:solidFill>
                  <a:srgbClr val="FF0000"/>
                </a:solidFill>
                <a:latin typeface="HP001 4H"/>
                <a:ea typeface="HP001 4H"/>
              </a:rPr>
              <a:t>dãy</a:t>
            </a:r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 wúi 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988907" y="4015243"/>
            <a:ext cx="11277600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9000" dirty="0" smtClean="0">
                <a:solidFill>
                  <a:srgbClr val="FF0000"/>
                </a:solidFill>
                <a:latin typeface="HP001 4H"/>
                <a:ea typeface="HP001 4H"/>
              </a:rPr>
              <a:t>dãy</a:t>
            </a:r>
            <a:r>
              <a:rPr lang="vi-VN" sz="9000" dirty="0">
                <a:solidFill>
                  <a:srgbClr val="FF0000"/>
                </a:solidFill>
                <a:latin typeface="HP001 4 hàng" pitchFamily="34" charset="0"/>
              </a:rPr>
              <a:t> wúi </a:t>
            </a:r>
            <a:endParaRPr lang="en-US" sz="9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5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653851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853281" y="1295400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gửi κư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224881" y="3995478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9000" dirty="0">
                <a:solidFill>
                  <a:srgbClr val="FF0000"/>
                </a:solidFill>
                <a:latin typeface="HP001 4 hàng" pitchFamily="34" charset="0"/>
              </a:rPr>
              <a:t>gửi κư</a:t>
            </a:r>
            <a:endParaRPr lang="en-US" sz="9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7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6" t="34524" r="30503" b="34723"/>
          <a:stretch/>
        </p:blipFill>
        <p:spPr bwMode="auto">
          <a:xfrm>
            <a:off x="2499519" y="625798"/>
            <a:ext cx="811161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1" t="28323" r="31411" b="56796"/>
          <a:stretch/>
        </p:blipFill>
        <p:spPr bwMode="auto">
          <a:xfrm>
            <a:off x="2423319" y="4267200"/>
            <a:ext cx="8158781" cy="181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4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2076" b="64086"/>
          <a:stretch/>
        </p:blipFill>
        <p:spPr>
          <a:xfrm>
            <a:off x="1641901" y="0"/>
            <a:ext cx="8199854" cy="42476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13116" y="4436897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Lan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Lan. Ở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sàn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đồi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rã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sim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tím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núi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đồi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Lan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mời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Lan.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255957" y="4881665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56596" y="4878284"/>
            <a:ext cx="9694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62453" y="40583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782763" y="40583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554163" y="4270447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429963" y="5470245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686361" y="477808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304710" y="6184257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595307" y="607348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2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2" grpId="0" animBg="1"/>
      <p:bldP spid="13" grpId="0" animBg="1"/>
      <p:bldP spid="16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09319" y="2475468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</a:p>
        </p:txBody>
      </p:sp>
    </p:spTree>
    <p:extLst>
      <p:ext uri="{BB962C8B-B14F-4D97-AF65-F5344CB8AC3E}">
        <p14:creationId xmlns:p14="http://schemas.microsoft.com/office/powerpoint/2010/main" val="331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84747" y="4917468"/>
            <a:ext cx="5427701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sàn</a:t>
            </a:r>
          </a:p>
        </p:txBody>
      </p:sp>
      <p:pic>
        <p:nvPicPr>
          <p:cNvPr id="7170" name="Picture 2" descr="Nhà sàn - nét văn hoá truyền thống của quê hương Hà Giang |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659186"/>
            <a:ext cx="5052329" cy="378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Đặc điểm của kiến trúc nhà sàn Tây Nguyên - Casagra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12" y="659186"/>
            <a:ext cx="4777471" cy="38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9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08845" y="5257800"/>
            <a:ext cx="4934274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9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 sim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34" b="2834"/>
          <a:stretch/>
        </p:blipFill>
        <p:spPr>
          <a:xfrm>
            <a:off x="2982092" y="440959"/>
            <a:ext cx="608325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18919" y="1929997"/>
            <a:ext cx="5383242" cy="1138834"/>
            <a:chOff x="143293" y="1429216"/>
            <a:chExt cx="2513144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43293" y="1458733"/>
              <a:ext cx="482131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8367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Lan </a:t>
            </a:r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gửi thư cho ai?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127919" y="1752600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 Lan có gì đặc biệt?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280319" y="2456920"/>
            <a:ext cx="723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5657" y="3219296"/>
            <a:ext cx="11187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6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26062" y="228600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muốn mời Hà làm gì?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04697" y="26790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Tham dự sinh nhật của Hà.</a:t>
            </a:r>
            <a:endParaRPr lang="en-US" sz="48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04697" y="46602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Lên thăm quê Lan.</a:t>
            </a:r>
            <a:endParaRPr lang="en-US" sz="48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9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3949158"/>
            <a:ext cx="11643519" cy="292274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76194" y="29511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9036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8132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8" y="-10449"/>
            <a:ext cx="3445065" cy="3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7"/>
          <a:stretch/>
        </p:blipFill>
        <p:spPr bwMode="auto">
          <a:xfrm>
            <a:off x="5724943" y="1238546"/>
            <a:ext cx="4511358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2"/>
          <a:stretch/>
        </p:blipFill>
        <p:spPr bwMode="auto">
          <a:xfrm>
            <a:off x="5191444" y="139053"/>
            <a:ext cx="4805247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72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48033" y="770153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58279"/>
          <a:stretch/>
        </p:blipFill>
        <p:spPr>
          <a:xfrm>
            <a:off x="2423319" y="1676400"/>
            <a:ext cx="766708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826549"/>
            <a:ext cx="7400440" cy="28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3949158"/>
            <a:ext cx="11643519" cy="292274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76194" y="29511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9036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8132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8" y="-10449"/>
            <a:ext cx="3445065" cy="3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7"/>
          <a:stretch/>
        </p:blipFill>
        <p:spPr bwMode="auto">
          <a:xfrm>
            <a:off x="5724943" y="1238546"/>
            <a:ext cx="4511358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2"/>
          <a:stretch/>
        </p:blipFill>
        <p:spPr bwMode="auto">
          <a:xfrm>
            <a:off x="5191444" y="139053"/>
            <a:ext cx="4805247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3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51" y="2133600"/>
            <a:ext cx="9567879" cy="3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63" y="2086118"/>
            <a:ext cx="1082497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1489" y="2100264"/>
            <a:ext cx="1097109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5454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 CÙNG LÊN XE BUÝT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60692" y="3574515"/>
            <a:ext cx="52681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5407754"/>
            <a:ext cx="608092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028902"/>
            <a:ext cx="608092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7244" y="5555689"/>
            <a:ext cx="2056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090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3541" y="2100264"/>
            <a:ext cx="1097109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9621" y="2100264"/>
            <a:ext cx="109084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90696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 flipH="1">
            <a:off x="4283247" y="49531"/>
            <a:ext cx="5939031" cy="1038225"/>
          </a:xfrm>
          <a:prstGeom prst="wedgeRectCallout">
            <a:avLst>
              <a:gd name="adj1" fmla="val 35953"/>
              <a:gd name="adj2" fmla="val 15134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cấy cày</a:t>
            </a:r>
            <a:endParaRPr lang="en-US" sz="6600" b="1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407754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6720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065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0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 đềm</a:t>
            </a:r>
            <a:endParaRPr lang="en-US" sz="6000" b="1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8329" y="2158084"/>
            <a:ext cx="1053271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8330" y="2144550"/>
            <a:ext cx="1050684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83646" y="6584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61558" y="4946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 nồm</a:t>
            </a:r>
            <a:endParaRPr lang="en-US" sz="8800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55" y="2067226"/>
            <a:ext cx="1154085" cy="2483499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56" y="2066752"/>
            <a:ext cx="1151250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566320" y="49464"/>
            <a:ext cx="6510724" cy="139833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vội chạy về gọi bạn chồn.</a:t>
            </a:r>
            <a:endParaRPr lang="en-US" sz="4800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3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24" y="2023746"/>
            <a:ext cx="1524353" cy="252609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26" y="2032118"/>
            <a:ext cx="1520609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642401" y="49530"/>
            <a:ext cx="6013776" cy="163725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hai quay lại, ăn đến no nê.</a:t>
            </a:r>
            <a:endParaRPr lang="en-US" sz="6000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772</TotalTime>
  <Words>243</Words>
  <Application>Microsoft Office PowerPoint</Application>
  <PresentationFormat>Custom</PresentationFormat>
  <Paragraphs>123</Paragraphs>
  <Slides>36</Slides>
  <Notes>19</Notes>
  <HiddenSlides>0</HiddenSlides>
  <MMClips>19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Tahoma</vt:lpstr>
      <vt:lpstr>.VnArial</vt:lpstr>
      <vt:lpstr>Arial Rounded MT Bold</vt:lpstr>
      <vt:lpstr>Luckiest Guy</vt:lpstr>
      <vt:lpstr>Karla</vt:lpstr>
      <vt:lpstr>Arrus-Black</vt:lpstr>
      <vt:lpstr>AvantGarde</vt:lpstr>
      <vt:lpstr>Arial-Rounded</vt:lpstr>
      <vt:lpstr>.VnCooper</vt:lpstr>
      <vt:lpstr>Arial</vt:lpstr>
      <vt:lpstr>Karla Regular</vt:lpstr>
      <vt:lpstr>HP001 4 hàng</vt:lpstr>
      <vt:lpstr>HP001 4H</vt:lpstr>
      <vt:lpstr>Building Siblings Relationships by Slidesgo</vt:lpstr>
      <vt:lpstr>PowerPoint Presentation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Admin</cp:lastModifiedBy>
  <cp:revision>80</cp:revision>
  <dcterms:modified xsi:type="dcterms:W3CDTF">2021-11-15T08:08:17Z</dcterms:modified>
</cp:coreProperties>
</file>