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6"/>
  </p:notesMasterIdLst>
  <p:sldIdLst>
    <p:sldId id="343" r:id="rId2"/>
    <p:sldId id="313" r:id="rId3"/>
    <p:sldId id="256" r:id="rId4"/>
    <p:sldId id="340" r:id="rId5"/>
    <p:sldId id="341" r:id="rId6"/>
    <p:sldId id="342" r:id="rId7"/>
    <p:sldId id="257" r:id="rId8"/>
    <p:sldId id="258" r:id="rId9"/>
    <p:sldId id="261" r:id="rId10"/>
    <p:sldId id="315" r:id="rId11"/>
    <p:sldId id="263" r:id="rId12"/>
    <p:sldId id="316" r:id="rId13"/>
    <p:sldId id="265" r:id="rId14"/>
    <p:sldId id="266" r:id="rId15"/>
    <p:sldId id="344" r:id="rId16"/>
    <p:sldId id="345" r:id="rId17"/>
    <p:sldId id="346" r:id="rId18"/>
    <p:sldId id="347" r:id="rId19"/>
    <p:sldId id="350" r:id="rId20"/>
    <p:sldId id="351" r:id="rId21"/>
    <p:sldId id="348" r:id="rId22"/>
    <p:sldId id="349" r:id="rId23"/>
    <p:sldId id="329" r:id="rId24"/>
    <p:sldId id="330" r:id="rId25"/>
    <p:sldId id="331" r:id="rId26"/>
    <p:sldId id="334" r:id="rId27"/>
    <p:sldId id="333" r:id="rId28"/>
    <p:sldId id="339" r:id="rId29"/>
    <p:sldId id="332" r:id="rId30"/>
    <p:sldId id="335" r:id="rId31"/>
    <p:sldId id="336" r:id="rId32"/>
    <p:sldId id="337" r:id="rId33"/>
    <p:sldId id="338" r:id="rId34"/>
    <p:sldId id="268" r:id="rId35"/>
  </p:sldIdLst>
  <p:sldSz cx="12161838" cy="6858000"/>
  <p:notesSz cx="6858000" cy="9144000"/>
  <p:embeddedFontLst>
    <p:embeddedFont>
      <p:font typeface=".VnArial" panose="020B7200000000000000" pitchFamily="34" charset="0"/>
      <p:regular r:id="rId37"/>
      <p:bold r:id="rId38"/>
      <p:italic r:id="rId39"/>
      <p:boldItalic r:id="rId40"/>
    </p:embeddedFont>
    <p:embeddedFont>
      <p:font typeface=".VnAvant" panose="020B7200000000000000"/>
      <p:regular r:id="rId41"/>
      <p:bold r:id="rId42"/>
      <p:italic r:id="rId43"/>
      <p:boldItalic r:id="rId44"/>
    </p:embeddedFont>
    <p:embeddedFont>
      <p:font typeface=".VnCooper" panose="020B0604020202020204"/>
      <p:regular r:id="rId45"/>
    </p:embeddedFont>
    <p:embeddedFont>
      <p:font typeface="Arial Rounded MT Bold" panose="020F0704030504030204" pitchFamily="34" charset="0"/>
      <p:regular r:id="rId46"/>
    </p:embeddedFont>
    <p:embeddedFont>
      <p:font typeface="Arial-Rounded" panose="020B0500000000000000" charset="0"/>
      <p:regular r:id="rId47"/>
    </p:embeddedFont>
    <p:embeddedFont>
      <p:font typeface="HP001" panose="020B0604020202020204" charset="0"/>
      <p:regular r:id="rId48"/>
      <p:bold r:id="rId49"/>
    </p:embeddedFont>
    <p:embeddedFont>
      <p:font typeface="Karla" pitchFamily="2" charset="0"/>
      <p:regular r:id="rId50"/>
      <p:bold r:id="rId51"/>
      <p:italic r:id="rId52"/>
      <p:boldItalic r:id="rId53"/>
    </p:embeddedFont>
    <p:embeddedFont>
      <p:font typeface="Karla Regular" charset="0"/>
      <p:regular r:id="rId54"/>
      <p:bold r:id="rId55"/>
      <p:italic r:id="rId56"/>
      <p:boldItalic r:id="rId57"/>
    </p:embeddedFont>
    <p:embeddedFont>
      <p:font typeface="Luckiest Guy" panose="020B0604020202020204" charset="0"/>
      <p:regular r:id="rId58"/>
    </p:embeddedFont>
    <p:embeddedFont>
      <p:font typeface="VNI-Avo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196F"/>
    <a:srgbClr val="FB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61" d="100"/>
          <a:sy n="61" d="100"/>
        </p:scale>
        <p:origin x="1092" y="78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43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2" b="2395"/>
          <a:stretch/>
        </p:blipFill>
        <p:spPr>
          <a:xfrm>
            <a:off x="-93234" y="-76200"/>
            <a:ext cx="12253119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1119" y="5223742"/>
            <a:ext cx="173741" cy="2460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95"/>
          </a:p>
        </p:txBody>
      </p:sp>
      <p:sp>
        <p:nvSpPr>
          <p:cNvPr id="6" name="TextBox 5"/>
          <p:cNvSpPr txBox="1"/>
          <p:nvPr/>
        </p:nvSpPr>
        <p:spPr>
          <a:xfrm>
            <a:off x="3740814" y="5055099"/>
            <a:ext cx="217175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/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148894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3734696" y="1342689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3719" y="2643405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oi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13844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76019" y="36874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40642" y="61398"/>
            <a:ext cx="3467074" cy="727292"/>
            <a:chOff x="-545548" y="-236493"/>
            <a:chExt cx="1805014" cy="727292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363525" y="3886200"/>
            <a:ext cx="723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40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ôi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7942" y="3962400"/>
            <a:ext cx="121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ơi</a:t>
            </a:r>
            <a:endParaRPr lang="en-US" sz="6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8519" y="1371600"/>
            <a:ext cx="8763000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ô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919" y="1447800"/>
            <a:ext cx="5867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ơ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3243" y="1143000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5470" cy="6841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" y="363668"/>
            <a:ext cx="36729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0" dirty="0"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r>
              <a:rPr lang="el-GR" sz="15300" dirty="0">
                <a:latin typeface="HP001" panose="020B0603050302020204" pitchFamily="34" charset="0"/>
                <a:ea typeface="HP001" panose="020B0603050302020204" pitchFamily="34" charset="0"/>
              </a:rPr>
              <a:t>Τ΅</a:t>
            </a:r>
            <a:r>
              <a:rPr lang="en-US" sz="15300" dirty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3519" y="363668"/>
            <a:ext cx="39015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300" dirty="0">
                <a:latin typeface="HP001" panose="020B0603050302020204" pitchFamily="34" charset="0"/>
                <a:ea typeface="HP001" panose="020B0603050302020204" pitchFamily="34" charset="0"/>
              </a:rPr>
              <a:t>ơ</a:t>
            </a:r>
            <a:r>
              <a:rPr lang="el-GR" sz="15300" dirty="0">
                <a:latin typeface="HP001" panose="020B0603050302020204" pitchFamily="34" charset="0"/>
                <a:ea typeface="HP001" panose="020B0603050302020204" pitchFamily="34" charset="0"/>
              </a:rPr>
              <a:t>Τ΅</a:t>
            </a:r>
            <a:endParaRPr lang="en-US" sz="15300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010" y="344814"/>
            <a:ext cx="416024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0" dirty="0">
                <a:latin typeface="HP001" panose="020B0603050302020204" pitchFamily="34" charset="0"/>
                <a:ea typeface="HP001" panose="020B0603050302020204" pitchFamily="34" charset="0"/>
              </a:rPr>
              <a:t>   ô</a:t>
            </a:r>
            <a:r>
              <a:rPr lang="el-GR" sz="15300" dirty="0">
                <a:latin typeface="HP001" panose="020B0603050302020204" pitchFamily="34" charset="0"/>
                <a:ea typeface="HP001" panose="020B0603050302020204" pitchFamily="34" charset="0"/>
              </a:rPr>
              <a:t>Τ΅</a:t>
            </a:r>
            <a:endParaRPr lang="en-US" sz="15300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30638" y="1255713"/>
            <a:ext cx="8331200" cy="1325562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5470" cy="6841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198" y="1905000"/>
            <a:ext cx="1126707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300" dirty="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15300" dirty="0">
                <a:latin typeface="HP001" panose="020B0603050302020204" pitchFamily="34" charset="0"/>
                <a:ea typeface="HP001" panose="020B0603050302020204" pitchFamily="34" charset="0"/>
              </a:rPr>
              <a:t>ổ</a:t>
            </a:r>
            <a:r>
              <a:rPr lang="el-GR" sz="15300" dirty="0"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en-US" sz="15300" dirty="0" err="1"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r>
              <a:rPr lang="el-GR" sz="15300" dirty="0">
                <a:latin typeface="HP001" panose="020B0603050302020204" pitchFamily="34" charset="0"/>
                <a:ea typeface="HP001" panose="020B0603050302020204" pitchFamily="34" charset="0"/>
              </a:rPr>
              <a:t>Τ΅</a:t>
            </a:r>
            <a:endParaRPr lang="en-US" sz="15300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19" y="5033412"/>
            <a:ext cx="1126707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300">
                <a:latin typeface="HP001" panose="020B0603050302020204" pitchFamily="34" charset="0"/>
                <a:ea typeface="HP001" panose="020B0603050302020204" pitchFamily="34" charset="0"/>
              </a:rPr>
              <a:t>đồ εơΤ΅</a:t>
            </a:r>
            <a:endParaRPr lang="en-US" sz="15300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2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920" y="9832"/>
            <a:ext cx="9143999" cy="1514168"/>
          </a:xfrm>
          <a:solidFill>
            <a:srgbClr val="CC00CC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6719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32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21255" y="263483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9252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C00CC"/>
                </a:solidFill>
                <a:latin typeface=".VnCooper" pitchFamily="34" charset="0"/>
              </a:rPr>
              <a:t>39</a:t>
            </a:r>
            <a:endParaRPr lang="vi-VN" sz="5400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8480" y="182895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VNI-Avo" pitchFamily="2" charset="0"/>
              </a:rPr>
              <a:t>oi    oâi   ôi</a:t>
            </a:r>
            <a:endParaRPr lang="en-US" sz="4400" b="1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33472" r="31713" b="33264"/>
          <a:stretch/>
        </p:blipFill>
        <p:spPr bwMode="auto">
          <a:xfrm>
            <a:off x="3871119" y="152400"/>
            <a:ext cx="78528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1" t="29583" r="30798" b="50625"/>
          <a:stretch/>
        </p:blipFill>
        <p:spPr bwMode="auto">
          <a:xfrm>
            <a:off x="3883682" y="3962400"/>
            <a:ext cx="785229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53353" y="1453352"/>
            <a:ext cx="6686550" cy="3779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2719" y="5742056"/>
            <a:ext cx="24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46</a:t>
            </a:r>
            <a:endParaRPr lang="en-US" sz="4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77" y="-18143"/>
            <a:ext cx="7156144" cy="36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3" grpId="0" animBg="1"/>
      <p:bldP spid="1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204119" y="914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404519" y="2479628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9205119" y="1600200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200440" y="1981200"/>
            <a:ext cx="3168445" cy="822959"/>
            <a:chOff x="170930" y="1458734"/>
            <a:chExt cx="2382231" cy="617220"/>
          </a:xfrm>
        </p:grpSpPr>
        <p:sp>
          <p:nvSpPr>
            <p:cNvPr id="128" name="Rounded Rectangle 127"/>
            <p:cNvSpPr/>
            <p:nvPr/>
          </p:nvSpPr>
          <p:spPr>
            <a:xfrm>
              <a:off x="487634" y="1490471"/>
              <a:ext cx="2065527" cy="58337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29" name="Oval 128"/>
            <p:cNvSpPr/>
            <p:nvPr/>
          </p:nvSpPr>
          <p:spPr>
            <a:xfrm>
              <a:off x="170930" y="1458734"/>
              <a:ext cx="618751" cy="6172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59816" y="4097636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Con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51060" y="3338982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14119" y="3371649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còi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38434" y="3447994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bói</a:t>
            </a:r>
            <a:r>
              <a: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21" y="-290142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995" b="158"/>
          <a:stretch/>
        </p:blipFill>
        <p:spPr>
          <a:xfrm>
            <a:off x="2589074" y="2057400"/>
            <a:ext cx="6924034" cy="45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Con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396" y="2552700"/>
            <a:ext cx="11643519" cy="2169132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nhanh các tiếng hoặc từ có vần </a:t>
            </a: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025" y="2550242"/>
            <a:ext cx="11643519" cy="2169132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nhanh các tiếng hoặc từ có vần </a:t>
            </a: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ây.</a:t>
            </a:r>
          </a:p>
        </p:txBody>
      </p:sp>
    </p:spTree>
    <p:extLst>
      <p:ext uri="{BB962C8B-B14F-4D97-AF65-F5344CB8AC3E}">
        <p14:creationId xmlns:p14="http://schemas.microsoft.com/office/powerpoint/2010/main" val="25948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62000"/>
            <a:ext cx="10058400" cy="435769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56221" y="5294841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con mời bạn đi xem hội.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6221" y="5294349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m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bạn đi xem h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0695" y="245202"/>
            <a:ext cx="3448696" cy="941184"/>
            <a:chOff x="63500" y="1429216"/>
            <a:chExt cx="2592937" cy="705889"/>
          </a:xfrm>
        </p:grpSpPr>
        <p:sp>
          <p:nvSpPr>
            <p:cNvPr id="21" name="Rounded Rectangle 20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7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4715019" y="771933"/>
            <a:ext cx="82239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39</a:t>
            </a:r>
            <a:r>
              <a:rPr lang="vi-VN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vi-VN" sz="11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1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oi  ôi  ơi</a:t>
            </a:r>
            <a:endParaRPr lang="vi-VN" sz="1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9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0356" y="3800971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0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455</Words>
  <Application>Microsoft Office PowerPoint</Application>
  <PresentationFormat>Custom</PresentationFormat>
  <Paragraphs>105</Paragraphs>
  <Slides>34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HP001</vt:lpstr>
      <vt:lpstr>Karla</vt:lpstr>
      <vt:lpstr>Luckiest Guy</vt:lpstr>
      <vt:lpstr>Arial-Rounded</vt:lpstr>
      <vt:lpstr>.VnCooper</vt:lpstr>
      <vt:lpstr>.VnArial</vt:lpstr>
      <vt:lpstr>Calibri</vt:lpstr>
      <vt:lpstr>Arial Rounded MT Bold</vt:lpstr>
      <vt:lpstr>.VnAvant</vt:lpstr>
      <vt:lpstr>Arial</vt:lpstr>
      <vt:lpstr>AvantGarde</vt:lpstr>
      <vt:lpstr>Karla Regular</vt:lpstr>
      <vt:lpstr>HP001 4H Normal</vt:lpstr>
      <vt:lpstr>VNI-Avo</vt:lpstr>
      <vt:lpstr>HP-087</vt:lpstr>
      <vt:lpstr>Building Siblings Relationships by Slidesgo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56</cp:revision>
  <dcterms:modified xsi:type="dcterms:W3CDTF">2024-05-10T02:05:44Z</dcterms:modified>
</cp:coreProperties>
</file>