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53" r:id="rId2"/>
    <p:sldId id="257" r:id="rId3"/>
    <p:sldId id="258" r:id="rId4"/>
    <p:sldId id="343" r:id="rId5"/>
    <p:sldId id="344" r:id="rId6"/>
    <p:sldId id="345" r:id="rId7"/>
    <p:sldId id="346" r:id="rId8"/>
    <p:sldId id="347" r:id="rId9"/>
    <p:sldId id="348" r:id="rId10"/>
    <p:sldId id="259" r:id="rId11"/>
    <p:sldId id="352" r:id="rId12"/>
    <p:sldId id="260" r:id="rId13"/>
    <p:sldId id="324" r:id="rId14"/>
    <p:sldId id="336" r:id="rId15"/>
    <p:sldId id="263" r:id="rId16"/>
    <p:sldId id="282" r:id="rId17"/>
    <p:sldId id="283" r:id="rId18"/>
    <p:sldId id="284" r:id="rId19"/>
    <p:sldId id="264" r:id="rId20"/>
    <p:sldId id="265" r:id="rId21"/>
    <p:sldId id="262" r:id="rId22"/>
    <p:sldId id="354" r:id="rId23"/>
    <p:sldId id="357" r:id="rId24"/>
    <p:sldId id="358" r:id="rId25"/>
    <p:sldId id="314" r:id="rId26"/>
    <p:sldId id="272" r:id="rId27"/>
    <p:sldId id="338" r:id="rId28"/>
    <p:sldId id="341" r:id="rId29"/>
    <p:sldId id="340" r:id="rId30"/>
    <p:sldId id="339" r:id="rId31"/>
    <p:sldId id="326" r:id="rId32"/>
    <p:sldId id="274" r:id="rId33"/>
    <p:sldId id="275" r:id="rId34"/>
    <p:sldId id="337" r:id="rId35"/>
    <p:sldId id="277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D79782-019F-4E73-85C4-90516CB33955}">
          <p14:sldIdLst>
            <p14:sldId id="353"/>
            <p14:sldId id="257"/>
            <p14:sldId id="258"/>
            <p14:sldId id="343"/>
            <p14:sldId id="344"/>
            <p14:sldId id="345"/>
            <p14:sldId id="346"/>
            <p14:sldId id="347"/>
            <p14:sldId id="348"/>
            <p14:sldId id="259"/>
            <p14:sldId id="352"/>
            <p14:sldId id="260"/>
            <p14:sldId id="324"/>
            <p14:sldId id="336"/>
            <p14:sldId id="263"/>
            <p14:sldId id="282"/>
            <p14:sldId id="283"/>
            <p14:sldId id="284"/>
            <p14:sldId id="264"/>
            <p14:sldId id="265"/>
            <p14:sldId id="262"/>
            <p14:sldId id="354"/>
          </p14:sldIdLst>
        </p14:section>
        <p14:section name="Untitled Section" id="{1761D2BB-BF61-4F65-AF5A-8E448EB0DC8A}">
          <p14:sldIdLst>
            <p14:sldId id="357"/>
            <p14:sldId id="358"/>
            <p14:sldId id="314"/>
            <p14:sldId id="272"/>
            <p14:sldId id="338"/>
            <p14:sldId id="341"/>
            <p14:sldId id="340"/>
            <p14:sldId id="339"/>
            <p14:sldId id="326"/>
            <p14:sldId id="274"/>
            <p14:sldId id="275"/>
            <p14:sldId id="337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BDDED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83" autoAdjust="0"/>
  </p:normalViewPr>
  <p:slideViewPr>
    <p:cSldViewPr>
      <p:cViewPr varScale="1">
        <p:scale>
          <a:sx n="63" d="100"/>
          <a:sy n="63" d="100"/>
        </p:scale>
        <p:origin x="1002" y="7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</a:t>
            </a:r>
            <a:r>
              <a:rPr lang="en-US"/>
              <a:t>hú</a:t>
            </a:r>
            <a:r>
              <a:rPr lang="en-US" baseline="0"/>
              <a:t> ý HD cho HS hiểu ý nghĩa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jpg"/><Relationship Id="rId7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9" y="119455"/>
            <a:ext cx="12039600" cy="6543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4119" y="3902869"/>
            <a:ext cx="1524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9819" y="3691742"/>
            <a:ext cx="22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55707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193" y="2286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6"/>
          <a:stretch/>
        </p:blipFill>
        <p:spPr>
          <a:xfrm>
            <a:off x="1204119" y="1201437"/>
            <a:ext cx="10058400" cy="431775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650500" y="5562600"/>
            <a:ext cx="7165638" cy="122441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bạn thi nhảy dây.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50500" y="5562600"/>
            <a:ext cx="7165638" cy="122441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bạn thi nh</a:t>
            </a: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</a:t>
            </a: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6419" y="771933"/>
            <a:ext cx="82239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38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15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15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ai  ay  ây</a:t>
            </a:r>
            <a:endParaRPr lang="vi-VN" sz="115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9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4968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6044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26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525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8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205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6195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833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67159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15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1" y="532468"/>
            <a:ext cx="11269668" cy="458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25" y="405350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16" y="507068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16" y="521582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20" y="405349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67" y="405348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59" y="398091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73" y="4724400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2248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23869" y="513570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82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3786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64910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88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993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9229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0" y="1905000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38" y="1912257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135" y="1912257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81793" y="58674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493183" y="58674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700881" y="58673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3962400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82" y="-228600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3718719" y="1371600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71319" y="2514601"/>
            <a:ext cx="9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ai,ay,ây</a:t>
            </a:r>
            <a:endParaRPr lang="en-US" sz="2400" dirty="0">
              <a:solidFill>
                <a:srgbClr val="FF0000"/>
              </a:solidFill>
              <a:latin typeface="HP001 4H Norm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3519" y="3962401"/>
            <a:ext cx="1295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vải</a:t>
            </a:r>
            <a:endParaRPr lang="en-US" sz="2400" dirty="0">
              <a:solidFill>
                <a:srgbClr val="FF0000"/>
              </a:solidFill>
              <a:latin typeface="HP001 4H Norm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5319" y="4114800"/>
            <a:ext cx="121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đám</a:t>
            </a:r>
            <a:r>
              <a:rPr lang="en-US" sz="24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mây</a:t>
            </a:r>
            <a:endParaRPr lang="en-US" sz="2400" dirty="0">
              <a:solidFill>
                <a:srgbClr val="FF0000"/>
              </a:solidFill>
              <a:latin typeface="HP001 4H Norm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1436" y="310271"/>
            <a:ext cx="2636283" cy="777838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bảng</a:t>
            </a:r>
            <a:endParaRPr lang="en-US" sz="37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0209" y="267955"/>
            <a:ext cx="822959" cy="8229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32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319" y="1752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</a:t>
            </a:r>
            <a:endParaRPr lang="vi-VN" sz="13800" dirty="0">
              <a:solidFill>
                <a:srgbClr val="FFCC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132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4252119" y="182895"/>
            <a:ext cx="63658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VNI-Avo" pitchFamily="2" charset="0"/>
              </a:rPr>
              <a:t>em  eâm   im  um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t="25595" r="32399" b="35516"/>
          <a:stretch/>
        </p:blipFill>
        <p:spPr bwMode="auto">
          <a:xfrm>
            <a:off x="3779838" y="228600"/>
            <a:ext cx="8382000" cy="52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453353" y="1453352"/>
            <a:ext cx="6686550" cy="3779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2719" y="5742056"/>
            <a:ext cx="247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45</a:t>
            </a: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06" y="374819"/>
            <a:ext cx="7419626" cy="37527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hển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ạ”.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192546" y="4920342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033919" y="4963884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24563" y="5580366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52587" y="5644748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2546" y="4127600"/>
            <a:ext cx="520456" cy="3785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4785519" y="4847577"/>
            <a:ext cx="520456" cy="3785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63155" y="5038855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76418" y="6288778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88267" y="5427660"/>
            <a:ext cx="520456" cy="37851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638280" y="5579989"/>
            <a:ext cx="1052239" cy="3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54697" y="617354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05319" y="6191125"/>
            <a:ext cx="7875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1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02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3719" y="3393468"/>
            <a:ext cx="44857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gai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98084" y="338621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440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454003" y="1105961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️⃣ Bộ 30+ hình nền hươu nai rừng ngây thơ đẹp nhất ™ WikiLaptop.co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 bwMode="auto">
          <a:xfrm>
            <a:off x="5623719" y="2667000"/>
            <a:ext cx="6215595" cy="386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ikilaptop.com/wp-content/uploads/2021/01/1610481525_394_Bo-30-hinh-nen-huou-nai-rung-ngay-tho-de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327366" y="381000"/>
            <a:ext cx="6173105" cy="375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461"/>
          <a:stretch/>
        </p:blipFill>
        <p:spPr bwMode="auto">
          <a:xfrm>
            <a:off x="202893" y="210457"/>
            <a:ext cx="6030426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trận chiến hung dữ nhất thế giới động vật - vozForu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23" y="2743200"/>
            <a:ext cx="5825247" cy="38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7222" r="50000" b="30278"/>
          <a:stretch/>
        </p:blipFill>
        <p:spPr>
          <a:xfrm>
            <a:off x="7283675" y="1182519"/>
            <a:ext cx="2575764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3" b="78056"/>
          <a:stretch/>
        </p:blipFill>
        <p:spPr>
          <a:xfrm>
            <a:off x="4742386" y="1304925"/>
            <a:ext cx="2537319" cy="242373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8" t="-2222" b="78056"/>
          <a:stretch/>
        </p:blipFill>
        <p:spPr>
          <a:xfrm>
            <a:off x="2111634" y="1090478"/>
            <a:ext cx="2672822" cy="2669179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45682" r="24191" b="30033"/>
          <a:stretch/>
        </p:blipFill>
        <p:spPr>
          <a:xfrm>
            <a:off x="2192666" y="3646362"/>
            <a:ext cx="2665535" cy="268223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t="20833" r="24453" b="54167"/>
          <a:stretch/>
        </p:blipFill>
        <p:spPr>
          <a:xfrm>
            <a:off x="7283675" y="3606868"/>
            <a:ext cx="2638499" cy="2761220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8" r="75373" b="8056"/>
          <a:stretch/>
        </p:blipFill>
        <p:spPr>
          <a:xfrm>
            <a:off x="4742387" y="3790950"/>
            <a:ext cx="2537319" cy="2393057"/>
          </a:xfrm>
          <a:prstGeom prst="rect">
            <a:avLst/>
          </a:prstGeom>
        </p:spPr>
      </p:pic>
      <p:pic>
        <p:nvPicPr>
          <p:cNvPr id="307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nhìn thấy một con vật trông như thế nào?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con đã làm gì tiếp theo?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thử đoán xem nai con sẽ nói gì với mẹ?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3929" y="5358426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Nai mẹ nói gì với con?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6" grpId="0" animBg="1"/>
      <p:bldP spid="61" grpId="0" animBg="1"/>
      <p:bldP spid="6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12465" y="4159467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0815" y="4159467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60044" y="4159466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1" y="2874238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7650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Nai con nhìn thấy con gì bé nhỏ, thân đầy gai nhọn trên bãi cỏ. Nó chạy về nhà, hổn hển kể cho mẹ nghe. Nai mẹ tủm tỉm: “Bạn nhím đấy, con ạ”.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32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33" y="1871726"/>
            <a:ext cx="7500772" cy="49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/>
          <p:cNvSpPr txBox="1">
            <a:spLocks/>
          </p:cNvSpPr>
          <p:nvPr/>
        </p:nvSpPr>
        <p:spPr>
          <a:xfrm>
            <a:off x="940565" y="3671455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2"/>
          <p:cNvSpPr txBox="1">
            <a:spLocks/>
          </p:cNvSpPr>
          <p:nvPr/>
        </p:nvSpPr>
        <p:spPr>
          <a:xfrm>
            <a:off x="940724" y="223933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4"/>
          <p:cNvSpPr txBox="1">
            <a:spLocks/>
          </p:cNvSpPr>
          <p:nvPr/>
        </p:nvSpPr>
        <p:spPr>
          <a:xfrm>
            <a:off x="4594719" y="371868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5"/>
          <p:cNvSpPr txBox="1">
            <a:spLocks/>
          </p:cNvSpPr>
          <p:nvPr/>
        </p:nvSpPr>
        <p:spPr>
          <a:xfrm>
            <a:off x="4589668" y="22098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8"/>
          <p:cNvSpPr txBox="1">
            <a:spLocks/>
          </p:cNvSpPr>
          <p:nvPr/>
        </p:nvSpPr>
        <p:spPr>
          <a:xfrm>
            <a:off x="8252319" y="36576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9"/>
          <p:cNvSpPr txBox="1">
            <a:spLocks/>
          </p:cNvSpPr>
          <p:nvPr/>
        </p:nvSpPr>
        <p:spPr>
          <a:xfrm>
            <a:off x="8273427" y="227395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463220" y="2514666"/>
            <a:ext cx="675409" cy="6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41953" y="3897228"/>
            <a:ext cx="675409" cy="666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122215" y="3958314"/>
            <a:ext cx="675409" cy="6664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779293" y="3946789"/>
            <a:ext cx="675409" cy="666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31347" y="2421718"/>
            <a:ext cx="675409" cy="6664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771265" y="2485868"/>
            <a:ext cx="675409" cy="666497"/>
          </a:xfrm>
          <a:prstGeom prst="rect">
            <a:avLst/>
          </a:prstGeom>
        </p:spPr>
      </p:pic>
      <p:sp>
        <p:nvSpPr>
          <p:cNvPr id="23" name="1"/>
          <p:cNvSpPr txBox="1">
            <a:spLocks/>
          </p:cNvSpPr>
          <p:nvPr/>
        </p:nvSpPr>
        <p:spPr>
          <a:xfrm>
            <a:off x="4619273" y="523765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trùm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8273427" y="5284889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120661" y="5463431"/>
            <a:ext cx="675409" cy="6664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00923" y="5524517"/>
            <a:ext cx="675409" cy="666497"/>
          </a:xfrm>
          <a:prstGeom prst="rect">
            <a:avLst/>
          </a:prstGeom>
        </p:spPr>
      </p:pic>
      <p:sp>
        <p:nvSpPr>
          <p:cNvPr id="27" name="9"/>
          <p:cNvSpPr txBox="1">
            <a:spLocks/>
          </p:cNvSpPr>
          <p:nvPr/>
        </p:nvSpPr>
        <p:spPr>
          <a:xfrm>
            <a:off x="954903" y="522816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452741" y="5440084"/>
            <a:ext cx="675409" cy="66649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46023" y="563536"/>
            <a:ext cx="11643519" cy="134686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vần hoặc tiếng chứa vần em vừa học.</a:t>
            </a:r>
          </a:p>
        </p:txBody>
      </p:sp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2" y="324167"/>
            <a:ext cx="10568307" cy="561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0"/>
          <a:stretch/>
        </p:blipFill>
        <p:spPr bwMode="auto">
          <a:xfrm>
            <a:off x="3261519" y="1295400"/>
            <a:ext cx="6143601" cy="339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196387" y="1504741"/>
            <a:ext cx="3589586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tem thư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14680" y="3171094"/>
            <a:ext cx="4953000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thềm nhà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28041" y="4787838"/>
            <a:ext cx="4534215" cy="87379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tủm tỉm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0668" y="1676400"/>
            <a:ext cx="11540331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Chim ri cần cù tìm cỏ khô về làm tổ. Đêm qua, nó bị ốm. 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0668" y="1676400"/>
            <a:ext cx="11540331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429</Words>
  <Application>Microsoft Office PowerPoint</Application>
  <PresentationFormat>Custom</PresentationFormat>
  <Paragraphs>120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.VnArial</vt:lpstr>
      <vt:lpstr>.VnCooper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 4H Normal</vt:lpstr>
      <vt:lpstr>VNI-Avo</vt:lpstr>
      <vt:lpstr>Office Theme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318</cp:revision>
  <dcterms:created xsi:type="dcterms:W3CDTF">2021-05-08T14:00:55Z</dcterms:created>
  <dcterms:modified xsi:type="dcterms:W3CDTF">2024-05-10T02:04:54Z</dcterms:modified>
</cp:coreProperties>
</file>