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42" r:id="rId2"/>
    <p:sldId id="343" r:id="rId3"/>
    <p:sldId id="257" r:id="rId4"/>
    <p:sldId id="341" r:id="rId5"/>
    <p:sldId id="259" r:id="rId6"/>
    <p:sldId id="340" r:id="rId7"/>
    <p:sldId id="260" r:id="rId8"/>
    <p:sldId id="324" r:id="rId9"/>
    <p:sldId id="336" r:id="rId10"/>
    <p:sldId id="263" r:id="rId11"/>
    <p:sldId id="282" r:id="rId12"/>
    <p:sldId id="283" r:id="rId13"/>
    <p:sldId id="284" r:id="rId14"/>
    <p:sldId id="264" r:id="rId15"/>
    <p:sldId id="265" r:id="rId16"/>
    <p:sldId id="262" r:id="rId17"/>
    <p:sldId id="344" r:id="rId18"/>
    <p:sldId id="345" r:id="rId19"/>
    <p:sldId id="346" r:id="rId20"/>
    <p:sldId id="347" r:id="rId21"/>
    <p:sldId id="351" r:id="rId22"/>
    <p:sldId id="352" r:id="rId23"/>
    <p:sldId id="349" r:id="rId24"/>
    <p:sldId id="348" r:id="rId25"/>
    <p:sldId id="314" r:id="rId26"/>
    <p:sldId id="272" r:id="rId27"/>
    <p:sldId id="339" r:id="rId28"/>
    <p:sldId id="338" r:id="rId29"/>
    <p:sldId id="326" r:id="rId30"/>
    <p:sldId id="274" r:id="rId31"/>
    <p:sldId id="275" r:id="rId32"/>
    <p:sldId id="337" r:id="rId33"/>
    <p:sldId id="277" r:id="rId34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DED"/>
    <a:srgbClr val="BD19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103" autoAdjust="0"/>
  </p:normalViewPr>
  <p:slideViewPr>
    <p:cSldViewPr>
      <p:cViewPr varScale="1">
        <p:scale>
          <a:sx n="80" d="100"/>
          <a:sy n="80" d="100"/>
        </p:scale>
        <p:origin x="206" y="53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07/11/2021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Hay còn</a:t>
            </a:r>
            <a:r>
              <a:rPr lang="en-US" baseline="0" smtClean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737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07/11/2021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07/11/2021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07/11/2021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07/11/2021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microsoft.com/office/2007/relationships/hdphoto" Target="../media/hdphoto1.wdp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17" Type="http://schemas.microsoft.com/office/2007/relationships/hdphoto" Target="../media/hdphoto3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5" Type="http://schemas.microsoft.com/office/2007/relationships/hdphoto" Target="../media/hdphoto2.wdp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Relationship Id="rId1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" t="46667" r="-845" b="45000"/>
          <a:stretch/>
        </p:blipFill>
        <p:spPr>
          <a:xfrm>
            <a:off x="619920" y="2095499"/>
            <a:ext cx="11175999" cy="7024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6" b="53334"/>
          <a:stretch/>
        </p:blipFill>
        <p:spPr>
          <a:xfrm>
            <a:off x="569913" y="1097162"/>
            <a:ext cx="11149806" cy="7024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33" b="53334"/>
          <a:stretch/>
        </p:blipFill>
        <p:spPr>
          <a:xfrm>
            <a:off x="542924" y="3086102"/>
            <a:ext cx="11149806" cy="7048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" t="28333" r="-845" b="62188"/>
          <a:stretch/>
        </p:blipFill>
        <p:spPr>
          <a:xfrm>
            <a:off x="659607" y="79773"/>
            <a:ext cx="11136312" cy="7215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81098"/>
          <a:stretch/>
        </p:blipFill>
        <p:spPr>
          <a:xfrm>
            <a:off x="569913" y="5029200"/>
            <a:ext cx="11099798" cy="533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6" b="71250"/>
          <a:stretch/>
        </p:blipFill>
        <p:spPr>
          <a:xfrm>
            <a:off x="569913" y="3961210"/>
            <a:ext cx="11124803" cy="66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9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13" y="4800599"/>
            <a:ext cx="12601576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724549" y="762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24431" y="1967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21244" y="1967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25738" y="3301085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253838" y="762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lang="en-US" sz="8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739235" y="762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en-US" sz="8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183237" y="3829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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9903" y="5130077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630803" y="5130077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03641" y="5130077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5" y="612987"/>
            <a:ext cx="5895044" cy="364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ưới đất 2 tháng chỉ để tỏa sáng 5 ngày: Vòng đời đom đóm thức tỉ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735" y="612987"/>
            <a:ext cx="5863784" cy="367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25968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65691" y="5259681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98" name="Picture 2" descr="Tìm Hiểu Về Chó Đốm (Dalmatian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296" y="32657"/>
            <a:ext cx="6215595" cy="466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715011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122" name="Picture 2" descr="DANANG] MÂM CƠM BẮC ẤM CÚNG GIỮA LÒNG ĐÀ NẴNG | Grab 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487" y="235625"/>
            <a:ext cx="6409832" cy="485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ANANG] MÂM CƠM BẮC ẤM CÚNG GIỮA LÒNG ĐÀ NẴNG | Grab V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864" y="1619426"/>
            <a:ext cx="3491055" cy="264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ìm Hiểu Về Chó Đốm (Dalmatian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119" y="1639713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2"/>
          <a:stretch/>
        </p:blipFill>
        <p:spPr bwMode="auto">
          <a:xfrm>
            <a:off x="289719" y="1612324"/>
            <a:ext cx="3461090" cy="265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7278163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489553" y="471909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704511" y="4719095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309817" y="563880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21207" y="563880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72857" y="5638800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7690" y="4419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96191" y="44196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28398" y="4419600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204759" y="4419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148451" y="4419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962367" y="4419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534" y="146273"/>
            <a:ext cx="6519245" cy="447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540367" y="2665647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3734696" y="1306446"/>
            <a:ext cx="4692446" cy="424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23719" y="2590801"/>
            <a:ext cx="3124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om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2213844" y="90411"/>
            <a:ext cx="2720670" cy="606130"/>
          </a:xfrm>
          <a:prstGeom prst="roundRect">
            <a:avLst/>
          </a:prstGeom>
          <a:solidFill>
            <a:srgbClr val="CC00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776019" y="36874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840642" y="61398"/>
            <a:ext cx="3467074" cy="727292"/>
            <a:chOff x="-545548" y="-236493"/>
            <a:chExt cx="1805014" cy="727292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 dirty="0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175920" y="3810001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95319" y="3962400"/>
            <a:ext cx="1219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ơm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219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45"/>
    </mc:Choice>
    <mc:Fallback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2919" y="1371600"/>
            <a:ext cx="6096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61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45"/>
    </mc:Choice>
    <mc:Fallback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1519" y="1676400"/>
            <a:ext cx="60960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34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45"/>
    </mc:Choice>
    <mc:Fallback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" b="90000"/>
          <a:stretch/>
        </p:blipFill>
        <p:spPr>
          <a:xfrm>
            <a:off x="975519" y="564351"/>
            <a:ext cx="10298112" cy="5786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 b="35000"/>
          <a:stretch/>
        </p:blipFill>
        <p:spPr>
          <a:xfrm>
            <a:off x="950913" y="1325559"/>
            <a:ext cx="10298112" cy="65008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42519" y="2520159"/>
            <a:ext cx="304800" cy="33615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04119" y="2099862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Trâm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mía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27919" y="2768873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căn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8319" y="3397204"/>
            <a:ext cx="1150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Nhâm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chớ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giỡn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ơ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2919" y="1524000"/>
            <a:ext cx="609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19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45"/>
    </mc:Choice>
    <mc:Fallback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05470" cy="68410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9719" y="373375"/>
            <a:ext cx="3672999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300" dirty="0">
                <a:latin typeface="HP001" panose="020B0603050302020204" pitchFamily="34" charset="0"/>
                <a:ea typeface="HP001" panose="020B0603050302020204" pitchFamily="34" charset="0"/>
              </a:rPr>
              <a:t>o</a:t>
            </a:r>
            <a:r>
              <a:rPr lang="el-GR" sz="15300" dirty="0">
                <a:latin typeface="HP001" panose="020B0603050302020204" pitchFamily="34" charset="0"/>
                <a:ea typeface="HP001" panose="020B0603050302020204" pitchFamily="34" charset="0"/>
              </a:rPr>
              <a:t>Ψ</a:t>
            </a:r>
            <a:r>
              <a:rPr lang="en-US" sz="15300" dirty="0" smtClean="0">
                <a:latin typeface="HP001" panose="020B0603050302020204" pitchFamily="34" charset="0"/>
                <a:ea typeface="HP001" panose="020B0603050302020204" pitchFamily="34" charset="0"/>
              </a:rPr>
              <a:t>   </a:t>
            </a:r>
            <a:endParaRPr lang="en-US" sz="15300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7382" y="3442288"/>
            <a:ext cx="11267073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300" dirty="0">
                <a:latin typeface="HP001" panose="020B0603050302020204" pitchFamily="34" charset="0"/>
                <a:ea typeface="HP001" panose="020B0603050302020204" pitchFamily="34" charset="0"/>
              </a:rPr>
              <a:t>ơ</a:t>
            </a:r>
            <a:r>
              <a:rPr lang="el-GR" sz="15300" dirty="0">
                <a:latin typeface="HP001" panose="020B0603050302020204" pitchFamily="34" charset="0"/>
                <a:ea typeface="HP001" panose="020B0603050302020204" pitchFamily="34" charset="0"/>
              </a:rPr>
              <a:t>Ψ</a:t>
            </a:r>
            <a:endParaRPr lang="en-US" sz="15300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52437" y="373375"/>
            <a:ext cx="8854599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300" dirty="0" smtClean="0">
                <a:latin typeface="HP001" panose="020B0603050302020204" pitchFamily="34" charset="0"/>
                <a:ea typeface="HP001" panose="020B0603050302020204" pitchFamily="34" charset="0"/>
              </a:rPr>
              <a:t>   </a:t>
            </a:r>
            <a:r>
              <a:rPr lang="en-US" sz="15300" dirty="0">
                <a:latin typeface="HP001" panose="020B0603050302020204" pitchFamily="34" charset="0"/>
                <a:ea typeface="HP001" panose="020B0603050302020204" pitchFamily="34" charset="0"/>
              </a:rPr>
              <a:t>ô</a:t>
            </a:r>
            <a:r>
              <a:rPr lang="el-GR" sz="15300" dirty="0">
                <a:latin typeface="HP001" panose="020B0603050302020204" pitchFamily="34" charset="0"/>
                <a:ea typeface="HP001" panose="020B0603050302020204" pitchFamily="34" charset="0"/>
              </a:rPr>
              <a:t>Ψ</a:t>
            </a:r>
            <a:endParaRPr lang="en-US" sz="15300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68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05470" cy="6781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9198" y="1905000"/>
            <a:ext cx="1126707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5300" dirty="0">
                <a:latin typeface="HP001" panose="020B0603050302020204" pitchFamily="34" charset="0"/>
                <a:ea typeface="HP001" panose="020B0603050302020204" pitchFamily="34" charset="0"/>
              </a:rPr>
              <a:t>ε</a:t>
            </a:r>
            <a:r>
              <a:rPr lang="en-US" sz="15300" dirty="0">
                <a:latin typeface="HP001" panose="020B0603050302020204" pitchFamily="34" charset="0"/>
                <a:ea typeface="HP001" panose="020B0603050302020204" pitchFamily="34" charset="0"/>
              </a:rPr>
              <a:t>ó </a:t>
            </a:r>
            <a:r>
              <a:rPr lang="en-US" sz="15300" dirty="0" err="1">
                <a:latin typeface="HP001" panose="020B0603050302020204" pitchFamily="34" charset="0"/>
                <a:ea typeface="HP001" panose="020B0603050302020204" pitchFamily="34" charset="0"/>
              </a:rPr>
              <a:t>đố</a:t>
            </a:r>
            <a:r>
              <a:rPr lang="el-GR" sz="15300" dirty="0">
                <a:latin typeface="HP001" panose="020B0603050302020204" pitchFamily="34" charset="0"/>
                <a:ea typeface="HP001" panose="020B0603050302020204" pitchFamily="34" charset="0"/>
              </a:rPr>
              <a:t>Ψ</a:t>
            </a:r>
            <a:endParaRPr lang="en-US" sz="15300" dirty="0">
              <a:latin typeface="HP001" panose="020B0603050302020204" pitchFamily="34" charset="0"/>
              <a:ea typeface="HP001" panose="020B0603050302020204" pitchFamily="34" charset="0"/>
            </a:endParaRPr>
          </a:p>
          <a:p>
            <a:endParaRPr lang="en-US" sz="15100" dirty="0">
              <a:solidFill>
                <a:schemeClr val="bg1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9199" y="4952614"/>
            <a:ext cx="11267073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300" dirty="0">
                <a:latin typeface="HP001" panose="020B0603050302020204" pitchFamily="34" charset="0"/>
                <a:ea typeface="HP001" panose="020B0603050302020204" pitchFamily="34" charset="0"/>
              </a:rPr>
              <a:t>Ǻɤʎ cơ</a:t>
            </a:r>
            <a:r>
              <a:rPr lang="el-GR" sz="15300" dirty="0">
                <a:latin typeface="HP001" panose="020B0603050302020204" pitchFamily="34" charset="0"/>
                <a:ea typeface="HP001" panose="020B0603050302020204" pitchFamily="34" charset="0"/>
              </a:rPr>
              <a:t>Ψ</a:t>
            </a:r>
            <a:endParaRPr lang="en-US" sz="15300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79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83596" y="15240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>
                <a:solidFill>
                  <a:srgbClr val="FFCC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 2</a:t>
            </a:r>
            <a:endParaRPr lang="vi-VN" sz="13800" dirty="0">
              <a:solidFill>
                <a:srgbClr val="FFCC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132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sp>
        <p:nvSpPr>
          <p:cNvPr id="7" name="TextBox 6"/>
          <p:cNvSpPr txBox="1"/>
          <p:nvPr/>
        </p:nvSpPr>
        <p:spPr>
          <a:xfrm>
            <a:off x="5167578" y="182895"/>
            <a:ext cx="48654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VNI-Avo" pitchFamily="2" charset="0"/>
              </a:rPr>
              <a:t>om  oâm  ôm</a:t>
            </a:r>
            <a:endParaRPr lang="en-US" sz="4400" b="1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062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45"/>
    </mc:Choice>
    <mc:Fallback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2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722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45"/>
    </mc:Choice>
    <mc:Fallback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9" t="27976" r="29449" b="22222"/>
          <a:stretch/>
        </p:blipFill>
        <p:spPr bwMode="auto">
          <a:xfrm>
            <a:off x="3627438" y="9524"/>
            <a:ext cx="8534400" cy="608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540690" y="1540689"/>
            <a:ext cx="6686551" cy="36051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32719" y="5742056"/>
            <a:ext cx="263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4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43</a:t>
            </a:r>
            <a:endParaRPr lang="en-US" sz="4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247650" y="44958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qua,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xóm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Hạ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thăm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giỏ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cam.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cam to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phần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khen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311281" y="5257800"/>
            <a:ext cx="9596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6167344" y="5237845"/>
            <a:ext cx="980375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445356" y="6451858"/>
            <a:ext cx="11211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410399" y="5337559"/>
            <a:ext cx="156136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302766" y="4417629"/>
            <a:ext cx="323162" cy="2350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  <a:endParaRPr lang="en-US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046460" y="5254504"/>
            <a:ext cx="323162" cy="2350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  <a:endParaRPr lang="en-US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134371" y="5252326"/>
            <a:ext cx="12903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423106" y="5867400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7349390" y="5223869"/>
            <a:ext cx="323162" cy="2350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  <a:endParaRPr lang="en-US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9357519" y="5895230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601480" y="6425605"/>
            <a:ext cx="293784" cy="258531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  <a:endParaRPr lang="en-US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95820" y="207638"/>
            <a:ext cx="2369227" cy="822959"/>
            <a:chOff x="170930" y="1458734"/>
            <a:chExt cx="1781330" cy="617220"/>
          </a:xfrm>
        </p:grpSpPr>
        <p:sp>
          <p:nvSpPr>
            <p:cNvPr id="20" name="Rounded Rectangle 19"/>
            <p:cNvSpPr/>
            <p:nvPr/>
          </p:nvSpPr>
          <p:spPr>
            <a:xfrm>
              <a:off x="487634" y="1490471"/>
              <a:ext cx="1464626" cy="58337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70930" y="1458734"/>
              <a:ext cx="618751" cy="6172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81EE97AF-0C34-4009-B66D-7D8D83DC8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489" y="273766"/>
            <a:ext cx="6118860" cy="4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2" grpId="0" animBg="1"/>
      <p:bldP spid="13" grpId="0" animBg="1"/>
      <p:bldP spid="16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94519" y="22860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252119" y="22860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xóm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909719" y="2286000"/>
            <a:ext cx="3716963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</a:p>
        </p:txBody>
      </p:sp>
    </p:spTree>
    <p:extLst>
      <p:ext uri="{BB962C8B-B14F-4D97-AF65-F5344CB8AC3E}">
        <p14:creationId xmlns:p14="http://schemas.microsoft.com/office/powerpoint/2010/main" val="224995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47648" y="891871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qua, cô Mơ ở xóm Hạ đến thăm nhà Hà. Cô cho Hà giỏ cam. Hà chọn quả cam to phần bố. Mẹ khen và thơm lên má Hà.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1454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Mơ cho hà cái gì?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1454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 đã làm gì khi nhận được giỏ cam?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242719" y="1947862"/>
            <a:ext cx="6324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47648" y="2743200"/>
            <a:ext cx="100242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71454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sao mẹ khen Hà?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57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47650" y="4705344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qua, cô Mơ ở xóm Hạ đến thăm nhà Hà. Cô cho Hà giỏ cam. Hà chọn quả cam to phần bố. Mẹ khen và thơm lên má Hà.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36"/>
          <a:stretch/>
        </p:blipFill>
        <p:spPr bwMode="auto">
          <a:xfrm>
            <a:off x="1023617" y="2857500"/>
            <a:ext cx="10117778" cy="220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018" y="-187311"/>
            <a:ext cx="5387806" cy="370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715209" y="727740"/>
            <a:ext cx="47314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lỗi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D7A98F-AB87-4FD3-AA47-F41A09BAA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490" y="1633791"/>
            <a:ext cx="10594857" cy="514800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95820" y="207638"/>
            <a:ext cx="2369227" cy="822959"/>
            <a:chOff x="170930" y="1458734"/>
            <a:chExt cx="1781330" cy="617220"/>
          </a:xfrm>
        </p:grpSpPr>
        <p:sp>
          <p:nvSpPr>
            <p:cNvPr id="9" name="Rounded Rectangle 8"/>
            <p:cNvSpPr/>
            <p:nvPr/>
          </p:nvSpPr>
          <p:spPr>
            <a:xfrm>
              <a:off x="487634" y="1490471"/>
              <a:ext cx="1464626" cy="58337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70930" y="1458734"/>
              <a:ext cx="618751" cy="6172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364007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47650" y="4705344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qua, cô Mơ ở xóm Hạ đến thăm nhà Hà. Cô cho Hà giỏ cam. Hà chọn quả cam to phần bố. Mẹ khen và thơm lên má Hà.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36"/>
          <a:stretch/>
        </p:blipFill>
        <p:spPr bwMode="auto">
          <a:xfrm>
            <a:off x="1023617" y="2876550"/>
            <a:ext cx="10117778" cy="220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018" y="-149211"/>
            <a:ext cx="5387806" cy="370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02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  <a:endParaRPr lang="en-US" sz="800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1"/>
          <p:cNvSpPr txBox="1">
            <a:spLocks/>
          </p:cNvSpPr>
          <p:nvPr/>
        </p:nvSpPr>
        <p:spPr>
          <a:xfrm>
            <a:off x="940565" y="4362572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tâm tre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2"/>
          <p:cNvSpPr txBox="1">
            <a:spLocks/>
          </p:cNvSpPr>
          <p:nvPr/>
        </p:nvSpPr>
        <p:spPr>
          <a:xfrm>
            <a:off x="940724" y="2817808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èn pin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4"/>
          <p:cNvSpPr txBox="1">
            <a:spLocks/>
          </p:cNvSpPr>
          <p:nvPr/>
        </p:nvSpPr>
        <p:spPr>
          <a:xfrm>
            <a:off x="4594719" y="4409803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mận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5"/>
          <p:cNvSpPr txBox="1">
            <a:spLocks/>
          </p:cNvSpPr>
          <p:nvPr/>
        </p:nvSpPr>
        <p:spPr>
          <a:xfrm>
            <a:off x="4589668" y="2788276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sôn ca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8"/>
          <p:cNvSpPr txBox="1">
            <a:spLocks/>
          </p:cNvSpPr>
          <p:nvPr/>
        </p:nvSpPr>
        <p:spPr>
          <a:xfrm>
            <a:off x="8252319" y="4348717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àn gà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9"/>
          <p:cNvSpPr txBox="1">
            <a:spLocks/>
          </p:cNvSpPr>
          <p:nvPr/>
        </p:nvSpPr>
        <p:spPr>
          <a:xfrm>
            <a:off x="8273427" y="2852426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 thăn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18959" r="50000" b="26434"/>
          <a:stretch/>
        </p:blipFill>
        <p:spPr>
          <a:xfrm>
            <a:off x="3463220" y="3093142"/>
            <a:ext cx="675409" cy="66649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17086" r="5764" b="28307"/>
          <a:stretch/>
        </p:blipFill>
        <p:spPr>
          <a:xfrm>
            <a:off x="3441953" y="4588345"/>
            <a:ext cx="675409" cy="66649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18959" r="50000" b="26434"/>
          <a:stretch/>
        </p:blipFill>
        <p:spPr>
          <a:xfrm>
            <a:off x="7122215" y="4649431"/>
            <a:ext cx="675409" cy="66649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18959" r="50000" b="26434"/>
          <a:stretch/>
        </p:blipFill>
        <p:spPr>
          <a:xfrm>
            <a:off x="10779293" y="4637906"/>
            <a:ext cx="675409" cy="66649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17086" r="5764" b="28307"/>
          <a:stretch/>
        </p:blipFill>
        <p:spPr>
          <a:xfrm>
            <a:off x="7131347" y="3000194"/>
            <a:ext cx="675409" cy="66649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17086" r="5764" b="28307"/>
          <a:stretch/>
        </p:blipFill>
        <p:spPr>
          <a:xfrm>
            <a:off x="10771265" y="3064344"/>
            <a:ext cx="675409" cy="66649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18959" r="50000" b="26434"/>
          <a:stretch/>
        </p:blipFill>
        <p:spPr>
          <a:xfrm>
            <a:off x="4600245" y="413395"/>
            <a:ext cx="1447800" cy="142869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17086" r="5764" b="28307"/>
          <a:stretch/>
        </p:blipFill>
        <p:spPr>
          <a:xfrm>
            <a:off x="6044270" y="431538"/>
            <a:ext cx="1447800" cy="142869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014237" y="734406"/>
            <a:ext cx="3168445" cy="822959"/>
            <a:chOff x="170930" y="1458734"/>
            <a:chExt cx="2382231" cy="617220"/>
          </a:xfrm>
        </p:grpSpPr>
        <p:sp>
          <p:nvSpPr>
            <p:cNvPr id="18" name="Rounded Rectangle 17"/>
            <p:cNvSpPr/>
            <p:nvPr/>
          </p:nvSpPr>
          <p:spPr>
            <a:xfrm>
              <a:off x="487634" y="1490471"/>
              <a:ext cx="2065527" cy="58337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70930" y="1458734"/>
              <a:ext cx="618751" cy="6172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026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3C7AB01-4022-413E-A859-FCF17FFD0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536" y="469303"/>
            <a:ext cx="9194783" cy="516023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F137561-3962-4494-9C25-68E2FDA9FE4B}"/>
              </a:ext>
            </a:extLst>
          </p:cNvPr>
          <p:cNvSpPr txBox="1">
            <a:spLocks/>
          </p:cNvSpPr>
          <p:nvPr/>
        </p:nvSpPr>
        <p:spPr>
          <a:xfrm>
            <a:off x="1989780" y="5375892"/>
            <a:ext cx="7674294" cy="1322491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>
                <a:solidFill>
                  <a:schemeClr val="tx2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Hương cốm thơm thôn xóm</a:t>
            </a:r>
            <a:r>
              <a: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C278004-E2EA-4D47-AC71-4BE3FCD71DC5}"/>
              </a:ext>
            </a:extLst>
          </p:cNvPr>
          <p:cNvSpPr txBox="1">
            <a:spLocks/>
          </p:cNvSpPr>
          <p:nvPr/>
        </p:nvSpPr>
        <p:spPr>
          <a:xfrm>
            <a:off x="1989780" y="5378754"/>
            <a:ext cx="7674294" cy="131676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Hương c</a:t>
            </a:r>
            <a:r>
              <a:rPr lang="en-US" sz="5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r>
              <a: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th</a:t>
            </a:r>
            <a:r>
              <a:rPr lang="en-US" sz="5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r>
              <a: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thôn x</a:t>
            </a:r>
            <a:r>
              <a:rPr lang="en-US" sz="5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r>
              <a: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80209" y="267955"/>
            <a:ext cx="3168445" cy="822959"/>
            <a:chOff x="170930" y="1458734"/>
            <a:chExt cx="2382231" cy="617220"/>
          </a:xfrm>
        </p:grpSpPr>
        <p:sp>
          <p:nvSpPr>
            <p:cNvPr id="4" name="Rounded Rectangle 3"/>
            <p:cNvSpPr/>
            <p:nvPr/>
          </p:nvSpPr>
          <p:spPr>
            <a:xfrm>
              <a:off x="487634" y="1490471"/>
              <a:ext cx="2065527" cy="58337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170930" y="1458734"/>
              <a:ext cx="618751" cy="6172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610"/>
            <a:ext cx="12177145" cy="684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78" y="2637705"/>
            <a:ext cx="1655299" cy="3997299"/>
          </a:xfrm>
          <a:prstGeom prst="rect">
            <a:avLst/>
          </a:prstGeom>
        </p:spPr>
      </p:pic>
      <p:sp>
        <p:nvSpPr>
          <p:cNvPr id="6" name="Google Shape;54;p13"/>
          <p:cNvSpPr txBox="1">
            <a:spLocks/>
          </p:cNvSpPr>
          <p:nvPr/>
        </p:nvSpPr>
        <p:spPr>
          <a:xfrm>
            <a:off x="4480719" y="771933"/>
            <a:ext cx="7476273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8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8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36</a:t>
            </a:r>
            <a:r>
              <a:rPr lang="vi-VN" sz="8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vi-VN" sz="10666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/>
            </a:r>
            <a:br>
              <a:rPr lang="vi-VN" sz="10666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10666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om ôm ơm</a:t>
            </a:r>
            <a:endParaRPr lang="vi-VN" sz="10666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40A249-0665-EB47-8397-02AD11EBA0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428" y="152400"/>
            <a:ext cx="1799042" cy="79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5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24549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729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8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729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4063085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253838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39235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183237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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80209" y="267955"/>
            <a:ext cx="2444339" cy="822959"/>
            <a:chOff x="170930" y="1458734"/>
            <a:chExt cx="1837804" cy="617220"/>
          </a:xfrm>
        </p:grpSpPr>
        <p:sp>
          <p:nvSpPr>
            <p:cNvPr id="13" name="Rounded Rectangle 12"/>
            <p:cNvSpPr/>
            <p:nvPr/>
          </p:nvSpPr>
          <p:spPr>
            <a:xfrm>
              <a:off x="487634" y="1490471"/>
              <a:ext cx="1521100" cy="58337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170930" y="1458734"/>
              <a:ext cx="618751" cy="6172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11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8919" y="392625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7469" y="392625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86019" y="392625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96269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33549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77905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7923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endParaRPr lang="en-US" sz="1150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42405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80049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endParaRPr lang="en-US" sz="1150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7690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096191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428398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04759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14845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962367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5968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77098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814103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56991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647383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47694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2" name="Picture 4" descr="Khóm, thần dược cho nướu răng và giảm câ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282" y="1104211"/>
            <a:ext cx="5183992" cy="34559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ây Hoa Tóc Tiên - cây hoa cảnh - cây trồng viền - Cây xanh Gia hu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80" y="1076510"/>
            <a:ext cx="4640049" cy="348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ỬA UỐN VÒM -0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23"/>
          <a:stretch/>
        </p:blipFill>
        <p:spPr bwMode="auto">
          <a:xfrm>
            <a:off x="1305408" y="970163"/>
            <a:ext cx="3748591" cy="369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ranh dán tường con đường vòm cây xanh C006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799" y="970163"/>
            <a:ext cx="5531274" cy="368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ách Làm Món Nộm sứa xoài của Trần Lan Anh - Cookpa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4211"/>
            <a:ext cx="5218022" cy="369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ình nộm hơi quảng cáo (mẫu 01) - Hình nộm hơi quảng cáo - Minh Sơ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511" y="1104211"/>
            <a:ext cx="6571358" cy="369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20" descr="Rơ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2" descr="Rơ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78" name="Picture 30" descr="Tôm Sú Biển Kiên Giang size 18-22 [Sale 15%] - Duy Linh Foo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43" y="591027"/>
            <a:ext cx="6479405" cy="444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Bờm tóc cúc họa m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78"/>
          <a:stretch/>
        </p:blipFill>
        <p:spPr bwMode="auto">
          <a:xfrm>
            <a:off x="844992" y="1043747"/>
            <a:ext cx="4550127" cy="378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ình nền : động vật, con ngựa, Colt, Đồng cỏ, con voi con, Mare, Động vật,  Động vật có vú, Động vật có xương sống, Đóng lên, Bờm, Ngựa như động vậ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663" y="1010558"/>
            <a:ext cx="5053389" cy="379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Rơm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531" y="1486715"/>
            <a:ext cx="3660652" cy="293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MY FRIENDS: 007-CÂY RƠM NÀO Ở QUÊ NHÀ...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02" y="1505764"/>
            <a:ext cx="3908509" cy="293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Tìm hiểu cấu tạo và nguyên lý máy tuốt lúa hoạt động như thế nào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" y="1505764"/>
            <a:ext cx="4108894" cy="293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1843</TotalTime>
  <Words>246</Words>
  <Application>Microsoft Office PowerPoint</Application>
  <PresentationFormat>Custom</PresentationFormat>
  <Paragraphs>119</Paragraphs>
  <Slides>33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.VnArial</vt:lpstr>
      <vt:lpstr>.VnAvant</vt:lpstr>
      <vt:lpstr>.VnCooper</vt:lpstr>
      <vt:lpstr>Arial</vt:lpstr>
      <vt:lpstr>Arial Rounded MT Bold</vt:lpstr>
      <vt:lpstr>Arial-Rounded</vt:lpstr>
      <vt:lpstr>AvantGarde</vt:lpstr>
      <vt:lpstr>Bandit</vt:lpstr>
      <vt:lpstr>Calibri</vt:lpstr>
      <vt:lpstr>DomCasual</vt:lpstr>
      <vt:lpstr>HP001</vt:lpstr>
      <vt:lpstr>Patrick Hand SC</vt:lpstr>
      <vt:lpstr>VNI-Avo</vt:lpstr>
      <vt:lpstr>Office Theme</vt:lpstr>
      <vt:lpstr>PowerPoint Presentation</vt:lpstr>
      <vt:lpstr>PowerPoint Presentation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298</cp:revision>
  <dcterms:created xsi:type="dcterms:W3CDTF">2021-05-08T14:00:55Z</dcterms:created>
  <dcterms:modified xsi:type="dcterms:W3CDTF">2021-11-07T14:38:17Z</dcterms:modified>
</cp:coreProperties>
</file>