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361" r:id="rId3"/>
    <p:sldId id="346" r:id="rId4"/>
    <p:sldId id="347" r:id="rId5"/>
    <p:sldId id="259" r:id="rId6"/>
    <p:sldId id="338" r:id="rId7"/>
    <p:sldId id="260" r:id="rId8"/>
    <p:sldId id="324" r:id="rId9"/>
    <p:sldId id="351" r:id="rId10"/>
    <p:sldId id="350" r:id="rId11"/>
    <p:sldId id="282" r:id="rId12"/>
    <p:sldId id="283" r:id="rId13"/>
    <p:sldId id="284" r:id="rId14"/>
    <p:sldId id="264" r:id="rId15"/>
    <p:sldId id="265" r:id="rId16"/>
    <p:sldId id="340" r:id="rId17"/>
    <p:sldId id="341" r:id="rId18"/>
    <p:sldId id="342" r:id="rId19"/>
    <p:sldId id="343" r:id="rId20"/>
    <p:sldId id="344" r:id="rId21"/>
    <p:sldId id="345" r:id="rId22"/>
    <p:sldId id="356" r:id="rId23"/>
    <p:sldId id="357" r:id="rId24"/>
    <p:sldId id="358" r:id="rId25"/>
    <p:sldId id="268" r:id="rId26"/>
    <p:sldId id="286" r:id="rId27"/>
    <p:sldId id="339" r:id="rId28"/>
    <p:sldId id="272" r:id="rId29"/>
    <p:sldId id="336" r:id="rId30"/>
    <p:sldId id="337" r:id="rId31"/>
    <p:sldId id="326" r:id="rId32"/>
    <p:sldId id="274" r:id="rId33"/>
    <p:sldId id="331" r:id="rId34"/>
    <p:sldId id="332" r:id="rId35"/>
    <p:sldId id="327" r:id="rId36"/>
    <p:sldId id="328" r:id="rId37"/>
    <p:sldId id="329" r:id="rId38"/>
    <p:sldId id="330" r:id="rId39"/>
    <p:sldId id="333" r:id="rId40"/>
    <p:sldId id="275" r:id="rId41"/>
    <p:sldId id="335" r:id="rId42"/>
    <p:sldId id="277" r:id="rId4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103" autoAdjust="0"/>
  </p:normalViewPr>
  <p:slideViewPr>
    <p:cSldViewPr>
      <p:cViewPr varScale="1">
        <p:scale>
          <a:sx n="68" d="100"/>
          <a:sy n="68" d="100"/>
        </p:scale>
        <p:origin x="822" y="78"/>
      </p:cViewPr>
      <p:guideLst>
        <p:guide orient="horz" pos="2160"/>
        <p:guide pos="3831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</a:t>
            </a:r>
            <a:r>
              <a:rPr lang="en-US" baseline="0"/>
              <a:t> hãy nói tiếng hoặc từ có chứa âm ph </a:t>
            </a:r>
          </a:p>
          <a:p>
            <a:r>
              <a:rPr lang="en-US" baseline="0"/>
              <a:t>Phê trong từ cà phê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48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</a:t>
            </a:r>
            <a:r>
              <a:rPr lang="en-US" baseline="0"/>
              <a:t> hãy nói tiếng hoặc từ có chứa âm qu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14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45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cho HS nói về mùa hè ở quê em.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Để thực hiện tốt các yêu cầu, các bạn chuẩn bị cho cô SGK TV lớp 3 tập 1, vở ghi chép và bút viết nhé.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1A3DB-BEA0-4786-861A-8CC6974485B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627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49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56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67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0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478837" y="6818539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05100" y="914400"/>
            <a:ext cx="17743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ẵm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77611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cằm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0491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662319" y="535620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nhẩm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1677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88369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390005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226998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103851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479926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253838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225873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</a:t>
            </a:r>
          </a:p>
        </p:txBody>
      </p:sp>
    </p:spTree>
    <p:extLst>
      <p:ext uri="{BB962C8B-B14F-4D97-AF65-F5344CB8AC3E}">
        <p14:creationId xmlns:p14="http://schemas.microsoft.com/office/powerpoint/2010/main" val="212583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28624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07189" y="51286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pic>
        <p:nvPicPr>
          <p:cNvPr id="1026" name="Picture 2" descr="9 tác dụng tuyệt vời của quả c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2" y="956914"/>
            <a:ext cx="5671947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ận cảnh vườn cam cho lãi gần 1 tỷ đồng/năm của nông dân Hòa B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572" y="956913"/>
            <a:ext cx="4701547" cy="35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tăm tre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97815" y="5259681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pic>
        <p:nvPicPr>
          <p:cNvPr id="2050" name="Picture 2" descr="Tăm tre tiệt trù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9" y="655320"/>
            <a:ext cx="5364480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19" y="859660"/>
            <a:ext cx="4568190" cy="361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 sâm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47569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pic>
        <p:nvPicPr>
          <p:cNvPr id="3074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88" y="228600"/>
            <a:ext cx="7097131" cy="47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19" y="4261355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96" y="4261354"/>
            <a:ext cx="418129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81" y="4261353"/>
            <a:ext cx="496323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hiêm bao, mơ thấy củ sâm đánh lô đề con số gì 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60" y="1828800"/>
            <a:ext cx="3363331" cy="22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ăm tre – SIÊU THỊ HÀN QUỐC OK MAR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91" y="1657350"/>
            <a:ext cx="3439702" cy="272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Ăn cam có tác dụng gì? Nên ăn cam lúc nào tốt nhất?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1895813"/>
            <a:ext cx="3371773" cy="22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-183356" y="3558637"/>
            <a:ext cx="12528550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838745" y="-316962"/>
            <a:ext cx="10354174" cy="387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0" y="4833505"/>
            <a:ext cx="11500716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3556409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95119" y="2627574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 am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96006" y="275650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58181" y="22211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82787" y="227432"/>
            <a:ext cx="3467074" cy="727292"/>
            <a:chOff x="-545548" y="-236493"/>
            <a:chExt cx="1805014" cy="727292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iết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bảng</a:t>
              </a:r>
              <a:r>
                <a:rPr lang="vi-V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450631" y="396240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endParaRPr lang="en-US" sz="4000" dirty="0">
              <a:solidFill>
                <a:srgbClr val="FF0000"/>
              </a:solidFill>
              <a:latin typeface="HP001 4H Normal" panose="020B060402020202020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76319" y="41148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un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95417" y="39624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3718719" y="1212906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210765" y="2627574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 </a:t>
            </a:r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 pitchFamily="34" charset="0"/>
              </a:rPr>
              <a:t>am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75919" y="4025868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 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94919" y="3837568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 </a:t>
            </a:r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 pitchFamily="34" charset="0"/>
              </a:rPr>
              <a:t>ăm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751216" y="4025868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 </a:t>
            </a:r>
            <a:r>
              <a:rPr lang="en-US" sz="4000" b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  <a:cs typeface="Arial" pitchFamily="34" charset="0"/>
              </a:rPr>
              <a:t>âm</a:t>
            </a:r>
          </a:p>
        </p:txBody>
      </p:sp>
    </p:spTree>
    <p:extLst>
      <p:ext uri="{BB962C8B-B14F-4D97-AF65-F5344CB8AC3E}">
        <p14:creationId xmlns:p14="http://schemas.microsoft.com/office/powerpoint/2010/main" val="11844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919" y="1371600"/>
            <a:ext cx="6096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1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ă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919" y="1257300"/>
            <a:ext cx="6096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183"/>
          <a:stretch/>
        </p:blipFill>
        <p:spPr>
          <a:xfrm>
            <a:off x="550554" y="-35858"/>
            <a:ext cx="13486606" cy="6400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63062" y="1143000"/>
            <a:ext cx="152400" cy="27463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10662" y="865282"/>
            <a:ext cx="30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ư</a:t>
            </a:r>
          </a:p>
        </p:txBody>
      </p:sp>
      <p:sp>
        <p:nvSpPr>
          <p:cNvPr id="6" name="Rectangle 5"/>
          <p:cNvSpPr/>
          <p:nvPr/>
        </p:nvSpPr>
        <p:spPr>
          <a:xfrm>
            <a:off x="11596810" y="5486400"/>
            <a:ext cx="152399" cy="381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451740" y="5257800"/>
            <a:ext cx="30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1127160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919" y="914400"/>
            <a:ext cx="6096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0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47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147219" y="-914400"/>
            <a:ext cx="5867400" cy="3429000"/>
          </a:xfrm>
          <a:prstGeom prst="ellipse">
            <a:avLst/>
          </a:pr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13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  <a:endParaRPr lang="en-US" sz="13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>
          <a:xfrm flipH="1">
            <a:off x="3147219" y="2012435"/>
            <a:ext cx="859261" cy="806965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556919" y="2415917"/>
            <a:ext cx="478262" cy="1089283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080919" y="2514600"/>
            <a:ext cx="0" cy="1089283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086033" y="2415917"/>
            <a:ext cx="457200" cy="1013083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138319" y="2042885"/>
            <a:ext cx="876300" cy="917673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975519" y="2720113"/>
            <a:ext cx="2819400" cy="948729"/>
            <a:chOff x="975519" y="2720113"/>
            <a:chExt cx="2819400" cy="948729"/>
          </a:xfrm>
        </p:grpSpPr>
        <p:sp>
          <p:nvSpPr>
            <p:cNvPr id="19" name="Rounded Rectangle 18"/>
            <p:cNvSpPr/>
            <p:nvPr/>
          </p:nvSpPr>
          <p:spPr>
            <a:xfrm>
              <a:off x="1854881" y="2819400"/>
              <a:ext cx="1295400" cy="84944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75519" y="2720113"/>
              <a:ext cx="2819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tắm</a:t>
              </a:r>
              <a:endPara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413919" y="3438926"/>
            <a:ext cx="1738086" cy="948729"/>
            <a:chOff x="1633538" y="2720113"/>
            <a:chExt cx="1738086" cy="948729"/>
          </a:xfrm>
        </p:grpSpPr>
        <p:sp>
          <p:nvSpPr>
            <p:cNvPr id="23" name="Rounded Rectangle 22"/>
            <p:cNvSpPr/>
            <p:nvPr/>
          </p:nvSpPr>
          <p:spPr>
            <a:xfrm>
              <a:off x="1854881" y="2819400"/>
              <a:ext cx="1295400" cy="84944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33538" y="2720113"/>
              <a:ext cx="17380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năm</a:t>
              </a:r>
              <a:endPara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211876" y="3628127"/>
            <a:ext cx="1738086" cy="948729"/>
            <a:chOff x="1633538" y="2720113"/>
            <a:chExt cx="1738086" cy="948729"/>
          </a:xfrm>
        </p:grpSpPr>
        <p:sp>
          <p:nvSpPr>
            <p:cNvPr id="26" name="Rounded Rectangle 25"/>
            <p:cNvSpPr/>
            <p:nvPr/>
          </p:nvSpPr>
          <p:spPr>
            <a:xfrm>
              <a:off x="1854881" y="2819400"/>
              <a:ext cx="1295400" cy="84944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33538" y="2720113"/>
              <a:ext cx="17380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cằm</a:t>
              </a:r>
              <a:endPara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98381" y="3438926"/>
            <a:ext cx="1738086" cy="948729"/>
            <a:chOff x="1633538" y="2720113"/>
            <a:chExt cx="1738086" cy="948729"/>
          </a:xfrm>
        </p:grpSpPr>
        <p:sp>
          <p:nvSpPr>
            <p:cNvPr id="29" name="Rounded Rectangle 28"/>
            <p:cNvSpPr/>
            <p:nvPr/>
          </p:nvSpPr>
          <p:spPr>
            <a:xfrm>
              <a:off x="1854881" y="2819400"/>
              <a:ext cx="1295400" cy="84944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33538" y="2720113"/>
              <a:ext cx="17380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lắm</a:t>
              </a:r>
              <a:endPara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824119" y="2808515"/>
            <a:ext cx="1738086" cy="948729"/>
            <a:chOff x="1633538" y="2720113"/>
            <a:chExt cx="1738086" cy="948729"/>
          </a:xfrm>
        </p:grpSpPr>
        <p:sp>
          <p:nvSpPr>
            <p:cNvPr id="32" name="Rounded Rectangle 31"/>
            <p:cNvSpPr/>
            <p:nvPr/>
          </p:nvSpPr>
          <p:spPr>
            <a:xfrm>
              <a:off x="1854881" y="2819400"/>
              <a:ext cx="1295400" cy="84944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33538" y="2720113"/>
              <a:ext cx="17380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đắm</a:t>
              </a:r>
              <a:endPara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95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147219" y="-914400"/>
            <a:ext cx="5867400" cy="3429000"/>
          </a:xfrm>
          <a:prstGeom prst="ellipse">
            <a:avLst/>
          </a:prstGeom>
          <a:solidFill>
            <a:srgbClr val="FFD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13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endParaRPr lang="en-US" sz="13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>
          <a:xfrm flipH="1">
            <a:off x="3147219" y="2012435"/>
            <a:ext cx="859261" cy="806965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556919" y="2415917"/>
            <a:ext cx="478262" cy="1089283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080919" y="2514600"/>
            <a:ext cx="0" cy="1089283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086033" y="2415917"/>
            <a:ext cx="457200" cy="1013083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138319" y="2042885"/>
            <a:ext cx="876300" cy="917673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1633538" y="2720113"/>
            <a:ext cx="1738086" cy="948729"/>
            <a:chOff x="1633538" y="2720113"/>
            <a:chExt cx="1738086" cy="948729"/>
          </a:xfrm>
        </p:grpSpPr>
        <p:sp>
          <p:nvSpPr>
            <p:cNvPr id="19" name="Rounded Rectangle 18"/>
            <p:cNvSpPr/>
            <p:nvPr/>
          </p:nvSpPr>
          <p:spPr>
            <a:xfrm>
              <a:off x="1854881" y="2819400"/>
              <a:ext cx="1295400" cy="84944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33538" y="2720113"/>
              <a:ext cx="17380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đầm</a:t>
              </a:r>
              <a:endPara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413919" y="3438926"/>
            <a:ext cx="1738086" cy="948729"/>
            <a:chOff x="1633538" y="2720113"/>
            <a:chExt cx="1738086" cy="948729"/>
          </a:xfrm>
        </p:grpSpPr>
        <p:sp>
          <p:nvSpPr>
            <p:cNvPr id="23" name="Rounded Rectangle 22"/>
            <p:cNvSpPr/>
            <p:nvPr/>
          </p:nvSpPr>
          <p:spPr>
            <a:xfrm>
              <a:off x="1854881" y="2819400"/>
              <a:ext cx="1295400" cy="84944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33538" y="2720113"/>
              <a:ext cx="17380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dấm</a:t>
              </a:r>
              <a:endPara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211876" y="3628127"/>
            <a:ext cx="1738086" cy="948729"/>
            <a:chOff x="1633538" y="2720113"/>
            <a:chExt cx="1738086" cy="948729"/>
          </a:xfrm>
        </p:grpSpPr>
        <p:sp>
          <p:nvSpPr>
            <p:cNvPr id="26" name="Rounded Rectangle 25"/>
            <p:cNvSpPr/>
            <p:nvPr/>
          </p:nvSpPr>
          <p:spPr>
            <a:xfrm>
              <a:off x="1854881" y="2819400"/>
              <a:ext cx="1295400" cy="84944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33538" y="2720113"/>
              <a:ext cx="17380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nấm</a:t>
              </a:r>
              <a:endPara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98381" y="3438926"/>
            <a:ext cx="1738086" cy="948729"/>
            <a:chOff x="1633538" y="2720113"/>
            <a:chExt cx="1738086" cy="948729"/>
          </a:xfrm>
        </p:grpSpPr>
        <p:sp>
          <p:nvSpPr>
            <p:cNvPr id="29" name="Rounded Rectangle 28"/>
            <p:cNvSpPr/>
            <p:nvPr/>
          </p:nvSpPr>
          <p:spPr>
            <a:xfrm>
              <a:off x="1854881" y="2819400"/>
              <a:ext cx="1295400" cy="84944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33538" y="2720113"/>
              <a:ext cx="17380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râm</a:t>
              </a:r>
              <a:endPara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824119" y="2808515"/>
            <a:ext cx="1738086" cy="948729"/>
            <a:chOff x="1633538" y="2720113"/>
            <a:chExt cx="1738086" cy="948729"/>
          </a:xfrm>
        </p:grpSpPr>
        <p:sp>
          <p:nvSpPr>
            <p:cNvPr id="32" name="Rounded Rectangle 31"/>
            <p:cNvSpPr/>
            <p:nvPr/>
          </p:nvSpPr>
          <p:spPr>
            <a:xfrm>
              <a:off x="1854881" y="2819400"/>
              <a:ext cx="1295400" cy="84944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33538" y="2720113"/>
              <a:ext cx="17380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cầm</a:t>
              </a:r>
              <a:endParaRPr lang="en-US" sz="54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348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87917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8269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am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6295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ăm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63915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âm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576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 củ sâm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3192505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59" y="399437"/>
            <a:ext cx="8429897" cy="46869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7815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5242719" y="579148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10716866" y="5791480"/>
            <a:ext cx="8469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6385719" y="65532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488266" y="6043041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64151" y="478155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1100696" y="4777358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563793" y="5181600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4519" y="22098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99719" y="2209800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61549" y="2209800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thảm</a:t>
            </a:r>
          </a:p>
        </p:txBody>
      </p:sp>
    </p:spTree>
    <p:extLst>
      <p:ext uri="{BB962C8B-B14F-4D97-AF65-F5344CB8AC3E}">
        <p14:creationId xmlns:p14="http://schemas.microsoft.com/office/powerpoint/2010/main" val="108924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7557AAA-1504-4F96-9A8C-E5C395FA5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161837" cy="7010400"/>
          </a:xfrm>
          <a:prstGeom prst="rect">
            <a:avLst/>
          </a:prstGeom>
        </p:spPr>
      </p:pic>
      <p:pic>
        <p:nvPicPr>
          <p:cNvPr id="10" name="Picture 4" descr="File hình ảnh SGK Tiếng Việt bộ Kết nối tri thức với cuộc sống (Tập 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20" y="381000"/>
            <a:ext cx="4038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>
            <a:off x="4252120" y="381000"/>
            <a:ext cx="4114798" cy="609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5" y="457200"/>
            <a:ext cx="730671" cy="5399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8"/>
          <a:stretch/>
        </p:blipFill>
        <p:spPr>
          <a:xfrm>
            <a:off x="7699003" y="457200"/>
            <a:ext cx="599099" cy="773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71519" y="1676399"/>
            <a:ext cx="6172200" cy="3581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9ADCED-ECBD-432E-9A77-EC445D2F73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417" t="1628" r="3908" b="1628"/>
          <a:stretch/>
        </p:blipFill>
        <p:spPr>
          <a:xfrm rot="16200000">
            <a:off x="4781589" y="3532246"/>
            <a:ext cx="2415285" cy="34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6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70669" y="1752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6995319" y="22479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vật nào xuất hiện trong bài?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có loài hoa nào nở thắm?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575719" y="31242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99219" y="5514023"/>
            <a:ext cx="12024519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Lũ trẻ làm gì vào mùa hè?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356519" y="41910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41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903832" y="3036133"/>
            <a:ext cx="10354174" cy="137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1722167" y="-228600"/>
            <a:ext cx="8557168" cy="320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76" y="3962400"/>
            <a:ext cx="9504724" cy="159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7650" y="48577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510" y="2259019"/>
            <a:ext cx="8916818" cy="452278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585119" y="1248505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Môi trường sống của loài vật</a:t>
            </a: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Động vật trên cạn nào có não bộ lớn nhất, gấp 4 lần con người? - Tư vấ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19" y="609600"/>
            <a:ext cx="9738236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57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Bộ nhận biết con vật nuô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19" y="514350"/>
            <a:ext cx="825521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08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ó bao nhiêu loài cá trên thế giới? | Các Nướ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97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Ảnh đẹp cuộc thi Nhiếp ảnh gia Đại dương của năm 2020 - WinWinSt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285750"/>
            <a:ext cx="9525000" cy="63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Ngắm những bức ảnh đẹp dưới đáy đại dương - Kiến thức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0"/>
            <a:ext cx="10134600" cy="674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4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ổng hợp các lòai cá nước ngọt phổ biến tại Việt Nam bạn nê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19" y="533400"/>
            <a:ext cx="927932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14 Animals You Didn't Know Live in the Nile - Scoop Emp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279400"/>
            <a:ext cx="9448800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814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ranh tô màu các con vật sống dưới nước cho b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8" y="609600"/>
            <a:ext cx="9496733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127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hoảnh khắc đẹp của động vậ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881187"/>
            <a:ext cx="4572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ôn trùng là gì? Phân loại các loài côn trùng theo hình thức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6858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04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5235792" y="140576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dirty="0" err="1">
                <a:solidFill>
                  <a:srgbClr val="00CC00"/>
                </a:solidFill>
              </a:rPr>
              <a:t>Hãy</a:t>
            </a:r>
            <a:r>
              <a:rPr lang="en-US" sz="4000" b="1" dirty="0">
                <a:solidFill>
                  <a:srgbClr val="00CC00"/>
                </a:solidFill>
              </a:rPr>
              <a:t> </a:t>
            </a:r>
            <a:r>
              <a:rPr lang="en-US" sz="4000" b="1" dirty="0" err="1">
                <a:solidFill>
                  <a:srgbClr val="00CC00"/>
                </a:solidFill>
              </a:rPr>
              <a:t>đọc</a:t>
            </a:r>
            <a:r>
              <a:rPr lang="en-US" sz="4000" b="1" dirty="0">
                <a:solidFill>
                  <a:srgbClr val="00CC00"/>
                </a:solidFill>
              </a:rPr>
              <a:t> </a:t>
            </a:r>
            <a:r>
              <a:rPr lang="en-US" sz="4000" b="1" dirty="0" err="1">
                <a:solidFill>
                  <a:srgbClr val="00CC00"/>
                </a:solidFill>
              </a:rPr>
              <a:t>nào</a:t>
            </a:r>
            <a:r>
              <a:rPr lang="en-US" sz="4000" b="1" dirty="0">
                <a:solidFill>
                  <a:srgbClr val="00CC00"/>
                </a:solidFill>
              </a:rPr>
              <a:t> !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519" y="-32158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20575" y="140576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  <p:sp>
        <p:nvSpPr>
          <p:cNvPr id="9" name="Oval 8"/>
          <p:cNvSpPr/>
          <p:nvPr/>
        </p:nvSpPr>
        <p:spPr>
          <a:xfrm>
            <a:off x="193823" y="179933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719" y="1239224"/>
            <a:ext cx="11353800" cy="132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giun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670647"/>
            <a:ext cx="8075103" cy="193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036" indent="-285036">
              <a:buFontTx/>
              <a:buChar char="-"/>
            </a:pP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036" indent="-285036">
              <a:buFontTx/>
              <a:buChar char="-"/>
            </a:pP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036" indent="-285036">
              <a:buFontTx/>
              <a:buChar char="-"/>
            </a:pP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7919" y="4723143"/>
            <a:ext cx="10418045" cy="132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99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36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1"/>
          <a:stretch/>
        </p:blipFill>
        <p:spPr bwMode="auto">
          <a:xfrm>
            <a:off x="903832" y="3036133"/>
            <a:ext cx="10354174" cy="1371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1"/>
          <a:stretch/>
        </p:blipFill>
        <p:spPr bwMode="auto">
          <a:xfrm>
            <a:off x="1722167" y="-228600"/>
            <a:ext cx="8557168" cy="320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76" y="3962400"/>
            <a:ext cx="9504724" cy="159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47650" y="485775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Mùa hè, ve râm ran, sen nở thắm. Lũ trẻ nô đùa trên thảm cỏ ven hồ.</a:t>
            </a:r>
          </a:p>
        </p:txBody>
      </p:sp>
    </p:spTree>
    <p:extLst>
      <p:ext uri="{BB962C8B-B14F-4D97-AF65-F5344CB8AC3E}">
        <p14:creationId xmlns:p14="http://schemas.microsoft.com/office/powerpoint/2010/main" val="40978480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22" y="997796"/>
            <a:ext cx="8901657" cy="426692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61437" y="7000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37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6" y="5264723"/>
            <a:ext cx="12246294" cy="1558238"/>
            <a:chOff x="695008" y="5406302"/>
            <a:chExt cx="10717370" cy="155823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Nhện ngăm nghía tâm lưới vừa lam xong.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2656435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041232" y="546345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519608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62705" y="5274247"/>
            <a:ext cx="12246294" cy="1558238"/>
            <a:chOff x="695008" y="5406302"/>
            <a:chExt cx="10717370" cy="1558238"/>
          </a:xfrm>
        </p:grpSpPr>
        <p:sp>
          <p:nvSpPr>
            <p:cNvPr id="19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Nhện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ăm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nghía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lưới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vừa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l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am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xong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2656435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8041232" y="546345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>
            <a:xfrm>
              <a:off x="519608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2270919" y="6324600"/>
            <a:ext cx="137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47519" y="63246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900319" y="63246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/>
          <a:stretch/>
        </p:blipFill>
        <p:spPr>
          <a:xfrm>
            <a:off x="0" y="8610"/>
            <a:ext cx="12177144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8" y="2637705"/>
            <a:ext cx="1655299" cy="3997299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3852069" y="753452"/>
            <a:ext cx="861060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34</a:t>
            </a:r>
            <a:r>
              <a:rPr lang="vi-VN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b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am ăm âm</a:t>
            </a:r>
            <a:endParaRPr lang="vi-VN" sz="10666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255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53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259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924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3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42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76419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05100" y="914400"/>
            <a:ext cx="1774381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41143" y="2144330"/>
            <a:ext cx="216219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1046" y="2147575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1143" y="344477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914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225873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</a:t>
            </a:r>
          </a:p>
        </p:txBody>
      </p:sp>
    </p:spTree>
    <p:extLst>
      <p:ext uri="{BB962C8B-B14F-4D97-AF65-F5344CB8AC3E}">
        <p14:creationId xmlns:p14="http://schemas.microsoft.com/office/powerpoint/2010/main" val="109603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</TotalTime>
  <Words>440</Words>
  <Application>Microsoft Office PowerPoint</Application>
  <PresentationFormat>Custom</PresentationFormat>
  <Paragraphs>144</Paragraphs>
  <Slides>42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.VnArial</vt:lpstr>
      <vt:lpstr>Arial</vt:lpstr>
      <vt:lpstr>Arial Rounded MT Bold</vt:lpstr>
      <vt:lpstr>Arial-Rounded</vt:lpstr>
      <vt:lpstr>AvantGarde</vt:lpstr>
      <vt:lpstr>Bandit</vt:lpstr>
      <vt:lpstr>Calibri</vt:lpstr>
      <vt:lpstr>DomCasual</vt:lpstr>
      <vt:lpstr>HP001</vt:lpstr>
      <vt:lpstr>HP001 4 hàng</vt:lpstr>
      <vt:lpstr>HP001 4H Normal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276</cp:revision>
  <dcterms:created xsi:type="dcterms:W3CDTF">2021-05-08T14:00:55Z</dcterms:created>
  <dcterms:modified xsi:type="dcterms:W3CDTF">2024-05-10T02:30:32Z</dcterms:modified>
</cp:coreProperties>
</file>