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8" r:id="rId2"/>
    <p:sldId id="257" r:id="rId3"/>
    <p:sldId id="258" r:id="rId4"/>
    <p:sldId id="332" r:id="rId5"/>
    <p:sldId id="333" r:id="rId6"/>
    <p:sldId id="334" r:id="rId7"/>
    <p:sldId id="335" r:id="rId8"/>
    <p:sldId id="336" r:id="rId9"/>
    <p:sldId id="259" r:id="rId10"/>
    <p:sldId id="338" r:id="rId11"/>
    <p:sldId id="260" r:id="rId12"/>
    <p:sldId id="324" r:id="rId13"/>
    <p:sldId id="347" r:id="rId14"/>
    <p:sldId id="282" r:id="rId15"/>
    <p:sldId id="283" r:id="rId16"/>
    <p:sldId id="284" r:id="rId17"/>
    <p:sldId id="264" r:id="rId18"/>
    <p:sldId id="265" r:id="rId19"/>
    <p:sldId id="340" r:id="rId20"/>
    <p:sldId id="341" r:id="rId21"/>
    <p:sldId id="345" r:id="rId22"/>
    <p:sldId id="346" r:id="rId23"/>
    <p:sldId id="339" r:id="rId24"/>
    <p:sldId id="272" r:id="rId25"/>
    <p:sldId id="337" r:id="rId26"/>
    <p:sldId id="273" r:id="rId27"/>
    <p:sldId id="274" r:id="rId28"/>
    <p:sldId id="275" r:id="rId29"/>
    <p:sldId id="277" r:id="rId3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91281" autoAdjust="0"/>
  </p:normalViewPr>
  <p:slideViewPr>
    <p:cSldViewPr>
      <p:cViewPr varScale="1">
        <p:scale>
          <a:sx n="62" d="100"/>
          <a:sy n="62" d="100"/>
        </p:scale>
        <p:origin x="930" y="78"/>
      </p:cViewPr>
      <p:guideLst>
        <p:guide orient="horz" pos="2160"/>
        <p:guide pos="383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</a:t>
            </a:r>
            <a:r>
              <a:rPr lang="en-US" baseline="0"/>
              <a:t> con chuột đang ăn để quay lại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Làm</a:t>
            </a:r>
            <a:r>
              <a:rPr lang="en-US" baseline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Làm</a:t>
            </a:r>
            <a:r>
              <a:rPr lang="en-US" baseline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Làm</a:t>
            </a:r>
            <a:r>
              <a:rPr lang="en-US" baseline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2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image" Target="../media/image8.png"/><Relationship Id="rId12" Type="http://schemas.openxmlformats.org/officeDocument/2006/relationships/slide" Target="slide8.xml"/><Relationship Id="rId17" Type="http://schemas.openxmlformats.org/officeDocument/2006/relationships/slide" Target="slide9.xml"/><Relationship Id="rId2" Type="http://schemas.openxmlformats.org/officeDocument/2006/relationships/image" Target="../media/image6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17.xm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097"/>
          <a:stretch/>
        </p:blipFill>
        <p:spPr>
          <a:xfrm>
            <a:off x="0" y="245814"/>
            <a:ext cx="12101512" cy="5611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4263" y="2971801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59326" y="266700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ư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44993" y="990600"/>
            <a:ext cx="1356519" cy="4270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26817" y="911731"/>
            <a:ext cx="19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mái</a:t>
            </a:r>
            <a:r>
              <a:rPr lang="en-US" sz="3200" dirty="0"/>
              <a:t> </a:t>
            </a:r>
            <a:r>
              <a:rPr lang="en-US" sz="3200" dirty="0" err="1"/>
              <a:t>tôn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671719" y="4876800"/>
            <a:ext cx="15240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42338" y="4522857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35044" y="3913257"/>
            <a:ext cx="975519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66919" y="4626552"/>
            <a:ext cx="3794919" cy="936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40701" y="4564997"/>
            <a:ext cx="4021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Trưa</a:t>
            </a:r>
            <a:r>
              <a:rPr lang="en-US" sz="4400" dirty="0"/>
              <a:t> bon </a:t>
            </a:r>
            <a:r>
              <a:rPr lang="en-US" sz="4400" dirty="0" err="1"/>
              <a:t>thủ</a:t>
            </a:r>
            <a:r>
              <a:rPr lang="en-US" sz="4400" dirty="0"/>
              <a:t> </a:t>
            </a:r>
            <a:r>
              <a:rPr lang="en-US" sz="4400" dirty="0" err="1"/>
              <a:t>thỉ</a:t>
            </a:r>
            <a:r>
              <a:rPr lang="en-US" sz="40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3519" y="2819400"/>
            <a:ext cx="518319" cy="3810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83181" y="2655957"/>
            <a:ext cx="83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bà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35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/>
          <a:stretch/>
        </p:blipFill>
        <p:spPr>
          <a:xfrm>
            <a:off x="0" y="8610"/>
            <a:ext cx="12177144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8" y="2637705"/>
            <a:ext cx="1655299" cy="3997299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3852069" y="753452"/>
            <a:ext cx="86106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33</a:t>
            </a:r>
            <a:r>
              <a:rPr lang="vi-VN" sz="8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b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en ên in un</a:t>
            </a:r>
            <a:endParaRPr lang="vi-VN" sz="1066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11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5523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486897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49653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6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044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34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14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73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4419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019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58976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790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6380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0844" y="3962400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89420" y="3961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8867" y="3961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11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1238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88051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14185" y="3009900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99319" y="4767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khèn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6019" y="4767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44779" y="47675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12382" y="4767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nghển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84031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mịn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35103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7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90647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74101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endParaRPr lang="en-US" sz="7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9793337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49787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523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486897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49653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878704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360948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240904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723148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6"/>
          <a:stretch/>
        </p:blipFill>
        <p:spPr bwMode="auto">
          <a:xfrm>
            <a:off x="1463981" y="5942879"/>
            <a:ext cx="177482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6314326" y="3219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</a:t>
            </a:r>
          </a:p>
        </p:txBody>
      </p:sp>
    </p:spTree>
    <p:extLst>
      <p:ext uri="{BB962C8B-B14F-4D97-AF65-F5344CB8AC3E}">
        <p14:creationId xmlns:p14="http://schemas.microsoft.com/office/powerpoint/2010/main" val="7199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1" grpId="0"/>
      <p:bldP spid="27" grpId="0"/>
      <p:bldP spid="28" grpId="0"/>
      <p:bldP spid="32" grpId="0"/>
      <p:bldP spid="33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 nến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64732" y="5128624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3947318" y="341313"/>
            <a:ext cx="3823281" cy="42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pin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3631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8606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" name="AutoShape 2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4947"/>
            <a:ext cx="6454139" cy="4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Đèn pin siêu sáng HY-1809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00" y="465138"/>
            <a:ext cx="4065191" cy="40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 con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781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pic>
        <p:nvPicPr>
          <p:cNvPr id="7170" name="Picture 2" descr="Cách chăm sóc cún con mới về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4" y="100012"/>
            <a:ext cx="37433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ìm hiểu về sự phát triển của cún con trong 6 tháng đến 1 năm đầu – Peta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9"/>
          <a:stretch/>
        </p:blipFill>
        <p:spPr bwMode="auto">
          <a:xfrm>
            <a:off x="4137819" y="100012"/>
            <a:ext cx="778740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69" y="4609779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94" y="4609779"/>
            <a:ext cx="4403016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81" y="4600252"/>
            <a:ext cx="525449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ách chăm sóc cún con mới về nh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730244"/>
            <a:ext cx="2749005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54" y="1620585"/>
            <a:ext cx="3796025" cy="27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1023998" y="791401"/>
            <a:ext cx="3206497" cy="3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57735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961493" y="1354071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54463" y="2714625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err="1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en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13844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76019" y="36874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40642" y="61398"/>
            <a:ext cx="3467074" cy="727292"/>
            <a:chOff x="-545548" y="-236493"/>
            <a:chExt cx="1805014" cy="727292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solidFill>
                    <a:schemeClr val="bg1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Vi</a:t>
              </a:r>
              <a:r>
                <a:rPr lang="en-US" sz="3600" b="1" dirty="0" err="1">
                  <a:solidFill>
                    <a:schemeClr val="bg1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ết</a:t>
              </a:r>
              <a:r>
                <a:rPr lang="en-US" sz="3600" b="1" dirty="0">
                  <a:solidFill>
                    <a:schemeClr val="bg1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bảng</a:t>
              </a:r>
              <a:r>
                <a:rPr lang="vi-VN" sz="3600" b="1" dirty="0">
                  <a:solidFill>
                    <a:schemeClr val="bg1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 </a:t>
              </a:r>
              <a:endParaRPr lang="en-US" sz="36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450631" y="39624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4000" dirty="0">
              <a:solidFill>
                <a:srgbClr val="FF0000"/>
              </a:solidFill>
              <a:latin typeface="HP001 4H Normal" panose="020B060402020202020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8463" y="4162425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in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7058" y="4010025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err="1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 b="4771"/>
          <a:stretch/>
        </p:blipFill>
        <p:spPr bwMode="auto">
          <a:xfrm>
            <a:off x="7326130" y="-9525"/>
            <a:ext cx="1564370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787206" y="2562225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un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94667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e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919" y="1905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94667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i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919" y="12192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62153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37186" y="2030361"/>
            <a:ext cx="7662202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ngỡ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85410" y="48133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99471" y="53340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91553" y="4454254"/>
            <a:ext cx="10687272" cy="1870346"/>
            <a:chOff x="1946847" y="4987654"/>
            <a:chExt cx="10687272" cy="1870346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1946847" y="4987654"/>
              <a:ext cx="10085850" cy="28746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quen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vẻ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già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nua</a:t>
              </a:r>
              <a:endPara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ctr"/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chân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ngắn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ngủn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thỏ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thua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chả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ngờ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8233436" y="5867400"/>
              <a:ext cx="4400683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(Phúc Định)</a:t>
              </a: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8216095" y="674014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281319" y="3751125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95" y="1499471"/>
            <a:ext cx="2520242" cy="15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862" y="4813300"/>
            <a:ext cx="2445785" cy="14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3353" y="1652214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13588" y="161668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7587" y="3810000"/>
            <a:ext cx="3376802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21133" y="3842964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ngủn</a:t>
            </a:r>
          </a:p>
        </p:txBody>
      </p:sp>
    </p:spTree>
    <p:extLst>
      <p:ext uri="{BB962C8B-B14F-4D97-AF65-F5344CB8AC3E}">
        <p14:creationId xmlns:p14="http://schemas.microsoft.com/office/powerpoint/2010/main" val="3789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6919" y="1361760"/>
            <a:ext cx="9271264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“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algn="ctr"/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ngỡ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469129" y="3048000"/>
            <a:ext cx="13247936" cy="1981200"/>
            <a:chOff x="1685412" y="4876800"/>
            <a:chExt cx="10948707" cy="198120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685412" y="4876800"/>
              <a:ext cx="10085850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gì quen vẻ già nua</a:t>
              </a:r>
            </a:p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Bốn chân ngắn ngủn, thỏ thua chả ngờ?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233436" y="5867400"/>
              <a:ext cx="4400683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(Phúc Định)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423319" y="1098125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318" y="2209800"/>
            <a:ext cx="5613215" cy="39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9218" name="Picture 2" descr="Những điều ít biết về phim hoạt hình 'Tom and Jerry' | Văn hóa | Thanh N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532573"/>
            <a:ext cx="6454140" cy="4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r="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" b="100000" l="2273" r="95568">
                        <a14:foregroundMark x1="48409" y1="33827" x2="62841" y2="40864"/>
                        <a14:foregroundMark x1="53864" y1="28765" x2="62045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6" y="3909932"/>
            <a:ext cx="3048059" cy="281255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111" y1="30000" x2="75111" y2="45444"/>
                        <a14:foregroundMark x1="65333" y1="32556" x2="68333" y2="37778"/>
                        <a14:foregroundMark x1="81000" y1="87111" x2="81000" y2="90333"/>
                        <a14:foregroundMark x1="69222" y1="95222" x2="71778" y2="9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659" y="1602099"/>
            <a:ext cx="1723917" cy="1728192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0111" y1="29778" x2="44222" y2="26889"/>
                        <a14:foregroundMark x1="25222" y1="24667" x2="45667" y2="24000"/>
                        <a14:foregroundMark x1="25222" y1="23222" x2="28889" y2="40000"/>
                        <a14:foregroundMark x1="18000" y1="28333" x2="23111" y2="33444"/>
                        <a14:foregroundMark x1="15000" y1="27667" x2="43444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4591" y="2797991"/>
            <a:ext cx="1985640" cy="1990564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81" y="2698059"/>
            <a:ext cx="2268878" cy="2385646"/>
          </a:xfrm>
          <a:prstGeom prst="rect">
            <a:avLst/>
          </a:prstGeom>
        </p:spPr>
      </p:pic>
      <p:sp>
        <p:nvSpPr>
          <p:cNvPr id="11" name="Right Arrow 10">
            <a:hlinkClick r:id="rId15" action="ppaction://hlinksldjump"/>
          </p:cNvPr>
          <p:cNvSpPr/>
          <p:nvPr/>
        </p:nvSpPr>
        <p:spPr>
          <a:xfrm>
            <a:off x="11158272" y="27710"/>
            <a:ext cx="975987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Tom Cat - Wikiped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7" y="1057336"/>
            <a:ext cx="2851781" cy="45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lassic Tom And Jerry GIFs - Get the best GIF on GIPHY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0"/>
            <a:ext cx="12134259" cy="6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19" y="-180381"/>
            <a:ext cx="13413946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Click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</a:t>
            </a:r>
            <a:r>
              <a:rPr lang="en-US" sz="3600" dirty="0">
                <a:solidFill>
                  <a:schemeClr val="bg1"/>
                </a:solidFill>
              </a:rPr>
              <a:t> con </a:t>
            </a:r>
            <a:r>
              <a:rPr lang="en-US" sz="3600" dirty="0" err="1">
                <a:solidFill>
                  <a:schemeClr val="bg1"/>
                </a:solidFill>
              </a:rPr>
              <a:t>chuột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để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silde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, GV click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con </a:t>
            </a:r>
            <a:r>
              <a:rPr lang="en-US" sz="3600" dirty="0" err="1">
                <a:solidFill>
                  <a:schemeClr val="bg1"/>
                </a:solidFill>
              </a:rPr>
              <a:t>chuột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góc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để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về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chemeClr val="bg1"/>
                </a:solidFill>
              </a:rPr>
              <a:t>Khi</a:t>
            </a:r>
            <a:r>
              <a:rPr lang="en-US" sz="3600" dirty="0">
                <a:solidFill>
                  <a:schemeClr val="bg1"/>
                </a:solidFill>
              </a:rPr>
              <a:t> 4 con </a:t>
            </a:r>
            <a:r>
              <a:rPr lang="en-US" sz="3600" dirty="0" err="1">
                <a:solidFill>
                  <a:schemeClr val="bg1"/>
                </a:solidFill>
              </a:rPr>
              <a:t>chuột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biến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mất</a:t>
            </a:r>
            <a:r>
              <a:rPr lang="en-US" sz="3600" dirty="0">
                <a:solidFill>
                  <a:schemeClr val="bg1"/>
                </a:solidFill>
              </a:rPr>
              <a:t>, enter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con </a:t>
            </a:r>
            <a:r>
              <a:rPr lang="en-US" sz="3600" dirty="0" err="1">
                <a:solidFill>
                  <a:schemeClr val="bg1"/>
                </a:solidFill>
              </a:rPr>
              <a:t>mèo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buồn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xuất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hiện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hiểu</a:t>
            </a:r>
            <a:r>
              <a:rPr lang="en-US" sz="3600" dirty="0">
                <a:solidFill>
                  <a:schemeClr val="bg1"/>
                </a:solidFill>
              </a:rPr>
              <a:t>, GV </a:t>
            </a:r>
            <a:r>
              <a:rPr lang="en-US" sz="3600" dirty="0" err="1">
                <a:solidFill>
                  <a:schemeClr val="bg1"/>
                </a:solidFill>
              </a:rPr>
              <a:t>xoá</a:t>
            </a:r>
            <a:r>
              <a:rPr lang="en-US" sz="3600" dirty="0">
                <a:solidFill>
                  <a:schemeClr val="bg1"/>
                </a:solidFill>
              </a:rPr>
              <a:t> text Box </a:t>
            </a:r>
            <a:r>
              <a:rPr lang="en-US" sz="3600" dirty="0" err="1">
                <a:solidFill>
                  <a:schemeClr val="bg1"/>
                </a:solidFill>
              </a:rPr>
              <a:t>này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nhé</a:t>
            </a:r>
            <a:r>
              <a:rPr lang="en-US" sz="3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9281319" y="6248400"/>
            <a:ext cx="261545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Đi đến bài học</a:t>
            </a:r>
          </a:p>
        </p:txBody>
      </p:sp>
    </p:spTree>
    <p:extLst>
      <p:ext uri="{BB962C8B-B14F-4D97-AF65-F5344CB8AC3E}">
        <p14:creationId xmlns:p14="http://schemas.microsoft.com/office/powerpoint/2010/main" val="35157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19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>
                <a:buClr>
                  <a:srgbClr val="000000"/>
                </a:buClr>
                <a:buSzTx/>
              </a:pPr>
              <a:r>
                <a:rPr lang="en-US" sz="115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nón lá</a:t>
              </a:r>
            </a:p>
            <a:p>
              <a:pPr lvl="0" algn="just">
                <a:buClr>
                  <a:srgbClr val="000000"/>
                </a:buClr>
                <a:buSzTx/>
              </a:pPr>
              <a:r>
                <a:rPr lang="en-US" sz="115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con chồn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050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52974" y="3983571"/>
            <a:ext cx="3457842" cy="3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pic>
        <p:nvPicPr>
          <p:cNvPr id="21" name="Picture 2" descr="C:\Users\PC\Downloads\3217425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52974" y="3923448"/>
            <a:ext cx="3457842" cy="33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>
                <a:buClr>
                  <a:srgbClr val="000000"/>
                </a:buClr>
                <a:buSzTx/>
              </a:pPr>
              <a:r>
                <a:rPr lang="en-US" sz="115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lớn</a:t>
              </a:r>
            </a:p>
            <a:p>
              <a:pPr lvl="0" algn="just">
                <a:buClr>
                  <a:srgbClr val="000000"/>
                </a:buClr>
                <a:buSzTx/>
              </a:pPr>
              <a:r>
                <a:rPr lang="en-US" sz="115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sơn ca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7468" y="457200"/>
            <a:ext cx="7682777" cy="6074589"/>
            <a:chOff x="-2616968" y="365315"/>
            <a:chExt cx="7701831" cy="6074589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971921" y="365315"/>
              <a:ext cx="7056784" cy="607458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</a:t>
              </a:r>
              <a:r>
                <a:rPr lang="en-US" sz="40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 chú lợn con</a:t>
              </a:r>
              <a:endParaRPr lang="en-US" sz="3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Ve vẻ vè ve</a:t>
              </a:r>
            </a:p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Vè bốn chú lợn</a:t>
              </a:r>
            </a:p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Nhởn nhơ nô giỡn</a:t>
              </a:r>
            </a:p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Ăn ngủ vô tư.</a:t>
              </a:r>
            </a:p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Hẳn họ nhà “Trư”</a:t>
              </a:r>
            </a:p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Là to tròn thế.</a:t>
              </a:r>
            </a:p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Ve vè nghe kể</a:t>
              </a:r>
            </a:p>
            <a:p>
              <a:pPr algn="just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Bốn chú lợn con.</a:t>
              </a:r>
            </a:p>
            <a:p>
              <a:pPr algn="r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(Tiến Việt)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1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81474" y="3983571"/>
            <a:ext cx="3579504" cy="3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>
                <a:buClr>
                  <a:srgbClr val="000000"/>
                </a:buClr>
                <a:buSzTx/>
              </a:pPr>
              <a:endParaRPr lang="en-US" sz="11500">
                <a:solidFill>
                  <a:schemeClr val="bg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lvl="0">
                <a:buClr>
                  <a:srgbClr val="000000"/>
                </a:buClr>
                <a:buSzTx/>
              </a:pPr>
              <a:r>
                <a:rPr lang="en-US" sz="13800">
                  <a:solidFill>
                    <a:schemeClr val="bg1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con chồn</a:t>
              </a:r>
              <a:endParaRPr lang="en-US" sz="11500" dirty="0">
                <a:solidFill>
                  <a:schemeClr val="bg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1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77815" y="3923448"/>
            <a:ext cx="3457842" cy="3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41" y="952837"/>
            <a:ext cx="9494756" cy="455460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2069" y="304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069" y="5507446"/>
            <a:ext cx="12246293" cy="1576614"/>
            <a:chOff x="406789" y="5444739"/>
            <a:chExt cx="10717370" cy="1576614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406789" y="5520265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Cún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nhìn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dế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mèn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tàu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lá</a:t>
              </a:r>
              <a:endParaRPr lang="en-US" sz="5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522763" y="54825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endParaRPr lang="en-US" sz="5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6473448" y="544473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363</Words>
  <Application>Microsoft Office PowerPoint</Application>
  <PresentationFormat>Custom</PresentationFormat>
  <Paragraphs>130</Paragraphs>
  <Slides>29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.VnArial</vt:lpstr>
      <vt:lpstr>.VnAvant</vt:lpstr>
      <vt:lpstr>Arial</vt:lpstr>
      <vt:lpstr>Arial Rounded MT Bold</vt:lpstr>
      <vt:lpstr>Arial-Rounded</vt:lpstr>
      <vt:lpstr>AvantGarde</vt:lpstr>
      <vt:lpstr>Bandit</vt:lpstr>
      <vt:lpstr>Calibri</vt:lpstr>
      <vt:lpstr>DomCasual</vt:lpstr>
      <vt:lpstr>HP001</vt:lpstr>
      <vt:lpstr>HP001 4 hàng</vt:lpstr>
      <vt:lpstr>HP001 4H Normal</vt:lpstr>
      <vt:lpstr>Office Theme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277</cp:revision>
  <dcterms:created xsi:type="dcterms:W3CDTF">2021-05-08T14:00:55Z</dcterms:created>
  <dcterms:modified xsi:type="dcterms:W3CDTF">2024-05-10T02:28:03Z</dcterms:modified>
</cp:coreProperties>
</file>