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43" r:id="rId2"/>
    <p:sldId id="257" r:id="rId3"/>
    <p:sldId id="258" r:id="rId4"/>
    <p:sldId id="259" r:id="rId5"/>
    <p:sldId id="329" r:id="rId6"/>
    <p:sldId id="260" r:id="rId7"/>
    <p:sldId id="324" r:id="rId8"/>
    <p:sldId id="263" r:id="rId9"/>
    <p:sldId id="282" r:id="rId10"/>
    <p:sldId id="284" r:id="rId11"/>
    <p:sldId id="264" r:id="rId12"/>
    <p:sldId id="265" r:id="rId13"/>
    <p:sldId id="341" r:id="rId14"/>
    <p:sldId id="342" r:id="rId15"/>
    <p:sldId id="337" r:id="rId16"/>
    <p:sldId id="338" r:id="rId17"/>
    <p:sldId id="339" r:id="rId18"/>
    <p:sldId id="340" r:id="rId19"/>
    <p:sldId id="331" r:id="rId20"/>
    <p:sldId id="272" r:id="rId21"/>
    <p:sldId id="327" r:id="rId22"/>
    <p:sldId id="332" r:id="rId23"/>
    <p:sldId id="326" r:id="rId24"/>
    <p:sldId id="273" r:id="rId25"/>
    <p:sldId id="274" r:id="rId26"/>
    <p:sldId id="275" r:id="rId27"/>
    <p:sldId id="277" r:id="rId2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03" autoAdjust="0"/>
  </p:normalViewPr>
  <p:slideViewPr>
    <p:cSldViewPr>
      <p:cViewPr varScale="1">
        <p:scale>
          <a:sx n="62" d="100"/>
          <a:sy n="62" d="100"/>
        </p:scale>
        <p:origin x="1038" y="72"/>
      </p:cViewPr>
      <p:guideLst>
        <p:guide orient="horz" pos="2160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cho HS chơi trò chơi đố bạn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33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9302" r="42953"/>
          <a:stretch/>
        </p:blipFill>
        <p:spPr>
          <a:xfrm>
            <a:off x="1966119" y="3886200"/>
            <a:ext cx="6476999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9535" b="48837"/>
          <a:stretch/>
        </p:blipFill>
        <p:spPr>
          <a:xfrm>
            <a:off x="808038" y="2667000"/>
            <a:ext cx="113538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9768"/>
          <a:stretch/>
        </p:blipFill>
        <p:spPr>
          <a:xfrm>
            <a:off x="594519" y="685800"/>
            <a:ext cx="11277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7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 ca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4261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133350"/>
            <a:ext cx="4995994" cy="34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28" y="990600"/>
            <a:ext cx="6632220" cy="37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811" y="4438651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18" y="4438651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2" y="4438651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3" y="1581149"/>
            <a:ext cx="2933055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51" y="1900571"/>
            <a:ext cx="3381245" cy="25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2" y="1900571"/>
            <a:ext cx="3729149" cy="25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498981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Ngắn Đạt Giải Oscar 2018 GCI 3D 2018 - Phim Ngắn Ý Nghĩa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9" y="0"/>
            <a:ext cx="12157869" cy="683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1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4059349" y="1306446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52319" y="26670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on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2213844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776019" y="36874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40642" y="61398"/>
            <a:ext cx="3467074" cy="727292"/>
            <a:chOff x="-545548" y="-236493"/>
            <a:chExt cx="1805014" cy="727292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450631" y="396240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endParaRPr lang="en-US" sz="4000" dirty="0">
              <a:solidFill>
                <a:srgbClr val="FF0000"/>
              </a:solidFill>
              <a:latin typeface="HP001 4H Normal" panose="020B060402020202020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76319" y="41148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0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ơn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95417" y="39624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ơn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6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94667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919" y="1524000"/>
            <a:ext cx="609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94667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ô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919" y="990600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0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94667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ơ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919" y="1447800"/>
            <a:ext cx="6096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3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90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6042"/>
          <a:stretch/>
        </p:blipFill>
        <p:spPr>
          <a:xfrm>
            <a:off x="190876" y="395152"/>
            <a:ext cx="12221422" cy="710992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48455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261519" y="619048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04519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5569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71519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395119" y="25146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71519" y="25908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090319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710147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52319" y="4749249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71005" y="5852886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423537" y="5881914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91802" y="5827486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0719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1455" y="3657600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nhỡn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37318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77452" y="1617674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98054" y="3674989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66000" y="3647497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</a:p>
        </p:txBody>
      </p:sp>
    </p:spTree>
    <p:extLst>
      <p:ext uri="{BB962C8B-B14F-4D97-AF65-F5344CB8AC3E}">
        <p14:creationId xmlns:p14="http://schemas.microsoft.com/office/powerpoint/2010/main" val="10789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32919" y="762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75919" y="1624774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thơ có mấy dòng thơ?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83849" y="71818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83849" y="127139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849" y="179558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83849" y="236331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83849" y="290202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83849" y="3440724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849" y="3979427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83849" y="4518130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mấy chú lợn trong bài?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962752" y="1795587"/>
            <a:ext cx="2489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82346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chú lợn có đặc điểm gì?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328319" y="2363318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75919" y="2902021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623" y="4008455"/>
            <a:ext cx="1260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92665" y="5670699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 vật nào trong bộ phim “Tây du kí” có hình dáng của lợn?</a:t>
            </a:r>
          </a:p>
        </p:txBody>
      </p:sp>
      <p:pic>
        <p:nvPicPr>
          <p:cNvPr id="1026" name="Picture 2" descr="Sự thật đằng sau câu chuyện Trư Bát Giới vừa đầu thai đã cắn chết mẹ mì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4" y="1927893"/>
            <a:ext cx="2427967" cy="32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ộ quần áo trư bát giới hóa trang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1976636"/>
            <a:ext cx="3163760" cy="31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6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7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2" y="4929909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35" y="0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770023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17700" y="94366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60700" y="2686818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nhơ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  <a:p>
            <a:pPr algn="r"/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423319" y="1098125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 xanh vui nhộn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194" y="2097314"/>
            <a:ext cx="6766798" cy="439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4519" y="1513939"/>
            <a:ext cx="10943879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nhanh các tiếng có vần: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89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746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86019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56" y="740257"/>
            <a:ext cx="9996134" cy="465055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65919" y="3810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409863"/>
            <a:ext cx="12246294" cy="1600537"/>
            <a:chOff x="695008" y="5406302"/>
            <a:chExt cx="10717370" cy="160053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Sơn ca véo von: Mẹ ơi, con đã lơn khôn.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65406" y="5457035"/>
            <a:ext cx="12246294" cy="1600537"/>
            <a:chOff x="695008" y="5406302"/>
            <a:chExt cx="10717370" cy="1600537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ca véo v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Mẹ ơi, c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đã l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kh</a:t>
              </a: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8036469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/>
          <a:stretch/>
        </p:blipFill>
        <p:spPr>
          <a:xfrm>
            <a:off x="0" y="8610"/>
            <a:ext cx="12177144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8" y="2637705"/>
            <a:ext cx="1655299" cy="3997299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3852069" y="753452"/>
            <a:ext cx="861060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32</a:t>
            </a:r>
            <a:r>
              <a:rPr lang="vi-VN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b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on  ôn  ơn</a:t>
            </a:r>
            <a:endParaRPr lang="vi-VN" sz="10666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90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04319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92015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23157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501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217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2642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905782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74113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303749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33608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19005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99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846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670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83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694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95494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15" y="304800"/>
            <a:ext cx="6866659" cy="46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676486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9232" y="5128624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-830582"/>
            <a:ext cx="6199433" cy="59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85800"/>
            <a:ext cx="48768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351</Words>
  <Application>Microsoft Office PowerPoint</Application>
  <PresentationFormat>Custom</PresentationFormat>
  <Paragraphs>126</Paragraphs>
  <Slides>27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.VnArial</vt:lpstr>
      <vt:lpstr>.VnAvant</vt:lpstr>
      <vt:lpstr>Arial</vt:lpstr>
      <vt:lpstr>Arial Rounded MT Bold</vt:lpstr>
      <vt:lpstr>Arial-Rounded</vt:lpstr>
      <vt:lpstr>AvantGarde</vt:lpstr>
      <vt:lpstr>Bandit</vt:lpstr>
      <vt:lpstr>Calibri</vt:lpstr>
      <vt:lpstr>DomCasual</vt:lpstr>
      <vt:lpstr>HP001 4H Normal</vt:lpstr>
      <vt:lpstr>Office Theme</vt:lpstr>
      <vt:lpstr>PowerPoint Presentation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240</cp:revision>
  <dcterms:created xsi:type="dcterms:W3CDTF">2021-05-08T14:00:55Z</dcterms:created>
  <dcterms:modified xsi:type="dcterms:W3CDTF">2024-05-10T02:23:35Z</dcterms:modified>
</cp:coreProperties>
</file>