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344" r:id="rId3"/>
    <p:sldId id="258" r:id="rId4"/>
    <p:sldId id="259" r:id="rId5"/>
    <p:sldId id="333" r:id="rId6"/>
    <p:sldId id="260" r:id="rId7"/>
    <p:sldId id="323" r:id="rId8"/>
    <p:sldId id="263" r:id="rId9"/>
    <p:sldId id="282" r:id="rId10"/>
    <p:sldId id="283" r:id="rId11"/>
    <p:sldId id="284" r:id="rId12"/>
    <p:sldId id="264" r:id="rId13"/>
    <p:sldId id="265" r:id="rId14"/>
    <p:sldId id="342" r:id="rId15"/>
    <p:sldId id="336" r:id="rId16"/>
    <p:sldId id="337" r:id="rId17"/>
    <p:sldId id="338" r:id="rId18"/>
    <p:sldId id="339" r:id="rId19"/>
    <p:sldId id="335" r:id="rId20"/>
    <p:sldId id="272" r:id="rId21"/>
    <p:sldId id="324" r:id="rId22"/>
    <p:sldId id="325" r:id="rId23"/>
    <p:sldId id="273" r:id="rId24"/>
    <p:sldId id="274" r:id="rId25"/>
    <p:sldId id="275" r:id="rId26"/>
    <p:sldId id="322" r:id="rId27"/>
    <p:sldId id="277" r:id="rId28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103" autoAdjust="0"/>
  </p:normalViewPr>
  <p:slideViewPr>
    <p:cSldViewPr>
      <p:cViewPr varScale="1">
        <p:scale>
          <a:sx n="62" d="100"/>
          <a:sy n="62" d="100"/>
        </p:scale>
        <p:origin x="1038" y="72"/>
      </p:cViewPr>
      <p:guideLst>
        <p:guide orient="horz" pos="2160"/>
        <p:guide pos="3831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Để thực hiện tốt các yêu cầu, các bạn chuẩn bị cho cô SGK TV lớp 3 tập 1, vở ghi chép và bút viết nhé.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A3DB-BEA0-4786-861A-8CC6974485B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042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chủ</a:t>
            </a:r>
            <a:r>
              <a:rPr lang="en-US" baseline="0"/>
              <a:t> động hỏi HS để khai thác nội dung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1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25968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khăn rằn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23173" y="5259681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818863" y="5259681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</a:p>
        </p:txBody>
      </p:sp>
      <p:pic>
        <p:nvPicPr>
          <p:cNvPr id="2050" name="Picture 2" descr="Bán - Cho thuê khăn rằn Nam Bộ Việt Nam đẹp chất lượng tại TP.HC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95"/>
          <a:stretch/>
        </p:blipFill>
        <p:spPr bwMode="auto">
          <a:xfrm>
            <a:off x="-5556" y="388141"/>
            <a:ext cx="4267200" cy="349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hăn rằn Nam Bộ cao cấp | Khan ran Nam Bo cao c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847" y="388141"/>
            <a:ext cx="4100508" cy="410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hăn rằ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271" y="369105"/>
            <a:ext cx="2759054" cy="413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mận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80981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</a:t>
            </a:r>
          </a:p>
        </p:txBody>
      </p:sp>
      <p:pic>
        <p:nvPicPr>
          <p:cNvPr id="3074" name="Picture 2" descr="Những người nào không nên ăn quả mận? - Trí Thức 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78" y="548692"/>
            <a:ext cx="5725019" cy="429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Quả mận giúp giải độc, thanh nhiệt, làm đẹp 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719" y="1066800"/>
            <a:ext cx="4762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00" y="4162522"/>
            <a:ext cx="4594327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719" y="4143472"/>
            <a:ext cx="4507260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456" y="4162522"/>
            <a:ext cx="4544234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7"/>
          <a:stretch/>
        </p:blipFill>
        <p:spPr>
          <a:xfrm>
            <a:off x="899319" y="1066800"/>
            <a:ext cx="2061369" cy="2928617"/>
          </a:xfrm>
          <a:prstGeom prst="rect">
            <a:avLst/>
          </a:prstGeom>
        </p:spPr>
      </p:pic>
      <p:pic>
        <p:nvPicPr>
          <p:cNvPr id="12" name="Picture 4" descr="Khăn rằn Nam Bộ cao cấp | Khan ran Nam Bo cao ca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719" y="1502673"/>
            <a:ext cx="2659849" cy="265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Quả mận giúp giải độc, thanh nhiệt, làm đẹp 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806" y="1569887"/>
            <a:ext cx="3347713" cy="247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46" y="5184485"/>
            <a:ext cx="11145694" cy="1767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07"/>
          <a:stretch/>
        </p:blipFill>
        <p:spPr bwMode="auto">
          <a:xfrm>
            <a:off x="941903" y="-172920"/>
            <a:ext cx="10157377" cy="380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1"/>
          <a:stretch/>
        </p:blipFill>
        <p:spPr bwMode="auto">
          <a:xfrm>
            <a:off x="0" y="3911600"/>
            <a:ext cx="12290425" cy="157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540367" y="2665647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1332985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4059349" y="1306446"/>
            <a:ext cx="4692446" cy="424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52319" y="2667000"/>
            <a:ext cx="121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4000" dirty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an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2213844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776019" y="36874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840642" y="61398"/>
            <a:ext cx="3467074" cy="727292"/>
            <a:chOff x="-545548" y="-236493"/>
            <a:chExt cx="1805014" cy="727292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450631" y="3962400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endParaRPr lang="en-US" sz="4000" dirty="0">
              <a:solidFill>
                <a:srgbClr val="FF0000"/>
              </a:solidFill>
              <a:latin typeface="HP001 4H Normal" panose="020B060402020202020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76319" y="4114800"/>
            <a:ext cx="121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4000" dirty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ân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24914" y="3962400"/>
            <a:ext cx="121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4000" dirty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ăn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23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94667" y="76201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a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85319" y="1981200"/>
            <a:ext cx="60960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9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94667" y="76201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â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0628" y="1634836"/>
            <a:ext cx="6096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2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94667" y="76201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ă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2919" y="2057400"/>
            <a:ext cx="60960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2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540367" y="2665647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1524145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7557AAA-1504-4F96-9A8C-E5C395FA5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12161837" cy="7010400"/>
          </a:xfrm>
          <a:prstGeom prst="rect">
            <a:avLst/>
          </a:prstGeom>
        </p:spPr>
      </p:pic>
      <p:pic>
        <p:nvPicPr>
          <p:cNvPr id="10" name="Picture 4" descr="File hình ảnh SGK Tiếng Việt bộ Kết nối tri thức với cuộc sống (Tập 1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20" y="381000"/>
            <a:ext cx="40386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>
          <a:xfrm>
            <a:off x="4252120" y="381000"/>
            <a:ext cx="4114798" cy="609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75" y="457200"/>
            <a:ext cx="730671" cy="5399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8"/>
          <a:stretch/>
        </p:blipFill>
        <p:spPr>
          <a:xfrm>
            <a:off x="7699003" y="457200"/>
            <a:ext cx="599099" cy="7737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71519" y="1676399"/>
            <a:ext cx="6172200" cy="35814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9ADCED-ECBD-432E-9A77-EC445D2F731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417" t="1628" r="3908" b="1628"/>
          <a:stretch/>
        </p:blipFill>
        <p:spPr>
          <a:xfrm rot="16200000">
            <a:off x="4781589" y="3532246"/>
            <a:ext cx="2415285" cy="347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6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2BD694F-C543-4053-8DF5-35A64E20B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530" y="178022"/>
            <a:ext cx="6189278" cy="405320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58125" y="4510135"/>
            <a:ext cx="11437794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gà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cứ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thẩn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che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chắn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chả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sợ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lũ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dữ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1160577" y="4282835"/>
            <a:ext cx="2039537" cy="1197723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1683745" y="4527550"/>
            <a:ext cx="138545" cy="7216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-64605" y="4897068"/>
            <a:ext cx="617614" cy="484641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.VnArial" pitchFamily="34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454459" y="4117295"/>
            <a:ext cx="561467" cy="44058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rial" pitchFamily="34" charset="0"/>
              </a:rPr>
              <a:t>1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2698101" y="5765644"/>
            <a:ext cx="138545" cy="7216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 txBox="1">
            <a:spLocks/>
          </p:cNvSpPr>
          <p:nvPr/>
        </p:nvSpPr>
        <p:spPr>
          <a:xfrm>
            <a:off x="5856119" y="4279727"/>
            <a:ext cx="2039537" cy="1197723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252297" y="4289527"/>
            <a:ext cx="2039537" cy="1197723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603634" y="4937013"/>
            <a:ext cx="2039537" cy="1197723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endParaRPr lang="en-US" sz="54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879401" y="4937013"/>
            <a:ext cx="2039537" cy="1197723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923062" y="4279727"/>
            <a:ext cx="2039537" cy="1197723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</a:t>
            </a:r>
            <a:endParaRPr lang="en-US" sz="54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 animBg="1"/>
      <p:bldP spid="14" grpId="0" animBg="1"/>
      <p:bldP spid="20" grpId="0"/>
      <p:bldP spid="21" grpId="0"/>
      <p:bldP spid="22" grpId="0"/>
      <p:bldP spid="23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87755" y="14478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endParaRPr lang="en-US" sz="96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269956" y="3938899"/>
            <a:ext cx="3107363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chắn</a:t>
            </a:r>
            <a:endParaRPr lang="en-US" sz="96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235825" y="1295400"/>
            <a:ext cx="3107363" cy="14833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thẩn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7756" y="3984256"/>
            <a:ext cx="3107363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endParaRPr lang="en-US" sz="96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12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47920" y="1219200"/>
            <a:ext cx="11437794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gà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cứ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thẩn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che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chắn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chả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sợ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lũ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dữ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506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114" y="3455905"/>
            <a:ext cx="9211317" cy="1461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07"/>
          <a:stretch/>
        </p:blipFill>
        <p:spPr bwMode="auto">
          <a:xfrm>
            <a:off x="2112484" y="-152400"/>
            <a:ext cx="7631387" cy="2858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4348160"/>
            <a:ext cx="12088813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1"/>
          <a:stretch/>
        </p:blipFill>
        <p:spPr bwMode="auto">
          <a:xfrm>
            <a:off x="1139549" y="2575017"/>
            <a:ext cx="10157376" cy="130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270919" y="838200"/>
            <a:ext cx="7620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lỗi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AB2037-509F-4A0E-AC4F-51AE8DB8D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751" y="1733768"/>
            <a:ext cx="7488629" cy="478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364007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46;p31">
            <a:extLst>
              <a:ext uri="{FF2B5EF4-FFF2-40B4-BE49-F238E27FC236}">
                <a16:creationId xmlns:a16="http://schemas.microsoft.com/office/drawing/2014/main" id="{70410F17-EDAA-4A32-A712-AD843952746E}"/>
              </a:ext>
            </a:extLst>
          </p:cNvPr>
          <p:cNvSpPr txBox="1">
            <a:spLocks/>
          </p:cNvSpPr>
          <p:nvPr/>
        </p:nvSpPr>
        <p:spPr>
          <a:xfrm>
            <a:off x="3549957" y="685800"/>
            <a:ext cx="5257800" cy="106687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eucha"/>
              <a:buNone/>
              <a:defRPr sz="3400" b="1" i="0" u="none" strike="noStrike" cap="none">
                <a:solidFill>
                  <a:schemeClr val="dk1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eucha"/>
              <a:buNone/>
              <a:defRPr sz="3400" b="1" i="0" u="none" strike="noStrike" cap="none">
                <a:solidFill>
                  <a:schemeClr val="dk1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eucha"/>
              <a:buNone/>
              <a:defRPr sz="3400" b="1" i="0" u="none" strike="noStrike" cap="none">
                <a:solidFill>
                  <a:schemeClr val="dk1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eucha"/>
              <a:buNone/>
              <a:defRPr sz="3400" b="1" i="0" u="none" strike="noStrike" cap="none">
                <a:solidFill>
                  <a:schemeClr val="dk1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eucha"/>
              <a:buNone/>
              <a:defRPr sz="3400" b="1" i="0" u="none" strike="noStrike" cap="none">
                <a:solidFill>
                  <a:schemeClr val="dk1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eucha"/>
              <a:buNone/>
              <a:defRPr sz="3400" b="1" i="0" u="none" strike="noStrike" cap="none">
                <a:solidFill>
                  <a:schemeClr val="dk1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eucha"/>
              <a:buNone/>
              <a:defRPr sz="3400" b="1" i="0" u="none" strike="noStrike" cap="none">
                <a:solidFill>
                  <a:schemeClr val="dk1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eucha"/>
              <a:buNone/>
              <a:defRPr sz="3400" b="1" i="0" u="none" strike="noStrike" cap="none">
                <a:solidFill>
                  <a:schemeClr val="dk1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eucha"/>
              <a:buNone/>
              <a:defRPr sz="3400" b="1" i="0" u="none" strike="noStrike" cap="none">
                <a:solidFill>
                  <a:schemeClr val="dk1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>
            <a:pPr algn="ctr"/>
            <a:r>
              <a:rPr lang="en-US" sz="6600" kern="0">
                <a:latin typeface="Arial" panose="020B0604020202020204" pitchFamily="34" charset="0"/>
                <a:cs typeface="Arial" panose="020B0604020202020204" pitchFamily="34" charset="0"/>
              </a:rPr>
              <a:t>Củng cố</a:t>
            </a:r>
            <a:endParaRPr lang="en-US" sz="66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04CA6D-8293-4266-83DA-9F87CDC15618}"/>
              </a:ext>
            </a:extLst>
          </p:cNvPr>
          <p:cNvSpPr txBox="1"/>
          <p:nvPr/>
        </p:nvSpPr>
        <p:spPr>
          <a:xfrm>
            <a:off x="2994413" y="2453721"/>
            <a:ext cx="647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 an, ăn hoặc ân: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E6A1A6-4639-418E-AF85-C9C15F6C1DE4}"/>
              </a:ext>
            </a:extLst>
          </p:cNvPr>
          <p:cNvSpPr txBox="1"/>
          <p:nvPr/>
        </p:nvSpPr>
        <p:spPr>
          <a:xfrm>
            <a:off x="899319" y="4228287"/>
            <a:ext cx="30980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văn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22C02F-7EEA-4E12-820C-F75700481651}"/>
              </a:ext>
            </a:extLst>
          </p:cNvPr>
          <p:cNvSpPr txBox="1"/>
          <p:nvPr/>
        </p:nvSpPr>
        <p:spPr>
          <a:xfrm>
            <a:off x="4480719" y="4238637"/>
            <a:ext cx="30980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 thẩn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22C02F-7EEA-4E12-820C-F75700481651}"/>
              </a:ext>
            </a:extLst>
          </p:cNvPr>
          <p:cNvSpPr txBox="1"/>
          <p:nvPr/>
        </p:nvSpPr>
        <p:spPr>
          <a:xfrm>
            <a:off x="8214519" y="4228287"/>
            <a:ext cx="30980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bè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952" y="5489167"/>
            <a:ext cx="840461" cy="102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oogle Shape;1231;p32"/>
          <p:cNvGrpSpPr/>
          <p:nvPr/>
        </p:nvGrpSpPr>
        <p:grpSpPr>
          <a:xfrm>
            <a:off x="5773398" y="5683245"/>
            <a:ext cx="919029" cy="977909"/>
            <a:chOff x="4199362" y="3307235"/>
            <a:chExt cx="1402507" cy="1492363"/>
          </a:xfrm>
        </p:grpSpPr>
        <p:sp>
          <p:nvSpPr>
            <p:cNvPr id="17" name="Google Shape;1232;p32"/>
            <p:cNvSpPr/>
            <p:nvPr/>
          </p:nvSpPr>
          <p:spPr>
            <a:xfrm>
              <a:off x="4385759" y="4688836"/>
              <a:ext cx="990660" cy="110763"/>
            </a:xfrm>
            <a:custGeom>
              <a:avLst/>
              <a:gdLst/>
              <a:ahLst/>
              <a:cxnLst/>
              <a:rect l="l" t="t" r="r" b="b"/>
              <a:pathLst>
                <a:path w="10858" h="1214" extrusionOk="0">
                  <a:moveTo>
                    <a:pt x="5425" y="1"/>
                  </a:moveTo>
                  <a:cubicBezTo>
                    <a:pt x="2436" y="1"/>
                    <a:pt x="1" y="277"/>
                    <a:pt x="1" y="607"/>
                  </a:cubicBezTo>
                  <a:cubicBezTo>
                    <a:pt x="1" y="946"/>
                    <a:pt x="2436" y="1214"/>
                    <a:pt x="5425" y="1214"/>
                  </a:cubicBezTo>
                  <a:cubicBezTo>
                    <a:pt x="8422" y="1214"/>
                    <a:pt x="10858" y="946"/>
                    <a:pt x="10858" y="607"/>
                  </a:cubicBezTo>
                  <a:cubicBezTo>
                    <a:pt x="10858" y="277"/>
                    <a:pt x="8422" y="1"/>
                    <a:pt x="5425" y="1"/>
                  </a:cubicBezTo>
                  <a:close/>
                </a:path>
              </a:pathLst>
            </a:custGeom>
            <a:solidFill>
              <a:srgbClr val="7F3DEC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33;p32"/>
            <p:cNvSpPr/>
            <p:nvPr/>
          </p:nvSpPr>
          <p:spPr>
            <a:xfrm>
              <a:off x="4199362" y="3327946"/>
              <a:ext cx="1402507" cy="1422762"/>
            </a:xfrm>
            <a:custGeom>
              <a:avLst/>
              <a:gdLst/>
              <a:ahLst/>
              <a:cxnLst/>
              <a:rect l="l" t="t" r="r" b="b"/>
              <a:pathLst>
                <a:path w="15372" h="15594" extrusionOk="0">
                  <a:moveTo>
                    <a:pt x="7512" y="1"/>
                  </a:moveTo>
                  <a:cubicBezTo>
                    <a:pt x="5657" y="1"/>
                    <a:pt x="3873" y="830"/>
                    <a:pt x="2044" y="4925"/>
                  </a:cubicBezTo>
                  <a:cubicBezTo>
                    <a:pt x="241" y="8942"/>
                    <a:pt x="1" y="15593"/>
                    <a:pt x="7250" y="15593"/>
                  </a:cubicBezTo>
                  <a:cubicBezTo>
                    <a:pt x="7391" y="15593"/>
                    <a:pt x="7535" y="15591"/>
                    <a:pt x="7682" y="15586"/>
                  </a:cubicBezTo>
                  <a:cubicBezTo>
                    <a:pt x="15372" y="15327"/>
                    <a:pt x="13918" y="8208"/>
                    <a:pt x="13249" y="5665"/>
                  </a:cubicBezTo>
                  <a:cubicBezTo>
                    <a:pt x="12588" y="3114"/>
                    <a:pt x="10893" y="1"/>
                    <a:pt x="7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34;p32"/>
            <p:cNvSpPr/>
            <p:nvPr/>
          </p:nvSpPr>
          <p:spPr>
            <a:xfrm>
              <a:off x="4362949" y="3406775"/>
              <a:ext cx="1085912" cy="1300412"/>
            </a:xfrm>
            <a:custGeom>
              <a:avLst/>
              <a:gdLst/>
              <a:ahLst/>
              <a:cxnLst/>
              <a:rect l="l" t="t" r="r" b="b"/>
              <a:pathLst>
                <a:path w="11902" h="14253" extrusionOk="0">
                  <a:moveTo>
                    <a:pt x="5750" y="0"/>
                  </a:moveTo>
                  <a:cubicBezTo>
                    <a:pt x="3105" y="0"/>
                    <a:pt x="2071" y="1742"/>
                    <a:pt x="2071" y="1742"/>
                  </a:cubicBezTo>
                  <a:cubicBezTo>
                    <a:pt x="2008" y="1777"/>
                    <a:pt x="554" y="3606"/>
                    <a:pt x="295" y="6514"/>
                  </a:cubicBezTo>
                  <a:cubicBezTo>
                    <a:pt x="1" y="9833"/>
                    <a:pt x="260" y="12723"/>
                    <a:pt x="2927" y="13722"/>
                  </a:cubicBezTo>
                  <a:cubicBezTo>
                    <a:pt x="3924" y="14099"/>
                    <a:pt x="4920" y="14253"/>
                    <a:pt x="5844" y="14253"/>
                  </a:cubicBezTo>
                  <a:cubicBezTo>
                    <a:pt x="7391" y="14253"/>
                    <a:pt x="8736" y="13822"/>
                    <a:pt x="9546" y="13285"/>
                  </a:cubicBezTo>
                  <a:cubicBezTo>
                    <a:pt x="10840" y="12429"/>
                    <a:pt x="11902" y="9637"/>
                    <a:pt x="11224" y="5613"/>
                  </a:cubicBezTo>
                  <a:cubicBezTo>
                    <a:pt x="10608" y="1956"/>
                    <a:pt x="8797" y="64"/>
                    <a:pt x="5889" y="2"/>
                  </a:cubicBezTo>
                  <a:cubicBezTo>
                    <a:pt x="5842" y="1"/>
                    <a:pt x="5796" y="0"/>
                    <a:pt x="5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35;p32"/>
            <p:cNvSpPr/>
            <p:nvPr/>
          </p:nvSpPr>
          <p:spPr>
            <a:xfrm>
              <a:off x="4309302" y="4242779"/>
              <a:ext cx="35856" cy="11496"/>
            </a:xfrm>
            <a:custGeom>
              <a:avLst/>
              <a:gdLst/>
              <a:ahLst/>
              <a:cxnLst/>
              <a:rect l="l" t="t" r="r" b="b"/>
              <a:pathLst>
                <a:path w="393" h="126" extrusionOk="0">
                  <a:moveTo>
                    <a:pt x="63" y="1"/>
                  </a:moveTo>
                  <a:cubicBezTo>
                    <a:pt x="27" y="1"/>
                    <a:pt x="0" y="28"/>
                    <a:pt x="0" y="63"/>
                  </a:cubicBezTo>
                  <a:cubicBezTo>
                    <a:pt x="0" y="99"/>
                    <a:pt x="27" y="126"/>
                    <a:pt x="63" y="126"/>
                  </a:cubicBezTo>
                  <a:lnTo>
                    <a:pt x="330" y="126"/>
                  </a:lnTo>
                  <a:cubicBezTo>
                    <a:pt x="366" y="126"/>
                    <a:pt x="393" y="99"/>
                    <a:pt x="393" y="63"/>
                  </a:cubicBezTo>
                  <a:cubicBezTo>
                    <a:pt x="393" y="28"/>
                    <a:pt x="366" y="1"/>
                    <a:pt x="3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36;p32"/>
            <p:cNvSpPr/>
            <p:nvPr/>
          </p:nvSpPr>
          <p:spPr>
            <a:xfrm>
              <a:off x="4310944" y="4182562"/>
              <a:ext cx="34214" cy="11496"/>
            </a:xfrm>
            <a:custGeom>
              <a:avLst/>
              <a:gdLst/>
              <a:ahLst/>
              <a:cxnLst/>
              <a:rect l="l" t="t" r="r" b="b"/>
              <a:pathLst>
                <a:path w="375" h="126" extrusionOk="0">
                  <a:moveTo>
                    <a:pt x="62" y="1"/>
                  </a:moveTo>
                  <a:cubicBezTo>
                    <a:pt x="27" y="1"/>
                    <a:pt x="0" y="27"/>
                    <a:pt x="0" y="63"/>
                  </a:cubicBezTo>
                  <a:cubicBezTo>
                    <a:pt x="0" y="99"/>
                    <a:pt x="27" y="126"/>
                    <a:pt x="62" y="126"/>
                  </a:cubicBezTo>
                  <a:lnTo>
                    <a:pt x="312" y="126"/>
                  </a:lnTo>
                  <a:cubicBezTo>
                    <a:pt x="348" y="126"/>
                    <a:pt x="375" y="99"/>
                    <a:pt x="375" y="63"/>
                  </a:cubicBezTo>
                  <a:cubicBezTo>
                    <a:pt x="375" y="27"/>
                    <a:pt x="348" y="1"/>
                    <a:pt x="3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37;p32"/>
            <p:cNvSpPr/>
            <p:nvPr/>
          </p:nvSpPr>
          <p:spPr>
            <a:xfrm>
              <a:off x="4324721" y="4087311"/>
              <a:ext cx="14781" cy="10675"/>
            </a:xfrm>
            <a:custGeom>
              <a:avLst/>
              <a:gdLst/>
              <a:ahLst/>
              <a:cxnLst/>
              <a:rect l="l" t="t" r="r" b="b"/>
              <a:pathLst>
                <a:path w="162" h="117" extrusionOk="0">
                  <a:moveTo>
                    <a:pt x="45" y="1"/>
                  </a:moveTo>
                  <a:cubicBezTo>
                    <a:pt x="36" y="1"/>
                    <a:pt x="27" y="10"/>
                    <a:pt x="19" y="19"/>
                  </a:cubicBezTo>
                  <a:cubicBezTo>
                    <a:pt x="19" y="19"/>
                    <a:pt x="10" y="28"/>
                    <a:pt x="10" y="37"/>
                  </a:cubicBezTo>
                  <a:cubicBezTo>
                    <a:pt x="1" y="46"/>
                    <a:pt x="1" y="54"/>
                    <a:pt x="1" y="54"/>
                  </a:cubicBezTo>
                  <a:cubicBezTo>
                    <a:pt x="1" y="63"/>
                    <a:pt x="1" y="72"/>
                    <a:pt x="10" y="72"/>
                  </a:cubicBezTo>
                  <a:cubicBezTo>
                    <a:pt x="10" y="81"/>
                    <a:pt x="10" y="90"/>
                    <a:pt x="19" y="99"/>
                  </a:cubicBezTo>
                  <a:lnTo>
                    <a:pt x="36" y="108"/>
                  </a:lnTo>
                  <a:cubicBezTo>
                    <a:pt x="45" y="117"/>
                    <a:pt x="54" y="117"/>
                    <a:pt x="63" y="117"/>
                  </a:cubicBezTo>
                  <a:lnTo>
                    <a:pt x="126" y="117"/>
                  </a:lnTo>
                  <a:cubicBezTo>
                    <a:pt x="134" y="108"/>
                    <a:pt x="143" y="108"/>
                    <a:pt x="143" y="99"/>
                  </a:cubicBezTo>
                  <a:cubicBezTo>
                    <a:pt x="152" y="99"/>
                    <a:pt x="161" y="90"/>
                    <a:pt x="161" y="81"/>
                  </a:cubicBezTo>
                  <a:cubicBezTo>
                    <a:pt x="161" y="72"/>
                    <a:pt x="161" y="63"/>
                    <a:pt x="161" y="54"/>
                  </a:cubicBezTo>
                  <a:cubicBezTo>
                    <a:pt x="161" y="54"/>
                    <a:pt x="161" y="46"/>
                    <a:pt x="161" y="46"/>
                  </a:cubicBezTo>
                  <a:cubicBezTo>
                    <a:pt x="161" y="28"/>
                    <a:pt x="152" y="19"/>
                    <a:pt x="143" y="19"/>
                  </a:cubicBezTo>
                  <a:lnTo>
                    <a:pt x="134" y="10"/>
                  </a:lnTo>
                  <a:cubicBezTo>
                    <a:pt x="126" y="1"/>
                    <a:pt x="117" y="1"/>
                    <a:pt x="1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38;p32"/>
            <p:cNvSpPr/>
            <p:nvPr/>
          </p:nvSpPr>
          <p:spPr>
            <a:xfrm>
              <a:off x="4324721" y="4019796"/>
              <a:ext cx="20437" cy="13959"/>
            </a:xfrm>
            <a:custGeom>
              <a:avLst/>
              <a:gdLst/>
              <a:ahLst/>
              <a:cxnLst/>
              <a:rect l="l" t="t" r="r" b="b"/>
              <a:pathLst>
                <a:path w="224" h="153" extrusionOk="0">
                  <a:moveTo>
                    <a:pt x="54" y="0"/>
                  </a:moveTo>
                  <a:cubicBezTo>
                    <a:pt x="45" y="0"/>
                    <a:pt x="45" y="0"/>
                    <a:pt x="36" y="9"/>
                  </a:cubicBezTo>
                  <a:cubicBezTo>
                    <a:pt x="19" y="9"/>
                    <a:pt x="10" y="27"/>
                    <a:pt x="10" y="45"/>
                  </a:cubicBezTo>
                  <a:cubicBezTo>
                    <a:pt x="1" y="54"/>
                    <a:pt x="1" y="72"/>
                    <a:pt x="10" y="90"/>
                  </a:cubicBezTo>
                  <a:cubicBezTo>
                    <a:pt x="19" y="90"/>
                    <a:pt x="19" y="99"/>
                    <a:pt x="19" y="99"/>
                  </a:cubicBezTo>
                  <a:cubicBezTo>
                    <a:pt x="27" y="108"/>
                    <a:pt x="36" y="116"/>
                    <a:pt x="45" y="116"/>
                  </a:cubicBezTo>
                  <a:lnTo>
                    <a:pt x="143" y="152"/>
                  </a:lnTo>
                  <a:lnTo>
                    <a:pt x="170" y="152"/>
                  </a:lnTo>
                  <a:cubicBezTo>
                    <a:pt x="179" y="152"/>
                    <a:pt x="188" y="152"/>
                    <a:pt x="197" y="143"/>
                  </a:cubicBezTo>
                  <a:cubicBezTo>
                    <a:pt x="206" y="143"/>
                    <a:pt x="224" y="125"/>
                    <a:pt x="224" y="108"/>
                  </a:cubicBezTo>
                  <a:cubicBezTo>
                    <a:pt x="224" y="99"/>
                    <a:pt x="224" y="81"/>
                    <a:pt x="215" y="63"/>
                  </a:cubicBezTo>
                  <a:cubicBezTo>
                    <a:pt x="215" y="63"/>
                    <a:pt x="206" y="54"/>
                    <a:pt x="206" y="54"/>
                  </a:cubicBezTo>
                  <a:cubicBezTo>
                    <a:pt x="197" y="45"/>
                    <a:pt x="188" y="36"/>
                    <a:pt x="179" y="36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39;p32"/>
            <p:cNvSpPr/>
            <p:nvPr/>
          </p:nvSpPr>
          <p:spPr>
            <a:xfrm>
              <a:off x="4345888" y="3991330"/>
              <a:ext cx="22901" cy="14689"/>
            </a:xfrm>
            <a:custGeom>
              <a:avLst/>
              <a:gdLst/>
              <a:ahLst/>
              <a:cxnLst/>
              <a:rect l="l" t="t" r="r" b="b"/>
              <a:pathLst>
                <a:path w="251" h="161" extrusionOk="0">
                  <a:moveTo>
                    <a:pt x="121" y="125"/>
                  </a:moveTo>
                  <a:cubicBezTo>
                    <a:pt x="123" y="126"/>
                    <a:pt x="124" y="127"/>
                    <a:pt x="126" y="128"/>
                  </a:cubicBezTo>
                  <a:lnTo>
                    <a:pt x="126" y="128"/>
                  </a:lnTo>
                  <a:cubicBezTo>
                    <a:pt x="126" y="126"/>
                    <a:pt x="126" y="125"/>
                    <a:pt x="126" y="125"/>
                  </a:cubicBezTo>
                  <a:lnTo>
                    <a:pt x="126" y="125"/>
                  </a:lnTo>
                  <a:cubicBezTo>
                    <a:pt x="126" y="125"/>
                    <a:pt x="126" y="125"/>
                    <a:pt x="126" y="125"/>
                  </a:cubicBezTo>
                  <a:cubicBezTo>
                    <a:pt x="124" y="125"/>
                    <a:pt x="122" y="125"/>
                    <a:pt x="121" y="125"/>
                  </a:cubicBezTo>
                  <a:close/>
                  <a:moveTo>
                    <a:pt x="99" y="0"/>
                  </a:moveTo>
                  <a:cubicBezTo>
                    <a:pt x="81" y="0"/>
                    <a:pt x="63" y="0"/>
                    <a:pt x="54" y="9"/>
                  </a:cubicBezTo>
                  <a:cubicBezTo>
                    <a:pt x="36" y="9"/>
                    <a:pt x="18" y="18"/>
                    <a:pt x="10" y="36"/>
                  </a:cubicBezTo>
                  <a:cubicBezTo>
                    <a:pt x="10" y="45"/>
                    <a:pt x="1" y="63"/>
                    <a:pt x="10" y="81"/>
                  </a:cubicBezTo>
                  <a:cubicBezTo>
                    <a:pt x="10" y="98"/>
                    <a:pt x="18" y="107"/>
                    <a:pt x="36" y="116"/>
                  </a:cubicBezTo>
                  <a:cubicBezTo>
                    <a:pt x="45" y="125"/>
                    <a:pt x="63" y="125"/>
                    <a:pt x="81" y="125"/>
                  </a:cubicBezTo>
                  <a:cubicBezTo>
                    <a:pt x="90" y="125"/>
                    <a:pt x="99" y="116"/>
                    <a:pt x="99" y="116"/>
                  </a:cubicBezTo>
                  <a:cubicBezTo>
                    <a:pt x="103" y="116"/>
                    <a:pt x="108" y="119"/>
                    <a:pt x="112" y="121"/>
                  </a:cubicBezTo>
                  <a:lnTo>
                    <a:pt x="112" y="121"/>
                  </a:lnTo>
                  <a:cubicBezTo>
                    <a:pt x="111" y="120"/>
                    <a:pt x="110" y="118"/>
                    <a:pt x="108" y="116"/>
                  </a:cubicBezTo>
                  <a:lnTo>
                    <a:pt x="108" y="116"/>
                  </a:lnTo>
                  <a:cubicBezTo>
                    <a:pt x="111" y="119"/>
                    <a:pt x="114" y="121"/>
                    <a:pt x="117" y="123"/>
                  </a:cubicBezTo>
                  <a:lnTo>
                    <a:pt x="117" y="123"/>
                  </a:lnTo>
                  <a:cubicBezTo>
                    <a:pt x="115" y="122"/>
                    <a:pt x="114" y="121"/>
                    <a:pt x="112" y="121"/>
                  </a:cubicBezTo>
                  <a:lnTo>
                    <a:pt x="112" y="121"/>
                  </a:lnTo>
                  <a:cubicBezTo>
                    <a:pt x="116" y="124"/>
                    <a:pt x="117" y="125"/>
                    <a:pt x="121" y="125"/>
                  </a:cubicBezTo>
                  <a:lnTo>
                    <a:pt x="121" y="125"/>
                  </a:lnTo>
                  <a:cubicBezTo>
                    <a:pt x="119" y="124"/>
                    <a:pt x="118" y="124"/>
                    <a:pt x="117" y="123"/>
                  </a:cubicBezTo>
                  <a:lnTo>
                    <a:pt x="117" y="123"/>
                  </a:lnTo>
                  <a:cubicBezTo>
                    <a:pt x="120" y="124"/>
                    <a:pt x="123" y="125"/>
                    <a:pt x="126" y="125"/>
                  </a:cubicBezTo>
                  <a:cubicBezTo>
                    <a:pt x="134" y="125"/>
                    <a:pt x="134" y="134"/>
                    <a:pt x="134" y="134"/>
                  </a:cubicBezTo>
                  <a:lnTo>
                    <a:pt x="134" y="134"/>
                  </a:lnTo>
                  <a:cubicBezTo>
                    <a:pt x="132" y="131"/>
                    <a:pt x="129" y="129"/>
                    <a:pt x="126" y="128"/>
                  </a:cubicBezTo>
                  <a:lnTo>
                    <a:pt x="126" y="128"/>
                  </a:lnTo>
                  <a:cubicBezTo>
                    <a:pt x="127" y="130"/>
                    <a:pt x="129" y="134"/>
                    <a:pt x="134" y="134"/>
                  </a:cubicBezTo>
                  <a:cubicBezTo>
                    <a:pt x="134" y="134"/>
                    <a:pt x="143" y="143"/>
                    <a:pt x="143" y="152"/>
                  </a:cubicBezTo>
                  <a:cubicBezTo>
                    <a:pt x="152" y="152"/>
                    <a:pt x="161" y="161"/>
                    <a:pt x="170" y="161"/>
                  </a:cubicBezTo>
                  <a:cubicBezTo>
                    <a:pt x="179" y="161"/>
                    <a:pt x="206" y="161"/>
                    <a:pt x="215" y="152"/>
                  </a:cubicBezTo>
                  <a:cubicBezTo>
                    <a:pt x="224" y="143"/>
                    <a:pt x="241" y="134"/>
                    <a:pt x="241" y="116"/>
                  </a:cubicBezTo>
                  <a:cubicBezTo>
                    <a:pt x="250" y="98"/>
                    <a:pt x="250" y="81"/>
                    <a:pt x="233" y="72"/>
                  </a:cubicBezTo>
                  <a:cubicBezTo>
                    <a:pt x="233" y="63"/>
                    <a:pt x="224" y="54"/>
                    <a:pt x="215" y="45"/>
                  </a:cubicBezTo>
                  <a:cubicBezTo>
                    <a:pt x="206" y="36"/>
                    <a:pt x="197" y="27"/>
                    <a:pt x="188" y="27"/>
                  </a:cubicBezTo>
                  <a:cubicBezTo>
                    <a:pt x="179" y="18"/>
                    <a:pt x="161" y="9"/>
                    <a:pt x="1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40;p32"/>
            <p:cNvSpPr/>
            <p:nvPr/>
          </p:nvSpPr>
          <p:spPr>
            <a:xfrm>
              <a:off x="4314138" y="3968520"/>
              <a:ext cx="18795" cy="14781"/>
            </a:xfrm>
            <a:custGeom>
              <a:avLst/>
              <a:gdLst/>
              <a:ahLst/>
              <a:cxnLst/>
              <a:rect l="l" t="t" r="r" b="b"/>
              <a:pathLst>
                <a:path w="206" h="162" extrusionOk="0">
                  <a:moveTo>
                    <a:pt x="45" y="0"/>
                  </a:moveTo>
                  <a:cubicBezTo>
                    <a:pt x="36" y="0"/>
                    <a:pt x="36" y="0"/>
                    <a:pt x="27" y="9"/>
                  </a:cubicBezTo>
                  <a:cubicBezTo>
                    <a:pt x="19" y="18"/>
                    <a:pt x="19" y="18"/>
                    <a:pt x="10" y="27"/>
                  </a:cubicBezTo>
                  <a:cubicBezTo>
                    <a:pt x="1" y="45"/>
                    <a:pt x="1" y="63"/>
                    <a:pt x="10" y="72"/>
                  </a:cubicBezTo>
                  <a:cubicBezTo>
                    <a:pt x="10" y="90"/>
                    <a:pt x="19" y="108"/>
                    <a:pt x="36" y="108"/>
                  </a:cubicBezTo>
                  <a:lnTo>
                    <a:pt x="108" y="152"/>
                  </a:lnTo>
                  <a:cubicBezTo>
                    <a:pt x="117" y="152"/>
                    <a:pt x="126" y="161"/>
                    <a:pt x="135" y="161"/>
                  </a:cubicBezTo>
                  <a:cubicBezTo>
                    <a:pt x="143" y="161"/>
                    <a:pt x="152" y="161"/>
                    <a:pt x="161" y="152"/>
                  </a:cubicBezTo>
                  <a:cubicBezTo>
                    <a:pt x="170" y="152"/>
                    <a:pt x="170" y="152"/>
                    <a:pt x="179" y="143"/>
                  </a:cubicBezTo>
                  <a:cubicBezTo>
                    <a:pt x="188" y="143"/>
                    <a:pt x="188" y="134"/>
                    <a:pt x="197" y="125"/>
                  </a:cubicBezTo>
                  <a:cubicBezTo>
                    <a:pt x="206" y="116"/>
                    <a:pt x="206" y="99"/>
                    <a:pt x="197" y="81"/>
                  </a:cubicBezTo>
                  <a:cubicBezTo>
                    <a:pt x="197" y="63"/>
                    <a:pt x="188" y="54"/>
                    <a:pt x="170" y="45"/>
                  </a:cubicBezTo>
                  <a:cubicBezTo>
                    <a:pt x="143" y="27"/>
                    <a:pt x="126" y="18"/>
                    <a:pt x="99" y="9"/>
                  </a:cubicBezTo>
                  <a:cubicBezTo>
                    <a:pt x="90" y="0"/>
                    <a:pt x="81" y="0"/>
                    <a:pt x="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41;p32"/>
            <p:cNvSpPr/>
            <p:nvPr/>
          </p:nvSpPr>
          <p:spPr>
            <a:xfrm>
              <a:off x="4332020" y="3884582"/>
              <a:ext cx="36769" cy="18886"/>
            </a:xfrm>
            <a:custGeom>
              <a:avLst/>
              <a:gdLst/>
              <a:ahLst/>
              <a:cxnLst/>
              <a:rect l="l" t="t" r="r" b="b"/>
              <a:pathLst>
                <a:path w="403" h="207" extrusionOk="0">
                  <a:moveTo>
                    <a:pt x="96" y="0"/>
                  </a:moveTo>
                  <a:cubicBezTo>
                    <a:pt x="85" y="0"/>
                    <a:pt x="74" y="1"/>
                    <a:pt x="63" y="2"/>
                  </a:cubicBezTo>
                  <a:cubicBezTo>
                    <a:pt x="28" y="11"/>
                    <a:pt x="1" y="28"/>
                    <a:pt x="1" y="64"/>
                  </a:cubicBezTo>
                  <a:cubicBezTo>
                    <a:pt x="1" y="100"/>
                    <a:pt x="28" y="127"/>
                    <a:pt x="63" y="127"/>
                  </a:cubicBezTo>
                  <a:lnTo>
                    <a:pt x="153" y="127"/>
                  </a:lnTo>
                  <a:cubicBezTo>
                    <a:pt x="170" y="135"/>
                    <a:pt x="179" y="135"/>
                    <a:pt x="188" y="135"/>
                  </a:cubicBezTo>
                  <a:cubicBezTo>
                    <a:pt x="197" y="144"/>
                    <a:pt x="215" y="144"/>
                    <a:pt x="224" y="153"/>
                  </a:cubicBezTo>
                  <a:cubicBezTo>
                    <a:pt x="233" y="153"/>
                    <a:pt x="233" y="153"/>
                    <a:pt x="242" y="162"/>
                  </a:cubicBezTo>
                  <a:cubicBezTo>
                    <a:pt x="260" y="171"/>
                    <a:pt x="286" y="180"/>
                    <a:pt x="304" y="198"/>
                  </a:cubicBezTo>
                  <a:cubicBezTo>
                    <a:pt x="313" y="207"/>
                    <a:pt x="340" y="207"/>
                    <a:pt x="349" y="207"/>
                  </a:cubicBezTo>
                  <a:cubicBezTo>
                    <a:pt x="367" y="198"/>
                    <a:pt x="385" y="189"/>
                    <a:pt x="385" y="171"/>
                  </a:cubicBezTo>
                  <a:cubicBezTo>
                    <a:pt x="393" y="162"/>
                    <a:pt x="402" y="144"/>
                    <a:pt x="393" y="127"/>
                  </a:cubicBezTo>
                  <a:cubicBezTo>
                    <a:pt x="385" y="109"/>
                    <a:pt x="376" y="100"/>
                    <a:pt x="367" y="91"/>
                  </a:cubicBezTo>
                  <a:cubicBezTo>
                    <a:pt x="287" y="35"/>
                    <a:pt x="192" y="0"/>
                    <a:pt x="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42;p32"/>
            <p:cNvSpPr/>
            <p:nvPr/>
          </p:nvSpPr>
          <p:spPr>
            <a:xfrm>
              <a:off x="4374354" y="3798090"/>
              <a:ext cx="18886" cy="15054"/>
            </a:xfrm>
            <a:custGeom>
              <a:avLst/>
              <a:gdLst/>
              <a:ahLst/>
              <a:cxnLst/>
              <a:rect l="l" t="t" r="r" b="b"/>
              <a:pathLst>
                <a:path w="207" h="165" extrusionOk="0">
                  <a:moveTo>
                    <a:pt x="63" y="0"/>
                  </a:moveTo>
                  <a:cubicBezTo>
                    <a:pt x="57" y="0"/>
                    <a:pt x="51" y="4"/>
                    <a:pt x="45" y="4"/>
                  </a:cubicBezTo>
                  <a:cubicBezTo>
                    <a:pt x="37" y="4"/>
                    <a:pt x="37" y="4"/>
                    <a:pt x="28" y="13"/>
                  </a:cubicBezTo>
                  <a:cubicBezTo>
                    <a:pt x="19" y="22"/>
                    <a:pt x="19" y="22"/>
                    <a:pt x="10" y="31"/>
                  </a:cubicBezTo>
                  <a:cubicBezTo>
                    <a:pt x="1" y="49"/>
                    <a:pt x="1" y="58"/>
                    <a:pt x="10" y="75"/>
                  </a:cubicBezTo>
                  <a:cubicBezTo>
                    <a:pt x="10" y="93"/>
                    <a:pt x="19" y="111"/>
                    <a:pt x="37" y="111"/>
                  </a:cubicBezTo>
                  <a:cubicBezTo>
                    <a:pt x="63" y="129"/>
                    <a:pt x="90" y="138"/>
                    <a:pt x="108" y="156"/>
                  </a:cubicBezTo>
                  <a:cubicBezTo>
                    <a:pt x="117" y="156"/>
                    <a:pt x="126" y="156"/>
                    <a:pt x="135" y="165"/>
                  </a:cubicBezTo>
                  <a:cubicBezTo>
                    <a:pt x="144" y="165"/>
                    <a:pt x="153" y="165"/>
                    <a:pt x="161" y="156"/>
                  </a:cubicBezTo>
                  <a:cubicBezTo>
                    <a:pt x="170" y="156"/>
                    <a:pt x="170" y="156"/>
                    <a:pt x="179" y="147"/>
                  </a:cubicBezTo>
                  <a:cubicBezTo>
                    <a:pt x="188" y="147"/>
                    <a:pt x="188" y="138"/>
                    <a:pt x="197" y="129"/>
                  </a:cubicBezTo>
                  <a:cubicBezTo>
                    <a:pt x="206" y="120"/>
                    <a:pt x="206" y="102"/>
                    <a:pt x="206" y="84"/>
                  </a:cubicBezTo>
                  <a:cubicBezTo>
                    <a:pt x="197" y="66"/>
                    <a:pt x="188" y="58"/>
                    <a:pt x="170" y="49"/>
                  </a:cubicBezTo>
                  <a:cubicBezTo>
                    <a:pt x="144" y="31"/>
                    <a:pt x="126" y="22"/>
                    <a:pt x="99" y="4"/>
                  </a:cubicBezTo>
                  <a:lnTo>
                    <a:pt x="72" y="4"/>
                  </a:lnTo>
                  <a:cubicBezTo>
                    <a:pt x="69" y="1"/>
                    <a:pt x="66" y="0"/>
                    <a:pt x="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43;p32"/>
            <p:cNvSpPr/>
            <p:nvPr/>
          </p:nvSpPr>
          <p:spPr>
            <a:xfrm>
              <a:off x="4377639" y="3839146"/>
              <a:ext cx="24543" cy="14689"/>
            </a:xfrm>
            <a:custGeom>
              <a:avLst/>
              <a:gdLst/>
              <a:ahLst/>
              <a:cxnLst/>
              <a:rect l="l" t="t" r="r" b="b"/>
              <a:pathLst>
                <a:path w="269" h="161" extrusionOk="0">
                  <a:moveTo>
                    <a:pt x="81" y="0"/>
                  </a:moveTo>
                  <a:cubicBezTo>
                    <a:pt x="72" y="0"/>
                    <a:pt x="54" y="0"/>
                    <a:pt x="36" y="9"/>
                  </a:cubicBezTo>
                  <a:cubicBezTo>
                    <a:pt x="27" y="18"/>
                    <a:pt x="9" y="27"/>
                    <a:pt x="9" y="45"/>
                  </a:cubicBezTo>
                  <a:cubicBezTo>
                    <a:pt x="1" y="71"/>
                    <a:pt x="18" y="107"/>
                    <a:pt x="54" y="116"/>
                  </a:cubicBezTo>
                  <a:cubicBezTo>
                    <a:pt x="99" y="134"/>
                    <a:pt x="143" y="143"/>
                    <a:pt x="188" y="161"/>
                  </a:cubicBezTo>
                  <a:cubicBezTo>
                    <a:pt x="206" y="161"/>
                    <a:pt x="224" y="161"/>
                    <a:pt x="232" y="152"/>
                  </a:cubicBezTo>
                  <a:cubicBezTo>
                    <a:pt x="250" y="143"/>
                    <a:pt x="259" y="125"/>
                    <a:pt x="259" y="116"/>
                  </a:cubicBezTo>
                  <a:cubicBezTo>
                    <a:pt x="268" y="80"/>
                    <a:pt x="250" y="45"/>
                    <a:pt x="224" y="36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44;p32"/>
            <p:cNvSpPr/>
            <p:nvPr/>
          </p:nvSpPr>
          <p:spPr>
            <a:xfrm>
              <a:off x="4402911" y="3673916"/>
              <a:ext cx="31842" cy="21988"/>
            </a:xfrm>
            <a:custGeom>
              <a:avLst/>
              <a:gdLst/>
              <a:ahLst/>
              <a:cxnLst/>
              <a:rect l="l" t="t" r="r" b="b"/>
              <a:pathLst>
                <a:path w="349" h="241" extrusionOk="0">
                  <a:moveTo>
                    <a:pt x="219" y="205"/>
                  </a:moveTo>
                  <a:cubicBezTo>
                    <a:pt x="220" y="205"/>
                    <a:pt x="221" y="205"/>
                    <a:pt x="223" y="205"/>
                  </a:cubicBezTo>
                  <a:cubicBezTo>
                    <a:pt x="223" y="207"/>
                    <a:pt x="223" y="208"/>
                    <a:pt x="222" y="208"/>
                  </a:cubicBezTo>
                  <a:cubicBezTo>
                    <a:pt x="221" y="208"/>
                    <a:pt x="220" y="206"/>
                    <a:pt x="219" y="205"/>
                  </a:cubicBezTo>
                  <a:close/>
                  <a:moveTo>
                    <a:pt x="63" y="0"/>
                  </a:moveTo>
                  <a:cubicBezTo>
                    <a:pt x="45" y="0"/>
                    <a:pt x="27" y="9"/>
                    <a:pt x="18" y="18"/>
                  </a:cubicBezTo>
                  <a:cubicBezTo>
                    <a:pt x="9" y="27"/>
                    <a:pt x="0" y="45"/>
                    <a:pt x="0" y="63"/>
                  </a:cubicBezTo>
                  <a:cubicBezTo>
                    <a:pt x="0" y="98"/>
                    <a:pt x="27" y="116"/>
                    <a:pt x="63" y="125"/>
                  </a:cubicBezTo>
                  <a:lnTo>
                    <a:pt x="71" y="125"/>
                  </a:lnTo>
                  <a:cubicBezTo>
                    <a:pt x="71" y="125"/>
                    <a:pt x="63" y="125"/>
                    <a:pt x="63" y="116"/>
                  </a:cubicBezTo>
                  <a:lnTo>
                    <a:pt x="63" y="116"/>
                  </a:lnTo>
                  <a:cubicBezTo>
                    <a:pt x="80" y="125"/>
                    <a:pt x="98" y="125"/>
                    <a:pt x="116" y="134"/>
                  </a:cubicBezTo>
                  <a:cubicBezTo>
                    <a:pt x="116" y="134"/>
                    <a:pt x="125" y="134"/>
                    <a:pt x="125" y="143"/>
                  </a:cubicBezTo>
                  <a:cubicBezTo>
                    <a:pt x="134" y="143"/>
                    <a:pt x="143" y="152"/>
                    <a:pt x="152" y="152"/>
                  </a:cubicBezTo>
                  <a:cubicBezTo>
                    <a:pt x="161" y="161"/>
                    <a:pt x="170" y="161"/>
                    <a:pt x="179" y="170"/>
                  </a:cubicBezTo>
                  <a:cubicBezTo>
                    <a:pt x="187" y="170"/>
                    <a:pt x="187" y="178"/>
                    <a:pt x="187" y="178"/>
                  </a:cubicBezTo>
                  <a:cubicBezTo>
                    <a:pt x="196" y="187"/>
                    <a:pt x="205" y="187"/>
                    <a:pt x="214" y="196"/>
                  </a:cubicBezTo>
                  <a:cubicBezTo>
                    <a:pt x="214" y="200"/>
                    <a:pt x="214" y="202"/>
                    <a:pt x="215" y="203"/>
                  </a:cubicBezTo>
                  <a:lnTo>
                    <a:pt x="215" y="203"/>
                  </a:lnTo>
                  <a:cubicBezTo>
                    <a:pt x="214" y="203"/>
                    <a:pt x="214" y="204"/>
                    <a:pt x="214" y="205"/>
                  </a:cubicBezTo>
                  <a:cubicBezTo>
                    <a:pt x="214" y="205"/>
                    <a:pt x="223" y="214"/>
                    <a:pt x="223" y="214"/>
                  </a:cubicBezTo>
                  <a:cubicBezTo>
                    <a:pt x="232" y="223"/>
                    <a:pt x="241" y="232"/>
                    <a:pt x="259" y="241"/>
                  </a:cubicBezTo>
                  <a:cubicBezTo>
                    <a:pt x="277" y="241"/>
                    <a:pt x="294" y="241"/>
                    <a:pt x="303" y="232"/>
                  </a:cubicBezTo>
                  <a:cubicBezTo>
                    <a:pt x="330" y="214"/>
                    <a:pt x="348" y="178"/>
                    <a:pt x="330" y="152"/>
                  </a:cubicBezTo>
                  <a:cubicBezTo>
                    <a:pt x="294" y="107"/>
                    <a:pt x="259" y="71"/>
                    <a:pt x="214" y="45"/>
                  </a:cubicBezTo>
                  <a:cubicBezTo>
                    <a:pt x="170" y="18"/>
                    <a:pt x="116" y="0"/>
                    <a:pt x="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45;p32"/>
            <p:cNvSpPr/>
            <p:nvPr/>
          </p:nvSpPr>
          <p:spPr>
            <a:xfrm>
              <a:off x="4467963" y="3640524"/>
              <a:ext cx="18795" cy="16332"/>
            </a:xfrm>
            <a:custGeom>
              <a:avLst/>
              <a:gdLst/>
              <a:ahLst/>
              <a:cxnLst/>
              <a:rect l="l" t="t" r="r" b="b"/>
              <a:pathLst>
                <a:path w="206" h="179" extrusionOk="0">
                  <a:moveTo>
                    <a:pt x="54" y="0"/>
                  </a:moveTo>
                  <a:cubicBezTo>
                    <a:pt x="45" y="0"/>
                    <a:pt x="36" y="9"/>
                    <a:pt x="28" y="9"/>
                  </a:cubicBezTo>
                  <a:cubicBezTo>
                    <a:pt x="28" y="18"/>
                    <a:pt x="19" y="18"/>
                    <a:pt x="19" y="27"/>
                  </a:cubicBezTo>
                  <a:cubicBezTo>
                    <a:pt x="10" y="45"/>
                    <a:pt x="1" y="63"/>
                    <a:pt x="10" y="81"/>
                  </a:cubicBezTo>
                  <a:cubicBezTo>
                    <a:pt x="10" y="81"/>
                    <a:pt x="10" y="90"/>
                    <a:pt x="19" y="90"/>
                  </a:cubicBezTo>
                  <a:cubicBezTo>
                    <a:pt x="19" y="98"/>
                    <a:pt x="28" y="107"/>
                    <a:pt x="36" y="116"/>
                  </a:cubicBezTo>
                  <a:cubicBezTo>
                    <a:pt x="63" y="134"/>
                    <a:pt x="90" y="152"/>
                    <a:pt x="117" y="170"/>
                  </a:cubicBezTo>
                  <a:cubicBezTo>
                    <a:pt x="126" y="179"/>
                    <a:pt x="126" y="179"/>
                    <a:pt x="135" y="179"/>
                  </a:cubicBezTo>
                  <a:lnTo>
                    <a:pt x="161" y="179"/>
                  </a:lnTo>
                  <a:cubicBezTo>
                    <a:pt x="170" y="179"/>
                    <a:pt x="179" y="170"/>
                    <a:pt x="179" y="170"/>
                  </a:cubicBezTo>
                  <a:cubicBezTo>
                    <a:pt x="188" y="161"/>
                    <a:pt x="197" y="161"/>
                    <a:pt x="197" y="152"/>
                  </a:cubicBezTo>
                  <a:cubicBezTo>
                    <a:pt x="206" y="134"/>
                    <a:pt x="206" y="116"/>
                    <a:pt x="206" y="98"/>
                  </a:cubicBezTo>
                  <a:cubicBezTo>
                    <a:pt x="206" y="98"/>
                    <a:pt x="197" y="90"/>
                    <a:pt x="197" y="90"/>
                  </a:cubicBezTo>
                  <a:cubicBezTo>
                    <a:pt x="197" y="81"/>
                    <a:pt x="188" y="72"/>
                    <a:pt x="179" y="63"/>
                  </a:cubicBezTo>
                  <a:cubicBezTo>
                    <a:pt x="152" y="45"/>
                    <a:pt x="126" y="27"/>
                    <a:pt x="99" y="9"/>
                  </a:cubicBezTo>
                  <a:cubicBezTo>
                    <a:pt x="90" y="0"/>
                    <a:pt x="81" y="0"/>
                    <a:pt x="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46;p32"/>
            <p:cNvSpPr/>
            <p:nvPr/>
          </p:nvSpPr>
          <p:spPr>
            <a:xfrm>
              <a:off x="4434662" y="3647458"/>
              <a:ext cx="26094" cy="18339"/>
            </a:xfrm>
            <a:custGeom>
              <a:avLst/>
              <a:gdLst/>
              <a:ahLst/>
              <a:cxnLst/>
              <a:rect l="l" t="t" r="r" b="b"/>
              <a:pathLst>
                <a:path w="286" h="201" extrusionOk="0">
                  <a:moveTo>
                    <a:pt x="62" y="1"/>
                  </a:moveTo>
                  <a:cubicBezTo>
                    <a:pt x="57" y="1"/>
                    <a:pt x="51" y="2"/>
                    <a:pt x="45" y="5"/>
                  </a:cubicBezTo>
                  <a:cubicBezTo>
                    <a:pt x="36" y="5"/>
                    <a:pt x="18" y="14"/>
                    <a:pt x="9" y="31"/>
                  </a:cubicBezTo>
                  <a:cubicBezTo>
                    <a:pt x="0" y="58"/>
                    <a:pt x="0" y="94"/>
                    <a:pt x="36" y="112"/>
                  </a:cubicBezTo>
                  <a:cubicBezTo>
                    <a:pt x="89" y="138"/>
                    <a:pt x="134" y="165"/>
                    <a:pt x="187" y="192"/>
                  </a:cubicBezTo>
                  <a:cubicBezTo>
                    <a:pt x="205" y="201"/>
                    <a:pt x="223" y="201"/>
                    <a:pt x="232" y="201"/>
                  </a:cubicBezTo>
                  <a:cubicBezTo>
                    <a:pt x="250" y="192"/>
                    <a:pt x="268" y="183"/>
                    <a:pt x="268" y="174"/>
                  </a:cubicBezTo>
                  <a:cubicBezTo>
                    <a:pt x="285" y="147"/>
                    <a:pt x="277" y="103"/>
                    <a:pt x="250" y="85"/>
                  </a:cubicBezTo>
                  <a:cubicBezTo>
                    <a:pt x="196" y="58"/>
                    <a:pt x="143" y="31"/>
                    <a:pt x="98" y="5"/>
                  </a:cubicBezTo>
                  <a:cubicBezTo>
                    <a:pt x="86" y="5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47;p32"/>
            <p:cNvSpPr/>
            <p:nvPr/>
          </p:nvSpPr>
          <p:spPr>
            <a:xfrm>
              <a:off x="4416688" y="3762599"/>
              <a:ext cx="17244" cy="14781"/>
            </a:xfrm>
            <a:custGeom>
              <a:avLst/>
              <a:gdLst/>
              <a:ahLst/>
              <a:cxnLst/>
              <a:rect l="l" t="t" r="r" b="b"/>
              <a:pathLst>
                <a:path w="189" h="162" extrusionOk="0">
                  <a:moveTo>
                    <a:pt x="54" y="0"/>
                  </a:moveTo>
                  <a:cubicBezTo>
                    <a:pt x="45" y="9"/>
                    <a:pt x="36" y="9"/>
                    <a:pt x="28" y="18"/>
                  </a:cubicBezTo>
                  <a:cubicBezTo>
                    <a:pt x="19" y="18"/>
                    <a:pt x="19" y="27"/>
                    <a:pt x="10" y="36"/>
                  </a:cubicBezTo>
                  <a:cubicBezTo>
                    <a:pt x="10" y="36"/>
                    <a:pt x="10" y="45"/>
                    <a:pt x="10" y="45"/>
                  </a:cubicBezTo>
                  <a:cubicBezTo>
                    <a:pt x="1" y="54"/>
                    <a:pt x="1" y="72"/>
                    <a:pt x="10" y="81"/>
                  </a:cubicBezTo>
                  <a:cubicBezTo>
                    <a:pt x="10" y="81"/>
                    <a:pt x="10" y="90"/>
                    <a:pt x="10" y="99"/>
                  </a:cubicBezTo>
                  <a:cubicBezTo>
                    <a:pt x="19" y="108"/>
                    <a:pt x="28" y="108"/>
                    <a:pt x="36" y="116"/>
                  </a:cubicBezTo>
                  <a:cubicBezTo>
                    <a:pt x="54" y="125"/>
                    <a:pt x="72" y="143"/>
                    <a:pt x="90" y="152"/>
                  </a:cubicBezTo>
                  <a:cubicBezTo>
                    <a:pt x="99" y="161"/>
                    <a:pt x="108" y="161"/>
                    <a:pt x="117" y="161"/>
                  </a:cubicBezTo>
                  <a:lnTo>
                    <a:pt x="143" y="161"/>
                  </a:lnTo>
                  <a:cubicBezTo>
                    <a:pt x="152" y="161"/>
                    <a:pt x="152" y="152"/>
                    <a:pt x="161" y="152"/>
                  </a:cubicBezTo>
                  <a:cubicBezTo>
                    <a:pt x="170" y="143"/>
                    <a:pt x="170" y="143"/>
                    <a:pt x="179" y="134"/>
                  </a:cubicBezTo>
                  <a:cubicBezTo>
                    <a:pt x="179" y="125"/>
                    <a:pt x="179" y="125"/>
                    <a:pt x="179" y="116"/>
                  </a:cubicBezTo>
                  <a:cubicBezTo>
                    <a:pt x="188" y="108"/>
                    <a:pt x="188" y="99"/>
                    <a:pt x="179" y="90"/>
                  </a:cubicBezTo>
                  <a:cubicBezTo>
                    <a:pt x="179" y="81"/>
                    <a:pt x="179" y="72"/>
                    <a:pt x="179" y="72"/>
                  </a:cubicBezTo>
                  <a:cubicBezTo>
                    <a:pt x="170" y="63"/>
                    <a:pt x="161" y="54"/>
                    <a:pt x="152" y="45"/>
                  </a:cubicBezTo>
                  <a:cubicBezTo>
                    <a:pt x="135" y="36"/>
                    <a:pt x="117" y="27"/>
                    <a:pt x="99" y="9"/>
                  </a:cubicBezTo>
                  <a:cubicBezTo>
                    <a:pt x="90" y="9"/>
                    <a:pt x="81" y="0"/>
                    <a:pt x="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48;p32"/>
            <p:cNvSpPr/>
            <p:nvPr/>
          </p:nvSpPr>
          <p:spPr>
            <a:xfrm>
              <a:off x="4388222" y="3723549"/>
              <a:ext cx="24543" cy="16970"/>
            </a:xfrm>
            <a:custGeom>
              <a:avLst/>
              <a:gdLst/>
              <a:ahLst/>
              <a:cxnLst/>
              <a:rect l="l" t="t" r="r" b="b"/>
              <a:pathLst>
                <a:path w="269" h="186" extrusionOk="0">
                  <a:moveTo>
                    <a:pt x="54" y="0"/>
                  </a:moveTo>
                  <a:cubicBezTo>
                    <a:pt x="36" y="9"/>
                    <a:pt x="18" y="18"/>
                    <a:pt x="18" y="36"/>
                  </a:cubicBezTo>
                  <a:cubicBezTo>
                    <a:pt x="9" y="45"/>
                    <a:pt x="1" y="63"/>
                    <a:pt x="9" y="81"/>
                  </a:cubicBezTo>
                  <a:cubicBezTo>
                    <a:pt x="9" y="89"/>
                    <a:pt x="18" y="107"/>
                    <a:pt x="36" y="116"/>
                  </a:cubicBezTo>
                  <a:lnTo>
                    <a:pt x="170" y="179"/>
                  </a:lnTo>
                  <a:lnTo>
                    <a:pt x="197" y="179"/>
                  </a:lnTo>
                  <a:cubicBezTo>
                    <a:pt x="201" y="183"/>
                    <a:pt x="206" y="185"/>
                    <a:pt x="210" y="185"/>
                  </a:cubicBezTo>
                  <a:cubicBezTo>
                    <a:pt x="215" y="185"/>
                    <a:pt x="219" y="183"/>
                    <a:pt x="224" y="179"/>
                  </a:cubicBezTo>
                  <a:cubicBezTo>
                    <a:pt x="232" y="179"/>
                    <a:pt x="250" y="170"/>
                    <a:pt x="259" y="152"/>
                  </a:cubicBezTo>
                  <a:cubicBezTo>
                    <a:pt x="268" y="134"/>
                    <a:pt x="268" y="125"/>
                    <a:pt x="259" y="107"/>
                  </a:cubicBezTo>
                  <a:cubicBezTo>
                    <a:pt x="259" y="89"/>
                    <a:pt x="250" y="72"/>
                    <a:pt x="232" y="72"/>
                  </a:cubicBezTo>
                  <a:cubicBezTo>
                    <a:pt x="188" y="45"/>
                    <a:pt x="143" y="27"/>
                    <a:pt x="99" y="9"/>
                  </a:cubicBezTo>
                  <a:cubicBezTo>
                    <a:pt x="90" y="9"/>
                    <a:pt x="81" y="0"/>
                    <a:pt x="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49;p32"/>
            <p:cNvSpPr/>
            <p:nvPr/>
          </p:nvSpPr>
          <p:spPr>
            <a:xfrm>
              <a:off x="4363771" y="3944890"/>
              <a:ext cx="17244" cy="13138"/>
            </a:xfrm>
            <a:custGeom>
              <a:avLst/>
              <a:gdLst/>
              <a:ahLst/>
              <a:cxnLst/>
              <a:rect l="l" t="t" r="r" b="b"/>
              <a:pathLst>
                <a:path w="189" h="144" extrusionOk="0">
                  <a:moveTo>
                    <a:pt x="54" y="1"/>
                  </a:moveTo>
                  <a:cubicBezTo>
                    <a:pt x="45" y="1"/>
                    <a:pt x="37" y="10"/>
                    <a:pt x="37" y="10"/>
                  </a:cubicBezTo>
                  <a:cubicBezTo>
                    <a:pt x="28" y="19"/>
                    <a:pt x="19" y="19"/>
                    <a:pt x="19" y="28"/>
                  </a:cubicBezTo>
                  <a:cubicBezTo>
                    <a:pt x="10" y="36"/>
                    <a:pt x="10" y="36"/>
                    <a:pt x="10" y="45"/>
                  </a:cubicBezTo>
                  <a:cubicBezTo>
                    <a:pt x="1" y="54"/>
                    <a:pt x="1" y="54"/>
                    <a:pt x="1" y="63"/>
                  </a:cubicBezTo>
                  <a:cubicBezTo>
                    <a:pt x="1" y="72"/>
                    <a:pt x="10" y="90"/>
                    <a:pt x="10" y="99"/>
                  </a:cubicBezTo>
                  <a:cubicBezTo>
                    <a:pt x="19" y="99"/>
                    <a:pt x="19" y="99"/>
                    <a:pt x="19" y="108"/>
                  </a:cubicBezTo>
                  <a:cubicBezTo>
                    <a:pt x="28" y="117"/>
                    <a:pt x="37" y="117"/>
                    <a:pt x="45" y="126"/>
                  </a:cubicBezTo>
                  <a:cubicBezTo>
                    <a:pt x="63" y="126"/>
                    <a:pt x="90" y="135"/>
                    <a:pt x="108" y="143"/>
                  </a:cubicBezTo>
                  <a:lnTo>
                    <a:pt x="135" y="143"/>
                  </a:lnTo>
                  <a:cubicBezTo>
                    <a:pt x="135" y="143"/>
                    <a:pt x="144" y="143"/>
                    <a:pt x="153" y="135"/>
                  </a:cubicBezTo>
                  <a:cubicBezTo>
                    <a:pt x="161" y="135"/>
                    <a:pt x="170" y="126"/>
                    <a:pt x="170" y="117"/>
                  </a:cubicBezTo>
                  <a:cubicBezTo>
                    <a:pt x="179" y="117"/>
                    <a:pt x="179" y="108"/>
                    <a:pt x="179" y="99"/>
                  </a:cubicBezTo>
                  <a:cubicBezTo>
                    <a:pt x="179" y="99"/>
                    <a:pt x="179" y="90"/>
                    <a:pt x="188" y="81"/>
                  </a:cubicBezTo>
                  <a:cubicBezTo>
                    <a:pt x="188" y="72"/>
                    <a:pt x="179" y="63"/>
                    <a:pt x="179" y="54"/>
                  </a:cubicBezTo>
                  <a:cubicBezTo>
                    <a:pt x="170" y="45"/>
                    <a:pt x="170" y="45"/>
                    <a:pt x="170" y="36"/>
                  </a:cubicBezTo>
                  <a:cubicBezTo>
                    <a:pt x="161" y="36"/>
                    <a:pt x="153" y="28"/>
                    <a:pt x="135" y="28"/>
                  </a:cubicBezTo>
                  <a:cubicBezTo>
                    <a:pt x="117" y="19"/>
                    <a:pt x="99" y="10"/>
                    <a:pt x="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50;p32"/>
            <p:cNvSpPr/>
            <p:nvPr/>
          </p:nvSpPr>
          <p:spPr>
            <a:xfrm>
              <a:off x="4276731" y="4117510"/>
              <a:ext cx="27736" cy="14507"/>
            </a:xfrm>
            <a:custGeom>
              <a:avLst/>
              <a:gdLst/>
              <a:ahLst/>
              <a:cxnLst/>
              <a:rect l="l" t="t" r="r" b="b"/>
              <a:pathLst>
                <a:path w="304" h="159" extrusionOk="0">
                  <a:moveTo>
                    <a:pt x="81" y="0"/>
                  </a:moveTo>
                  <a:cubicBezTo>
                    <a:pt x="63" y="0"/>
                    <a:pt x="45" y="0"/>
                    <a:pt x="36" y="9"/>
                  </a:cubicBezTo>
                  <a:cubicBezTo>
                    <a:pt x="18" y="18"/>
                    <a:pt x="9" y="27"/>
                    <a:pt x="9" y="45"/>
                  </a:cubicBezTo>
                  <a:cubicBezTo>
                    <a:pt x="0" y="71"/>
                    <a:pt x="18" y="116"/>
                    <a:pt x="45" y="116"/>
                  </a:cubicBezTo>
                  <a:cubicBezTo>
                    <a:pt x="107" y="134"/>
                    <a:pt x="170" y="143"/>
                    <a:pt x="223" y="152"/>
                  </a:cubicBezTo>
                  <a:cubicBezTo>
                    <a:pt x="232" y="156"/>
                    <a:pt x="241" y="158"/>
                    <a:pt x="249" y="158"/>
                  </a:cubicBezTo>
                  <a:cubicBezTo>
                    <a:pt x="257" y="158"/>
                    <a:pt x="264" y="156"/>
                    <a:pt x="268" y="152"/>
                  </a:cubicBezTo>
                  <a:cubicBezTo>
                    <a:pt x="286" y="143"/>
                    <a:pt x="295" y="125"/>
                    <a:pt x="304" y="116"/>
                  </a:cubicBezTo>
                  <a:cubicBezTo>
                    <a:pt x="304" y="80"/>
                    <a:pt x="295" y="45"/>
                    <a:pt x="259" y="36"/>
                  </a:cubicBezTo>
                  <a:cubicBezTo>
                    <a:pt x="197" y="27"/>
                    <a:pt x="143" y="9"/>
                    <a:pt x="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51;p32"/>
            <p:cNvSpPr/>
            <p:nvPr/>
          </p:nvSpPr>
          <p:spPr>
            <a:xfrm>
              <a:off x="4287314" y="4040780"/>
              <a:ext cx="30200" cy="16788"/>
            </a:xfrm>
            <a:custGeom>
              <a:avLst/>
              <a:gdLst/>
              <a:ahLst/>
              <a:cxnLst/>
              <a:rect l="l" t="t" r="r" b="b"/>
              <a:pathLst>
                <a:path w="331" h="184" extrusionOk="0">
                  <a:moveTo>
                    <a:pt x="66" y="0"/>
                  </a:moveTo>
                  <a:cubicBezTo>
                    <a:pt x="42" y="0"/>
                    <a:pt x="17" y="17"/>
                    <a:pt x="9" y="47"/>
                  </a:cubicBezTo>
                  <a:cubicBezTo>
                    <a:pt x="0" y="83"/>
                    <a:pt x="18" y="109"/>
                    <a:pt x="54" y="127"/>
                  </a:cubicBezTo>
                  <a:cubicBezTo>
                    <a:pt x="116" y="145"/>
                    <a:pt x="179" y="163"/>
                    <a:pt x="241" y="181"/>
                  </a:cubicBezTo>
                  <a:cubicBezTo>
                    <a:pt x="247" y="182"/>
                    <a:pt x="253" y="183"/>
                    <a:pt x="259" y="183"/>
                  </a:cubicBezTo>
                  <a:cubicBezTo>
                    <a:pt x="288" y="183"/>
                    <a:pt x="314" y="166"/>
                    <a:pt x="321" y="136"/>
                  </a:cubicBezTo>
                  <a:cubicBezTo>
                    <a:pt x="330" y="101"/>
                    <a:pt x="313" y="74"/>
                    <a:pt x="277" y="65"/>
                  </a:cubicBezTo>
                  <a:lnTo>
                    <a:pt x="81" y="2"/>
                  </a:lnTo>
                  <a:cubicBezTo>
                    <a:pt x="76" y="1"/>
                    <a:pt x="71" y="0"/>
                    <a:pt x="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52;p32"/>
            <p:cNvSpPr/>
            <p:nvPr/>
          </p:nvSpPr>
          <p:spPr>
            <a:xfrm>
              <a:off x="4344246" y="4149169"/>
              <a:ext cx="20437" cy="12956"/>
            </a:xfrm>
            <a:custGeom>
              <a:avLst/>
              <a:gdLst/>
              <a:ahLst/>
              <a:cxnLst/>
              <a:rect l="l" t="t" r="r" b="b"/>
              <a:pathLst>
                <a:path w="224" h="142" extrusionOk="0">
                  <a:moveTo>
                    <a:pt x="81" y="1"/>
                  </a:moveTo>
                  <a:cubicBezTo>
                    <a:pt x="63" y="1"/>
                    <a:pt x="45" y="1"/>
                    <a:pt x="36" y="10"/>
                  </a:cubicBezTo>
                  <a:cubicBezTo>
                    <a:pt x="19" y="19"/>
                    <a:pt x="10" y="28"/>
                    <a:pt x="1" y="46"/>
                  </a:cubicBezTo>
                  <a:cubicBezTo>
                    <a:pt x="1" y="63"/>
                    <a:pt x="1" y="81"/>
                    <a:pt x="10" y="90"/>
                  </a:cubicBezTo>
                  <a:cubicBezTo>
                    <a:pt x="19" y="108"/>
                    <a:pt x="36" y="117"/>
                    <a:pt x="45" y="117"/>
                  </a:cubicBezTo>
                  <a:cubicBezTo>
                    <a:pt x="81" y="126"/>
                    <a:pt x="117" y="135"/>
                    <a:pt x="144" y="135"/>
                  </a:cubicBezTo>
                  <a:cubicBezTo>
                    <a:pt x="152" y="139"/>
                    <a:pt x="161" y="141"/>
                    <a:pt x="169" y="141"/>
                  </a:cubicBezTo>
                  <a:cubicBezTo>
                    <a:pt x="177" y="141"/>
                    <a:pt x="184" y="139"/>
                    <a:pt x="188" y="135"/>
                  </a:cubicBezTo>
                  <a:cubicBezTo>
                    <a:pt x="206" y="126"/>
                    <a:pt x="215" y="108"/>
                    <a:pt x="224" y="99"/>
                  </a:cubicBezTo>
                  <a:cubicBezTo>
                    <a:pt x="224" y="81"/>
                    <a:pt x="224" y="63"/>
                    <a:pt x="215" y="46"/>
                  </a:cubicBezTo>
                  <a:cubicBezTo>
                    <a:pt x="206" y="37"/>
                    <a:pt x="197" y="28"/>
                    <a:pt x="179" y="19"/>
                  </a:cubicBezTo>
                  <a:cubicBezTo>
                    <a:pt x="144" y="19"/>
                    <a:pt x="117" y="10"/>
                    <a:pt x="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53;p32"/>
            <p:cNvSpPr/>
            <p:nvPr/>
          </p:nvSpPr>
          <p:spPr>
            <a:xfrm>
              <a:off x="4353187" y="4065414"/>
              <a:ext cx="14781" cy="11405"/>
            </a:xfrm>
            <a:custGeom>
              <a:avLst/>
              <a:gdLst/>
              <a:ahLst/>
              <a:cxnLst/>
              <a:rect l="l" t="t" r="r" b="b"/>
              <a:pathLst>
                <a:path w="162" h="125" extrusionOk="0">
                  <a:moveTo>
                    <a:pt x="63" y="0"/>
                  </a:moveTo>
                  <a:cubicBezTo>
                    <a:pt x="54" y="0"/>
                    <a:pt x="46" y="9"/>
                    <a:pt x="37" y="9"/>
                  </a:cubicBezTo>
                  <a:cubicBezTo>
                    <a:pt x="37" y="9"/>
                    <a:pt x="28" y="18"/>
                    <a:pt x="19" y="18"/>
                  </a:cubicBezTo>
                  <a:cubicBezTo>
                    <a:pt x="10" y="27"/>
                    <a:pt x="10" y="36"/>
                    <a:pt x="10" y="45"/>
                  </a:cubicBezTo>
                  <a:cubicBezTo>
                    <a:pt x="1" y="54"/>
                    <a:pt x="1" y="54"/>
                    <a:pt x="1" y="63"/>
                  </a:cubicBezTo>
                  <a:cubicBezTo>
                    <a:pt x="1" y="71"/>
                    <a:pt x="1" y="80"/>
                    <a:pt x="1" y="80"/>
                  </a:cubicBezTo>
                  <a:cubicBezTo>
                    <a:pt x="10" y="89"/>
                    <a:pt x="10" y="98"/>
                    <a:pt x="19" y="107"/>
                  </a:cubicBezTo>
                  <a:cubicBezTo>
                    <a:pt x="28" y="116"/>
                    <a:pt x="28" y="116"/>
                    <a:pt x="37" y="116"/>
                  </a:cubicBezTo>
                  <a:cubicBezTo>
                    <a:pt x="46" y="125"/>
                    <a:pt x="54" y="125"/>
                    <a:pt x="63" y="125"/>
                  </a:cubicBezTo>
                  <a:lnTo>
                    <a:pt x="126" y="125"/>
                  </a:lnTo>
                  <a:cubicBezTo>
                    <a:pt x="135" y="116"/>
                    <a:pt x="144" y="116"/>
                    <a:pt x="144" y="107"/>
                  </a:cubicBezTo>
                  <a:cubicBezTo>
                    <a:pt x="153" y="107"/>
                    <a:pt x="153" y="98"/>
                    <a:pt x="161" y="89"/>
                  </a:cubicBezTo>
                  <a:cubicBezTo>
                    <a:pt x="161" y="80"/>
                    <a:pt x="161" y="71"/>
                    <a:pt x="161" y="63"/>
                  </a:cubicBezTo>
                  <a:cubicBezTo>
                    <a:pt x="161" y="63"/>
                    <a:pt x="161" y="54"/>
                    <a:pt x="161" y="54"/>
                  </a:cubicBezTo>
                  <a:cubicBezTo>
                    <a:pt x="161" y="36"/>
                    <a:pt x="153" y="27"/>
                    <a:pt x="144" y="18"/>
                  </a:cubicBezTo>
                  <a:lnTo>
                    <a:pt x="135" y="9"/>
                  </a:lnTo>
                  <a:cubicBezTo>
                    <a:pt x="126" y="9"/>
                    <a:pt x="117" y="0"/>
                    <a:pt x="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54;p32"/>
            <p:cNvSpPr/>
            <p:nvPr/>
          </p:nvSpPr>
          <p:spPr>
            <a:xfrm>
              <a:off x="4271804" y="4218418"/>
              <a:ext cx="22080" cy="10675"/>
            </a:xfrm>
            <a:custGeom>
              <a:avLst/>
              <a:gdLst/>
              <a:ahLst/>
              <a:cxnLst/>
              <a:rect l="l" t="t" r="r" b="b"/>
              <a:pathLst>
                <a:path w="242" h="117" extrusionOk="0">
                  <a:moveTo>
                    <a:pt x="63" y="0"/>
                  </a:moveTo>
                  <a:cubicBezTo>
                    <a:pt x="45" y="0"/>
                    <a:pt x="28" y="9"/>
                    <a:pt x="19" y="18"/>
                  </a:cubicBezTo>
                  <a:cubicBezTo>
                    <a:pt x="10" y="27"/>
                    <a:pt x="1" y="45"/>
                    <a:pt x="1" y="63"/>
                  </a:cubicBezTo>
                  <a:cubicBezTo>
                    <a:pt x="1" y="72"/>
                    <a:pt x="10" y="89"/>
                    <a:pt x="19" y="98"/>
                  </a:cubicBezTo>
                  <a:cubicBezTo>
                    <a:pt x="28" y="116"/>
                    <a:pt x="45" y="116"/>
                    <a:pt x="63" y="116"/>
                  </a:cubicBezTo>
                  <a:lnTo>
                    <a:pt x="179" y="116"/>
                  </a:lnTo>
                  <a:cubicBezTo>
                    <a:pt x="197" y="116"/>
                    <a:pt x="215" y="116"/>
                    <a:pt x="224" y="98"/>
                  </a:cubicBezTo>
                  <a:cubicBezTo>
                    <a:pt x="233" y="89"/>
                    <a:pt x="242" y="72"/>
                    <a:pt x="242" y="63"/>
                  </a:cubicBezTo>
                  <a:cubicBezTo>
                    <a:pt x="242" y="45"/>
                    <a:pt x="233" y="27"/>
                    <a:pt x="224" y="18"/>
                  </a:cubicBezTo>
                  <a:cubicBezTo>
                    <a:pt x="206" y="9"/>
                    <a:pt x="197" y="0"/>
                    <a:pt x="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55;p32"/>
            <p:cNvSpPr/>
            <p:nvPr/>
          </p:nvSpPr>
          <p:spPr>
            <a:xfrm>
              <a:off x="4275088" y="4307101"/>
              <a:ext cx="22080" cy="10675"/>
            </a:xfrm>
            <a:custGeom>
              <a:avLst/>
              <a:gdLst/>
              <a:ahLst/>
              <a:cxnLst/>
              <a:rect l="l" t="t" r="r" b="b"/>
              <a:pathLst>
                <a:path w="242" h="117" extrusionOk="0">
                  <a:moveTo>
                    <a:pt x="63" y="1"/>
                  </a:moveTo>
                  <a:cubicBezTo>
                    <a:pt x="45" y="1"/>
                    <a:pt x="36" y="1"/>
                    <a:pt x="18" y="18"/>
                  </a:cubicBezTo>
                  <a:cubicBezTo>
                    <a:pt x="9" y="27"/>
                    <a:pt x="0" y="45"/>
                    <a:pt x="0" y="54"/>
                  </a:cubicBezTo>
                  <a:cubicBezTo>
                    <a:pt x="0" y="72"/>
                    <a:pt x="9" y="90"/>
                    <a:pt x="18" y="99"/>
                  </a:cubicBezTo>
                  <a:cubicBezTo>
                    <a:pt x="36" y="117"/>
                    <a:pt x="45" y="117"/>
                    <a:pt x="63" y="117"/>
                  </a:cubicBezTo>
                  <a:lnTo>
                    <a:pt x="179" y="117"/>
                  </a:lnTo>
                  <a:cubicBezTo>
                    <a:pt x="197" y="117"/>
                    <a:pt x="215" y="117"/>
                    <a:pt x="224" y="99"/>
                  </a:cubicBezTo>
                  <a:cubicBezTo>
                    <a:pt x="232" y="90"/>
                    <a:pt x="241" y="72"/>
                    <a:pt x="241" y="54"/>
                  </a:cubicBezTo>
                  <a:cubicBezTo>
                    <a:pt x="241" y="45"/>
                    <a:pt x="232" y="27"/>
                    <a:pt x="224" y="18"/>
                  </a:cubicBezTo>
                  <a:cubicBezTo>
                    <a:pt x="215" y="1"/>
                    <a:pt x="197" y="1"/>
                    <a:pt x="1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56;p32"/>
            <p:cNvSpPr/>
            <p:nvPr/>
          </p:nvSpPr>
          <p:spPr>
            <a:xfrm>
              <a:off x="4330469" y="4342136"/>
              <a:ext cx="13047" cy="11496"/>
            </a:xfrm>
            <a:custGeom>
              <a:avLst/>
              <a:gdLst/>
              <a:ahLst/>
              <a:cxnLst/>
              <a:rect l="l" t="t" r="r" b="b"/>
              <a:pathLst>
                <a:path w="143" h="126" extrusionOk="0">
                  <a:moveTo>
                    <a:pt x="63" y="0"/>
                  </a:moveTo>
                  <a:cubicBezTo>
                    <a:pt x="54" y="0"/>
                    <a:pt x="45" y="0"/>
                    <a:pt x="36" y="9"/>
                  </a:cubicBezTo>
                  <a:cubicBezTo>
                    <a:pt x="27" y="9"/>
                    <a:pt x="18" y="18"/>
                    <a:pt x="18" y="18"/>
                  </a:cubicBezTo>
                  <a:cubicBezTo>
                    <a:pt x="9" y="27"/>
                    <a:pt x="9" y="36"/>
                    <a:pt x="0" y="36"/>
                  </a:cubicBezTo>
                  <a:cubicBezTo>
                    <a:pt x="0" y="45"/>
                    <a:pt x="0" y="54"/>
                    <a:pt x="0" y="63"/>
                  </a:cubicBezTo>
                  <a:cubicBezTo>
                    <a:pt x="0" y="72"/>
                    <a:pt x="0" y="72"/>
                    <a:pt x="0" y="80"/>
                  </a:cubicBezTo>
                  <a:cubicBezTo>
                    <a:pt x="0" y="89"/>
                    <a:pt x="9" y="98"/>
                    <a:pt x="18" y="107"/>
                  </a:cubicBezTo>
                  <a:lnTo>
                    <a:pt x="27" y="116"/>
                  </a:lnTo>
                  <a:cubicBezTo>
                    <a:pt x="36" y="125"/>
                    <a:pt x="45" y="125"/>
                    <a:pt x="63" y="125"/>
                  </a:cubicBezTo>
                  <a:lnTo>
                    <a:pt x="80" y="125"/>
                  </a:lnTo>
                  <a:cubicBezTo>
                    <a:pt x="89" y="125"/>
                    <a:pt x="98" y="125"/>
                    <a:pt x="107" y="116"/>
                  </a:cubicBezTo>
                  <a:cubicBezTo>
                    <a:pt x="107" y="116"/>
                    <a:pt x="116" y="116"/>
                    <a:pt x="125" y="107"/>
                  </a:cubicBezTo>
                  <a:cubicBezTo>
                    <a:pt x="125" y="98"/>
                    <a:pt x="134" y="98"/>
                    <a:pt x="134" y="89"/>
                  </a:cubicBezTo>
                  <a:cubicBezTo>
                    <a:pt x="143" y="80"/>
                    <a:pt x="143" y="72"/>
                    <a:pt x="143" y="63"/>
                  </a:cubicBezTo>
                  <a:cubicBezTo>
                    <a:pt x="143" y="54"/>
                    <a:pt x="143" y="54"/>
                    <a:pt x="143" y="45"/>
                  </a:cubicBezTo>
                  <a:cubicBezTo>
                    <a:pt x="134" y="36"/>
                    <a:pt x="134" y="27"/>
                    <a:pt x="125" y="18"/>
                  </a:cubicBezTo>
                  <a:lnTo>
                    <a:pt x="107" y="9"/>
                  </a:lnTo>
                  <a:cubicBezTo>
                    <a:pt x="98" y="0"/>
                    <a:pt x="89" y="0"/>
                    <a:pt x="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57;p32"/>
            <p:cNvSpPr/>
            <p:nvPr/>
          </p:nvSpPr>
          <p:spPr>
            <a:xfrm>
              <a:off x="4341053" y="4278635"/>
              <a:ext cx="23631" cy="14689"/>
            </a:xfrm>
            <a:custGeom>
              <a:avLst/>
              <a:gdLst/>
              <a:ahLst/>
              <a:cxnLst/>
              <a:rect l="l" t="t" r="r" b="b"/>
              <a:pathLst>
                <a:path w="259" h="161" extrusionOk="0">
                  <a:moveTo>
                    <a:pt x="179" y="0"/>
                  </a:moveTo>
                  <a:cubicBezTo>
                    <a:pt x="134" y="18"/>
                    <a:pt x="89" y="27"/>
                    <a:pt x="45" y="36"/>
                  </a:cubicBezTo>
                  <a:cubicBezTo>
                    <a:pt x="27" y="45"/>
                    <a:pt x="18" y="54"/>
                    <a:pt x="9" y="63"/>
                  </a:cubicBezTo>
                  <a:cubicBezTo>
                    <a:pt x="0" y="81"/>
                    <a:pt x="0" y="99"/>
                    <a:pt x="0" y="116"/>
                  </a:cubicBezTo>
                  <a:cubicBezTo>
                    <a:pt x="9" y="143"/>
                    <a:pt x="45" y="161"/>
                    <a:pt x="80" y="161"/>
                  </a:cubicBezTo>
                  <a:cubicBezTo>
                    <a:pt x="125" y="143"/>
                    <a:pt x="170" y="134"/>
                    <a:pt x="214" y="125"/>
                  </a:cubicBezTo>
                  <a:cubicBezTo>
                    <a:pt x="232" y="116"/>
                    <a:pt x="241" y="107"/>
                    <a:pt x="250" y="99"/>
                  </a:cubicBezTo>
                  <a:cubicBezTo>
                    <a:pt x="259" y="81"/>
                    <a:pt x="259" y="63"/>
                    <a:pt x="259" y="45"/>
                  </a:cubicBezTo>
                  <a:cubicBezTo>
                    <a:pt x="250" y="18"/>
                    <a:pt x="214" y="0"/>
                    <a:pt x="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58;p32"/>
            <p:cNvSpPr/>
            <p:nvPr/>
          </p:nvSpPr>
          <p:spPr>
            <a:xfrm>
              <a:off x="4289777" y="4390126"/>
              <a:ext cx="32572" cy="13229"/>
            </a:xfrm>
            <a:custGeom>
              <a:avLst/>
              <a:gdLst/>
              <a:ahLst/>
              <a:cxnLst/>
              <a:rect l="l" t="t" r="r" b="b"/>
              <a:pathLst>
                <a:path w="357" h="145" extrusionOk="0">
                  <a:moveTo>
                    <a:pt x="294" y="1"/>
                  </a:moveTo>
                  <a:cubicBezTo>
                    <a:pt x="214" y="9"/>
                    <a:pt x="134" y="18"/>
                    <a:pt x="63" y="27"/>
                  </a:cubicBezTo>
                  <a:cubicBezTo>
                    <a:pt x="45" y="27"/>
                    <a:pt x="27" y="27"/>
                    <a:pt x="18" y="45"/>
                  </a:cubicBezTo>
                  <a:cubicBezTo>
                    <a:pt x="9" y="54"/>
                    <a:pt x="0" y="72"/>
                    <a:pt x="0" y="81"/>
                  </a:cubicBezTo>
                  <a:cubicBezTo>
                    <a:pt x="0" y="113"/>
                    <a:pt x="21" y="145"/>
                    <a:pt x="52" y="145"/>
                  </a:cubicBezTo>
                  <a:cubicBezTo>
                    <a:pt x="55" y="145"/>
                    <a:pt x="59" y="144"/>
                    <a:pt x="63" y="143"/>
                  </a:cubicBezTo>
                  <a:cubicBezTo>
                    <a:pt x="134" y="134"/>
                    <a:pt x="214" y="134"/>
                    <a:pt x="294" y="125"/>
                  </a:cubicBezTo>
                  <a:cubicBezTo>
                    <a:pt x="312" y="117"/>
                    <a:pt x="321" y="117"/>
                    <a:pt x="339" y="108"/>
                  </a:cubicBezTo>
                  <a:cubicBezTo>
                    <a:pt x="348" y="90"/>
                    <a:pt x="357" y="72"/>
                    <a:pt x="357" y="63"/>
                  </a:cubicBezTo>
                  <a:cubicBezTo>
                    <a:pt x="348" y="27"/>
                    <a:pt x="330" y="1"/>
                    <a:pt x="2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59;p32"/>
            <p:cNvSpPr/>
            <p:nvPr/>
          </p:nvSpPr>
          <p:spPr>
            <a:xfrm>
              <a:off x="4359756" y="4384287"/>
              <a:ext cx="31842" cy="16697"/>
            </a:xfrm>
            <a:custGeom>
              <a:avLst/>
              <a:gdLst/>
              <a:ahLst/>
              <a:cxnLst/>
              <a:rect l="l" t="t" r="r" b="b"/>
              <a:pathLst>
                <a:path w="349" h="183" extrusionOk="0">
                  <a:moveTo>
                    <a:pt x="279" y="0"/>
                  </a:moveTo>
                  <a:cubicBezTo>
                    <a:pt x="275" y="0"/>
                    <a:pt x="272" y="1"/>
                    <a:pt x="268" y="2"/>
                  </a:cubicBezTo>
                  <a:lnTo>
                    <a:pt x="54" y="65"/>
                  </a:lnTo>
                  <a:cubicBezTo>
                    <a:pt x="18" y="73"/>
                    <a:pt x="0" y="109"/>
                    <a:pt x="9" y="136"/>
                  </a:cubicBezTo>
                  <a:cubicBezTo>
                    <a:pt x="17" y="165"/>
                    <a:pt x="42" y="183"/>
                    <a:pt x="66" y="183"/>
                  </a:cubicBezTo>
                  <a:cubicBezTo>
                    <a:pt x="71" y="183"/>
                    <a:pt x="76" y="182"/>
                    <a:pt x="81" y="181"/>
                  </a:cubicBezTo>
                  <a:cubicBezTo>
                    <a:pt x="152" y="163"/>
                    <a:pt x="223" y="145"/>
                    <a:pt x="295" y="127"/>
                  </a:cubicBezTo>
                  <a:cubicBezTo>
                    <a:pt x="330" y="118"/>
                    <a:pt x="348" y="82"/>
                    <a:pt x="339" y="47"/>
                  </a:cubicBezTo>
                  <a:cubicBezTo>
                    <a:pt x="332" y="24"/>
                    <a:pt x="304" y="0"/>
                    <a:pt x="2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60;p32"/>
            <p:cNvSpPr/>
            <p:nvPr/>
          </p:nvSpPr>
          <p:spPr>
            <a:xfrm>
              <a:off x="4367876" y="4319326"/>
              <a:ext cx="16332" cy="11496"/>
            </a:xfrm>
            <a:custGeom>
              <a:avLst/>
              <a:gdLst/>
              <a:ahLst/>
              <a:cxnLst/>
              <a:rect l="l" t="t" r="r" b="b"/>
              <a:pathLst>
                <a:path w="179" h="126" extrusionOk="0">
                  <a:moveTo>
                    <a:pt x="36" y="0"/>
                  </a:moveTo>
                  <a:cubicBezTo>
                    <a:pt x="27" y="9"/>
                    <a:pt x="18" y="9"/>
                    <a:pt x="18" y="18"/>
                  </a:cubicBezTo>
                  <a:cubicBezTo>
                    <a:pt x="9" y="18"/>
                    <a:pt x="0" y="27"/>
                    <a:pt x="0" y="36"/>
                  </a:cubicBezTo>
                  <a:cubicBezTo>
                    <a:pt x="0" y="45"/>
                    <a:pt x="0" y="54"/>
                    <a:pt x="0" y="63"/>
                  </a:cubicBezTo>
                  <a:cubicBezTo>
                    <a:pt x="0" y="63"/>
                    <a:pt x="0" y="72"/>
                    <a:pt x="0" y="81"/>
                  </a:cubicBezTo>
                  <a:cubicBezTo>
                    <a:pt x="0" y="90"/>
                    <a:pt x="9" y="99"/>
                    <a:pt x="18" y="107"/>
                  </a:cubicBezTo>
                  <a:lnTo>
                    <a:pt x="27" y="116"/>
                  </a:lnTo>
                  <a:cubicBezTo>
                    <a:pt x="36" y="116"/>
                    <a:pt x="45" y="125"/>
                    <a:pt x="54" y="125"/>
                  </a:cubicBezTo>
                  <a:lnTo>
                    <a:pt x="116" y="125"/>
                  </a:lnTo>
                  <a:cubicBezTo>
                    <a:pt x="125" y="125"/>
                    <a:pt x="134" y="116"/>
                    <a:pt x="143" y="116"/>
                  </a:cubicBezTo>
                  <a:cubicBezTo>
                    <a:pt x="143" y="116"/>
                    <a:pt x="152" y="107"/>
                    <a:pt x="161" y="107"/>
                  </a:cubicBezTo>
                  <a:cubicBezTo>
                    <a:pt x="161" y="99"/>
                    <a:pt x="170" y="90"/>
                    <a:pt x="170" y="81"/>
                  </a:cubicBezTo>
                  <a:cubicBezTo>
                    <a:pt x="179" y="81"/>
                    <a:pt x="179" y="72"/>
                    <a:pt x="179" y="63"/>
                  </a:cubicBezTo>
                  <a:cubicBezTo>
                    <a:pt x="179" y="54"/>
                    <a:pt x="179" y="54"/>
                    <a:pt x="179" y="45"/>
                  </a:cubicBezTo>
                  <a:cubicBezTo>
                    <a:pt x="170" y="36"/>
                    <a:pt x="170" y="27"/>
                    <a:pt x="161" y="18"/>
                  </a:cubicBezTo>
                  <a:cubicBezTo>
                    <a:pt x="152" y="18"/>
                    <a:pt x="152" y="9"/>
                    <a:pt x="143" y="9"/>
                  </a:cubicBezTo>
                  <a:cubicBezTo>
                    <a:pt x="134" y="0"/>
                    <a:pt x="125" y="0"/>
                    <a:pt x="1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61;p32"/>
            <p:cNvSpPr/>
            <p:nvPr/>
          </p:nvSpPr>
          <p:spPr>
            <a:xfrm>
              <a:off x="4344246" y="4416950"/>
              <a:ext cx="26185" cy="10675"/>
            </a:xfrm>
            <a:custGeom>
              <a:avLst/>
              <a:gdLst/>
              <a:ahLst/>
              <a:cxnLst/>
              <a:rect l="l" t="t" r="r" b="b"/>
              <a:pathLst>
                <a:path w="287" h="117" extrusionOk="0">
                  <a:moveTo>
                    <a:pt x="63" y="1"/>
                  </a:moveTo>
                  <a:cubicBezTo>
                    <a:pt x="36" y="1"/>
                    <a:pt x="1" y="28"/>
                    <a:pt x="1" y="63"/>
                  </a:cubicBezTo>
                  <a:cubicBezTo>
                    <a:pt x="1" y="90"/>
                    <a:pt x="28" y="117"/>
                    <a:pt x="63" y="117"/>
                  </a:cubicBezTo>
                  <a:lnTo>
                    <a:pt x="224" y="117"/>
                  </a:lnTo>
                  <a:cubicBezTo>
                    <a:pt x="251" y="117"/>
                    <a:pt x="286" y="90"/>
                    <a:pt x="277" y="63"/>
                  </a:cubicBezTo>
                  <a:cubicBezTo>
                    <a:pt x="277" y="28"/>
                    <a:pt x="251" y="1"/>
                    <a:pt x="2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62;p32"/>
            <p:cNvSpPr/>
            <p:nvPr/>
          </p:nvSpPr>
          <p:spPr>
            <a:xfrm>
              <a:off x="4330469" y="4480451"/>
              <a:ext cx="21988" cy="16423"/>
            </a:xfrm>
            <a:custGeom>
              <a:avLst/>
              <a:gdLst/>
              <a:ahLst/>
              <a:cxnLst/>
              <a:rect l="l" t="t" r="r" b="b"/>
              <a:pathLst>
                <a:path w="241" h="180" extrusionOk="0">
                  <a:moveTo>
                    <a:pt x="179" y="1"/>
                  </a:moveTo>
                  <a:cubicBezTo>
                    <a:pt x="170" y="1"/>
                    <a:pt x="152" y="1"/>
                    <a:pt x="143" y="10"/>
                  </a:cubicBezTo>
                  <a:cubicBezTo>
                    <a:pt x="107" y="28"/>
                    <a:pt x="71" y="45"/>
                    <a:pt x="27" y="63"/>
                  </a:cubicBezTo>
                  <a:cubicBezTo>
                    <a:pt x="18" y="72"/>
                    <a:pt x="0" y="90"/>
                    <a:pt x="0" y="99"/>
                  </a:cubicBezTo>
                  <a:cubicBezTo>
                    <a:pt x="0" y="117"/>
                    <a:pt x="0" y="135"/>
                    <a:pt x="9" y="152"/>
                  </a:cubicBezTo>
                  <a:cubicBezTo>
                    <a:pt x="18" y="161"/>
                    <a:pt x="27" y="179"/>
                    <a:pt x="45" y="179"/>
                  </a:cubicBezTo>
                  <a:lnTo>
                    <a:pt x="63" y="179"/>
                  </a:lnTo>
                  <a:cubicBezTo>
                    <a:pt x="71" y="179"/>
                    <a:pt x="80" y="179"/>
                    <a:pt x="89" y="170"/>
                  </a:cubicBezTo>
                  <a:lnTo>
                    <a:pt x="205" y="117"/>
                  </a:lnTo>
                  <a:cubicBezTo>
                    <a:pt x="223" y="108"/>
                    <a:pt x="232" y="90"/>
                    <a:pt x="232" y="81"/>
                  </a:cubicBezTo>
                  <a:cubicBezTo>
                    <a:pt x="241" y="63"/>
                    <a:pt x="241" y="45"/>
                    <a:pt x="232" y="36"/>
                  </a:cubicBezTo>
                  <a:cubicBezTo>
                    <a:pt x="223" y="19"/>
                    <a:pt x="205" y="10"/>
                    <a:pt x="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63;p32"/>
            <p:cNvSpPr/>
            <p:nvPr/>
          </p:nvSpPr>
          <p:spPr>
            <a:xfrm>
              <a:off x="4377639" y="4451985"/>
              <a:ext cx="21258" cy="14781"/>
            </a:xfrm>
            <a:custGeom>
              <a:avLst/>
              <a:gdLst/>
              <a:ahLst/>
              <a:cxnLst/>
              <a:rect l="l" t="t" r="r" b="b"/>
              <a:pathLst>
                <a:path w="233" h="162" extrusionOk="0">
                  <a:moveTo>
                    <a:pt x="152" y="1"/>
                  </a:moveTo>
                  <a:lnTo>
                    <a:pt x="54" y="45"/>
                  </a:lnTo>
                  <a:cubicBezTo>
                    <a:pt x="45" y="45"/>
                    <a:pt x="36" y="45"/>
                    <a:pt x="27" y="54"/>
                  </a:cubicBezTo>
                  <a:cubicBezTo>
                    <a:pt x="27" y="54"/>
                    <a:pt x="18" y="63"/>
                    <a:pt x="18" y="72"/>
                  </a:cubicBezTo>
                  <a:cubicBezTo>
                    <a:pt x="9" y="81"/>
                    <a:pt x="1" y="108"/>
                    <a:pt x="9" y="117"/>
                  </a:cubicBezTo>
                  <a:cubicBezTo>
                    <a:pt x="9" y="134"/>
                    <a:pt x="18" y="143"/>
                    <a:pt x="36" y="152"/>
                  </a:cubicBezTo>
                  <a:cubicBezTo>
                    <a:pt x="45" y="161"/>
                    <a:pt x="45" y="161"/>
                    <a:pt x="54" y="161"/>
                  </a:cubicBezTo>
                  <a:lnTo>
                    <a:pt x="81" y="161"/>
                  </a:lnTo>
                  <a:cubicBezTo>
                    <a:pt x="117" y="152"/>
                    <a:pt x="152" y="134"/>
                    <a:pt x="179" y="125"/>
                  </a:cubicBezTo>
                  <a:cubicBezTo>
                    <a:pt x="188" y="117"/>
                    <a:pt x="197" y="117"/>
                    <a:pt x="206" y="108"/>
                  </a:cubicBezTo>
                  <a:cubicBezTo>
                    <a:pt x="206" y="108"/>
                    <a:pt x="215" y="99"/>
                    <a:pt x="215" y="99"/>
                  </a:cubicBezTo>
                  <a:cubicBezTo>
                    <a:pt x="224" y="81"/>
                    <a:pt x="232" y="63"/>
                    <a:pt x="224" y="45"/>
                  </a:cubicBezTo>
                  <a:cubicBezTo>
                    <a:pt x="215" y="36"/>
                    <a:pt x="206" y="18"/>
                    <a:pt x="197" y="9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64;p32"/>
            <p:cNvSpPr/>
            <p:nvPr/>
          </p:nvSpPr>
          <p:spPr>
            <a:xfrm>
              <a:off x="4413495" y="4484556"/>
              <a:ext cx="17153" cy="13959"/>
            </a:xfrm>
            <a:custGeom>
              <a:avLst/>
              <a:gdLst/>
              <a:ahLst/>
              <a:cxnLst/>
              <a:rect l="l" t="t" r="r" b="b"/>
              <a:pathLst>
                <a:path w="188" h="153" extrusionOk="0">
                  <a:moveTo>
                    <a:pt x="125" y="0"/>
                  </a:moveTo>
                  <a:cubicBezTo>
                    <a:pt x="116" y="9"/>
                    <a:pt x="98" y="9"/>
                    <a:pt x="89" y="9"/>
                  </a:cubicBezTo>
                  <a:cubicBezTo>
                    <a:pt x="89" y="9"/>
                    <a:pt x="89" y="9"/>
                    <a:pt x="89" y="9"/>
                  </a:cubicBezTo>
                  <a:lnTo>
                    <a:pt x="89" y="9"/>
                  </a:lnTo>
                  <a:cubicBezTo>
                    <a:pt x="71" y="27"/>
                    <a:pt x="54" y="36"/>
                    <a:pt x="36" y="45"/>
                  </a:cubicBezTo>
                  <a:cubicBezTo>
                    <a:pt x="27" y="45"/>
                    <a:pt x="18" y="54"/>
                    <a:pt x="18" y="54"/>
                  </a:cubicBezTo>
                  <a:cubicBezTo>
                    <a:pt x="9" y="63"/>
                    <a:pt x="9" y="72"/>
                    <a:pt x="0" y="81"/>
                  </a:cubicBezTo>
                  <a:cubicBezTo>
                    <a:pt x="0" y="90"/>
                    <a:pt x="0" y="99"/>
                    <a:pt x="0" y="107"/>
                  </a:cubicBezTo>
                  <a:cubicBezTo>
                    <a:pt x="0" y="107"/>
                    <a:pt x="9" y="116"/>
                    <a:pt x="9" y="125"/>
                  </a:cubicBezTo>
                  <a:cubicBezTo>
                    <a:pt x="9" y="134"/>
                    <a:pt x="18" y="134"/>
                    <a:pt x="18" y="134"/>
                  </a:cubicBezTo>
                  <a:cubicBezTo>
                    <a:pt x="27" y="143"/>
                    <a:pt x="36" y="152"/>
                    <a:pt x="45" y="152"/>
                  </a:cubicBezTo>
                  <a:lnTo>
                    <a:pt x="116" y="152"/>
                  </a:lnTo>
                  <a:cubicBezTo>
                    <a:pt x="125" y="134"/>
                    <a:pt x="143" y="125"/>
                    <a:pt x="152" y="116"/>
                  </a:cubicBezTo>
                  <a:lnTo>
                    <a:pt x="152" y="116"/>
                  </a:lnTo>
                  <a:cubicBezTo>
                    <a:pt x="152" y="116"/>
                    <a:pt x="152" y="116"/>
                    <a:pt x="152" y="116"/>
                  </a:cubicBezTo>
                  <a:cubicBezTo>
                    <a:pt x="161" y="116"/>
                    <a:pt x="170" y="107"/>
                    <a:pt x="170" y="107"/>
                  </a:cubicBezTo>
                  <a:cubicBezTo>
                    <a:pt x="178" y="99"/>
                    <a:pt x="178" y="90"/>
                    <a:pt x="187" y="81"/>
                  </a:cubicBezTo>
                  <a:cubicBezTo>
                    <a:pt x="187" y="72"/>
                    <a:pt x="187" y="63"/>
                    <a:pt x="187" y="54"/>
                  </a:cubicBezTo>
                  <a:cubicBezTo>
                    <a:pt x="187" y="54"/>
                    <a:pt x="178" y="45"/>
                    <a:pt x="178" y="36"/>
                  </a:cubicBezTo>
                  <a:cubicBezTo>
                    <a:pt x="170" y="27"/>
                    <a:pt x="170" y="27"/>
                    <a:pt x="170" y="27"/>
                  </a:cubicBezTo>
                  <a:cubicBezTo>
                    <a:pt x="161" y="18"/>
                    <a:pt x="152" y="9"/>
                    <a:pt x="143" y="9"/>
                  </a:cubicBezTo>
                  <a:cubicBezTo>
                    <a:pt x="134" y="9"/>
                    <a:pt x="125" y="9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265;p32"/>
            <p:cNvSpPr/>
            <p:nvPr/>
          </p:nvSpPr>
          <p:spPr>
            <a:xfrm>
              <a:off x="4410210" y="4530084"/>
              <a:ext cx="17974" cy="16423"/>
            </a:xfrm>
            <a:custGeom>
              <a:avLst/>
              <a:gdLst/>
              <a:ahLst/>
              <a:cxnLst/>
              <a:rect l="l" t="t" r="r" b="b"/>
              <a:pathLst>
                <a:path w="197" h="180" extrusionOk="0">
                  <a:moveTo>
                    <a:pt x="134" y="1"/>
                  </a:moveTo>
                  <a:cubicBezTo>
                    <a:pt x="125" y="1"/>
                    <a:pt x="116" y="1"/>
                    <a:pt x="107" y="10"/>
                  </a:cubicBezTo>
                  <a:cubicBezTo>
                    <a:pt x="81" y="28"/>
                    <a:pt x="54" y="46"/>
                    <a:pt x="27" y="63"/>
                  </a:cubicBezTo>
                  <a:cubicBezTo>
                    <a:pt x="18" y="72"/>
                    <a:pt x="18" y="72"/>
                    <a:pt x="9" y="81"/>
                  </a:cubicBezTo>
                  <a:cubicBezTo>
                    <a:pt x="9" y="90"/>
                    <a:pt x="0" y="99"/>
                    <a:pt x="0" y="108"/>
                  </a:cubicBezTo>
                  <a:cubicBezTo>
                    <a:pt x="0" y="108"/>
                    <a:pt x="0" y="117"/>
                    <a:pt x="0" y="126"/>
                  </a:cubicBezTo>
                  <a:cubicBezTo>
                    <a:pt x="0" y="135"/>
                    <a:pt x="0" y="144"/>
                    <a:pt x="9" y="153"/>
                  </a:cubicBezTo>
                  <a:cubicBezTo>
                    <a:pt x="18" y="162"/>
                    <a:pt x="27" y="179"/>
                    <a:pt x="45" y="179"/>
                  </a:cubicBezTo>
                  <a:lnTo>
                    <a:pt x="63" y="179"/>
                  </a:lnTo>
                  <a:cubicBezTo>
                    <a:pt x="72" y="179"/>
                    <a:pt x="81" y="179"/>
                    <a:pt x="90" y="170"/>
                  </a:cubicBezTo>
                  <a:cubicBezTo>
                    <a:pt x="116" y="153"/>
                    <a:pt x="143" y="135"/>
                    <a:pt x="170" y="117"/>
                  </a:cubicBezTo>
                  <a:cubicBezTo>
                    <a:pt x="179" y="108"/>
                    <a:pt x="179" y="108"/>
                    <a:pt x="188" y="99"/>
                  </a:cubicBezTo>
                  <a:cubicBezTo>
                    <a:pt x="188" y="90"/>
                    <a:pt x="197" y="90"/>
                    <a:pt x="197" y="81"/>
                  </a:cubicBezTo>
                  <a:cubicBezTo>
                    <a:pt x="197" y="72"/>
                    <a:pt x="197" y="63"/>
                    <a:pt x="197" y="54"/>
                  </a:cubicBezTo>
                  <a:cubicBezTo>
                    <a:pt x="197" y="46"/>
                    <a:pt x="197" y="37"/>
                    <a:pt x="188" y="28"/>
                  </a:cubicBezTo>
                  <a:cubicBezTo>
                    <a:pt x="179" y="19"/>
                    <a:pt x="170" y="10"/>
                    <a:pt x="1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66;p32"/>
            <p:cNvSpPr/>
            <p:nvPr/>
          </p:nvSpPr>
          <p:spPr>
            <a:xfrm>
              <a:off x="4378460" y="4492677"/>
              <a:ext cx="14781" cy="14781"/>
            </a:xfrm>
            <a:custGeom>
              <a:avLst/>
              <a:gdLst/>
              <a:ahLst/>
              <a:cxnLst/>
              <a:rect l="l" t="t" r="r" b="b"/>
              <a:pathLst>
                <a:path w="162" h="162" extrusionOk="0">
                  <a:moveTo>
                    <a:pt x="99" y="1"/>
                  </a:moveTo>
                  <a:lnTo>
                    <a:pt x="81" y="10"/>
                  </a:lnTo>
                  <a:cubicBezTo>
                    <a:pt x="72" y="10"/>
                    <a:pt x="63" y="18"/>
                    <a:pt x="54" y="18"/>
                  </a:cubicBezTo>
                  <a:cubicBezTo>
                    <a:pt x="45" y="36"/>
                    <a:pt x="27" y="45"/>
                    <a:pt x="18" y="63"/>
                  </a:cubicBezTo>
                  <a:cubicBezTo>
                    <a:pt x="9" y="63"/>
                    <a:pt x="9" y="72"/>
                    <a:pt x="0" y="81"/>
                  </a:cubicBezTo>
                  <a:cubicBezTo>
                    <a:pt x="0" y="90"/>
                    <a:pt x="0" y="99"/>
                    <a:pt x="0" y="108"/>
                  </a:cubicBezTo>
                  <a:cubicBezTo>
                    <a:pt x="0" y="117"/>
                    <a:pt x="0" y="117"/>
                    <a:pt x="0" y="125"/>
                  </a:cubicBezTo>
                  <a:cubicBezTo>
                    <a:pt x="9" y="134"/>
                    <a:pt x="9" y="143"/>
                    <a:pt x="18" y="143"/>
                  </a:cubicBezTo>
                  <a:lnTo>
                    <a:pt x="27" y="161"/>
                  </a:lnTo>
                  <a:lnTo>
                    <a:pt x="72" y="161"/>
                  </a:lnTo>
                  <a:cubicBezTo>
                    <a:pt x="90" y="161"/>
                    <a:pt x="99" y="152"/>
                    <a:pt x="99" y="143"/>
                  </a:cubicBezTo>
                  <a:cubicBezTo>
                    <a:pt x="116" y="134"/>
                    <a:pt x="125" y="125"/>
                    <a:pt x="143" y="108"/>
                  </a:cubicBezTo>
                  <a:cubicBezTo>
                    <a:pt x="143" y="99"/>
                    <a:pt x="152" y="99"/>
                    <a:pt x="152" y="90"/>
                  </a:cubicBezTo>
                  <a:cubicBezTo>
                    <a:pt x="161" y="81"/>
                    <a:pt x="161" y="72"/>
                    <a:pt x="161" y="63"/>
                  </a:cubicBezTo>
                  <a:cubicBezTo>
                    <a:pt x="161" y="54"/>
                    <a:pt x="161" y="45"/>
                    <a:pt x="152" y="45"/>
                  </a:cubicBezTo>
                  <a:cubicBezTo>
                    <a:pt x="152" y="36"/>
                    <a:pt x="143" y="27"/>
                    <a:pt x="143" y="18"/>
                  </a:cubicBezTo>
                  <a:cubicBezTo>
                    <a:pt x="134" y="18"/>
                    <a:pt x="134" y="18"/>
                    <a:pt x="125" y="10"/>
                  </a:cubicBezTo>
                  <a:cubicBezTo>
                    <a:pt x="116" y="10"/>
                    <a:pt x="108" y="1"/>
                    <a:pt x="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267;p32"/>
            <p:cNvSpPr/>
            <p:nvPr/>
          </p:nvSpPr>
          <p:spPr>
            <a:xfrm>
              <a:off x="4406105" y="4581359"/>
              <a:ext cx="18795" cy="18886"/>
            </a:xfrm>
            <a:custGeom>
              <a:avLst/>
              <a:gdLst/>
              <a:ahLst/>
              <a:cxnLst/>
              <a:rect l="l" t="t" r="r" b="b"/>
              <a:pathLst>
                <a:path w="206" h="207" extrusionOk="0">
                  <a:moveTo>
                    <a:pt x="144" y="1"/>
                  </a:moveTo>
                  <a:cubicBezTo>
                    <a:pt x="126" y="1"/>
                    <a:pt x="117" y="10"/>
                    <a:pt x="99" y="19"/>
                  </a:cubicBezTo>
                  <a:cubicBezTo>
                    <a:pt x="72" y="46"/>
                    <a:pt x="45" y="72"/>
                    <a:pt x="19" y="99"/>
                  </a:cubicBezTo>
                  <a:cubicBezTo>
                    <a:pt x="10" y="108"/>
                    <a:pt x="1" y="126"/>
                    <a:pt x="1" y="144"/>
                  </a:cubicBezTo>
                  <a:cubicBezTo>
                    <a:pt x="1" y="153"/>
                    <a:pt x="10" y="162"/>
                    <a:pt x="10" y="162"/>
                  </a:cubicBezTo>
                  <a:cubicBezTo>
                    <a:pt x="10" y="170"/>
                    <a:pt x="19" y="179"/>
                    <a:pt x="19" y="188"/>
                  </a:cubicBezTo>
                  <a:cubicBezTo>
                    <a:pt x="36" y="197"/>
                    <a:pt x="54" y="206"/>
                    <a:pt x="63" y="206"/>
                  </a:cubicBezTo>
                  <a:cubicBezTo>
                    <a:pt x="81" y="206"/>
                    <a:pt x="99" y="197"/>
                    <a:pt x="108" y="188"/>
                  </a:cubicBezTo>
                  <a:cubicBezTo>
                    <a:pt x="135" y="162"/>
                    <a:pt x="161" y="135"/>
                    <a:pt x="188" y="108"/>
                  </a:cubicBezTo>
                  <a:cubicBezTo>
                    <a:pt x="197" y="99"/>
                    <a:pt x="206" y="81"/>
                    <a:pt x="206" y="63"/>
                  </a:cubicBezTo>
                  <a:cubicBezTo>
                    <a:pt x="206" y="55"/>
                    <a:pt x="206" y="46"/>
                    <a:pt x="197" y="37"/>
                  </a:cubicBezTo>
                  <a:cubicBezTo>
                    <a:pt x="197" y="37"/>
                    <a:pt x="197" y="28"/>
                    <a:pt x="188" y="19"/>
                  </a:cubicBezTo>
                  <a:cubicBezTo>
                    <a:pt x="179" y="10"/>
                    <a:pt x="161" y="1"/>
                    <a:pt x="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68;p32"/>
            <p:cNvSpPr/>
            <p:nvPr/>
          </p:nvSpPr>
          <p:spPr>
            <a:xfrm>
              <a:off x="4467963" y="4583275"/>
              <a:ext cx="21258" cy="16697"/>
            </a:xfrm>
            <a:custGeom>
              <a:avLst/>
              <a:gdLst/>
              <a:ahLst/>
              <a:cxnLst/>
              <a:rect l="l" t="t" r="r" b="b"/>
              <a:pathLst>
                <a:path w="233" h="183" extrusionOk="0">
                  <a:moveTo>
                    <a:pt x="157" y="0"/>
                  </a:moveTo>
                  <a:cubicBezTo>
                    <a:pt x="150" y="0"/>
                    <a:pt x="144" y="2"/>
                    <a:pt x="135" y="7"/>
                  </a:cubicBezTo>
                  <a:cubicBezTo>
                    <a:pt x="99" y="25"/>
                    <a:pt x="72" y="51"/>
                    <a:pt x="36" y="69"/>
                  </a:cubicBezTo>
                  <a:cubicBezTo>
                    <a:pt x="28" y="78"/>
                    <a:pt x="10" y="87"/>
                    <a:pt x="10" y="105"/>
                  </a:cubicBezTo>
                  <a:cubicBezTo>
                    <a:pt x="1" y="123"/>
                    <a:pt x="10" y="141"/>
                    <a:pt x="19" y="149"/>
                  </a:cubicBezTo>
                  <a:cubicBezTo>
                    <a:pt x="28" y="167"/>
                    <a:pt x="36" y="176"/>
                    <a:pt x="54" y="176"/>
                  </a:cubicBezTo>
                  <a:cubicBezTo>
                    <a:pt x="63" y="181"/>
                    <a:pt x="70" y="183"/>
                    <a:pt x="77" y="183"/>
                  </a:cubicBezTo>
                  <a:cubicBezTo>
                    <a:pt x="83" y="183"/>
                    <a:pt x="90" y="181"/>
                    <a:pt x="99" y="176"/>
                  </a:cubicBezTo>
                  <a:lnTo>
                    <a:pt x="197" y="114"/>
                  </a:lnTo>
                  <a:cubicBezTo>
                    <a:pt x="206" y="105"/>
                    <a:pt x="224" y="96"/>
                    <a:pt x="224" y="78"/>
                  </a:cubicBezTo>
                  <a:cubicBezTo>
                    <a:pt x="233" y="60"/>
                    <a:pt x="224" y="42"/>
                    <a:pt x="215" y="34"/>
                  </a:cubicBezTo>
                  <a:cubicBezTo>
                    <a:pt x="206" y="16"/>
                    <a:pt x="197" y="7"/>
                    <a:pt x="179" y="7"/>
                  </a:cubicBezTo>
                  <a:cubicBezTo>
                    <a:pt x="170" y="2"/>
                    <a:pt x="164" y="0"/>
                    <a:pt x="1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69;p32"/>
            <p:cNvSpPr/>
            <p:nvPr/>
          </p:nvSpPr>
          <p:spPr>
            <a:xfrm>
              <a:off x="4491594" y="4656264"/>
              <a:ext cx="18795" cy="19616"/>
            </a:xfrm>
            <a:custGeom>
              <a:avLst/>
              <a:gdLst/>
              <a:ahLst/>
              <a:cxnLst/>
              <a:rect l="l" t="t" r="r" b="b"/>
              <a:pathLst>
                <a:path w="206" h="215" extrusionOk="0">
                  <a:moveTo>
                    <a:pt x="143" y="1"/>
                  </a:moveTo>
                  <a:cubicBezTo>
                    <a:pt x="125" y="1"/>
                    <a:pt x="108" y="1"/>
                    <a:pt x="99" y="19"/>
                  </a:cubicBezTo>
                  <a:cubicBezTo>
                    <a:pt x="72" y="45"/>
                    <a:pt x="45" y="81"/>
                    <a:pt x="18" y="117"/>
                  </a:cubicBezTo>
                  <a:cubicBezTo>
                    <a:pt x="18" y="117"/>
                    <a:pt x="9" y="126"/>
                    <a:pt x="9" y="135"/>
                  </a:cubicBezTo>
                  <a:cubicBezTo>
                    <a:pt x="0" y="143"/>
                    <a:pt x="0" y="152"/>
                    <a:pt x="0" y="161"/>
                  </a:cubicBezTo>
                  <a:cubicBezTo>
                    <a:pt x="0" y="170"/>
                    <a:pt x="9" y="188"/>
                    <a:pt x="18" y="197"/>
                  </a:cubicBezTo>
                  <a:cubicBezTo>
                    <a:pt x="36" y="215"/>
                    <a:pt x="45" y="215"/>
                    <a:pt x="63" y="215"/>
                  </a:cubicBezTo>
                  <a:cubicBezTo>
                    <a:pt x="81" y="215"/>
                    <a:pt x="99" y="215"/>
                    <a:pt x="108" y="197"/>
                  </a:cubicBezTo>
                  <a:lnTo>
                    <a:pt x="188" y="99"/>
                  </a:lnTo>
                  <a:cubicBezTo>
                    <a:pt x="188" y="99"/>
                    <a:pt x="197" y="90"/>
                    <a:pt x="197" y="81"/>
                  </a:cubicBezTo>
                  <a:cubicBezTo>
                    <a:pt x="197" y="72"/>
                    <a:pt x="206" y="72"/>
                    <a:pt x="206" y="63"/>
                  </a:cubicBezTo>
                  <a:cubicBezTo>
                    <a:pt x="206" y="45"/>
                    <a:pt x="197" y="27"/>
                    <a:pt x="188" y="19"/>
                  </a:cubicBezTo>
                  <a:cubicBezTo>
                    <a:pt x="170" y="10"/>
                    <a:pt x="161" y="1"/>
                    <a:pt x="1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70;p32"/>
            <p:cNvSpPr/>
            <p:nvPr/>
          </p:nvSpPr>
          <p:spPr>
            <a:xfrm>
              <a:off x="4502177" y="4615208"/>
              <a:ext cx="15510" cy="18339"/>
            </a:xfrm>
            <a:custGeom>
              <a:avLst/>
              <a:gdLst/>
              <a:ahLst/>
              <a:cxnLst/>
              <a:rect l="l" t="t" r="r" b="b"/>
              <a:pathLst>
                <a:path w="170" h="201" extrusionOk="0">
                  <a:moveTo>
                    <a:pt x="105" y="1"/>
                  </a:moveTo>
                  <a:cubicBezTo>
                    <a:pt x="100" y="1"/>
                    <a:pt x="95" y="2"/>
                    <a:pt x="90" y="5"/>
                  </a:cubicBezTo>
                  <a:cubicBezTo>
                    <a:pt x="72" y="14"/>
                    <a:pt x="63" y="23"/>
                    <a:pt x="54" y="31"/>
                  </a:cubicBezTo>
                  <a:cubicBezTo>
                    <a:pt x="36" y="58"/>
                    <a:pt x="27" y="85"/>
                    <a:pt x="9" y="112"/>
                  </a:cubicBezTo>
                  <a:cubicBezTo>
                    <a:pt x="9" y="121"/>
                    <a:pt x="9" y="121"/>
                    <a:pt x="9" y="130"/>
                  </a:cubicBezTo>
                  <a:cubicBezTo>
                    <a:pt x="0" y="138"/>
                    <a:pt x="0" y="147"/>
                    <a:pt x="9" y="156"/>
                  </a:cubicBezTo>
                  <a:cubicBezTo>
                    <a:pt x="9" y="165"/>
                    <a:pt x="9" y="174"/>
                    <a:pt x="18" y="174"/>
                  </a:cubicBezTo>
                  <a:cubicBezTo>
                    <a:pt x="18" y="183"/>
                    <a:pt x="27" y="192"/>
                    <a:pt x="36" y="192"/>
                  </a:cubicBezTo>
                  <a:cubicBezTo>
                    <a:pt x="45" y="201"/>
                    <a:pt x="63" y="201"/>
                    <a:pt x="81" y="201"/>
                  </a:cubicBezTo>
                  <a:cubicBezTo>
                    <a:pt x="99" y="192"/>
                    <a:pt x="108" y="183"/>
                    <a:pt x="116" y="174"/>
                  </a:cubicBezTo>
                  <a:cubicBezTo>
                    <a:pt x="134" y="147"/>
                    <a:pt x="143" y="121"/>
                    <a:pt x="161" y="94"/>
                  </a:cubicBezTo>
                  <a:cubicBezTo>
                    <a:pt x="161" y="85"/>
                    <a:pt x="161" y="76"/>
                    <a:pt x="161" y="76"/>
                  </a:cubicBezTo>
                  <a:cubicBezTo>
                    <a:pt x="170" y="67"/>
                    <a:pt x="170" y="58"/>
                    <a:pt x="161" y="49"/>
                  </a:cubicBezTo>
                  <a:cubicBezTo>
                    <a:pt x="161" y="40"/>
                    <a:pt x="161" y="31"/>
                    <a:pt x="152" y="23"/>
                  </a:cubicBezTo>
                  <a:cubicBezTo>
                    <a:pt x="152" y="23"/>
                    <a:pt x="143" y="14"/>
                    <a:pt x="134" y="14"/>
                  </a:cubicBezTo>
                  <a:cubicBezTo>
                    <a:pt x="128" y="7"/>
                    <a:pt x="117" y="1"/>
                    <a:pt x="1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271;p32"/>
            <p:cNvSpPr/>
            <p:nvPr/>
          </p:nvSpPr>
          <p:spPr>
            <a:xfrm>
              <a:off x="4452544" y="4629441"/>
              <a:ext cx="16332" cy="12865"/>
            </a:xfrm>
            <a:custGeom>
              <a:avLst/>
              <a:gdLst/>
              <a:ahLst/>
              <a:cxnLst/>
              <a:rect l="l" t="t" r="r" b="b"/>
              <a:pathLst>
                <a:path w="179" h="141" extrusionOk="0">
                  <a:moveTo>
                    <a:pt x="107" y="0"/>
                  </a:moveTo>
                  <a:cubicBezTo>
                    <a:pt x="81" y="9"/>
                    <a:pt x="63" y="9"/>
                    <a:pt x="45" y="18"/>
                  </a:cubicBezTo>
                  <a:cubicBezTo>
                    <a:pt x="36" y="18"/>
                    <a:pt x="27" y="27"/>
                    <a:pt x="27" y="27"/>
                  </a:cubicBezTo>
                  <a:cubicBezTo>
                    <a:pt x="18" y="36"/>
                    <a:pt x="9" y="45"/>
                    <a:pt x="9" y="45"/>
                  </a:cubicBezTo>
                  <a:cubicBezTo>
                    <a:pt x="0" y="54"/>
                    <a:pt x="0" y="63"/>
                    <a:pt x="0" y="72"/>
                  </a:cubicBezTo>
                  <a:cubicBezTo>
                    <a:pt x="0" y="81"/>
                    <a:pt x="0" y="90"/>
                    <a:pt x="0" y="98"/>
                  </a:cubicBezTo>
                  <a:cubicBezTo>
                    <a:pt x="9" y="98"/>
                    <a:pt x="9" y="107"/>
                    <a:pt x="9" y="107"/>
                  </a:cubicBezTo>
                  <a:cubicBezTo>
                    <a:pt x="18" y="116"/>
                    <a:pt x="18" y="125"/>
                    <a:pt x="27" y="134"/>
                  </a:cubicBezTo>
                  <a:lnTo>
                    <a:pt x="45" y="134"/>
                  </a:lnTo>
                  <a:cubicBezTo>
                    <a:pt x="49" y="139"/>
                    <a:pt x="56" y="141"/>
                    <a:pt x="63" y="141"/>
                  </a:cubicBezTo>
                  <a:cubicBezTo>
                    <a:pt x="69" y="141"/>
                    <a:pt x="76" y="139"/>
                    <a:pt x="81" y="134"/>
                  </a:cubicBezTo>
                  <a:cubicBezTo>
                    <a:pt x="98" y="134"/>
                    <a:pt x="116" y="125"/>
                    <a:pt x="134" y="116"/>
                  </a:cubicBezTo>
                  <a:cubicBezTo>
                    <a:pt x="143" y="116"/>
                    <a:pt x="152" y="116"/>
                    <a:pt x="161" y="107"/>
                  </a:cubicBezTo>
                  <a:cubicBezTo>
                    <a:pt x="161" y="107"/>
                    <a:pt x="170" y="98"/>
                    <a:pt x="170" y="90"/>
                  </a:cubicBezTo>
                  <a:cubicBezTo>
                    <a:pt x="179" y="81"/>
                    <a:pt x="179" y="72"/>
                    <a:pt x="179" y="72"/>
                  </a:cubicBezTo>
                  <a:cubicBezTo>
                    <a:pt x="179" y="63"/>
                    <a:pt x="179" y="54"/>
                    <a:pt x="179" y="45"/>
                  </a:cubicBezTo>
                  <a:cubicBezTo>
                    <a:pt x="179" y="36"/>
                    <a:pt x="179" y="36"/>
                    <a:pt x="170" y="27"/>
                  </a:cubicBezTo>
                  <a:cubicBezTo>
                    <a:pt x="170" y="18"/>
                    <a:pt x="161" y="9"/>
                    <a:pt x="152" y="9"/>
                  </a:cubicBezTo>
                  <a:cubicBezTo>
                    <a:pt x="143" y="0"/>
                    <a:pt x="143" y="0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72;p32"/>
            <p:cNvSpPr/>
            <p:nvPr/>
          </p:nvSpPr>
          <p:spPr>
            <a:xfrm>
              <a:off x="4711383" y="4721407"/>
              <a:ext cx="13047" cy="22080"/>
            </a:xfrm>
            <a:custGeom>
              <a:avLst/>
              <a:gdLst/>
              <a:ahLst/>
              <a:cxnLst/>
              <a:rect l="l" t="t" r="r" b="b"/>
              <a:pathLst>
                <a:path w="143" h="242" extrusionOk="0">
                  <a:moveTo>
                    <a:pt x="98" y="0"/>
                  </a:moveTo>
                  <a:cubicBezTo>
                    <a:pt x="89" y="0"/>
                    <a:pt x="72" y="0"/>
                    <a:pt x="54" y="9"/>
                  </a:cubicBezTo>
                  <a:cubicBezTo>
                    <a:pt x="45" y="18"/>
                    <a:pt x="27" y="36"/>
                    <a:pt x="27" y="45"/>
                  </a:cubicBezTo>
                  <a:cubicBezTo>
                    <a:pt x="18" y="90"/>
                    <a:pt x="9" y="125"/>
                    <a:pt x="9" y="161"/>
                  </a:cubicBezTo>
                  <a:cubicBezTo>
                    <a:pt x="0" y="170"/>
                    <a:pt x="0" y="179"/>
                    <a:pt x="9" y="188"/>
                  </a:cubicBezTo>
                  <a:cubicBezTo>
                    <a:pt x="9" y="197"/>
                    <a:pt x="9" y="206"/>
                    <a:pt x="9" y="214"/>
                  </a:cubicBezTo>
                  <a:cubicBezTo>
                    <a:pt x="18" y="223"/>
                    <a:pt x="36" y="232"/>
                    <a:pt x="54" y="241"/>
                  </a:cubicBezTo>
                  <a:cubicBezTo>
                    <a:pt x="63" y="241"/>
                    <a:pt x="80" y="241"/>
                    <a:pt x="98" y="232"/>
                  </a:cubicBezTo>
                  <a:cubicBezTo>
                    <a:pt x="107" y="223"/>
                    <a:pt x="125" y="214"/>
                    <a:pt x="125" y="197"/>
                  </a:cubicBezTo>
                  <a:cubicBezTo>
                    <a:pt x="134" y="161"/>
                    <a:pt x="134" y="116"/>
                    <a:pt x="143" y="81"/>
                  </a:cubicBezTo>
                  <a:cubicBezTo>
                    <a:pt x="143" y="72"/>
                    <a:pt x="143" y="63"/>
                    <a:pt x="143" y="54"/>
                  </a:cubicBezTo>
                  <a:cubicBezTo>
                    <a:pt x="143" y="45"/>
                    <a:pt x="143" y="36"/>
                    <a:pt x="134" y="36"/>
                  </a:cubicBezTo>
                  <a:cubicBezTo>
                    <a:pt x="134" y="18"/>
                    <a:pt x="116" y="9"/>
                    <a:pt x="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73;p32"/>
            <p:cNvSpPr/>
            <p:nvPr/>
          </p:nvSpPr>
          <p:spPr>
            <a:xfrm>
              <a:off x="4471248" y="3553849"/>
              <a:ext cx="30200" cy="32389"/>
            </a:xfrm>
            <a:custGeom>
              <a:avLst/>
              <a:gdLst/>
              <a:ahLst/>
              <a:cxnLst/>
              <a:rect l="l" t="t" r="r" b="b"/>
              <a:pathLst>
                <a:path w="331" h="355" extrusionOk="0">
                  <a:moveTo>
                    <a:pt x="67" y="0"/>
                  </a:moveTo>
                  <a:cubicBezTo>
                    <a:pt x="52" y="0"/>
                    <a:pt x="36" y="5"/>
                    <a:pt x="27" y="14"/>
                  </a:cubicBezTo>
                  <a:cubicBezTo>
                    <a:pt x="0" y="40"/>
                    <a:pt x="0" y="76"/>
                    <a:pt x="27" y="103"/>
                  </a:cubicBezTo>
                  <a:cubicBezTo>
                    <a:pt x="90" y="183"/>
                    <a:pt x="152" y="254"/>
                    <a:pt x="223" y="335"/>
                  </a:cubicBezTo>
                  <a:cubicBezTo>
                    <a:pt x="232" y="348"/>
                    <a:pt x="248" y="355"/>
                    <a:pt x="264" y="355"/>
                  </a:cubicBezTo>
                  <a:cubicBezTo>
                    <a:pt x="279" y="355"/>
                    <a:pt x="295" y="348"/>
                    <a:pt x="304" y="335"/>
                  </a:cubicBezTo>
                  <a:cubicBezTo>
                    <a:pt x="331" y="308"/>
                    <a:pt x="331" y="272"/>
                    <a:pt x="304" y="246"/>
                  </a:cubicBezTo>
                  <a:lnTo>
                    <a:pt x="108" y="14"/>
                  </a:lnTo>
                  <a:cubicBezTo>
                    <a:pt x="99" y="5"/>
                    <a:pt x="83" y="0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74;p32"/>
            <p:cNvSpPr/>
            <p:nvPr/>
          </p:nvSpPr>
          <p:spPr>
            <a:xfrm>
              <a:off x="4581097" y="3422376"/>
              <a:ext cx="28649" cy="27006"/>
            </a:xfrm>
            <a:custGeom>
              <a:avLst/>
              <a:gdLst/>
              <a:ahLst/>
              <a:cxnLst/>
              <a:rect l="l" t="t" r="r" b="b"/>
              <a:pathLst>
                <a:path w="314" h="296" extrusionOk="0">
                  <a:moveTo>
                    <a:pt x="68" y="0"/>
                  </a:moveTo>
                  <a:cubicBezTo>
                    <a:pt x="49" y="0"/>
                    <a:pt x="30" y="10"/>
                    <a:pt x="19" y="27"/>
                  </a:cubicBezTo>
                  <a:cubicBezTo>
                    <a:pt x="1" y="63"/>
                    <a:pt x="10" y="99"/>
                    <a:pt x="36" y="116"/>
                  </a:cubicBezTo>
                  <a:cubicBezTo>
                    <a:pt x="54" y="125"/>
                    <a:pt x="72" y="134"/>
                    <a:pt x="90" y="152"/>
                  </a:cubicBezTo>
                  <a:lnTo>
                    <a:pt x="81" y="143"/>
                  </a:lnTo>
                  <a:lnTo>
                    <a:pt x="81" y="143"/>
                  </a:lnTo>
                  <a:cubicBezTo>
                    <a:pt x="108" y="170"/>
                    <a:pt x="144" y="197"/>
                    <a:pt x="170" y="232"/>
                  </a:cubicBezTo>
                  <a:cubicBezTo>
                    <a:pt x="170" y="232"/>
                    <a:pt x="162" y="224"/>
                    <a:pt x="161" y="224"/>
                  </a:cubicBezTo>
                  <a:lnTo>
                    <a:pt x="161" y="224"/>
                  </a:lnTo>
                  <a:cubicBezTo>
                    <a:pt x="170" y="232"/>
                    <a:pt x="179" y="250"/>
                    <a:pt x="197" y="268"/>
                  </a:cubicBezTo>
                  <a:cubicBezTo>
                    <a:pt x="203" y="285"/>
                    <a:pt x="223" y="295"/>
                    <a:pt x="245" y="295"/>
                  </a:cubicBezTo>
                  <a:cubicBezTo>
                    <a:pt x="256" y="295"/>
                    <a:pt x="268" y="292"/>
                    <a:pt x="277" y="286"/>
                  </a:cubicBezTo>
                  <a:cubicBezTo>
                    <a:pt x="304" y="268"/>
                    <a:pt x="313" y="232"/>
                    <a:pt x="295" y="206"/>
                  </a:cubicBezTo>
                  <a:cubicBezTo>
                    <a:pt x="251" y="125"/>
                    <a:pt x="179" y="54"/>
                    <a:pt x="99" y="9"/>
                  </a:cubicBezTo>
                  <a:cubicBezTo>
                    <a:pt x="89" y="3"/>
                    <a:pt x="79" y="0"/>
                    <a:pt x="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75;p32"/>
            <p:cNvSpPr/>
            <p:nvPr/>
          </p:nvSpPr>
          <p:spPr>
            <a:xfrm>
              <a:off x="4658466" y="3420734"/>
              <a:ext cx="14689" cy="17974"/>
            </a:xfrm>
            <a:custGeom>
              <a:avLst/>
              <a:gdLst/>
              <a:ahLst/>
              <a:cxnLst/>
              <a:rect l="l" t="t" r="r" b="b"/>
              <a:pathLst>
                <a:path w="161" h="197" extrusionOk="0">
                  <a:moveTo>
                    <a:pt x="54" y="1"/>
                  </a:moveTo>
                  <a:cubicBezTo>
                    <a:pt x="45" y="1"/>
                    <a:pt x="36" y="1"/>
                    <a:pt x="27" y="10"/>
                  </a:cubicBezTo>
                  <a:cubicBezTo>
                    <a:pt x="18" y="18"/>
                    <a:pt x="0" y="27"/>
                    <a:pt x="0" y="45"/>
                  </a:cubicBezTo>
                  <a:cubicBezTo>
                    <a:pt x="0" y="45"/>
                    <a:pt x="0" y="54"/>
                    <a:pt x="0" y="63"/>
                  </a:cubicBezTo>
                  <a:cubicBezTo>
                    <a:pt x="0" y="72"/>
                    <a:pt x="0" y="81"/>
                    <a:pt x="9" y="90"/>
                  </a:cubicBezTo>
                  <a:lnTo>
                    <a:pt x="45" y="170"/>
                  </a:lnTo>
                  <a:cubicBezTo>
                    <a:pt x="45" y="179"/>
                    <a:pt x="54" y="179"/>
                    <a:pt x="63" y="188"/>
                  </a:cubicBezTo>
                  <a:cubicBezTo>
                    <a:pt x="63" y="188"/>
                    <a:pt x="72" y="197"/>
                    <a:pt x="81" y="197"/>
                  </a:cubicBezTo>
                  <a:lnTo>
                    <a:pt x="107" y="197"/>
                  </a:lnTo>
                  <a:cubicBezTo>
                    <a:pt x="116" y="197"/>
                    <a:pt x="125" y="197"/>
                    <a:pt x="125" y="188"/>
                  </a:cubicBezTo>
                  <a:cubicBezTo>
                    <a:pt x="143" y="179"/>
                    <a:pt x="152" y="170"/>
                    <a:pt x="161" y="152"/>
                  </a:cubicBezTo>
                  <a:cubicBezTo>
                    <a:pt x="161" y="152"/>
                    <a:pt x="161" y="143"/>
                    <a:pt x="161" y="134"/>
                  </a:cubicBezTo>
                  <a:cubicBezTo>
                    <a:pt x="161" y="126"/>
                    <a:pt x="152" y="117"/>
                    <a:pt x="152" y="108"/>
                  </a:cubicBezTo>
                  <a:cubicBezTo>
                    <a:pt x="134" y="81"/>
                    <a:pt x="125" y="54"/>
                    <a:pt x="107" y="27"/>
                  </a:cubicBezTo>
                  <a:cubicBezTo>
                    <a:pt x="107" y="18"/>
                    <a:pt x="98" y="18"/>
                    <a:pt x="98" y="10"/>
                  </a:cubicBezTo>
                  <a:cubicBezTo>
                    <a:pt x="90" y="10"/>
                    <a:pt x="81" y="1"/>
                    <a:pt x="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276;p32"/>
            <p:cNvSpPr/>
            <p:nvPr/>
          </p:nvSpPr>
          <p:spPr>
            <a:xfrm>
              <a:off x="4624252" y="3436244"/>
              <a:ext cx="13138" cy="13047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63" y="0"/>
                  </a:moveTo>
                  <a:cubicBezTo>
                    <a:pt x="54" y="0"/>
                    <a:pt x="45" y="9"/>
                    <a:pt x="45" y="9"/>
                  </a:cubicBezTo>
                  <a:cubicBezTo>
                    <a:pt x="36" y="9"/>
                    <a:pt x="27" y="18"/>
                    <a:pt x="18" y="18"/>
                  </a:cubicBezTo>
                  <a:cubicBezTo>
                    <a:pt x="18" y="27"/>
                    <a:pt x="18" y="27"/>
                    <a:pt x="10" y="36"/>
                  </a:cubicBezTo>
                  <a:cubicBezTo>
                    <a:pt x="10" y="45"/>
                    <a:pt x="1" y="54"/>
                    <a:pt x="1" y="63"/>
                  </a:cubicBezTo>
                  <a:cubicBezTo>
                    <a:pt x="1" y="72"/>
                    <a:pt x="1" y="80"/>
                    <a:pt x="10" y="80"/>
                  </a:cubicBezTo>
                  <a:cubicBezTo>
                    <a:pt x="10" y="89"/>
                    <a:pt x="10" y="98"/>
                    <a:pt x="18" y="107"/>
                  </a:cubicBezTo>
                  <a:lnTo>
                    <a:pt x="36" y="125"/>
                  </a:lnTo>
                  <a:cubicBezTo>
                    <a:pt x="45" y="134"/>
                    <a:pt x="54" y="134"/>
                    <a:pt x="63" y="143"/>
                  </a:cubicBezTo>
                  <a:lnTo>
                    <a:pt x="108" y="143"/>
                  </a:lnTo>
                  <a:cubicBezTo>
                    <a:pt x="117" y="134"/>
                    <a:pt x="126" y="134"/>
                    <a:pt x="126" y="125"/>
                  </a:cubicBezTo>
                  <a:cubicBezTo>
                    <a:pt x="134" y="125"/>
                    <a:pt x="134" y="116"/>
                    <a:pt x="134" y="116"/>
                  </a:cubicBezTo>
                  <a:cubicBezTo>
                    <a:pt x="143" y="107"/>
                    <a:pt x="143" y="98"/>
                    <a:pt x="143" y="80"/>
                  </a:cubicBezTo>
                  <a:cubicBezTo>
                    <a:pt x="143" y="80"/>
                    <a:pt x="143" y="72"/>
                    <a:pt x="143" y="72"/>
                  </a:cubicBezTo>
                  <a:cubicBezTo>
                    <a:pt x="143" y="54"/>
                    <a:pt x="134" y="45"/>
                    <a:pt x="126" y="45"/>
                  </a:cubicBezTo>
                  <a:cubicBezTo>
                    <a:pt x="117" y="36"/>
                    <a:pt x="117" y="27"/>
                    <a:pt x="108" y="18"/>
                  </a:cubicBezTo>
                  <a:cubicBezTo>
                    <a:pt x="99" y="18"/>
                    <a:pt x="99" y="9"/>
                    <a:pt x="90" y="9"/>
                  </a:cubicBezTo>
                  <a:cubicBezTo>
                    <a:pt x="81" y="9"/>
                    <a:pt x="72" y="0"/>
                    <a:pt x="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277;p32"/>
            <p:cNvSpPr/>
            <p:nvPr/>
          </p:nvSpPr>
          <p:spPr>
            <a:xfrm>
              <a:off x="4662480" y="3369459"/>
              <a:ext cx="23722" cy="28649"/>
            </a:xfrm>
            <a:custGeom>
              <a:avLst/>
              <a:gdLst/>
              <a:ahLst/>
              <a:cxnLst/>
              <a:rect l="l" t="t" r="r" b="b"/>
              <a:pathLst>
                <a:path w="260" h="314" extrusionOk="0">
                  <a:moveTo>
                    <a:pt x="76" y="0"/>
                  </a:moveTo>
                  <a:cubicBezTo>
                    <a:pt x="66" y="0"/>
                    <a:pt x="55" y="3"/>
                    <a:pt x="46" y="10"/>
                  </a:cubicBezTo>
                  <a:cubicBezTo>
                    <a:pt x="19" y="27"/>
                    <a:pt x="1" y="63"/>
                    <a:pt x="19" y="90"/>
                  </a:cubicBezTo>
                  <a:lnTo>
                    <a:pt x="135" y="286"/>
                  </a:lnTo>
                  <a:cubicBezTo>
                    <a:pt x="146" y="303"/>
                    <a:pt x="165" y="313"/>
                    <a:pt x="187" y="313"/>
                  </a:cubicBezTo>
                  <a:cubicBezTo>
                    <a:pt x="199" y="313"/>
                    <a:pt x="211" y="310"/>
                    <a:pt x="224" y="304"/>
                  </a:cubicBezTo>
                  <a:cubicBezTo>
                    <a:pt x="251" y="286"/>
                    <a:pt x="260" y="250"/>
                    <a:pt x="242" y="224"/>
                  </a:cubicBezTo>
                  <a:cubicBezTo>
                    <a:pt x="206" y="161"/>
                    <a:pt x="161" y="90"/>
                    <a:pt x="126" y="27"/>
                  </a:cubicBezTo>
                  <a:cubicBezTo>
                    <a:pt x="114" y="10"/>
                    <a:pt x="95" y="0"/>
                    <a:pt x="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278;p32"/>
            <p:cNvSpPr/>
            <p:nvPr/>
          </p:nvSpPr>
          <p:spPr>
            <a:xfrm>
              <a:off x="4714577" y="3347927"/>
              <a:ext cx="17244" cy="21988"/>
            </a:xfrm>
            <a:custGeom>
              <a:avLst/>
              <a:gdLst/>
              <a:ahLst/>
              <a:cxnLst/>
              <a:rect l="l" t="t" r="r" b="b"/>
              <a:pathLst>
                <a:path w="189" h="241" extrusionOk="0">
                  <a:moveTo>
                    <a:pt x="66" y="1"/>
                  </a:moveTo>
                  <a:cubicBezTo>
                    <a:pt x="54" y="1"/>
                    <a:pt x="43" y="7"/>
                    <a:pt x="37" y="14"/>
                  </a:cubicBezTo>
                  <a:cubicBezTo>
                    <a:pt x="19" y="23"/>
                    <a:pt x="10" y="31"/>
                    <a:pt x="1" y="49"/>
                  </a:cubicBezTo>
                  <a:cubicBezTo>
                    <a:pt x="1" y="67"/>
                    <a:pt x="1" y="76"/>
                    <a:pt x="10" y="94"/>
                  </a:cubicBezTo>
                  <a:cubicBezTo>
                    <a:pt x="28" y="130"/>
                    <a:pt x="54" y="174"/>
                    <a:pt x="72" y="210"/>
                  </a:cubicBezTo>
                  <a:cubicBezTo>
                    <a:pt x="72" y="228"/>
                    <a:pt x="90" y="237"/>
                    <a:pt x="108" y="237"/>
                  </a:cubicBezTo>
                  <a:cubicBezTo>
                    <a:pt x="111" y="239"/>
                    <a:pt x="115" y="240"/>
                    <a:pt x="119" y="240"/>
                  </a:cubicBezTo>
                  <a:cubicBezTo>
                    <a:pt x="131" y="240"/>
                    <a:pt x="146" y="234"/>
                    <a:pt x="153" y="228"/>
                  </a:cubicBezTo>
                  <a:cubicBezTo>
                    <a:pt x="170" y="228"/>
                    <a:pt x="179" y="210"/>
                    <a:pt x="179" y="192"/>
                  </a:cubicBezTo>
                  <a:cubicBezTo>
                    <a:pt x="188" y="183"/>
                    <a:pt x="179" y="165"/>
                    <a:pt x="179" y="147"/>
                  </a:cubicBezTo>
                  <a:cubicBezTo>
                    <a:pt x="153" y="112"/>
                    <a:pt x="135" y="67"/>
                    <a:pt x="117" y="31"/>
                  </a:cubicBezTo>
                  <a:cubicBezTo>
                    <a:pt x="108" y="23"/>
                    <a:pt x="90" y="5"/>
                    <a:pt x="81" y="5"/>
                  </a:cubicBezTo>
                  <a:cubicBezTo>
                    <a:pt x="76" y="2"/>
                    <a:pt x="71" y="1"/>
                    <a:pt x="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279;p32"/>
            <p:cNvSpPr/>
            <p:nvPr/>
          </p:nvSpPr>
          <p:spPr>
            <a:xfrm>
              <a:off x="4716219" y="3388983"/>
              <a:ext cx="13138" cy="16423"/>
            </a:xfrm>
            <a:custGeom>
              <a:avLst/>
              <a:gdLst/>
              <a:ahLst/>
              <a:cxnLst/>
              <a:rect l="l" t="t" r="r" b="b"/>
              <a:pathLst>
                <a:path w="144" h="180" extrusionOk="0">
                  <a:moveTo>
                    <a:pt x="45" y="1"/>
                  </a:moveTo>
                  <a:cubicBezTo>
                    <a:pt x="45" y="1"/>
                    <a:pt x="36" y="1"/>
                    <a:pt x="36" y="10"/>
                  </a:cubicBezTo>
                  <a:cubicBezTo>
                    <a:pt x="27" y="10"/>
                    <a:pt x="19" y="19"/>
                    <a:pt x="10" y="27"/>
                  </a:cubicBezTo>
                  <a:cubicBezTo>
                    <a:pt x="10" y="36"/>
                    <a:pt x="10" y="36"/>
                    <a:pt x="10" y="45"/>
                  </a:cubicBezTo>
                  <a:cubicBezTo>
                    <a:pt x="1" y="54"/>
                    <a:pt x="1" y="63"/>
                    <a:pt x="10" y="72"/>
                  </a:cubicBezTo>
                  <a:cubicBezTo>
                    <a:pt x="10" y="99"/>
                    <a:pt x="19" y="117"/>
                    <a:pt x="27" y="135"/>
                  </a:cubicBezTo>
                  <a:cubicBezTo>
                    <a:pt x="27" y="143"/>
                    <a:pt x="27" y="152"/>
                    <a:pt x="36" y="152"/>
                  </a:cubicBezTo>
                  <a:cubicBezTo>
                    <a:pt x="45" y="161"/>
                    <a:pt x="45" y="170"/>
                    <a:pt x="54" y="170"/>
                  </a:cubicBezTo>
                  <a:cubicBezTo>
                    <a:pt x="63" y="179"/>
                    <a:pt x="72" y="179"/>
                    <a:pt x="81" y="179"/>
                  </a:cubicBezTo>
                  <a:lnTo>
                    <a:pt x="99" y="179"/>
                  </a:lnTo>
                  <a:lnTo>
                    <a:pt x="117" y="170"/>
                  </a:lnTo>
                  <a:cubicBezTo>
                    <a:pt x="126" y="161"/>
                    <a:pt x="135" y="161"/>
                    <a:pt x="135" y="152"/>
                  </a:cubicBezTo>
                  <a:cubicBezTo>
                    <a:pt x="143" y="143"/>
                    <a:pt x="143" y="135"/>
                    <a:pt x="143" y="135"/>
                  </a:cubicBezTo>
                  <a:cubicBezTo>
                    <a:pt x="143" y="126"/>
                    <a:pt x="143" y="108"/>
                    <a:pt x="143" y="99"/>
                  </a:cubicBezTo>
                  <a:cubicBezTo>
                    <a:pt x="135" y="81"/>
                    <a:pt x="135" y="63"/>
                    <a:pt x="126" y="45"/>
                  </a:cubicBezTo>
                  <a:cubicBezTo>
                    <a:pt x="126" y="36"/>
                    <a:pt x="117" y="27"/>
                    <a:pt x="117" y="19"/>
                  </a:cubicBezTo>
                  <a:cubicBezTo>
                    <a:pt x="108" y="19"/>
                    <a:pt x="108" y="10"/>
                    <a:pt x="99" y="10"/>
                  </a:cubicBezTo>
                  <a:cubicBezTo>
                    <a:pt x="90" y="1"/>
                    <a:pt x="81" y="1"/>
                    <a:pt x="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280;p32"/>
            <p:cNvSpPr/>
            <p:nvPr/>
          </p:nvSpPr>
          <p:spPr>
            <a:xfrm>
              <a:off x="4774884" y="3314078"/>
              <a:ext cx="13868" cy="29470"/>
            </a:xfrm>
            <a:custGeom>
              <a:avLst/>
              <a:gdLst/>
              <a:ahLst/>
              <a:cxnLst/>
              <a:rect l="l" t="t" r="r" b="b"/>
              <a:pathLst>
                <a:path w="152" h="323" extrusionOk="0">
                  <a:moveTo>
                    <a:pt x="62" y="1"/>
                  </a:moveTo>
                  <a:cubicBezTo>
                    <a:pt x="36" y="1"/>
                    <a:pt x="0" y="28"/>
                    <a:pt x="9" y="63"/>
                  </a:cubicBezTo>
                  <a:cubicBezTo>
                    <a:pt x="9" y="126"/>
                    <a:pt x="18" y="197"/>
                    <a:pt x="27" y="260"/>
                  </a:cubicBezTo>
                  <a:cubicBezTo>
                    <a:pt x="27" y="278"/>
                    <a:pt x="27" y="286"/>
                    <a:pt x="45" y="304"/>
                  </a:cubicBezTo>
                  <a:cubicBezTo>
                    <a:pt x="54" y="313"/>
                    <a:pt x="71" y="322"/>
                    <a:pt x="89" y="322"/>
                  </a:cubicBezTo>
                  <a:cubicBezTo>
                    <a:pt x="116" y="322"/>
                    <a:pt x="152" y="295"/>
                    <a:pt x="152" y="260"/>
                  </a:cubicBezTo>
                  <a:cubicBezTo>
                    <a:pt x="143" y="197"/>
                    <a:pt x="134" y="126"/>
                    <a:pt x="125" y="63"/>
                  </a:cubicBezTo>
                  <a:cubicBezTo>
                    <a:pt x="125" y="46"/>
                    <a:pt x="125" y="37"/>
                    <a:pt x="107" y="19"/>
                  </a:cubicBezTo>
                  <a:cubicBezTo>
                    <a:pt x="98" y="10"/>
                    <a:pt x="80" y="1"/>
                    <a:pt x="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281;p32"/>
            <p:cNvSpPr/>
            <p:nvPr/>
          </p:nvSpPr>
          <p:spPr>
            <a:xfrm>
              <a:off x="4798423" y="3372743"/>
              <a:ext cx="10675" cy="22080"/>
            </a:xfrm>
            <a:custGeom>
              <a:avLst/>
              <a:gdLst/>
              <a:ahLst/>
              <a:cxnLst/>
              <a:rect l="l" t="t" r="r" b="b"/>
              <a:pathLst>
                <a:path w="117" h="242" extrusionOk="0">
                  <a:moveTo>
                    <a:pt x="63" y="0"/>
                  </a:moveTo>
                  <a:cubicBezTo>
                    <a:pt x="45" y="0"/>
                    <a:pt x="27" y="9"/>
                    <a:pt x="19" y="18"/>
                  </a:cubicBezTo>
                  <a:cubicBezTo>
                    <a:pt x="1" y="27"/>
                    <a:pt x="1" y="45"/>
                    <a:pt x="1" y="63"/>
                  </a:cubicBezTo>
                  <a:lnTo>
                    <a:pt x="1" y="179"/>
                  </a:lnTo>
                  <a:cubicBezTo>
                    <a:pt x="1" y="197"/>
                    <a:pt x="1" y="214"/>
                    <a:pt x="19" y="223"/>
                  </a:cubicBezTo>
                  <a:cubicBezTo>
                    <a:pt x="27" y="232"/>
                    <a:pt x="45" y="241"/>
                    <a:pt x="63" y="241"/>
                  </a:cubicBezTo>
                  <a:cubicBezTo>
                    <a:pt x="72" y="241"/>
                    <a:pt x="90" y="232"/>
                    <a:pt x="99" y="223"/>
                  </a:cubicBezTo>
                  <a:cubicBezTo>
                    <a:pt x="117" y="205"/>
                    <a:pt x="117" y="197"/>
                    <a:pt x="117" y="179"/>
                  </a:cubicBezTo>
                  <a:lnTo>
                    <a:pt x="117" y="63"/>
                  </a:lnTo>
                  <a:cubicBezTo>
                    <a:pt x="117" y="45"/>
                    <a:pt x="117" y="27"/>
                    <a:pt x="99" y="18"/>
                  </a:cubicBezTo>
                  <a:cubicBezTo>
                    <a:pt x="90" y="9"/>
                    <a:pt x="72" y="0"/>
                    <a:pt x="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82;p32"/>
            <p:cNvSpPr/>
            <p:nvPr/>
          </p:nvSpPr>
          <p:spPr>
            <a:xfrm>
              <a:off x="4756910" y="3369094"/>
              <a:ext cx="13138" cy="20346"/>
            </a:xfrm>
            <a:custGeom>
              <a:avLst/>
              <a:gdLst/>
              <a:ahLst/>
              <a:cxnLst/>
              <a:rect l="l" t="t" r="r" b="b"/>
              <a:pathLst>
                <a:path w="144" h="223" extrusionOk="0">
                  <a:moveTo>
                    <a:pt x="61" y="1"/>
                  </a:moveTo>
                  <a:cubicBezTo>
                    <a:pt x="56" y="1"/>
                    <a:pt x="51" y="2"/>
                    <a:pt x="45" y="5"/>
                  </a:cubicBezTo>
                  <a:cubicBezTo>
                    <a:pt x="36" y="14"/>
                    <a:pt x="19" y="22"/>
                    <a:pt x="10" y="31"/>
                  </a:cubicBezTo>
                  <a:cubicBezTo>
                    <a:pt x="10" y="40"/>
                    <a:pt x="10" y="40"/>
                    <a:pt x="10" y="49"/>
                  </a:cubicBezTo>
                  <a:cubicBezTo>
                    <a:pt x="1" y="58"/>
                    <a:pt x="1" y="67"/>
                    <a:pt x="10" y="76"/>
                  </a:cubicBezTo>
                  <a:lnTo>
                    <a:pt x="28" y="174"/>
                  </a:lnTo>
                  <a:cubicBezTo>
                    <a:pt x="28" y="192"/>
                    <a:pt x="36" y="210"/>
                    <a:pt x="54" y="210"/>
                  </a:cubicBezTo>
                  <a:cubicBezTo>
                    <a:pt x="61" y="216"/>
                    <a:pt x="71" y="222"/>
                    <a:pt x="83" y="222"/>
                  </a:cubicBezTo>
                  <a:cubicBezTo>
                    <a:pt x="88" y="222"/>
                    <a:pt x="94" y="221"/>
                    <a:pt x="99" y="219"/>
                  </a:cubicBezTo>
                  <a:cubicBezTo>
                    <a:pt x="117" y="219"/>
                    <a:pt x="126" y="210"/>
                    <a:pt x="135" y="192"/>
                  </a:cubicBezTo>
                  <a:cubicBezTo>
                    <a:pt x="135" y="183"/>
                    <a:pt x="143" y="183"/>
                    <a:pt x="143" y="174"/>
                  </a:cubicBezTo>
                  <a:cubicBezTo>
                    <a:pt x="143" y="165"/>
                    <a:pt x="143" y="156"/>
                    <a:pt x="143" y="147"/>
                  </a:cubicBezTo>
                  <a:cubicBezTo>
                    <a:pt x="135" y="112"/>
                    <a:pt x="126" y="76"/>
                    <a:pt x="126" y="49"/>
                  </a:cubicBezTo>
                  <a:cubicBezTo>
                    <a:pt x="117" y="31"/>
                    <a:pt x="108" y="22"/>
                    <a:pt x="99" y="14"/>
                  </a:cubicBezTo>
                  <a:cubicBezTo>
                    <a:pt x="86" y="7"/>
                    <a:pt x="74" y="1"/>
                    <a:pt x="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83;p32"/>
            <p:cNvSpPr/>
            <p:nvPr/>
          </p:nvSpPr>
          <p:spPr>
            <a:xfrm>
              <a:off x="4826159" y="3307235"/>
              <a:ext cx="13868" cy="27554"/>
            </a:xfrm>
            <a:custGeom>
              <a:avLst/>
              <a:gdLst/>
              <a:ahLst/>
              <a:cxnLst/>
              <a:rect l="l" t="t" r="r" b="b"/>
              <a:pathLst>
                <a:path w="152" h="302" extrusionOk="0">
                  <a:moveTo>
                    <a:pt x="83" y="1"/>
                  </a:moveTo>
                  <a:cubicBezTo>
                    <a:pt x="78" y="1"/>
                    <a:pt x="74" y="2"/>
                    <a:pt x="71" y="5"/>
                  </a:cubicBezTo>
                  <a:cubicBezTo>
                    <a:pt x="54" y="5"/>
                    <a:pt x="36" y="14"/>
                    <a:pt x="36" y="31"/>
                  </a:cubicBezTo>
                  <a:cubicBezTo>
                    <a:pt x="27" y="49"/>
                    <a:pt x="18" y="58"/>
                    <a:pt x="27" y="76"/>
                  </a:cubicBezTo>
                  <a:cubicBezTo>
                    <a:pt x="27" y="108"/>
                    <a:pt x="27" y="132"/>
                    <a:pt x="27" y="156"/>
                  </a:cubicBezTo>
                  <a:cubicBezTo>
                    <a:pt x="27" y="174"/>
                    <a:pt x="18" y="201"/>
                    <a:pt x="9" y="219"/>
                  </a:cubicBezTo>
                  <a:cubicBezTo>
                    <a:pt x="0" y="254"/>
                    <a:pt x="27" y="290"/>
                    <a:pt x="54" y="299"/>
                  </a:cubicBezTo>
                  <a:cubicBezTo>
                    <a:pt x="60" y="301"/>
                    <a:pt x="66" y="301"/>
                    <a:pt x="71" y="301"/>
                  </a:cubicBezTo>
                  <a:cubicBezTo>
                    <a:pt x="98" y="301"/>
                    <a:pt x="119" y="284"/>
                    <a:pt x="134" y="254"/>
                  </a:cubicBezTo>
                  <a:cubicBezTo>
                    <a:pt x="152" y="183"/>
                    <a:pt x="152" y="112"/>
                    <a:pt x="143" y="49"/>
                  </a:cubicBezTo>
                  <a:cubicBezTo>
                    <a:pt x="143" y="31"/>
                    <a:pt x="125" y="14"/>
                    <a:pt x="116" y="5"/>
                  </a:cubicBezTo>
                  <a:cubicBezTo>
                    <a:pt x="104" y="5"/>
                    <a:pt x="92" y="1"/>
                    <a:pt x="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84;p32"/>
            <p:cNvSpPr/>
            <p:nvPr/>
          </p:nvSpPr>
          <p:spPr>
            <a:xfrm>
              <a:off x="4869223" y="3314078"/>
              <a:ext cx="14781" cy="20528"/>
            </a:xfrm>
            <a:custGeom>
              <a:avLst/>
              <a:gdLst/>
              <a:ahLst/>
              <a:cxnLst/>
              <a:rect l="l" t="t" r="r" b="b"/>
              <a:pathLst>
                <a:path w="162" h="225" extrusionOk="0">
                  <a:moveTo>
                    <a:pt x="45" y="1"/>
                  </a:moveTo>
                  <a:cubicBezTo>
                    <a:pt x="28" y="10"/>
                    <a:pt x="19" y="19"/>
                    <a:pt x="10" y="37"/>
                  </a:cubicBezTo>
                  <a:cubicBezTo>
                    <a:pt x="10" y="37"/>
                    <a:pt x="1" y="46"/>
                    <a:pt x="1" y="46"/>
                  </a:cubicBezTo>
                  <a:cubicBezTo>
                    <a:pt x="1" y="55"/>
                    <a:pt x="1" y="72"/>
                    <a:pt x="1" y="81"/>
                  </a:cubicBezTo>
                  <a:cubicBezTo>
                    <a:pt x="19" y="117"/>
                    <a:pt x="28" y="144"/>
                    <a:pt x="37" y="179"/>
                  </a:cubicBezTo>
                  <a:cubicBezTo>
                    <a:pt x="45" y="188"/>
                    <a:pt x="45" y="188"/>
                    <a:pt x="54" y="197"/>
                  </a:cubicBezTo>
                  <a:cubicBezTo>
                    <a:pt x="54" y="206"/>
                    <a:pt x="63" y="206"/>
                    <a:pt x="72" y="215"/>
                  </a:cubicBezTo>
                  <a:cubicBezTo>
                    <a:pt x="81" y="224"/>
                    <a:pt x="99" y="224"/>
                    <a:pt x="117" y="224"/>
                  </a:cubicBezTo>
                  <a:cubicBezTo>
                    <a:pt x="135" y="215"/>
                    <a:pt x="144" y="206"/>
                    <a:pt x="153" y="188"/>
                  </a:cubicBezTo>
                  <a:cubicBezTo>
                    <a:pt x="153" y="188"/>
                    <a:pt x="153" y="179"/>
                    <a:pt x="161" y="179"/>
                  </a:cubicBezTo>
                  <a:cubicBezTo>
                    <a:pt x="161" y="170"/>
                    <a:pt x="161" y="153"/>
                    <a:pt x="161" y="144"/>
                  </a:cubicBezTo>
                  <a:cubicBezTo>
                    <a:pt x="144" y="108"/>
                    <a:pt x="135" y="81"/>
                    <a:pt x="117" y="46"/>
                  </a:cubicBezTo>
                  <a:cubicBezTo>
                    <a:pt x="117" y="37"/>
                    <a:pt x="117" y="37"/>
                    <a:pt x="108" y="28"/>
                  </a:cubicBezTo>
                  <a:cubicBezTo>
                    <a:pt x="108" y="19"/>
                    <a:pt x="99" y="19"/>
                    <a:pt x="90" y="10"/>
                  </a:cubicBezTo>
                  <a:cubicBezTo>
                    <a:pt x="81" y="1"/>
                    <a:pt x="63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85;p32"/>
            <p:cNvSpPr/>
            <p:nvPr/>
          </p:nvSpPr>
          <p:spPr>
            <a:xfrm>
              <a:off x="4848056" y="3356686"/>
              <a:ext cx="13138" cy="15145"/>
            </a:xfrm>
            <a:custGeom>
              <a:avLst/>
              <a:gdLst/>
              <a:ahLst/>
              <a:cxnLst/>
              <a:rect l="l" t="t" r="r" b="b"/>
              <a:pathLst>
                <a:path w="144" h="166" extrusionOk="0">
                  <a:moveTo>
                    <a:pt x="63" y="0"/>
                  </a:moveTo>
                  <a:cubicBezTo>
                    <a:pt x="61" y="0"/>
                    <a:pt x="59" y="2"/>
                    <a:pt x="54" y="7"/>
                  </a:cubicBezTo>
                  <a:lnTo>
                    <a:pt x="28" y="7"/>
                  </a:lnTo>
                  <a:lnTo>
                    <a:pt x="19" y="16"/>
                  </a:lnTo>
                  <a:cubicBezTo>
                    <a:pt x="10" y="25"/>
                    <a:pt x="1" y="34"/>
                    <a:pt x="1" y="51"/>
                  </a:cubicBezTo>
                  <a:cubicBezTo>
                    <a:pt x="1" y="51"/>
                    <a:pt x="1" y="60"/>
                    <a:pt x="1" y="60"/>
                  </a:cubicBezTo>
                  <a:cubicBezTo>
                    <a:pt x="1" y="78"/>
                    <a:pt x="1" y="87"/>
                    <a:pt x="10" y="96"/>
                  </a:cubicBezTo>
                  <a:cubicBezTo>
                    <a:pt x="10" y="105"/>
                    <a:pt x="19" y="123"/>
                    <a:pt x="28" y="132"/>
                  </a:cubicBezTo>
                  <a:cubicBezTo>
                    <a:pt x="28" y="141"/>
                    <a:pt x="37" y="150"/>
                    <a:pt x="46" y="150"/>
                  </a:cubicBezTo>
                  <a:cubicBezTo>
                    <a:pt x="46" y="158"/>
                    <a:pt x="54" y="158"/>
                    <a:pt x="63" y="158"/>
                  </a:cubicBezTo>
                  <a:cubicBezTo>
                    <a:pt x="68" y="163"/>
                    <a:pt x="72" y="165"/>
                    <a:pt x="77" y="165"/>
                  </a:cubicBezTo>
                  <a:cubicBezTo>
                    <a:pt x="81" y="165"/>
                    <a:pt x="86" y="163"/>
                    <a:pt x="90" y="158"/>
                  </a:cubicBezTo>
                  <a:lnTo>
                    <a:pt x="108" y="158"/>
                  </a:lnTo>
                  <a:lnTo>
                    <a:pt x="126" y="150"/>
                  </a:lnTo>
                  <a:cubicBezTo>
                    <a:pt x="126" y="141"/>
                    <a:pt x="135" y="132"/>
                    <a:pt x="135" y="123"/>
                  </a:cubicBezTo>
                  <a:cubicBezTo>
                    <a:pt x="135" y="114"/>
                    <a:pt x="144" y="105"/>
                    <a:pt x="144" y="105"/>
                  </a:cubicBezTo>
                  <a:cubicBezTo>
                    <a:pt x="144" y="87"/>
                    <a:pt x="135" y="78"/>
                    <a:pt x="135" y="69"/>
                  </a:cubicBezTo>
                  <a:cubicBezTo>
                    <a:pt x="126" y="60"/>
                    <a:pt x="117" y="42"/>
                    <a:pt x="108" y="34"/>
                  </a:cubicBezTo>
                  <a:cubicBezTo>
                    <a:pt x="108" y="25"/>
                    <a:pt x="99" y="16"/>
                    <a:pt x="99" y="16"/>
                  </a:cubicBezTo>
                  <a:cubicBezTo>
                    <a:pt x="90" y="7"/>
                    <a:pt x="81" y="7"/>
                    <a:pt x="72" y="7"/>
                  </a:cubicBezTo>
                  <a:cubicBezTo>
                    <a:pt x="68" y="2"/>
                    <a:pt x="66" y="0"/>
                    <a:pt x="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86;p32"/>
            <p:cNvSpPr/>
            <p:nvPr/>
          </p:nvSpPr>
          <p:spPr>
            <a:xfrm>
              <a:off x="4900974" y="3340993"/>
              <a:ext cx="13959" cy="25273"/>
            </a:xfrm>
            <a:custGeom>
              <a:avLst/>
              <a:gdLst/>
              <a:ahLst/>
              <a:cxnLst/>
              <a:rect l="l" t="t" r="r" b="b"/>
              <a:pathLst>
                <a:path w="153" h="277" extrusionOk="0">
                  <a:moveTo>
                    <a:pt x="90" y="0"/>
                  </a:moveTo>
                  <a:cubicBezTo>
                    <a:pt x="72" y="0"/>
                    <a:pt x="54" y="9"/>
                    <a:pt x="45" y="18"/>
                  </a:cubicBezTo>
                  <a:cubicBezTo>
                    <a:pt x="36" y="18"/>
                    <a:pt x="36" y="27"/>
                    <a:pt x="36" y="27"/>
                  </a:cubicBezTo>
                  <a:cubicBezTo>
                    <a:pt x="28" y="36"/>
                    <a:pt x="28" y="54"/>
                    <a:pt x="28" y="63"/>
                  </a:cubicBezTo>
                  <a:cubicBezTo>
                    <a:pt x="19" y="116"/>
                    <a:pt x="10" y="161"/>
                    <a:pt x="1" y="214"/>
                  </a:cubicBezTo>
                  <a:cubicBezTo>
                    <a:pt x="1" y="232"/>
                    <a:pt x="10" y="250"/>
                    <a:pt x="19" y="259"/>
                  </a:cubicBezTo>
                  <a:cubicBezTo>
                    <a:pt x="36" y="268"/>
                    <a:pt x="54" y="277"/>
                    <a:pt x="63" y="277"/>
                  </a:cubicBezTo>
                  <a:cubicBezTo>
                    <a:pt x="81" y="277"/>
                    <a:pt x="99" y="268"/>
                    <a:pt x="108" y="259"/>
                  </a:cubicBezTo>
                  <a:cubicBezTo>
                    <a:pt x="117" y="259"/>
                    <a:pt x="117" y="250"/>
                    <a:pt x="117" y="250"/>
                  </a:cubicBezTo>
                  <a:cubicBezTo>
                    <a:pt x="126" y="241"/>
                    <a:pt x="126" y="223"/>
                    <a:pt x="126" y="214"/>
                  </a:cubicBezTo>
                  <a:cubicBezTo>
                    <a:pt x="135" y="161"/>
                    <a:pt x="144" y="116"/>
                    <a:pt x="144" y="63"/>
                  </a:cubicBezTo>
                  <a:cubicBezTo>
                    <a:pt x="152" y="45"/>
                    <a:pt x="135" y="27"/>
                    <a:pt x="126" y="18"/>
                  </a:cubicBezTo>
                  <a:cubicBezTo>
                    <a:pt x="117" y="9"/>
                    <a:pt x="9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87;p32"/>
            <p:cNvSpPr/>
            <p:nvPr/>
          </p:nvSpPr>
          <p:spPr>
            <a:xfrm>
              <a:off x="4925425" y="3372743"/>
              <a:ext cx="11496" cy="22080"/>
            </a:xfrm>
            <a:custGeom>
              <a:avLst/>
              <a:gdLst/>
              <a:ahLst/>
              <a:cxnLst/>
              <a:rect l="l" t="t" r="r" b="b"/>
              <a:pathLst>
                <a:path w="126" h="242" extrusionOk="0">
                  <a:moveTo>
                    <a:pt x="63" y="0"/>
                  </a:moveTo>
                  <a:cubicBezTo>
                    <a:pt x="54" y="0"/>
                    <a:pt x="36" y="9"/>
                    <a:pt x="27" y="18"/>
                  </a:cubicBezTo>
                  <a:cubicBezTo>
                    <a:pt x="9" y="27"/>
                    <a:pt x="0" y="45"/>
                    <a:pt x="0" y="63"/>
                  </a:cubicBezTo>
                  <a:lnTo>
                    <a:pt x="0" y="179"/>
                  </a:lnTo>
                  <a:cubicBezTo>
                    <a:pt x="0" y="197"/>
                    <a:pt x="9" y="214"/>
                    <a:pt x="27" y="223"/>
                  </a:cubicBezTo>
                  <a:cubicBezTo>
                    <a:pt x="36" y="232"/>
                    <a:pt x="54" y="241"/>
                    <a:pt x="63" y="241"/>
                  </a:cubicBezTo>
                  <a:cubicBezTo>
                    <a:pt x="81" y="241"/>
                    <a:pt x="99" y="232"/>
                    <a:pt x="107" y="223"/>
                  </a:cubicBezTo>
                  <a:cubicBezTo>
                    <a:pt x="116" y="205"/>
                    <a:pt x="125" y="197"/>
                    <a:pt x="125" y="179"/>
                  </a:cubicBezTo>
                  <a:lnTo>
                    <a:pt x="125" y="63"/>
                  </a:lnTo>
                  <a:cubicBezTo>
                    <a:pt x="125" y="45"/>
                    <a:pt x="116" y="27"/>
                    <a:pt x="107" y="18"/>
                  </a:cubicBezTo>
                  <a:cubicBezTo>
                    <a:pt x="99" y="9"/>
                    <a:pt x="81" y="0"/>
                    <a:pt x="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88;p32"/>
            <p:cNvSpPr/>
            <p:nvPr/>
          </p:nvSpPr>
          <p:spPr>
            <a:xfrm>
              <a:off x="4947413" y="3318092"/>
              <a:ext cx="10675" cy="30291"/>
            </a:xfrm>
            <a:custGeom>
              <a:avLst/>
              <a:gdLst/>
              <a:ahLst/>
              <a:cxnLst/>
              <a:rect l="l" t="t" r="r" b="b"/>
              <a:pathLst>
                <a:path w="117" h="332" extrusionOk="0">
                  <a:moveTo>
                    <a:pt x="65" y="0"/>
                  </a:moveTo>
                  <a:cubicBezTo>
                    <a:pt x="61" y="0"/>
                    <a:pt x="58" y="1"/>
                    <a:pt x="54" y="2"/>
                  </a:cubicBezTo>
                  <a:cubicBezTo>
                    <a:pt x="27" y="2"/>
                    <a:pt x="0" y="28"/>
                    <a:pt x="0" y="55"/>
                  </a:cubicBezTo>
                  <a:lnTo>
                    <a:pt x="0" y="269"/>
                  </a:lnTo>
                  <a:cubicBezTo>
                    <a:pt x="0" y="305"/>
                    <a:pt x="27" y="332"/>
                    <a:pt x="54" y="332"/>
                  </a:cubicBezTo>
                  <a:cubicBezTo>
                    <a:pt x="89" y="332"/>
                    <a:pt x="116" y="305"/>
                    <a:pt x="116" y="269"/>
                  </a:cubicBezTo>
                  <a:lnTo>
                    <a:pt x="116" y="55"/>
                  </a:lnTo>
                  <a:cubicBezTo>
                    <a:pt x="116" y="31"/>
                    <a:pt x="95" y="0"/>
                    <a:pt x="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89;p32"/>
            <p:cNvSpPr/>
            <p:nvPr/>
          </p:nvSpPr>
          <p:spPr>
            <a:xfrm>
              <a:off x="4989747" y="3326577"/>
              <a:ext cx="13047" cy="24087"/>
            </a:xfrm>
            <a:custGeom>
              <a:avLst/>
              <a:gdLst/>
              <a:ahLst/>
              <a:cxnLst/>
              <a:rect l="l" t="t" r="r" b="b"/>
              <a:pathLst>
                <a:path w="143" h="264" extrusionOk="0">
                  <a:moveTo>
                    <a:pt x="73" y="0"/>
                  </a:moveTo>
                  <a:cubicBezTo>
                    <a:pt x="65" y="0"/>
                    <a:pt x="58" y="2"/>
                    <a:pt x="54" y="7"/>
                  </a:cubicBezTo>
                  <a:cubicBezTo>
                    <a:pt x="45" y="16"/>
                    <a:pt x="27" y="33"/>
                    <a:pt x="27" y="51"/>
                  </a:cubicBezTo>
                  <a:cubicBezTo>
                    <a:pt x="18" y="96"/>
                    <a:pt x="9" y="141"/>
                    <a:pt x="9" y="185"/>
                  </a:cubicBezTo>
                  <a:cubicBezTo>
                    <a:pt x="0" y="194"/>
                    <a:pt x="0" y="203"/>
                    <a:pt x="9" y="212"/>
                  </a:cubicBezTo>
                  <a:cubicBezTo>
                    <a:pt x="9" y="212"/>
                    <a:pt x="9" y="221"/>
                    <a:pt x="9" y="230"/>
                  </a:cubicBezTo>
                  <a:cubicBezTo>
                    <a:pt x="18" y="248"/>
                    <a:pt x="36" y="257"/>
                    <a:pt x="45" y="257"/>
                  </a:cubicBezTo>
                  <a:cubicBezTo>
                    <a:pt x="54" y="261"/>
                    <a:pt x="63" y="263"/>
                    <a:pt x="72" y="263"/>
                  </a:cubicBezTo>
                  <a:cubicBezTo>
                    <a:pt x="80" y="263"/>
                    <a:pt x="89" y="261"/>
                    <a:pt x="98" y="257"/>
                  </a:cubicBezTo>
                  <a:cubicBezTo>
                    <a:pt x="107" y="248"/>
                    <a:pt x="125" y="230"/>
                    <a:pt x="125" y="212"/>
                  </a:cubicBezTo>
                  <a:cubicBezTo>
                    <a:pt x="134" y="167"/>
                    <a:pt x="134" y="123"/>
                    <a:pt x="143" y="78"/>
                  </a:cubicBezTo>
                  <a:cubicBezTo>
                    <a:pt x="143" y="69"/>
                    <a:pt x="143" y="60"/>
                    <a:pt x="143" y="51"/>
                  </a:cubicBezTo>
                  <a:cubicBezTo>
                    <a:pt x="143" y="51"/>
                    <a:pt x="143" y="42"/>
                    <a:pt x="134" y="33"/>
                  </a:cubicBezTo>
                  <a:cubicBezTo>
                    <a:pt x="125" y="16"/>
                    <a:pt x="116" y="7"/>
                    <a:pt x="98" y="7"/>
                  </a:cubicBezTo>
                  <a:cubicBezTo>
                    <a:pt x="89" y="2"/>
                    <a:pt x="80" y="0"/>
                    <a:pt x="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290;p32"/>
            <p:cNvSpPr/>
            <p:nvPr/>
          </p:nvSpPr>
          <p:spPr>
            <a:xfrm>
              <a:off x="5039380" y="3349934"/>
              <a:ext cx="13138" cy="20164"/>
            </a:xfrm>
            <a:custGeom>
              <a:avLst/>
              <a:gdLst/>
              <a:ahLst/>
              <a:cxnLst/>
              <a:rect l="l" t="t" r="r" b="b"/>
              <a:pathLst>
                <a:path w="144" h="221" extrusionOk="0">
                  <a:moveTo>
                    <a:pt x="98" y="1"/>
                  </a:moveTo>
                  <a:cubicBezTo>
                    <a:pt x="81" y="1"/>
                    <a:pt x="63" y="1"/>
                    <a:pt x="54" y="9"/>
                  </a:cubicBezTo>
                  <a:cubicBezTo>
                    <a:pt x="36" y="18"/>
                    <a:pt x="27" y="27"/>
                    <a:pt x="27" y="45"/>
                  </a:cubicBezTo>
                  <a:cubicBezTo>
                    <a:pt x="18" y="72"/>
                    <a:pt x="9" y="108"/>
                    <a:pt x="0" y="143"/>
                  </a:cubicBezTo>
                  <a:cubicBezTo>
                    <a:pt x="0" y="161"/>
                    <a:pt x="0" y="170"/>
                    <a:pt x="9" y="188"/>
                  </a:cubicBezTo>
                  <a:cubicBezTo>
                    <a:pt x="18" y="197"/>
                    <a:pt x="36" y="215"/>
                    <a:pt x="45" y="215"/>
                  </a:cubicBezTo>
                  <a:cubicBezTo>
                    <a:pt x="52" y="218"/>
                    <a:pt x="60" y="220"/>
                    <a:pt x="67" y="220"/>
                  </a:cubicBezTo>
                  <a:cubicBezTo>
                    <a:pt x="78" y="220"/>
                    <a:pt x="88" y="216"/>
                    <a:pt x="98" y="206"/>
                  </a:cubicBezTo>
                  <a:cubicBezTo>
                    <a:pt x="107" y="206"/>
                    <a:pt x="116" y="188"/>
                    <a:pt x="125" y="170"/>
                  </a:cubicBezTo>
                  <a:cubicBezTo>
                    <a:pt x="125" y="143"/>
                    <a:pt x="134" y="108"/>
                    <a:pt x="143" y="81"/>
                  </a:cubicBezTo>
                  <a:cubicBezTo>
                    <a:pt x="143" y="63"/>
                    <a:pt x="143" y="45"/>
                    <a:pt x="134" y="27"/>
                  </a:cubicBezTo>
                  <a:cubicBezTo>
                    <a:pt x="125" y="18"/>
                    <a:pt x="116" y="1"/>
                    <a:pt x="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291;p32"/>
            <p:cNvSpPr/>
            <p:nvPr/>
          </p:nvSpPr>
          <p:spPr>
            <a:xfrm>
              <a:off x="4997046" y="3365444"/>
              <a:ext cx="10675" cy="20437"/>
            </a:xfrm>
            <a:custGeom>
              <a:avLst/>
              <a:gdLst/>
              <a:ahLst/>
              <a:cxnLst/>
              <a:rect l="l" t="t" r="r" b="b"/>
              <a:pathLst>
                <a:path w="117" h="224" extrusionOk="0">
                  <a:moveTo>
                    <a:pt x="54" y="0"/>
                  </a:moveTo>
                  <a:cubicBezTo>
                    <a:pt x="45" y="0"/>
                    <a:pt x="27" y="9"/>
                    <a:pt x="18" y="18"/>
                  </a:cubicBezTo>
                  <a:cubicBezTo>
                    <a:pt x="0" y="36"/>
                    <a:pt x="0" y="45"/>
                    <a:pt x="0" y="62"/>
                  </a:cubicBezTo>
                  <a:lnTo>
                    <a:pt x="0" y="161"/>
                  </a:lnTo>
                  <a:cubicBezTo>
                    <a:pt x="0" y="178"/>
                    <a:pt x="0" y="196"/>
                    <a:pt x="18" y="205"/>
                  </a:cubicBezTo>
                  <a:cubicBezTo>
                    <a:pt x="27" y="214"/>
                    <a:pt x="45" y="223"/>
                    <a:pt x="54" y="223"/>
                  </a:cubicBezTo>
                  <a:cubicBezTo>
                    <a:pt x="72" y="223"/>
                    <a:pt x="90" y="214"/>
                    <a:pt x="99" y="205"/>
                  </a:cubicBezTo>
                  <a:cubicBezTo>
                    <a:pt x="116" y="196"/>
                    <a:pt x="116" y="178"/>
                    <a:pt x="116" y="161"/>
                  </a:cubicBezTo>
                  <a:lnTo>
                    <a:pt x="116" y="62"/>
                  </a:lnTo>
                  <a:cubicBezTo>
                    <a:pt x="116" y="45"/>
                    <a:pt x="116" y="36"/>
                    <a:pt x="99" y="18"/>
                  </a:cubicBezTo>
                  <a:cubicBezTo>
                    <a:pt x="90" y="9"/>
                    <a:pt x="72" y="0"/>
                    <a:pt x="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292;p32"/>
            <p:cNvSpPr/>
            <p:nvPr/>
          </p:nvSpPr>
          <p:spPr>
            <a:xfrm>
              <a:off x="4955533" y="3351576"/>
              <a:ext cx="15510" cy="21806"/>
            </a:xfrm>
            <a:custGeom>
              <a:avLst/>
              <a:gdLst/>
              <a:ahLst/>
              <a:cxnLst/>
              <a:rect l="l" t="t" r="r" b="b"/>
              <a:pathLst>
                <a:path w="170" h="239" extrusionOk="0">
                  <a:moveTo>
                    <a:pt x="116" y="0"/>
                  </a:moveTo>
                  <a:cubicBezTo>
                    <a:pt x="108" y="0"/>
                    <a:pt x="90" y="0"/>
                    <a:pt x="72" y="9"/>
                  </a:cubicBezTo>
                  <a:cubicBezTo>
                    <a:pt x="63" y="18"/>
                    <a:pt x="54" y="27"/>
                    <a:pt x="45" y="45"/>
                  </a:cubicBezTo>
                  <a:cubicBezTo>
                    <a:pt x="27" y="81"/>
                    <a:pt x="18" y="125"/>
                    <a:pt x="9" y="161"/>
                  </a:cubicBezTo>
                  <a:cubicBezTo>
                    <a:pt x="0" y="179"/>
                    <a:pt x="0" y="197"/>
                    <a:pt x="9" y="206"/>
                  </a:cubicBezTo>
                  <a:cubicBezTo>
                    <a:pt x="18" y="223"/>
                    <a:pt x="36" y="232"/>
                    <a:pt x="45" y="232"/>
                  </a:cubicBezTo>
                  <a:cubicBezTo>
                    <a:pt x="54" y="237"/>
                    <a:pt x="63" y="239"/>
                    <a:pt x="72" y="239"/>
                  </a:cubicBezTo>
                  <a:cubicBezTo>
                    <a:pt x="81" y="239"/>
                    <a:pt x="90" y="237"/>
                    <a:pt x="99" y="232"/>
                  </a:cubicBezTo>
                  <a:cubicBezTo>
                    <a:pt x="108" y="223"/>
                    <a:pt x="116" y="206"/>
                    <a:pt x="125" y="197"/>
                  </a:cubicBezTo>
                  <a:cubicBezTo>
                    <a:pt x="134" y="152"/>
                    <a:pt x="152" y="116"/>
                    <a:pt x="161" y="81"/>
                  </a:cubicBezTo>
                  <a:cubicBezTo>
                    <a:pt x="170" y="63"/>
                    <a:pt x="161" y="45"/>
                    <a:pt x="152" y="27"/>
                  </a:cubicBezTo>
                  <a:cubicBezTo>
                    <a:pt x="152" y="18"/>
                    <a:pt x="134" y="0"/>
                    <a:pt x="1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293;p32"/>
            <p:cNvSpPr/>
            <p:nvPr/>
          </p:nvSpPr>
          <p:spPr>
            <a:xfrm>
              <a:off x="5035274" y="3399567"/>
              <a:ext cx="20437" cy="22080"/>
            </a:xfrm>
            <a:custGeom>
              <a:avLst/>
              <a:gdLst/>
              <a:ahLst/>
              <a:cxnLst/>
              <a:rect l="l" t="t" r="r" b="b"/>
              <a:pathLst>
                <a:path w="224" h="242" extrusionOk="0">
                  <a:moveTo>
                    <a:pt x="161" y="1"/>
                  </a:moveTo>
                  <a:cubicBezTo>
                    <a:pt x="152" y="1"/>
                    <a:pt x="135" y="1"/>
                    <a:pt x="117" y="19"/>
                  </a:cubicBezTo>
                  <a:cubicBezTo>
                    <a:pt x="90" y="54"/>
                    <a:pt x="54" y="90"/>
                    <a:pt x="28" y="135"/>
                  </a:cubicBezTo>
                  <a:cubicBezTo>
                    <a:pt x="10" y="143"/>
                    <a:pt x="1" y="161"/>
                    <a:pt x="1" y="179"/>
                  </a:cubicBezTo>
                  <a:cubicBezTo>
                    <a:pt x="1" y="188"/>
                    <a:pt x="10" y="206"/>
                    <a:pt x="28" y="224"/>
                  </a:cubicBezTo>
                  <a:cubicBezTo>
                    <a:pt x="36" y="233"/>
                    <a:pt x="54" y="242"/>
                    <a:pt x="63" y="242"/>
                  </a:cubicBezTo>
                  <a:cubicBezTo>
                    <a:pt x="81" y="233"/>
                    <a:pt x="99" y="233"/>
                    <a:pt x="108" y="224"/>
                  </a:cubicBezTo>
                  <a:cubicBezTo>
                    <a:pt x="143" y="179"/>
                    <a:pt x="170" y="143"/>
                    <a:pt x="206" y="99"/>
                  </a:cubicBezTo>
                  <a:cubicBezTo>
                    <a:pt x="215" y="90"/>
                    <a:pt x="224" y="81"/>
                    <a:pt x="224" y="63"/>
                  </a:cubicBezTo>
                  <a:cubicBezTo>
                    <a:pt x="224" y="45"/>
                    <a:pt x="215" y="27"/>
                    <a:pt x="206" y="19"/>
                  </a:cubicBezTo>
                  <a:cubicBezTo>
                    <a:pt x="197" y="10"/>
                    <a:pt x="179" y="1"/>
                    <a:pt x="1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94;p32"/>
            <p:cNvSpPr/>
            <p:nvPr/>
          </p:nvSpPr>
          <p:spPr>
            <a:xfrm>
              <a:off x="5090655" y="3360517"/>
              <a:ext cx="21258" cy="28649"/>
            </a:xfrm>
            <a:custGeom>
              <a:avLst/>
              <a:gdLst/>
              <a:ahLst/>
              <a:cxnLst/>
              <a:rect l="l" t="t" r="r" b="b"/>
              <a:pathLst>
                <a:path w="233" h="314" extrusionOk="0">
                  <a:moveTo>
                    <a:pt x="157" y="0"/>
                  </a:moveTo>
                  <a:cubicBezTo>
                    <a:pt x="138" y="0"/>
                    <a:pt x="119" y="10"/>
                    <a:pt x="107" y="27"/>
                  </a:cubicBezTo>
                  <a:cubicBezTo>
                    <a:pt x="72" y="99"/>
                    <a:pt x="45" y="161"/>
                    <a:pt x="9" y="224"/>
                  </a:cubicBezTo>
                  <a:cubicBezTo>
                    <a:pt x="0" y="250"/>
                    <a:pt x="0" y="295"/>
                    <a:pt x="36" y="304"/>
                  </a:cubicBezTo>
                  <a:cubicBezTo>
                    <a:pt x="46" y="310"/>
                    <a:pt x="56" y="313"/>
                    <a:pt x="67" y="313"/>
                  </a:cubicBezTo>
                  <a:cubicBezTo>
                    <a:pt x="86" y="313"/>
                    <a:pt x="105" y="303"/>
                    <a:pt x="116" y="286"/>
                  </a:cubicBezTo>
                  <a:lnTo>
                    <a:pt x="214" y="90"/>
                  </a:lnTo>
                  <a:cubicBezTo>
                    <a:pt x="232" y="63"/>
                    <a:pt x="223" y="27"/>
                    <a:pt x="188" y="9"/>
                  </a:cubicBezTo>
                  <a:cubicBezTo>
                    <a:pt x="178" y="3"/>
                    <a:pt x="168" y="0"/>
                    <a:pt x="1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95;p32"/>
            <p:cNvSpPr/>
            <p:nvPr/>
          </p:nvSpPr>
          <p:spPr>
            <a:xfrm>
              <a:off x="5121584" y="3387067"/>
              <a:ext cx="22080" cy="25638"/>
            </a:xfrm>
            <a:custGeom>
              <a:avLst/>
              <a:gdLst/>
              <a:ahLst/>
              <a:cxnLst/>
              <a:rect l="l" t="t" r="r" b="b"/>
              <a:pathLst>
                <a:path w="242" h="281" extrusionOk="0">
                  <a:moveTo>
                    <a:pt x="175" y="1"/>
                  </a:moveTo>
                  <a:cubicBezTo>
                    <a:pt x="153" y="1"/>
                    <a:pt x="130" y="11"/>
                    <a:pt x="116" y="31"/>
                  </a:cubicBezTo>
                  <a:lnTo>
                    <a:pt x="18" y="182"/>
                  </a:lnTo>
                  <a:cubicBezTo>
                    <a:pt x="0" y="209"/>
                    <a:pt x="9" y="254"/>
                    <a:pt x="45" y="272"/>
                  </a:cubicBezTo>
                  <a:cubicBezTo>
                    <a:pt x="54" y="277"/>
                    <a:pt x="64" y="280"/>
                    <a:pt x="74" y="280"/>
                  </a:cubicBezTo>
                  <a:cubicBezTo>
                    <a:pt x="94" y="280"/>
                    <a:pt x="113" y="269"/>
                    <a:pt x="125" y="245"/>
                  </a:cubicBezTo>
                  <a:lnTo>
                    <a:pt x="223" y="93"/>
                  </a:lnTo>
                  <a:cubicBezTo>
                    <a:pt x="241" y="66"/>
                    <a:pt x="232" y="22"/>
                    <a:pt x="197" y="4"/>
                  </a:cubicBezTo>
                  <a:cubicBezTo>
                    <a:pt x="190" y="2"/>
                    <a:pt x="183" y="1"/>
                    <a:pt x="1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96;p32"/>
            <p:cNvSpPr/>
            <p:nvPr/>
          </p:nvSpPr>
          <p:spPr>
            <a:xfrm>
              <a:off x="5147587" y="3420734"/>
              <a:ext cx="14781" cy="20255"/>
            </a:xfrm>
            <a:custGeom>
              <a:avLst/>
              <a:gdLst/>
              <a:ahLst/>
              <a:cxnLst/>
              <a:rect l="l" t="t" r="r" b="b"/>
              <a:pathLst>
                <a:path w="162" h="222" extrusionOk="0">
                  <a:moveTo>
                    <a:pt x="117" y="1"/>
                  </a:moveTo>
                  <a:cubicBezTo>
                    <a:pt x="99" y="1"/>
                    <a:pt x="81" y="1"/>
                    <a:pt x="63" y="10"/>
                  </a:cubicBezTo>
                  <a:lnTo>
                    <a:pt x="54" y="18"/>
                  </a:lnTo>
                  <a:cubicBezTo>
                    <a:pt x="45" y="27"/>
                    <a:pt x="45" y="36"/>
                    <a:pt x="37" y="45"/>
                  </a:cubicBezTo>
                  <a:cubicBezTo>
                    <a:pt x="28" y="81"/>
                    <a:pt x="10" y="108"/>
                    <a:pt x="1" y="143"/>
                  </a:cubicBezTo>
                  <a:cubicBezTo>
                    <a:pt x="1" y="152"/>
                    <a:pt x="1" y="161"/>
                    <a:pt x="1" y="170"/>
                  </a:cubicBezTo>
                  <a:cubicBezTo>
                    <a:pt x="1" y="170"/>
                    <a:pt x="1" y="179"/>
                    <a:pt x="10" y="188"/>
                  </a:cubicBezTo>
                  <a:cubicBezTo>
                    <a:pt x="10" y="206"/>
                    <a:pt x="28" y="215"/>
                    <a:pt x="45" y="215"/>
                  </a:cubicBezTo>
                  <a:cubicBezTo>
                    <a:pt x="50" y="219"/>
                    <a:pt x="57" y="221"/>
                    <a:pt x="64" y="221"/>
                  </a:cubicBezTo>
                  <a:cubicBezTo>
                    <a:pt x="72" y="221"/>
                    <a:pt x="81" y="219"/>
                    <a:pt x="90" y="215"/>
                  </a:cubicBezTo>
                  <a:lnTo>
                    <a:pt x="99" y="197"/>
                  </a:lnTo>
                  <a:cubicBezTo>
                    <a:pt x="108" y="197"/>
                    <a:pt x="117" y="188"/>
                    <a:pt x="117" y="170"/>
                  </a:cubicBezTo>
                  <a:cubicBezTo>
                    <a:pt x="135" y="143"/>
                    <a:pt x="144" y="108"/>
                    <a:pt x="161" y="81"/>
                  </a:cubicBezTo>
                  <a:cubicBezTo>
                    <a:pt x="161" y="72"/>
                    <a:pt x="161" y="63"/>
                    <a:pt x="161" y="54"/>
                  </a:cubicBezTo>
                  <a:cubicBezTo>
                    <a:pt x="161" y="45"/>
                    <a:pt x="153" y="36"/>
                    <a:pt x="153" y="27"/>
                  </a:cubicBezTo>
                  <a:cubicBezTo>
                    <a:pt x="144" y="18"/>
                    <a:pt x="126" y="1"/>
                    <a:pt x="1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97;p32"/>
            <p:cNvSpPr/>
            <p:nvPr/>
          </p:nvSpPr>
          <p:spPr>
            <a:xfrm>
              <a:off x="5095491" y="3406318"/>
              <a:ext cx="13959" cy="15145"/>
            </a:xfrm>
            <a:custGeom>
              <a:avLst/>
              <a:gdLst/>
              <a:ahLst/>
              <a:cxnLst/>
              <a:rect l="l" t="t" r="r" b="b"/>
              <a:pathLst>
                <a:path w="153" h="166" extrusionOk="0">
                  <a:moveTo>
                    <a:pt x="86" y="0"/>
                  </a:moveTo>
                  <a:cubicBezTo>
                    <a:pt x="81" y="0"/>
                    <a:pt x="77" y="3"/>
                    <a:pt x="72" y="7"/>
                  </a:cubicBezTo>
                  <a:lnTo>
                    <a:pt x="54" y="7"/>
                  </a:lnTo>
                  <a:cubicBezTo>
                    <a:pt x="46" y="16"/>
                    <a:pt x="37" y="25"/>
                    <a:pt x="37" y="34"/>
                  </a:cubicBezTo>
                  <a:cubicBezTo>
                    <a:pt x="28" y="43"/>
                    <a:pt x="19" y="61"/>
                    <a:pt x="10" y="69"/>
                  </a:cubicBezTo>
                  <a:cubicBezTo>
                    <a:pt x="10" y="78"/>
                    <a:pt x="10" y="87"/>
                    <a:pt x="10" y="96"/>
                  </a:cubicBezTo>
                  <a:cubicBezTo>
                    <a:pt x="1" y="105"/>
                    <a:pt x="1" y="114"/>
                    <a:pt x="10" y="114"/>
                  </a:cubicBezTo>
                  <a:cubicBezTo>
                    <a:pt x="10" y="123"/>
                    <a:pt x="10" y="132"/>
                    <a:pt x="19" y="141"/>
                  </a:cubicBezTo>
                  <a:cubicBezTo>
                    <a:pt x="19" y="150"/>
                    <a:pt x="28" y="150"/>
                    <a:pt x="37" y="159"/>
                  </a:cubicBezTo>
                  <a:lnTo>
                    <a:pt x="54" y="159"/>
                  </a:lnTo>
                  <a:cubicBezTo>
                    <a:pt x="59" y="163"/>
                    <a:pt x="63" y="165"/>
                    <a:pt x="68" y="165"/>
                  </a:cubicBezTo>
                  <a:cubicBezTo>
                    <a:pt x="72" y="165"/>
                    <a:pt x="77" y="163"/>
                    <a:pt x="81" y="159"/>
                  </a:cubicBezTo>
                  <a:lnTo>
                    <a:pt x="99" y="159"/>
                  </a:lnTo>
                  <a:cubicBezTo>
                    <a:pt x="108" y="150"/>
                    <a:pt x="117" y="141"/>
                    <a:pt x="117" y="132"/>
                  </a:cubicBezTo>
                  <a:cubicBezTo>
                    <a:pt x="126" y="123"/>
                    <a:pt x="135" y="105"/>
                    <a:pt x="144" y="96"/>
                  </a:cubicBezTo>
                  <a:cubicBezTo>
                    <a:pt x="144" y="87"/>
                    <a:pt x="144" y="78"/>
                    <a:pt x="144" y="69"/>
                  </a:cubicBezTo>
                  <a:cubicBezTo>
                    <a:pt x="153" y="61"/>
                    <a:pt x="144" y="52"/>
                    <a:pt x="144" y="43"/>
                  </a:cubicBezTo>
                  <a:cubicBezTo>
                    <a:pt x="144" y="43"/>
                    <a:pt x="144" y="34"/>
                    <a:pt x="135" y="25"/>
                  </a:cubicBezTo>
                  <a:cubicBezTo>
                    <a:pt x="126" y="16"/>
                    <a:pt x="126" y="16"/>
                    <a:pt x="117" y="7"/>
                  </a:cubicBezTo>
                  <a:lnTo>
                    <a:pt x="99" y="7"/>
                  </a:lnTo>
                  <a:cubicBezTo>
                    <a:pt x="95" y="3"/>
                    <a:pt x="90" y="0"/>
                    <a:pt x="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98;p32"/>
            <p:cNvSpPr/>
            <p:nvPr/>
          </p:nvSpPr>
          <p:spPr>
            <a:xfrm>
              <a:off x="5281888" y="3545272"/>
              <a:ext cx="18886" cy="17974"/>
            </a:xfrm>
            <a:custGeom>
              <a:avLst/>
              <a:gdLst/>
              <a:ahLst/>
              <a:cxnLst/>
              <a:rect l="l" t="t" r="r" b="b"/>
              <a:pathLst>
                <a:path w="207" h="197" extrusionOk="0">
                  <a:moveTo>
                    <a:pt x="144" y="1"/>
                  </a:moveTo>
                  <a:cubicBezTo>
                    <a:pt x="126" y="1"/>
                    <a:pt x="117" y="1"/>
                    <a:pt x="99" y="18"/>
                  </a:cubicBezTo>
                  <a:cubicBezTo>
                    <a:pt x="72" y="36"/>
                    <a:pt x="45" y="63"/>
                    <a:pt x="19" y="90"/>
                  </a:cubicBezTo>
                  <a:cubicBezTo>
                    <a:pt x="19" y="99"/>
                    <a:pt x="10" y="99"/>
                    <a:pt x="10" y="108"/>
                  </a:cubicBezTo>
                  <a:cubicBezTo>
                    <a:pt x="1" y="117"/>
                    <a:pt x="1" y="125"/>
                    <a:pt x="1" y="134"/>
                  </a:cubicBezTo>
                  <a:cubicBezTo>
                    <a:pt x="1" y="143"/>
                    <a:pt x="1" y="152"/>
                    <a:pt x="10" y="161"/>
                  </a:cubicBezTo>
                  <a:cubicBezTo>
                    <a:pt x="10" y="161"/>
                    <a:pt x="19" y="170"/>
                    <a:pt x="19" y="179"/>
                  </a:cubicBezTo>
                  <a:cubicBezTo>
                    <a:pt x="37" y="188"/>
                    <a:pt x="45" y="197"/>
                    <a:pt x="63" y="197"/>
                  </a:cubicBezTo>
                  <a:cubicBezTo>
                    <a:pt x="81" y="197"/>
                    <a:pt x="99" y="188"/>
                    <a:pt x="108" y="179"/>
                  </a:cubicBezTo>
                  <a:cubicBezTo>
                    <a:pt x="135" y="152"/>
                    <a:pt x="161" y="125"/>
                    <a:pt x="188" y="99"/>
                  </a:cubicBezTo>
                  <a:cubicBezTo>
                    <a:pt x="197" y="99"/>
                    <a:pt x="197" y="90"/>
                    <a:pt x="197" y="81"/>
                  </a:cubicBezTo>
                  <a:cubicBezTo>
                    <a:pt x="206" y="72"/>
                    <a:pt x="206" y="63"/>
                    <a:pt x="206" y="54"/>
                  </a:cubicBezTo>
                  <a:cubicBezTo>
                    <a:pt x="206" y="54"/>
                    <a:pt x="206" y="45"/>
                    <a:pt x="197" y="36"/>
                  </a:cubicBezTo>
                  <a:cubicBezTo>
                    <a:pt x="197" y="27"/>
                    <a:pt x="197" y="18"/>
                    <a:pt x="188" y="18"/>
                  </a:cubicBezTo>
                  <a:cubicBezTo>
                    <a:pt x="179" y="1"/>
                    <a:pt x="161" y="1"/>
                    <a:pt x="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99;p32"/>
            <p:cNvSpPr/>
            <p:nvPr/>
          </p:nvSpPr>
          <p:spPr>
            <a:xfrm>
              <a:off x="5294113" y="3581858"/>
              <a:ext cx="22080" cy="18613"/>
            </a:xfrm>
            <a:custGeom>
              <a:avLst/>
              <a:gdLst/>
              <a:ahLst/>
              <a:cxnLst/>
              <a:rect l="l" t="t" r="r" b="b"/>
              <a:pathLst>
                <a:path w="242" h="204" extrusionOk="0">
                  <a:moveTo>
                    <a:pt x="197" y="1"/>
                  </a:moveTo>
                  <a:cubicBezTo>
                    <a:pt x="179" y="1"/>
                    <a:pt x="161" y="1"/>
                    <a:pt x="152" y="10"/>
                  </a:cubicBezTo>
                  <a:cubicBezTo>
                    <a:pt x="108" y="37"/>
                    <a:pt x="72" y="63"/>
                    <a:pt x="36" y="90"/>
                  </a:cubicBezTo>
                  <a:cubicBezTo>
                    <a:pt x="18" y="99"/>
                    <a:pt x="10" y="108"/>
                    <a:pt x="10" y="126"/>
                  </a:cubicBezTo>
                  <a:cubicBezTo>
                    <a:pt x="1" y="135"/>
                    <a:pt x="1" y="162"/>
                    <a:pt x="10" y="170"/>
                  </a:cubicBezTo>
                  <a:cubicBezTo>
                    <a:pt x="18" y="179"/>
                    <a:pt x="36" y="197"/>
                    <a:pt x="45" y="197"/>
                  </a:cubicBezTo>
                  <a:cubicBezTo>
                    <a:pt x="53" y="201"/>
                    <a:pt x="60" y="203"/>
                    <a:pt x="67" y="203"/>
                  </a:cubicBezTo>
                  <a:cubicBezTo>
                    <a:pt x="78" y="203"/>
                    <a:pt x="88" y="199"/>
                    <a:pt x="99" y="188"/>
                  </a:cubicBezTo>
                  <a:cubicBezTo>
                    <a:pt x="134" y="170"/>
                    <a:pt x="170" y="144"/>
                    <a:pt x="215" y="117"/>
                  </a:cubicBezTo>
                  <a:cubicBezTo>
                    <a:pt x="224" y="108"/>
                    <a:pt x="233" y="90"/>
                    <a:pt x="242" y="72"/>
                  </a:cubicBezTo>
                  <a:cubicBezTo>
                    <a:pt x="242" y="63"/>
                    <a:pt x="242" y="46"/>
                    <a:pt x="233" y="28"/>
                  </a:cubicBezTo>
                  <a:cubicBezTo>
                    <a:pt x="224" y="19"/>
                    <a:pt x="21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00;p32"/>
            <p:cNvSpPr/>
            <p:nvPr/>
          </p:nvSpPr>
          <p:spPr>
            <a:xfrm>
              <a:off x="5268111" y="3571366"/>
              <a:ext cx="14689" cy="14689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80" y="0"/>
                  </a:moveTo>
                  <a:cubicBezTo>
                    <a:pt x="72" y="0"/>
                    <a:pt x="63" y="9"/>
                    <a:pt x="54" y="18"/>
                  </a:cubicBezTo>
                  <a:cubicBezTo>
                    <a:pt x="45" y="27"/>
                    <a:pt x="27" y="45"/>
                    <a:pt x="18" y="54"/>
                  </a:cubicBezTo>
                  <a:cubicBezTo>
                    <a:pt x="9" y="62"/>
                    <a:pt x="9" y="71"/>
                    <a:pt x="0" y="80"/>
                  </a:cubicBezTo>
                  <a:cubicBezTo>
                    <a:pt x="0" y="80"/>
                    <a:pt x="0" y="89"/>
                    <a:pt x="0" y="98"/>
                  </a:cubicBezTo>
                  <a:cubicBezTo>
                    <a:pt x="0" y="107"/>
                    <a:pt x="0" y="116"/>
                    <a:pt x="0" y="125"/>
                  </a:cubicBezTo>
                  <a:cubicBezTo>
                    <a:pt x="9" y="134"/>
                    <a:pt x="9" y="134"/>
                    <a:pt x="18" y="143"/>
                  </a:cubicBezTo>
                  <a:lnTo>
                    <a:pt x="27" y="152"/>
                  </a:lnTo>
                  <a:cubicBezTo>
                    <a:pt x="36" y="161"/>
                    <a:pt x="45" y="161"/>
                    <a:pt x="63" y="161"/>
                  </a:cubicBezTo>
                  <a:lnTo>
                    <a:pt x="72" y="161"/>
                  </a:lnTo>
                  <a:cubicBezTo>
                    <a:pt x="89" y="152"/>
                    <a:pt x="98" y="152"/>
                    <a:pt x="98" y="143"/>
                  </a:cubicBezTo>
                  <a:cubicBezTo>
                    <a:pt x="116" y="134"/>
                    <a:pt x="125" y="116"/>
                    <a:pt x="143" y="107"/>
                  </a:cubicBezTo>
                  <a:cubicBezTo>
                    <a:pt x="152" y="98"/>
                    <a:pt x="152" y="89"/>
                    <a:pt x="152" y="80"/>
                  </a:cubicBezTo>
                  <a:cubicBezTo>
                    <a:pt x="161" y="80"/>
                    <a:pt x="161" y="71"/>
                    <a:pt x="161" y="62"/>
                  </a:cubicBezTo>
                  <a:cubicBezTo>
                    <a:pt x="161" y="54"/>
                    <a:pt x="161" y="45"/>
                    <a:pt x="152" y="36"/>
                  </a:cubicBezTo>
                  <a:cubicBezTo>
                    <a:pt x="152" y="27"/>
                    <a:pt x="152" y="27"/>
                    <a:pt x="143" y="18"/>
                  </a:cubicBezTo>
                  <a:lnTo>
                    <a:pt x="125" y="9"/>
                  </a:lnTo>
                  <a:cubicBezTo>
                    <a:pt x="116" y="0"/>
                    <a:pt x="107" y="0"/>
                    <a:pt x="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01;p32"/>
            <p:cNvSpPr/>
            <p:nvPr/>
          </p:nvSpPr>
          <p:spPr>
            <a:xfrm>
              <a:off x="5311996" y="3619357"/>
              <a:ext cx="26185" cy="19616"/>
            </a:xfrm>
            <a:custGeom>
              <a:avLst/>
              <a:gdLst/>
              <a:ahLst/>
              <a:cxnLst/>
              <a:rect l="l" t="t" r="r" b="b"/>
              <a:pathLst>
                <a:path w="287" h="215" extrusionOk="0">
                  <a:moveTo>
                    <a:pt x="219" y="0"/>
                  </a:moveTo>
                  <a:cubicBezTo>
                    <a:pt x="208" y="0"/>
                    <a:pt x="198" y="3"/>
                    <a:pt x="188" y="9"/>
                  </a:cubicBezTo>
                  <a:cubicBezTo>
                    <a:pt x="135" y="36"/>
                    <a:pt x="81" y="72"/>
                    <a:pt x="37" y="98"/>
                  </a:cubicBezTo>
                  <a:cubicBezTo>
                    <a:pt x="19" y="107"/>
                    <a:pt x="10" y="125"/>
                    <a:pt x="1" y="143"/>
                  </a:cubicBezTo>
                  <a:cubicBezTo>
                    <a:pt x="1" y="152"/>
                    <a:pt x="1" y="170"/>
                    <a:pt x="10" y="188"/>
                  </a:cubicBezTo>
                  <a:cubicBezTo>
                    <a:pt x="21" y="205"/>
                    <a:pt x="40" y="215"/>
                    <a:pt x="60" y="215"/>
                  </a:cubicBezTo>
                  <a:cubicBezTo>
                    <a:pt x="70" y="215"/>
                    <a:pt x="81" y="212"/>
                    <a:pt x="90" y="206"/>
                  </a:cubicBezTo>
                  <a:cubicBezTo>
                    <a:pt x="144" y="179"/>
                    <a:pt x="197" y="143"/>
                    <a:pt x="251" y="107"/>
                  </a:cubicBezTo>
                  <a:cubicBezTo>
                    <a:pt x="260" y="107"/>
                    <a:pt x="277" y="90"/>
                    <a:pt x="277" y="72"/>
                  </a:cubicBezTo>
                  <a:cubicBezTo>
                    <a:pt x="286" y="63"/>
                    <a:pt x="277" y="45"/>
                    <a:pt x="269" y="27"/>
                  </a:cubicBezTo>
                  <a:cubicBezTo>
                    <a:pt x="257" y="10"/>
                    <a:pt x="238" y="0"/>
                    <a:pt x="2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02;p32"/>
            <p:cNvSpPr/>
            <p:nvPr/>
          </p:nvSpPr>
          <p:spPr>
            <a:xfrm>
              <a:off x="5345389" y="3675741"/>
              <a:ext cx="22080" cy="18339"/>
            </a:xfrm>
            <a:custGeom>
              <a:avLst/>
              <a:gdLst/>
              <a:ahLst/>
              <a:cxnLst/>
              <a:rect l="l" t="t" r="r" b="b"/>
              <a:pathLst>
                <a:path w="242" h="201" extrusionOk="0">
                  <a:moveTo>
                    <a:pt x="175" y="0"/>
                  </a:moveTo>
                  <a:cubicBezTo>
                    <a:pt x="168" y="0"/>
                    <a:pt x="161" y="2"/>
                    <a:pt x="152" y="7"/>
                  </a:cubicBezTo>
                  <a:cubicBezTo>
                    <a:pt x="117" y="34"/>
                    <a:pt x="72" y="60"/>
                    <a:pt x="36" y="87"/>
                  </a:cubicBezTo>
                  <a:cubicBezTo>
                    <a:pt x="19" y="96"/>
                    <a:pt x="10" y="105"/>
                    <a:pt x="10" y="123"/>
                  </a:cubicBezTo>
                  <a:cubicBezTo>
                    <a:pt x="1" y="141"/>
                    <a:pt x="1" y="158"/>
                    <a:pt x="10" y="167"/>
                  </a:cubicBezTo>
                  <a:cubicBezTo>
                    <a:pt x="19" y="185"/>
                    <a:pt x="36" y="194"/>
                    <a:pt x="45" y="194"/>
                  </a:cubicBezTo>
                  <a:cubicBezTo>
                    <a:pt x="54" y="199"/>
                    <a:pt x="63" y="201"/>
                    <a:pt x="72" y="201"/>
                  </a:cubicBezTo>
                  <a:cubicBezTo>
                    <a:pt x="81" y="201"/>
                    <a:pt x="90" y="199"/>
                    <a:pt x="99" y="194"/>
                  </a:cubicBezTo>
                  <a:cubicBezTo>
                    <a:pt x="134" y="167"/>
                    <a:pt x="170" y="141"/>
                    <a:pt x="215" y="114"/>
                  </a:cubicBezTo>
                  <a:cubicBezTo>
                    <a:pt x="224" y="105"/>
                    <a:pt x="242" y="96"/>
                    <a:pt x="242" y="78"/>
                  </a:cubicBezTo>
                  <a:cubicBezTo>
                    <a:pt x="242" y="60"/>
                    <a:pt x="242" y="43"/>
                    <a:pt x="233" y="34"/>
                  </a:cubicBezTo>
                  <a:cubicBezTo>
                    <a:pt x="224" y="16"/>
                    <a:pt x="215" y="7"/>
                    <a:pt x="197" y="7"/>
                  </a:cubicBezTo>
                  <a:cubicBezTo>
                    <a:pt x="188" y="2"/>
                    <a:pt x="181" y="0"/>
                    <a:pt x="1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03;p32"/>
            <p:cNvSpPr/>
            <p:nvPr/>
          </p:nvSpPr>
          <p:spPr>
            <a:xfrm>
              <a:off x="5345389" y="3729206"/>
              <a:ext cx="17244" cy="12956"/>
            </a:xfrm>
            <a:custGeom>
              <a:avLst/>
              <a:gdLst/>
              <a:ahLst/>
              <a:cxnLst/>
              <a:rect l="l" t="t" r="r" b="b"/>
              <a:pathLst>
                <a:path w="189" h="142" extrusionOk="0">
                  <a:moveTo>
                    <a:pt x="108" y="1"/>
                  </a:moveTo>
                  <a:cubicBezTo>
                    <a:pt x="90" y="10"/>
                    <a:pt x="72" y="10"/>
                    <a:pt x="54" y="19"/>
                  </a:cubicBezTo>
                  <a:cubicBezTo>
                    <a:pt x="45" y="19"/>
                    <a:pt x="36" y="27"/>
                    <a:pt x="27" y="27"/>
                  </a:cubicBezTo>
                  <a:cubicBezTo>
                    <a:pt x="27" y="36"/>
                    <a:pt x="19" y="45"/>
                    <a:pt x="19" y="45"/>
                  </a:cubicBezTo>
                  <a:cubicBezTo>
                    <a:pt x="10" y="54"/>
                    <a:pt x="10" y="63"/>
                    <a:pt x="10" y="72"/>
                  </a:cubicBezTo>
                  <a:cubicBezTo>
                    <a:pt x="1" y="81"/>
                    <a:pt x="10" y="90"/>
                    <a:pt x="10" y="99"/>
                  </a:cubicBezTo>
                  <a:lnTo>
                    <a:pt x="19" y="108"/>
                  </a:lnTo>
                  <a:cubicBezTo>
                    <a:pt x="19" y="117"/>
                    <a:pt x="27" y="126"/>
                    <a:pt x="36" y="135"/>
                  </a:cubicBezTo>
                  <a:lnTo>
                    <a:pt x="54" y="135"/>
                  </a:lnTo>
                  <a:cubicBezTo>
                    <a:pt x="59" y="139"/>
                    <a:pt x="63" y="141"/>
                    <a:pt x="68" y="141"/>
                  </a:cubicBezTo>
                  <a:cubicBezTo>
                    <a:pt x="72" y="141"/>
                    <a:pt x="77" y="139"/>
                    <a:pt x="81" y="135"/>
                  </a:cubicBezTo>
                  <a:cubicBezTo>
                    <a:pt x="99" y="135"/>
                    <a:pt x="126" y="126"/>
                    <a:pt x="143" y="117"/>
                  </a:cubicBezTo>
                  <a:cubicBezTo>
                    <a:pt x="152" y="117"/>
                    <a:pt x="152" y="117"/>
                    <a:pt x="161" y="108"/>
                  </a:cubicBezTo>
                  <a:cubicBezTo>
                    <a:pt x="170" y="108"/>
                    <a:pt x="170" y="99"/>
                    <a:pt x="179" y="90"/>
                  </a:cubicBezTo>
                  <a:cubicBezTo>
                    <a:pt x="179" y="81"/>
                    <a:pt x="188" y="72"/>
                    <a:pt x="188" y="72"/>
                  </a:cubicBezTo>
                  <a:cubicBezTo>
                    <a:pt x="188" y="63"/>
                    <a:pt x="188" y="54"/>
                    <a:pt x="188" y="45"/>
                  </a:cubicBezTo>
                  <a:cubicBezTo>
                    <a:pt x="179" y="36"/>
                    <a:pt x="179" y="36"/>
                    <a:pt x="179" y="27"/>
                  </a:cubicBezTo>
                  <a:cubicBezTo>
                    <a:pt x="170" y="19"/>
                    <a:pt x="161" y="10"/>
                    <a:pt x="152" y="10"/>
                  </a:cubicBezTo>
                  <a:cubicBezTo>
                    <a:pt x="152" y="1"/>
                    <a:pt x="143" y="1"/>
                    <a:pt x="1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04;p32"/>
            <p:cNvSpPr/>
            <p:nvPr/>
          </p:nvSpPr>
          <p:spPr>
            <a:xfrm>
              <a:off x="5377139" y="3763237"/>
              <a:ext cx="30200" cy="14324"/>
            </a:xfrm>
            <a:custGeom>
              <a:avLst/>
              <a:gdLst/>
              <a:ahLst/>
              <a:cxnLst/>
              <a:rect l="l" t="t" r="r" b="b"/>
              <a:pathLst>
                <a:path w="331" h="157" extrusionOk="0">
                  <a:moveTo>
                    <a:pt x="265" y="0"/>
                  </a:moveTo>
                  <a:cubicBezTo>
                    <a:pt x="260" y="0"/>
                    <a:pt x="255" y="1"/>
                    <a:pt x="250" y="2"/>
                  </a:cubicBezTo>
                  <a:cubicBezTo>
                    <a:pt x="179" y="11"/>
                    <a:pt x="117" y="20"/>
                    <a:pt x="54" y="38"/>
                  </a:cubicBezTo>
                  <a:cubicBezTo>
                    <a:pt x="18" y="47"/>
                    <a:pt x="1" y="83"/>
                    <a:pt x="10" y="109"/>
                  </a:cubicBezTo>
                  <a:cubicBezTo>
                    <a:pt x="17" y="139"/>
                    <a:pt x="43" y="156"/>
                    <a:pt x="72" y="156"/>
                  </a:cubicBezTo>
                  <a:cubicBezTo>
                    <a:pt x="78" y="156"/>
                    <a:pt x="84" y="156"/>
                    <a:pt x="90" y="154"/>
                  </a:cubicBezTo>
                  <a:cubicBezTo>
                    <a:pt x="152" y="145"/>
                    <a:pt x="215" y="127"/>
                    <a:pt x="277" y="118"/>
                  </a:cubicBezTo>
                  <a:cubicBezTo>
                    <a:pt x="313" y="109"/>
                    <a:pt x="331" y="74"/>
                    <a:pt x="322" y="38"/>
                  </a:cubicBezTo>
                  <a:cubicBezTo>
                    <a:pt x="314" y="16"/>
                    <a:pt x="289" y="0"/>
                    <a:pt x="2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05;p32"/>
            <p:cNvSpPr/>
            <p:nvPr/>
          </p:nvSpPr>
          <p:spPr>
            <a:xfrm>
              <a:off x="5382887" y="3813874"/>
              <a:ext cx="13047" cy="13138"/>
            </a:xfrm>
            <a:custGeom>
              <a:avLst/>
              <a:gdLst/>
              <a:ahLst/>
              <a:cxnLst/>
              <a:rect l="l" t="t" r="r" b="b"/>
              <a:pathLst>
                <a:path w="143" h="144" extrusionOk="0">
                  <a:moveTo>
                    <a:pt x="80" y="0"/>
                  </a:moveTo>
                  <a:cubicBezTo>
                    <a:pt x="80" y="0"/>
                    <a:pt x="71" y="0"/>
                    <a:pt x="71" y="9"/>
                  </a:cubicBezTo>
                  <a:cubicBezTo>
                    <a:pt x="54" y="9"/>
                    <a:pt x="45" y="9"/>
                    <a:pt x="36" y="18"/>
                  </a:cubicBezTo>
                  <a:lnTo>
                    <a:pt x="18" y="36"/>
                  </a:lnTo>
                  <a:cubicBezTo>
                    <a:pt x="18" y="45"/>
                    <a:pt x="9" y="54"/>
                    <a:pt x="9" y="63"/>
                  </a:cubicBezTo>
                  <a:cubicBezTo>
                    <a:pt x="0" y="63"/>
                    <a:pt x="0" y="72"/>
                    <a:pt x="0" y="81"/>
                  </a:cubicBezTo>
                  <a:cubicBezTo>
                    <a:pt x="0" y="90"/>
                    <a:pt x="0" y="99"/>
                    <a:pt x="9" y="108"/>
                  </a:cubicBezTo>
                  <a:cubicBezTo>
                    <a:pt x="9" y="116"/>
                    <a:pt x="18" y="125"/>
                    <a:pt x="18" y="125"/>
                  </a:cubicBezTo>
                  <a:cubicBezTo>
                    <a:pt x="27" y="134"/>
                    <a:pt x="27" y="134"/>
                    <a:pt x="36" y="134"/>
                  </a:cubicBezTo>
                  <a:cubicBezTo>
                    <a:pt x="45" y="143"/>
                    <a:pt x="54" y="143"/>
                    <a:pt x="62" y="143"/>
                  </a:cubicBezTo>
                  <a:lnTo>
                    <a:pt x="80" y="143"/>
                  </a:lnTo>
                  <a:cubicBezTo>
                    <a:pt x="89" y="143"/>
                    <a:pt x="98" y="134"/>
                    <a:pt x="107" y="125"/>
                  </a:cubicBezTo>
                  <a:cubicBezTo>
                    <a:pt x="116" y="116"/>
                    <a:pt x="116" y="116"/>
                    <a:pt x="125" y="108"/>
                  </a:cubicBezTo>
                  <a:cubicBezTo>
                    <a:pt x="134" y="99"/>
                    <a:pt x="134" y="99"/>
                    <a:pt x="143" y="90"/>
                  </a:cubicBezTo>
                  <a:cubicBezTo>
                    <a:pt x="143" y="81"/>
                    <a:pt x="143" y="72"/>
                    <a:pt x="143" y="63"/>
                  </a:cubicBezTo>
                  <a:cubicBezTo>
                    <a:pt x="143" y="54"/>
                    <a:pt x="143" y="45"/>
                    <a:pt x="143" y="36"/>
                  </a:cubicBezTo>
                  <a:cubicBezTo>
                    <a:pt x="134" y="36"/>
                    <a:pt x="134" y="27"/>
                    <a:pt x="125" y="18"/>
                  </a:cubicBezTo>
                  <a:lnTo>
                    <a:pt x="116" y="9"/>
                  </a:lnTo>
                  <a:cubicBezTo>
                    <a:pt x="107" y="9"/>
                    <a:pt x="98" y="0"/>
                    <a:pt x="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06;p32"/>
            <p:cNvSpPr/>
            <p:nvPr/>
          </p:nvSpPr>
          <p:spPr>
            <a:xfrm>
              <a:off x="5410532" y="3858397"/>
              <a:ext cx="28557" cy="14416"/>
            </a:xfrm>
            <a:custGeom>
              <a:avLst/>
              <a:gdLst/>
              <a:ahLst/>
              <a:cxnLst/>
              <a:rect l="l" t="t" r="r" b="b"/>
              <a:pathLst>
                <a:path w="313" h="158" extrusionOk="0">
                  <a:moveTo>
                    <a:pt x="250" y="1"/>
                  </a:moveTo>
                  <a:cubicBezTo>
                    <a:pt x="244" y="1"/>
                    <a:pt x="238" y="2"/>
                    <a:pt x="232" y="3"/>
                  </a:cubicBezTo>
                  <a:lnTo>
                    <a:pt x="54" y="39"/>
                  </a:lnTo>
                  <a:cubicBezTo>
                    <a:pt x="27" y="48"/>
                    <a:pt x="0" y="83"/>
                    <a:pt x="9" y="119"/>
                  </a:cubicBezTo>
                  <a:cubicBezTo>
                    <a:pt x="24" y="141"/>
                    <a:pt x="45" y="157"/>
                    <a:pt x="71" y="157"/>
                  </a:cubicBezTo>
                  <a:cubicBezTo>
                    <a:pt x="77" y="157"/>
                    <a:pt x="83" y="156"/>
                    <a:pt x="90" y="155"/>
                  </a:cubicBezTo>
                  <a:lnTo>
                    <a:pt x="259" y="119"/>
                  </a:lnTo>
                  <a:cubicBezTo>
                    <a:pt x="295" y="110"/>
                    <a:pt x="313" y="75"/>
                    <a:pt x="304" y="48"/>
                  </a:cubicBezTo>
                  <a:cubicBezTo>
                    <a:pt x="296" y="18"/>
                    <a:pt x="277" y="1"/>
                    <a:pt x="2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07;p32"/>
            <p:cNvSpPr/>
            <p:nvPr/>
          </p:nvSpPr>
          <p:spPr>
            <a:xfrm>
              <a:off x="5395843" y="3902556"/>
              <a:ext cx="13959" cy="11496"/>
            </a:xfrm>
            <a:custGeom>
              <a:avLst/>
              <a:gdLst/>
              <a:ahLst/>
              <a:cxnLst/>
              <a:rect l="l" t="t" r="r" b="b"/>
              <a:pathLst>
                <a:path w="153" h="126" extrusionOk="0">
                  <a:moveTo>
                    <a:pt x="81" y="1"/>
                  </a:moveTo>
                  <a:cubicBezTo>
                    <a:pt x="1" y="1"/>
                    <a:pt x="1" y="126"/>
                    <a:pt x="81" y="126"/>
                  </a:cubicBezTo>
                  <a:cubicBezTo>
                    <a:pt x="152" y="126"/>
                    <a:pt x="152" y="1"/>
                    <a:pt x="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08;p32"/>
            <p:cNvSpPr/>
            <p:nvPr/>
          </p:nvSpPr>
          <p:spPr>
            <a:xfrm>
              <a:off x="5427593" y="3939689"/>
              <a:ext cx="28557" cy="13412"/>
            </a:xfrm>
            <a:custGeom>
              <a:avLst/>
              <a:gdLst/>
              <a:ahLst/>
              <a:cxnLst/>
              <a:rect l="l" t="t" r="r" b="b"/>
              <a:pathLst>
                <a:path w="313" h="147" extrusionOk="0">
                  <a:moveTo>
                    <a:pt x="265" y="1"/>
                  </a:moveTo>
                  <a:cubicBezTo>
                    <a:pt x="260" y="1"/>
                    <a:pt x="255" y="2"/>
                    <a:pt x="250" y="4"/>
                  </a:cubicBezTo>
                  <a:cubicBezTo>
                    <a:pt x="188" y="4"/>
                    <a:pt x="126" y="13"/>
                    <a:pt x="63" y="22"/>
                  </a:cubicBezTo>
                  <a:cubicBezTo>
                    <a:pt x="45" y="22"/>
                    <a:pt x="27" y="31"/>
                    <a:pt x="19" y="40"/>
                  </a:cubicBezTo>
                  <a:cubicBezTo>
                    <a:pt x="10" y="49"/>
                    <a:pt x="1" y="67"/>
                    <a:pt x="1" y="85"/>
                  </a:cubicBezTo>
                  <a:cubicBezTo>
                    <a:pt x="1" y="102"/>
                    <a:pt x="1" y="111"/>
                    <a:pt x="19" y="129"/>
                  </a:cubicBezTo>
                  <a:cubicBezTo>
                    <a:pt x="27" y="138"/>
                    <a:pt x="45" y="147"/>
                    <a:pt x="63" y="147"/>
                  </a:cubicBezTo>
                  <a:cubicBezTo>
                    <a:pt x="126" y="138"/>
                    <a:pt x="188" y="129"/>
                    <a:pt x="250" y="120"/>
                  </a:cubicBezTo>
                  <a:cubicBezTo>
                    <a:pt x="268" y="120"/>
                    <a:pt x="286" y="120"/>
                    <a:pt x="295" y="102"/>
                  </a:cubicBezTo>
                  <a:cubicBezTo>
                    <a:pt x="304" y="93"/>
                    <a:pt x="313" y="76"/>
                    <a:pt x="313" y="58"/>
                  </a:cubicBezTo>
                  <a:cubicBezTo>
                    <a:pt x="313" y="49"/>
                    <a:pt x="313" y="31"/>
                    <a:pt x="295" y="22"/>
                  </a:cubicBezTo>
                  <a:cubicBezTo>
                    <a:pt x="289" y="9"/>
                    <a:pt x="277" y="1"/>
                    <a:pt x="2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09;p32"/>
            <p:cNvSpPr/>
            <p:nvPr/>
          </p:nvSpPr>
          <p:spPr>
            <a:xfrm>
              <a:off x="5417010" y="3985582"/>
              <a:ext cx="13138" cy="11496"/>
            </a:xfrm>
            <a:custGeom>
              <a:avLst/>
              <a:gdLst/>
              <a:ahLst/>
              <a:cxnLst/>
              <a:rect l="l" t="t" r="r" b="b"/>
              <a:pathLst>
                <a:path w="144" h="126" extrusionOk="0">
                  <a:moveTo>
                    <a:pt x="63" y="1"/>
                  </a:moveTo>
                  <a:cubicBezTo>
                    <a:pt x="54" y="1"/>
                    <a:pt x="45" y="10"/>
                    <a:pt x="36" y="10"/>
                  </a:cubicBezTo>
                  <a:cubicBezTo>
                    <a:pt x="27" y="10"/>
                    <a:pt x="19" y="19"/>
                    <a:pt x="19" y="28"/>
                  </a:cubicBezTo>
                  <a:cubicBezTo>
                    <a:pt x="10" y="28"/>
                    <a:pt x="10" y="36"/>
                    <a:pt x="1" y="45"/>
                  </a:cubicBezTo>
                  <a:cubicBezTo>
                    <a:pt x="1" y="54"/>
                    <a:pt x="1" y="54"/>
                    <a:pt x="1" y="63"/>
                  </a:cubicBezTo>
                  <a:cubicBezTo>
                    <a:pt x="1" y="72"/>
                    <a:pt x="1" y="81"/>
                    <a:pt x="1" y="81"/>
                  </a:cubicBezTo>
                  <a:cubicBezTo>
                    <a:pt x="1" y="90"/>
                    <a:pt x="10" y="99"/>
                    <a:pt x="19" y="108"/>
                  </a:cubicBezTo>
                  <a:cubicBezTo>
                    <a:pt x="19" y="117"/>
                    <a:pt x="27" y="117"/>
                    <a:pt x="27" y="117"/>
                  </a:cubicBezTo>
                  <a:cubicBezTo>
                    <a:pt x="36" y="126"/>
                    <a:pt x="45" y="126"/>
                    <a:pt x="63" y="126"/>
                  </a:cubicBezTo>
                  <a:lnTo>
                    <a:pt x="99" y="126"/>
                  </a:lnTo>
                  <a:cubicBezTo>
                    <a:pt x="108" y="117"/>
                    <a:pt x="117" y="117"/>
                    <a:pt x="126" y="108"/>
                  </a:cubicBezTo>
                  <a:cubicBezTo>
                    <a:pt x="126" y="108"/>
                    <a:pt x="135" y="99"/>
                    <a:pt x="135" y="90"/>
                  </a:cubicBezTo>
                  <a:cubicBezTo>
                    <a:pt x="135" y="81"/>
                    <a:pt x="143" y="72"/>
                    <a:pt x="143" y="63"/>
                  </a:cubicBezTo>
                  <a:cubicBezTo>
                    <a:pt x="143" y="63"/>
                    <a:pt x="135" y="54"/>
                    <a:pt x="135" y="54"/>
                  </a:cubicBezTo>
                  <a:cubicBezTo>
                    <a:pt x="135" y="36"/>
                    <a:pt x="126" y="28"/>
                    <a:pt x="126" y="28"/>
                  </a:cubicBezTo>
                  <a:lnTo>
                    <a:pt x="108" y="10"/>
                  </a:lnTo>
                  <a:cubicBezTo>
                    <a:pt x="99" y="10"/>
                    <a:pt x="90" y="1"/>
                    <a:pt x="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310;p32"/>
            <p:cNvSpPr/>
            <p:nvPr/>
          </p:nvSpPr>
          <p:spPr>
            <a:xfrm>
              <a:off x="5441461" y="4021073"/>
              <a:ext cx="24452" cy="13503"/>
            </a:xfrm>
            <a:custGeom>
              <a:avLst/>
              <a:gdLst/>
              <a:ahLst/>
              <a:cxnLst/>
              <a:rect l="l" t="t" r="r" b="b"/>
              <a:pathLst>
                <a:path w="268" h="148" extrusionOk="0">
                  <a:moveTo>
                    <a:pt x="161" y="132"/>
                  </a:moveTo>
                  <a:lnTo>
                    <a:pt x="161" y="132"/>
                  </a:lnTo>
                  <a:cubicBezTo>
                    <a:pt x="168" y="134"/>
                    <a:pt x="174" y="136"/>
                    <a:pt x="179" y="138"/>
                  </a:cubicBezTo>
                  <a:cubicBezTo>
                    <a:pt x="171" y="138"/>
                    <a:pt x="163" y="138"/>
                    <a:pt x="161" y="132"/>
                  </a:cubicBezTo>
                  <a:close/>
                  <a:moveTo>
                    <a:pt x="105" y="0"/>
                  </a:moveTo>
                  <a:cubicBezTo>
                    <a:pt x="85" y="0"/>
                    <a:pt x="63" y="4"/>
                    <a:pt x="45" y="4"/>
                  </a:cubicBezTo>
                  <a:cubicBezTo>
                    <a:pt x="36" y="13"/>
                    <a:pt x="18" y="22"/>
                    <a:pt x="9" y="40"/>
                  </a:cubicBezTo>
                  <a:cubicBezTo>
                    <a:pt x="0" y="49"/>
                    <a:pt x="0" y="67"/>
                    <a:pt x="0" y="85"/>
                  </a:cubicBezTo>
                  <a:cubicBezTo>
                    <a:pt x="9" y="102"/>
                    <a:pt x="18" y="111"/>
                    <a:pt x="36" y="120"/>
                  </a:cubicBezTo>
                  <a:cubicBezTo>
                    <a:pt x="45" y="129"/>
                    <a:pt x="63" y="129"/>
                    <a:pt x="81" y="129"/>
                  </a:cubicBezTo>
                  <a:cubicBezTo>
                    <a:pt x="90" y="125"/>
                    <a:pt x="98" y="123"/>
                    <a:pt x="107" y="123"/>
                  </a:cubicBezTo>
                  <a:cubicBezTo>
                    <a:pt x="116" y="123"/>
                    <a:pt x="125" y="125"/>
                    <a:pt x="134" y="129"/>
                  </a:cubicBezTo>
                  <a:cubicBezTo>
                    <a:pt x="134" y="129"/>
                    <a:pt x="132" y="127"/>
                    <a:pt x="129" y="125"/>
                  </a:cubicBezTo>
                  <a:lnTo>
                    <a:pt x="129" y="125"/>
                  </a:lnTo>
                  <a:cubicBezTo>
                    <a:pt x="139" y="128"/>
                    <a:pt x="151" y="130"/>
                    <a:pt x="161" y="132"/>
                  </a:cubicBezTo>
                  <a:lnTo>
                    <a:pt x="161" y="132"/>
                  </a:lnTo>
                  <a:cubicBezTo>
                    <a:pt x="163" y="138"/>
                    <a:pt x="170" y="138"/>
                    <a:pt x="170" y="138"/>
                  </a:cubicBezTo>
                  <a:cubicBezTo>
                    <a:pt x="188" y="147"/>
                    <a:pt x="197" y="147"/>
                    <a:pt x="214" y="147"/>
                  </a:cubicBezTo>
                  <a:cubicBezTo>
                    <a:pt x="232" y="138"/>
                    <a:pt x="241" y="129"/>
                    <a:pt x="250" y="111"/>
                  </a:cubicBezTo>
                  <a:cubicBezTo>
                    <a:pt x="259" y="102"/>
                    <a:pt x="268" y="85"/>
                    <a:pt x="259" y="67"/>
                  </a:cubicBezTo>
                  <a:cubicBezTo>
                    <a:pt x="250" y="49"/>
                    <a:pt x="241" y="40"/>
                    <a:pt x="232" y="31"/>
                  </a:cubicBezTo>
                  <a:cubicBezTo>
                    <a:pt x="214" y="22"/>
                    <a:pt x="197" y="13"/>
                    <a:pt x="188" y="13"/>
                  </a:cubicBezTo>
                  <a:cubicBezTo>
                    <a:pt x="170" y="4"/>
                    <a:pt x="152" y="4"/>
                    <a:pt x="134" y="4"/>
                  </a:cubicBezTo>
                  <a:cubicBezTo>
                    <a:pt x="125" y="1"/>
                    <a:pt x="115" y="0"/>
                    <a:pt x="1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311;p32"/>
            <p:cNvSpPr/>
            <p:nvPr/>
          </p:nvSpPr>
          <p:spPr>
            <a:xfrm>
              <a:off x="5420294" y="4065414"/>
              <a:ext cx="22080" cy="11405"/>
            </a:xfrm>
            <a:custGeom>
              <a:avLst/>
              <a:gdLst/>
              <a:ahLst/>
              <a:cxnLst/>
              <a:rect l="l" t="t" r="r" b="b"/>
              <a:pathLst>
                <a:path w="242" h="125" extrusionOk="0">
                  <a:moveTo>
                    <a:pt x="63" y="0"/>
                  </a:moveTo>
                  <a:cubicBezTo>
                    <a:pt x="45" y="0"/>
                    <a:pt x="27" y="9"/>
                    <a:pt x="18" y="18"/>
                  </a:cubicBezTo>
                  <a:cubicBezTo>
                    <a:pt x="9" y="36"/>
                    <a:pt x="0" y="54"/>
                    <a:pt x="0" y="63"/>
                  </a:cubicBezTo>
                  <a:cubicBezTo>
                    <a:pt x="0" y="80"/>
                    <a:pt x="9" y="98"/>
                    <a:pt x="18" y="107"/>
                  </a:cubicBezTo>
                  <a:cubicBezTo>
                    <a:pt x="27" y="116"/>
                    <a:pt x="45" y="125"/>
                    <a:pt x="63" y="125"/>
                  </a:cubicBezTo>
                  <a:lnTo>
                    <a:pt x="179" y="125"/>
                  </a:lnTo>
                  <a:cubicBezTo>
                    <a:pt x="197" y="125"/>
                    <a:pt x="215" y="116"/>
                    <a:pt x="223" y="107"/>
                  </a:cubicBezTo>
                  <a:cubicBezTo>
                    <a:pt x="232" y="98"/>
                    <a:pt x="241" y="80"/>
                    <a:pt x="241" y="63"/>
                  </a:cubicBezTo>
                  <a:cubicBezTo>
                    <a:pt x="241" y="54"/>
                    <a:pt x="232" y="36"/>
                    <a:pt x="223" y="18"/>
                  </a:cubicBezTo>
                  <a:cubicBezTo>
                    <a:pt x="206" y="9"/>
                    <a:pt x="197" y="0"/>
                    <a:pt x="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312;p32"/>
            <p:cNvSpPr/>
            <p:nvPr/>
          </p:nvSpPr>
          <p:spPr>
            <a:xfrm>
              <a:off x="5448760" y="4102821"/>
              <a:ext cx="31021" cy="11496"/>
            </a:xfrm>
            <a:custGeom>
              <a:avLst/>
              <a:gdLst/>
              <a:ahLst/>
              <a:cxnLst/>
              <a:rect l="l" t="t" r="r" b="b"/>
              <a:pathLst>
                <a:path w="340" h="126" extrusionOk="0">
                  <a:moveTo>
                    <a:pt x="63" y="0"/>
                  </a:moveTo>
                  <a:cubicBezTo>
                    <a:pt x="27" y="0"/>
                    <a:pt x="1" y="27"/>
                    <a:pt x="1" y="63"/>
                  </a:cubicBezTo>
                  <a:cubicBezTo>
                    <a:pt x="1" y="99"/>
                    <a:pt x="27" y="125"/>
                    <a:pt x="63" y="125"/>
                  </a:cubicBezTo>
                  <a:lnTo>
                    <a:pt x="277" y="125"/>
                  </a:lnTo>
                  <a:cubicBezTo>
                    <a:pt x="304" y="125"/>
                    <a:pt x="340" y="99"/>
                    <a:pt x="340" y="63"/>
                  </a:cubicBezTo>
                  <a:cubicBezTo>
                    <a:pt x="331" y="27"/>
                    <a:pt x="313" y="0"/>
                    <a:pt x="2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313;p32"/>
            <p:cNvSpPr/>
            <p:nvPr/>
          </p:nvSpPr>
          <p:spPr>
            <a:xfrm>
              <a:off x="5420294" y="4148622"/>
              <a:ext cx="17974" cy="12865"/>
            </a:xfrm>
            <a:custGeom>
              <a:avLst/>
              <a:gdLst/>
              <a:ahLst/>
              <a:cxnLst/>
              <a:rect l="l" t="t" r="r" b="b"/>
              <a:pathLst>
                <a:path w="197" h="141" extrusionOk="0">
                  <a:moveTo>
                    <a:pt x="148" y="0"/>
                  </a:moveTo>
                  <a:cubicBezTo>
                    <a:pt x="141" y="0"/>
                    <a:pt x="134" y="2"/>
                    <a:pt x="125" y="7"/>
                  </a:cubicBezTo>
                  <a:cubicBezTo>
                    <a:pt x="99" y="7"/>
                    <a:pt x="72" y="16"/>
                    <a:pt x="45" y="25"/>
                  </a:cubicBezTo>
                  <a:cubicBezTo>
                    <a:pt x="36" y="25"/>
                    <a:pt x="27" y="25"/>
                    <a:pt x="27" y="34"/>
                  </a:cubicBezTo>
                  <a:cubicBezTo>
                    <a:pt x="18" y="34"/>
                    <a:pt x="9" y="43"/>
                    <a:pt x="9" y="52"/>
                  </a:cubicBezTo>
                  <a:cubicBezTo>
                    <a:pt x="0" y="60"/>
                    <a:pt x="0" y="60"/>
                    <a:pt x="0" y="69"/>
                  </a:cubicBezTo>
                  <a:cubicBezTo>
                    <a:pt x="0" y="78"/>
                    <a:pt x="0" y="87"/>
                    <a:pt x="0" y="96"/>
                  </a:cubicBezTo>
                  <a:cubicBezTo>
                    <a:pt x="9" y="114"/>
                    <a:pt x="18" y="123"/>
                    <a:pt x="27" y="132"/>
                  </a:cubicBezTo>
                  <a:cubicBezTo>
                    <a:pt x="45" y="141"/>
                    <a:pt x="63" y="141"/>
                    <a:pt x="81" y="141"/>
                  </a:cubicBezTo>
                  <a:cubicBezTo>
                    <a:pt x="99" y="132"/>
                    <a:pt x="125" y="132"/>
                    <a:pt x="152" y="123"/>
                  </a:cubicBezTo>
                  <a:cubicBezTo>
                    <a:pt x="161" y="123"/>
                    <a:pt x="170" y="114"/>
                    <a:pt x="179" y="114"/>
                  </a:cubicBezTo>
                  <a:cubicBezTo>
                    <a:pt x="179" y="105"/>
                    <a:pt x="188" y="96"/>
                    <a:pt x="188" y="96"/>
                  </a:cubicBezTo>
                  <a:cubicBezTo>
                    <a:pt x="197" y="87"/>
                    <a:pt x="197" y="78"/>
                    <a:pt x="197" y="69"/>
                  </a:cubicBezTo>
                  <a:cubicBezTo>
                    <a:pt x="197" y="60"/>
                    <a:pt x="197" y="52"/>
                    <a:pt x="197" y="43"/>
                  </a:cubicBezTo>
                  <a:cubicBezTo>
                    <a:pt x="197" y="34"/>
                    <a:pt x="188" y="16"/>
                    <a:pt x="170" y="7"/>
                  </a:cubicBezTo>
                  <a:cubicBezTo>
                    <a:pt x="161" y="2"/>
                    <a:pt x="154" y="0"/>
                    <a:pt x="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314;p32"/>
            <p:cNvSpPr/>
            <p:nvPr/>
          </p:nvSpPr>
          <p:spPr>
            <a:xfrm>
              <a:off x="5452045" y="4177727"/>
              <a:ext cx="24452" cy="13047"/>
            </a:xfrm>
            <a:custGeom>
              <a:avLst/>
              <a:gdLst/>
              <a:ahLst/>
              <a:cxnLst/>
              <a:rect l="l" t="t" r="r" b="b"/>
              <a:pathLst>
                <a:path w="268" h="143" extrusionOk="0">
                  <a:moveTo>
                    <a:pt x="188" y="0"/>
                  </a:moveTo>
                  <a:cubicBezTo>
                    <a:pt x="134" y="9"/>
                    <a:pt x="90" y="18"/>
                    <a:pt x="45" y="27"/>
                  </a:cubicBezTo>
                  <a:cubicBezTo>
                    <a:pt x="36" y="27"/>
                    <a:pt x="18" y="36"/>
                    <a:pt x="9" y="54"/>
                  </a:cubicBezTo>
                  <a:cubicBezTo>
                    <a:pt x="0" y="63"/>
                    <a:pt x="0" y="80"/>
                    <a:pt x="9" y="98"/>
                  </a:cubicBezTo>
                  <a:cubicBezTo>
                    <a:pt x="9" y="116"/>
                    <a:pt x="18" y="125"/>
                    <a:pt x="36" y="134"/>
                  </a:cubicBezTo>
                  <a:cubicBezTo>
                    <a:pt x="36" y="134"/>
                    <a:pt x="45" y="143"/>
                    <a:pt x="45" y="143"/>
                  </a:cubicBezTo>
                  <a:lnTo>
                    <a:pt x="81" y="143"/>
                  </a:lnTo>
                  <a:lnTo>
                    <a:pt x="214" y="125"/>
                  </a:lnTo>
                  <a:cubicBezTo>
                    <a:pt x="232" y="116"/>
                    <a:pt x="250" y="107"/>
                    <a:pt x="250" y="89"/>
                  </a:cubicBezTo>
                  <a:cubicBezTo>
                    <a:pt x="259" y="80"/>
                    <a:pt x="268" y="63"/>
                    <a:pt x="259" y="45"/>
                  </a:cubicBezTo>
                  <a:cubicBezTo>
                    <a:pt x="250" y="36"/>
                    <a:pt x="241" y="18"/>
                    <a:pt x="232" y="9"/>
                  </a:cubicBezTo>
                  <a:cubicBezTo>
                    <a:pt x="223" y="9"/>
                    <a:pt x="223" y="9"/>
                    <a:pt x="2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315;p32"/>
            <p:cNvSpPr/>
            <p:nvPr/>
          </p:nvSpPr>
          <p:spPr>
            <a:xfrm>
              <a:off x="5448760" y="4224896"/>
              <a:ext cx="22080" cy="11496"/>
            </a:xfrm>
            <a:custGeom>
              <a:avLst/>
              <a:gdLst/>
              <a:ahLst/>
              <a:cxnLst/>
              <a:rect l="l" t="t" r="r" b="b"/>
              <a:pathLst>
                <a:path w="242" h="126" extrusionOk="0">
                  <a:moveTo>
                    <a:pt x="63" y="1"/>
                  </a:moveTo>
                  <a:cubicBezTo>
                    <a:pt x="45" y="1"/>
                    <a:pt x="27" y="10"/>
                    <a:pt x="18" y="18"/>
                  </a:cubicBezTo>
                  <a:cubicBezTo>
                    <a:pt x="10" y="36"/>
                    <a:pt x="1" y="54"/>
                    <a:pt x="1" y="63"/>
                  </a:cubicBezTo>
                  <a:cubicBezTo>
                    <a:pt x="1" y="81"/>
                    <a:pt x="10" y="99"/>
                    <a:pt x="18" y="108"/>
                  </a:cubicBezTo>
                  <a:cubicBezTo>
                    <a:pt x="27" y="117"/>
                    <a:pt x="45" y="125"/>
                    <a:pt x="63" y="125"/>
                  </a:cubicBezTo>
                  <a:lnTo>
                    <a:pt x="179" y="125"/>
                  </a:lnTo>
                  <a:cubicBezTo>
                    <a:pt x="197" y="125"/>
                    <a:pt x="206" y="117"/>
                    <a:pt x="224" y="108"/>
                  </a:cubicBezTo>
                  <a:cubicBezTo>
                    <a:pt x="233" y="99"/>
                    <a:pt x="242" y="81"/>
                    <a:pt x="242" y="63"/>
                  </a:cubicBezTo>
                  <a:cubicBezTo>
                    <a:pt x="242" y="54"/>
                    <a:pt x="233" y="36"/>
                    <a:pt x="224" y="18"/>
                  </a:cubicBezTo>
                  <a:cubicBezTo>
                    <a:pt x="206" y="10"/>
                    <a:pt x="197" y="1"/>
                    <a:pt x="1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316;p32"/>
            <p:cNvSpPr/>
            <p:nvPr/>
          </p:nvSpPr>
          <p:spPr>
            <a:xfrm>
              <a:off x="5414546" y="4209477"/>
              <a:ext cx="22080" cy="11405"/>
            </a:xfrm>
            <a:custGeom>
              <a:avLst/>
              <a:gdLst/>
              <a:ahLst/>
              <a:cxnLst/>
              <a:rect l="l" t="t" r="r" b="b"/>
              <a:pathLst>
                <a:path w="242" h="125" extrusionOk="0">
                  <a:moveTo>
                    <a:pt x="63" y="0"/>
                  </a:moveTo>
                  <a:cubicBezTo>
                    <a:pt x="54" y="0"/>
                    <a:pt x="37" y="9"/>
                    <a:pt x="28" y="18"/>
                  </a:cubicBezTo>
                  <a:cubicBezTo>
                    <a:pt x="10" y="27"/>
                    <a:pt x="1" y="45"/>
                    <a:pt x="10" y="63"/>
                  </a:cubicBezTo>
                  <a:cubicBezTo>
                    <a:pt x="10" y="71"/>
                    <a:pt x="10" y="89"/>
                    <a:pt x="28" y="107"/>
                  </a:cubicBezTo>
                  <a:cubicBezTo>
                    <a:pt x="37" y="116"/>
                    <a:pt x="54" y="125"/>
                    <a:pt x="63" y="125"/>
                  </a:cubicBezTo>
                  <a:lnTo>
                    <a:pt x="179" y="125"/>
                  </a:lnTo>
                  <a:cubicBezTo>
                    <a:pt x="197" y="125"/>
                    <a:pt x="215" y="116"/>
                    <a:pt x="224" y="107"/>
                  </a:cubicBezTo>
                  <a:cubicBezTo>
                    <a:pt x="233" y="89"/>
                    <a:pt x="242" y="71"/>
                    <a:pt x="242" y="63"/>
                  </a:cubicBezTo>
                  <a:cubicBezTo>
                    <a:pt x="242" y="45"/>
                    <a:pt x="242" y="27"/>
                    <a:pt x="224" y="18"/>
                  </a:cubicBezTo>
                  <a:cubicBezTo>
                    <a:pt x="215" y="9"/>
                    <a:pt x="197" y="0"/>
                    <a:pt x="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317;p32"/>
            <p:cNvSpPr/>
            <p:nvPr/>
          </p:nvSpPr>
          <p:spPr>
            <a:xfrm>
              <a:off x="5444746" y="4280277"/>
              <a:ext cx="24452" cy="14507"/>
            </a:xfrm>
            <a:custGeom>
              <a:avLst/>
              <a:gdLst/>
              <a:ahLst/>
              <a:cxnLst/>
              <a:rect l="l" t="t" r="r" b="b"/>
              <a:pathLst>
                <a:path w="268" h="159" extrusionOk="0">
                  <a:moveTo>
                    <a:pt x="80" y="0"/>
                  </a:moveTo>
                  <a:cubicBezTo>
                    <a:pt x="71" y="0"/>
                    <a:pt x="45" y="0"/>
                    <a:pt x="36" y="9"/>
                  </a:cubicBezTo>
                  <a:cubicBezTo>
                    <a:pt x="27" y="18"/>
                    <a:pt x="9" y="27"/>
                    <a:pt x="9" y="45"/>
                  </a:cubicBezTo>
                  <a:cubicBezTo>
                    <a:pt x="0" y="63"/>
                    <a:pt x="0" y="81"/>
                    <a:pt x="9" y="89"/>
                  </a:cubicBezTo>
                  <a:cubicBezTo>
                    <a:pt x="18" y="107"/>
                    <a:pt x="36" y="116"/>
                    <a:pt x="54" y="116"/>
                  </a:cubicBezTo>
                  <a:lnTo>
                    <a:pt x="187" y="152"/>
                  </a:lnTo>
                  <a:cubicBezTo>
                    <a:pt x="196" y="156"/>
                    <a:pt x="205" y="159"/>
                    <a:pt x="213" y="159"/>
                  </a:cubicBezTo>
                  <a:cubicBezTo>
                    <a:pt x="221" y="159"/>
                    <a:pt x="228" y="156"/>
                    <a:pt x="232" y="152"/>
                  </a:cubicBezTo>
                  <a:cubicBezTo>
                    <a:pt x="250" y="143"/>
                    <a:pt x="259" y="125"/>
                    <a:pt x="259" y="116"/>
                  </a:cubicBezTo>
                  <a:cubicBezTo>
                    <a:pt x="268" y="98"/>
                    <a:pt x="268" y="81"/>
                    <a:pt x="259" y="63"/>
                  </a:cubicBezTo>
                  <a:cubicBezTo>
                    <a:pt x="250" y="54"/>
                    <a:pt x="232" y="45"/>
                    <a:pt x="223" y="36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318;p32"/>
            <p:cNvSpPr/>
            <p:nvPr/>
          </p:nvSpPr>
          <p:spPr>
            <a:xfrm>
              <a:off x="5420294" y="4326078"/>
              <a:ext cx="18795" cy="15145"/>
            </a:xfrm>
            <a:custGeom>
              <a:avLst/>
              <a:gdLst/>
              <a:ahLst/>
              <a:cxnLst/>
              <a:rect l="l" t="t" r="r" b="b"/>
              <a:pathLst>
                <a:path w="206" h="166" extrusionOk="0">
                  <a:moveTo>
                    <a:pt x="58" y="0"/>
                  </a:moveTo>
                  <a:cubicBezTo>
                    <a:pt x="54" y="0"/>
                    <a:pt x="49" y="2"/>
                    <a:pt x="45" y="7"/>
                  </a:cubicBezTo>
                  <a:cubicBezTo>
                    <a:pt x="36" y="7"/>
                    <a:pt x="27" y="7"/>
                    <a:pt x="27" y="16"/>
                  </a:cubicBezTo>
                  <a:cubicBezTo>
                    <a:pt x="18" y="16"/>
                    <a:pt x="9" y="25"/>
                    <a:pt x="9" y="33"/>
                  </a:cubicBezTo>
                  <a:cubicBezTo>
                    <a:pt x="0" y="42"/>
                    <a:pt x="0" y="60"/>
                    <a:pt x="0" y="78"/>
                  </a:cubicBezTo>
                  <a:cubicBezTo>
                    <a:pt x="9" y="96"/>
                    <a:pt x="18" y="105"/>
                    <a:pt x="27" y="114"/>
                  </a:cubicBezTo>
                  <a:cubicBezTo>
                    <a:pt x="54" y="132"/>
                    <a:pt x="81" y="141"/>
                    <a:pt x="107" y="158"/>
                  </a:cubicBezTo>
                  <a:lnTo>
                    <a:pt x="134" y="158"/>
                  </a:lnTo>
                  <a:cubicBezTo>
                    <a:pt x="139" y="163"/>
                    <a:pt x="143" y="165"/>
                    <a:pt x="146" y="165"/>
                  </a:cubicBezTo>
                  <a:cubicBezTo>
                    <a:pt x="150" y="165"/>
                    <a:pt x="152" y="163"/>
                    <a:pt x="152" y="158"/>
                  </a:cubicBezTo>
                  <a:cubicBezTo>
                    <a:pt x="161" y="158"/>
                    <a:pt x="170" y="158"/>
                    <a:pt x="179" y="149"/>
                  </a:cubicBezTo>
                  <a:cubicBezTo>
                    <a:pt x="188" y="149"/>
                    <a:pt x="188" y="141"/>
                    <a:pt x="197" y="132"/>
                  </a:cubicBezTo>
                  <a:cubicBezTo>
                    <a:pt x="197" y="123"/>
                    <a:pt x="206" y="105"/>
                    <a:pt x="197" y="87"/>
                  </a:cubicBezTo>
                  <a:cubicBezTo>
                    <a:pt x="197" y="69"/>
                    <a:pt x="188" y="60"/>
                    <a:pt x="170" y="51"/>
                  </a:cubicBezTo>
                  <a:cubicBezTo>
                    <a:pt x="143" y="33"/>
                    <a:pt x="116" y="25"/>
                    <a:pt x="90" y="7"/>
                  </a:cubicBezTo>
                  <a:lnTo>
                    <a:pt x="72" y="7"/>
                  </a:lnTo>
                  <a:cubicBezTo>
                    <a:pt x="67" y="2"/>
                    <a:pt x="63" y="0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319;p32"/>
            <p:cNvSpPr/>
            <p:nvPr/>
          </p:nvSpPr>
          <p:spPr>
            <a:xfrm>
              <a:off x="5432520" y="4376258"/>
              <a:ext cx="26915" cy="15602"/>
            </a:xfrm>
            <a:custGeom>
              <a:avLst/>
              <a:gdLst/>
              <a:ahLst/>
              <a:cxnLst/>
              <a:rect l="l" t="t" r="r" b="b"/>
              <a:pathLst>
                <a:path w="295" h="171" extrusionOk="0">
                  <a:moveTo>
                    <a:pt x="63" y="1"/>
                  </a:moveTo>
                  <a:cubicBezTo>
                    <a:pt x="45" y="1"/>
                    <a:pt x="27" y="10"/>
                    <a:pt x="18" y="19"/>
                  </a:cubicBezTo>
                  <a:cubicBezTo>
                    <a:pt x="9" y="28"/>
                    <a:pt x="0" y="45"/>
                    <a:pt x="0" y="63"/>
                  </a:cubicBezTo>
                  <a:cubicBezTo>
                    <a:pt x="0" y="72"/>
                    <a:pt x="9" y="90"/>
                    <a:pt x="18" y="99"/>
                  </a:cubicBezTo>
                  <a:cubicBezTo>
                    <a:pt x="36" y="117"/>
                    <a:pt x="45" y="117"/>
                    <a:pt x="63" y="126"/>
                  </a:cubicBezTo>
                  <a:lnTo>
                    <a:pt x="81" y="126"/>
                  </a:lnTo>
                  <a:cubicBezTo>
                    <a:pt x="81" y="126"/>
                    <a:pt x="72" y="126"/>
                    <a:pt x="63" y="117"/>
                  </a:cubicBezTo>
                  <a:lnTo>
                    <a:pt x="63" y="117"/>
                  </a:lnTo>
                  <a:cubicBezTo>
                    <a:pt x="98" y="126"/>
                    <a:pt x="134" y="135"/>
                    <a:pt x="161" y="144"/>
                  </a:cubicBezTo>
                  <a:lnTo>
                    <a:pt x="143" y="144"/>
                  </a:lnTo>
                  <a:cubicBezTo>
                    <a:pt x="161" y="144"/>
                    <a:pt x="179" y="153"/>
                    <a:pt x="188" y="161"/>
                  </a:cubicBezTo>
                  <a:cubicBezTo>
                    <a:pt x="200" y="168"/>
                    <a:pt x="213" y="171"/>
                    <a:pt x="225" y="171"/>
                  </a:cubicBezTo>
                  <a:cubicBezTo>
                    <a:pt x="246" y="171"/>
                    <a:pt x="265" y="161"/>
                    <a:pt x="277" y="144"/>
                  </a:cubicBezTo>
                  <a:cubicBezTo>
                    <a:pt x="295" y="108"/>
                    <a:pt x="286" y="72"/>
                    <a:pt x="250" y="54"/>
                  </a:cubicBezTo>
                  <a:cubicBezTo>
                    <a:pt x="196" y="28"/>
                    <a:pt x="134" y="1"/>
                    <a:pt x="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20;p32"/>
            <p:cNvSpPr/>
            <p:nvPr/>
          </p:nvSpPr>
          <p:spPr>
            <a:xfrm>
              <a:off x="5411353" y="4426986"/>
              <a:ext cx="26915" cy="14507"/>
            </a:xfrm>
            <a:custGeom>
              <a:avLst/>
              <a:gdLst/>
              <a:ahLst/>
              <a:cxnLst/>
              <a:rect l="l" t="t" r="r" b="b"/>
              <a:pathLst>
                <a:path w="295" h="159" extrusionOk="0">
                  <a:moveTo>
                    <a:pt x="103" y="0"/>
                  </a:moveTo>
                  <a:cubicBezTo>
                    <a:pt x="83" y="0"/>
                    <a:pt x="63" y="2"/>
                    <a:pt x="45" y="7"/>
                  </a:cubicBezTo>
                  <a:cubicBezTo>
                    <a:pt x="36" y="16"/>
                    <a:pt x="18" y="25"/>
                    <a:pt x="9" y="43"/>
                  </a:cubicBezTo>
                  <a:cubicBezTo>
                    <a:pt x="0" y="52"/>
                    <a:pt x="0" y="69"/>
                    <a:pt x="9" y="87"/>
                  </a:cubicBezTo>
                  <a:cubicBezTo>
                    <a:pt x="9" y="96"/>
                    <a:pt x="18" y="114"/>
                    <a:pt x="36" y="123"/>
                  </a:cubicBezTo>
                  <a:cubicBezTo>
                    <a:pt x="45" y="132"/>
                    <a:pt x="63" y="132"/>
                    <a:pt x="81" y="132"/>
                  </a:cubicBezTo>
                  <a:cubicBezTo>
                    <a:pt x="89" y="123"/>
                    <a:pt x="107" y="123"/>
                    <a:pt x="116" y="123"/>
                  </a:cubicBezTo>
                  <a:lnTo>
                    <a:pt x="125" y="123"/>
                  </a:lnTo>
                  <a:cubicBezTo>
                    <a:pt x="134" y="123"/>
                    <a:pt x="152" y="123"/>
                    <a:pt x="161" y="132"/>
                  </a:cubicBezTo>
                  <a:cubicBezTo>
                    <a:pt x="161" y="132"/>
                    <a:pt x="152" y="123"/>
                    <a:pt x="152" y="123"/>
                  </a:cubicBezTo>
                  <a:lnTo>
                    <a:pt x="152" y="123"/>
                  </a:lnTo>
                  <a:cubicBezTo>
                    <a:pt x="161" y="132"/>
                    <a:pt x="170" y="132"/>
                    <a:pt x="179" y="141"/>
                  </a:cubicBezTo>
                  <a:cubicBezTo>
                    <a:pt x="188" y="159"/>
                    <a:pt x="205" y="159"/>
                    <a:pt x="223" y="159"/>
                  </a:cubicBezTo>
                  <a:cubicBezTo>
                    <a:pt x="241" y="159"/>
                    <a:pt x="259" y="159"/>
                    <a:pt x="268" y="141"/>
                  </a:cubicBezTo>
                  <a:cubicBezTo>
                    <a:pt x="286" y="123"/>
                    <a:pt x="295" y="78"/>
                    <a:pt x="268" y="60"/>
                  </a:cubicBezTo>
                  <a:cubicBezTo>
                    <a:pt x="241" y="34"/>
                    <a:pt x="205" y="7"/>
                    <a:pt x="161" y="7"/>
                  </a:cubicBezTo>
                  <a:cubicBezTo>
                    <a:pt x="143" y="2"/>
                    <a:pt x="123" y="0"/>
                    <a:pt x="1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21;p32"/>
            <p:cNvSpPr/>
            <p:nvPr/>
          </p:nvSpPr>
          <p:spPr>
            <a:xfrm>
              <a:off x="5384438" y="4462386"/>
              <a:ext cx="27828" cy="16788"/>
            </a:xfrm>
            <a:custGeom>
              <a:avLst/>
              <a:gdLst/>
              <a:ahLst/>
              <a:cxnLst/>
              <a:rect l="l" t="t" r="r" b="b"/>
              <a:pathLst>
                <a:path w="305" h="184" extrusionOk="0">
                  <a:moveTo>
                    <a:pt x="70" y="1"/>
                  </a:moveTo>
                  <a:cubicBezTo>
                    <a:pt x="45" y="1"/>
                    <a:pt x="18" y="24"/>
                    <a:pt x="10" y="47"/>
                  </a:cubicBezTo>
                  <a:cubicBezTo>
                    <a:pt x="1" y="83"/>
                    <a:pt x="19" y="118"/>
                    <a:pt x="54" y="127"/>
                  </a:cubicBezTo>
                  <a:cubicBezTo>
                    <a:pt x="108" y="145"/>
                    <a:pt x="170" y="163"/>
                    <a:pt x="224" y="181"/>
                  </a:cubicBezTo>
                  <a:cubicBezTo>
                    <a:pt x="230" y="182"/>
                    <a:pt x="236" y="183"/>
                    <a:pt x="242" y="183"/>
                  </a:cubicBezTo>
                  <a:cubicBezTo>
                    <a:pt x="271" y="183"/>
                    <a:pt x="297" y="166"/>
                    <a:pt x="304" y="136"/>
                  </a:cubicBezTo>
                  <a:cubicBezTo>
                    <a:pt x="304" y="110"/>
                    <a:pt x="286" y="74"/>
                    <a:pt x="260" y="65"/>
                  </a:cubicBezTo>
                  <a:lnTo>
                    <a:pt x="81" y="3"/>
                  </a:lnTo>
                  <a:cubicBezTo>
                    <a:pt x="78" y="1"/>
                    <a:pt x="74" y="1"/>
                    <a:pt x="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22;p32"/>
            <p:cNvSpPr/>
            <p:nvPr/>
          </p:nvSpPr>
          <p:spPr>
            <a:xfrm>
              <a:off x="5382887" y="4382827"/>
              <a:ext cx="20437" cy="16697"/>
            </a:xfrm>
            <a:custGeom>
              <a:avLst/>
              <a:gdLst/>
              <a:ahLst/>
              <a:cxnLst/>
              <a:rect l="l" t="t" r="r" b="b"/>
              <a:pathLst>
                <a:path w="224" h="183" extrusionOk="0">
                  <a:moveTo>
                    <a:pt x="45" y="0"/>
                  </a:moveTo>
                  <a:cubicBezTo>
                    <a:pt x="36" y="9"/>
                    <a:pt x="18" y="18"/>
                    <a:pt x="9" y="36"/>
                  </a:cubicBezTo>
                  <a:cubicBezTo>
                    <a:pt x="0" y="45"/>
                    <a:pt x="0" y="63"/>
                    <a:pt x="9" y="81"/>
                  </a:cubicBezTo>
                  <a:cubicBezTo>
                    <a:pt x="9" y="98"/>
                    <a:pt x="18" y="107"/>
                    <a:pt x="36" y="116"/>
                  </a:cubicBezTo>
                  <a:cubicBezTo>
                    <a:pt x="62" y="134"/>
                    <a:pt x="98" y="152"/>
                    <a:pt x="134" y="170"/>
                  </a:cubicBezTo>
                  <a:cubicBezTo>
                    <a:pt x="140" y="176"/>
                    <a:pt x="151" y="182"/>
                    <a:pt x="163" y="182"/>
                  </a:cubicBezTo>
                  <a:cubicBezTo>
                    <a:pt x="168" y="182"/>
                    <a:pt x="173" y="181"/>
                    <a:pt x="178" y="179"/>
                  </a:cubicBezTo>
                  <a:cubicBezTo>
                    <a:pt x="196" y="179"/>
                    <a:pt x="205" y="161"/>
                    <a:pt x="214" y="152"/>
                  </a:cubicBezTo>
                  <a:cubicBezTo>
                    <a:pt x="223" y="134"/>
                    <a:pt x="223" y="116"/>
                    <a:pt x="223" y="107"/>
                  </a:cubicBezTo>
                  <a:cubicBezTo>
                    <a:pt x="214" y="89"/>
                    <a:pt x="205" y="72"/>
                    <a:pt x="196" y="72"/>
                  </a:cubicBezTo>
                  <a:cubicBezTo>
                    <a:pt x="161" y="45"/>
                    <a:pt x="125" y="27"/>
                    <a:pt x="98" y="9"/>
                  </a:cubicBezTo>
                  <a:cubicBezTo>
                    <a:pt x="80" y="0"/>
                    <a:pt x="62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23;p32"/>
            <p:cNvSpPr/>
            <p:nvPr/>
          </p:nvSpPr>
          <p:spPr>
            <a:xfrm>
              <a:off x="5375497" y="4514300"/>
              <a:ext cx="24543" cy="18339"/>
            </a:xfrm>
            <a:custGeom>
              <a:avLst/>
              <a:gdLst/>
              <a:ahLst/>
              <a:cxnLst/>
              <a:rect l="l" t="t" r="r" b="b"/>
              <a:pathLst>
                <a:path w="269" h="201" extrusionOk="0">
                  <a:moveTo>
                    <a:pt x="64" y="1"/>
                  </a:moveTo>
                  <a:cubicBezTo>
                    <a:pt x="60" y="1"/>
                    <a:pt x="57" y="2"/>
                    <a:pt x="54" y="4"/>
                  </a:cubicBezTo>
                  <a:cubicBezTo>
                    <a:pt x="36" y="4"/>
                    <a:pt x="19" y="22"/>
                    <a:pt x="10" y="31"/>
                  </a:cubicBezTo>
                  <a:cubicBezTo>
                    <a:pt x="1" y="58"/>
                    <a:pt x="10" y="103"/>
                    <a:pt x="36" y="112"/>
                  </a:cubicBezTo>
                  <a:cubicBezTo>
                    <a:pt x="81" y="138"/>
                    <a:pt x="126" y="165"/>
                    <a:pt x="170" y="192"/>
                  </a:cubicBezTo>
                  <a:cubicBezTo>
                    <a:pt x="188" y="201"/>
                    <a:pt x="206" y="201"/>
                    <a:pt x="215" y="201"/>
                  </a:cubicBezTo>
                  <a:cubicBezTo>
                    <a:pt x="233" y="192"/>
                    <a:pt x="251" y="183"/>
                    <a:pt x="259" y="174"/>
                  </a:cubicBezTo>
                  <a:cubicBezTo>
                    <a:pt x="268" y="138"/>
                    <a:pt x="259" y="103"/>
                    <a:pt x="233" y="85"/>
                  </a:cubicBezTo>
                  <a:lnTo>
                    <a:pt x="99" y="13"/>
                  </a:lnTo>
                  <a:cubicBezTo>
                    <a:pt x="86" y="7"/>
                    <a:pt x="74" y="1"/>
                    <a:pt x="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24;p32"/>
            <p:cNvSpPr/>
            <p:nvPr/>
          </p:nvSpPr>
          <p:spPr>
            <a:xfrm>
              <a:off x="5338911" y="4565940"/>
              <a:ext cx="14689" cy="14781"/>
            </a:xfrm>
            <a:custGeom>
              <a:avLst/>
              <a:gdLst/>
              <a:ahLst/>
              <a:cxnLst/>
              <a:rect l="l" t="t" r="r" b="b"/>
              <a:pathLst>
                <a:path w="161" h="162" extrusionOk="0">
                  <a:moveTo>
                    <a:pt x="36" y="0"/>
                  </a:moveTo>
                  <a:cubicBezTo>
                    <a:pt x="27" y="0"/>
                    <a:pt x="27" y="9"/>
                    <a:pt x="18" y="18"/>
                  </a:cubicBezTo>
                  <a:cubicBezTo>
                    <a:pt x="18" y="18"/>
                    <a:pt x="9" y="18"/>
                    <a:pt x="9" y="27"/>
                  </a:cubicBezTo>
                  <a:cubicBezTo>
                    <a:pt x="0" y="36"/>
                    <a:pt x="0" y="45"/>
                    <a:pt x="0" y="54"/>
                  </a:cubicBezTo>
                  <a:cubicBezTo>
                    <a:pt x="0" y="63"/>
                    <a:pt x="0" y="72"/>
                    <a:pt x="0" y="72"/>
                  </a:cubicBezTo>
                  <a:cubicBezTo>
                    <a:pt x="0" y="81"/>
                    <a:pt x="9" y="90"/>
                    <a:pt x="18" y="99"/>
                  </a:cubicBezTo>
                  <a:cubicBezTo>
                    <a:pt x="27" y="116"/>
                    <a:pt x="45" y="125"/>
                    <a:pt x="54" y="143"/>
                  </a:cubicBezTo>
                  <a:cubicBezTo>
                    <a:pt x="63" y="143"/>
                    <a:pt x="72" y="152"/>
                    <a:pt x="72" y="152"/>
                  </a:cubicBezTo>
                  <a:cubicBezTo>
                    <a:pt x="81" y="152"/>
                    <a:pt x="90" y="161"/>
                    <a:pt x="98" y="161"/>
                  </a:cubicBezTo>
                  <a:cubicBezTo>
                    <a:pt x="107" y="161"/>
                    <a:pt x="116" y="152"/>
                    <a:pt x="125" y="152"/>
                  </a:cubicBezTo>
                  <a:cubicBezTo>
                    <a:pt x="134" y="152"/>
                    <a:pt x="134" y="143"/>
                    <a:pt x="143" y="143"/>
                  </a:cubicBezTo>
                  <a:cubicBezTo>
                    <a:pt x="143" y="134"/>
                    <a:pt x="152" y="134"/>
                    <a:pt x="152" y="125"/>
                  </a:cubicBezTo>
                  <a:cubicBezTo>
                    <a:pt x="161" y="116"/>
                    <a:pt x="161" y="108"/>
                    <a:pt x="161" y="99"/>
                  </a:cubicBezTo>
                  <a:lnTo>
                    <a:pt x="161" y="81"/>
                  </a:lnTo>
                  <a:cubicBezTo>
                    <a:pt x="152" y="72"/>
                    <a:pt x="152" y="63"/>
                    <a:pt x="143" y="54"/>
                  </a:cubicBezTo>
                  <a:lnTo>
                    <a:pt x="107" y="18"/>
                  </a:lnTo>
                  <a:cubicBezTo>
                    <a:pt x="98" y="9"/>
                    <a:pt x="90" y="0"/>
                    <a:pt x="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25;p32"/>
            <p:cNvSpPr/>
            <p:nvPr/>
          </p:nvSpPr>
          <p:spPr>
            <a:xfrm>
              <a:off x="5315280" y="4593858"/>
              <a:ext cx="24543" cy="20164"/>
            </a:xfrm>
            <a:custGeom>
              <a:avLst/>
              <a:gdLst/>
              <a:ahLst/>
              <a:cxnLst/>
              <a:rect l="l" t="t" r="r" b="b"/>
              <a:pathLst>
                <a:path w="269" h="221" extrusionOk="0">
                  <a:moveTo>
                    <a:pt x="76" y="0"/>
                  </a:moveTo>
                  <a:cubicBezTo>
                    <a:pt x="68" y="0"/>
                    <a:pt x="59" y="2"/>
                    <a:pt x="54" y="7"/>
                  </a:cubicBezTo>
                  <a:cubicBezTo>
                    <a:pt x="36" y="7"/>
                    <a:pt x="18" y="16"/>
                    <a:pt x="10" y="33"/>
                  </a:cubicBezTo>
                  <a:cubicBezTo>
                    <a:pt x="10" y="42"/>
                    <a:pt x="1" y="60"/>
                    <a:pt x="10" y="78"/>
                  </a:cubicBezTo>
                  <a:cubicBezTo>
                    <a:pt x="10" y="87"/>
                    <a:pt x="10" y="87"/>
                    <a:pt x="10" y="96"/>
                  </a:cubicBezTo>
                  <a:cubicBezTo>
                    <a:pt x="18" y="105"/>
                    <a:pt x="27" y="114"/>
                    <a:pt x="36" y="114"/>
                  </a:cubicBezTo>
                  <a:lnTo>
                    <a:pt x="170" y="212"/>
                  </a:lnTo>
                  <a:cubicBezTo>
                    <a:pt x="188" y="221"/>
                    <a:pt x="206" y="221"/>
                    <a:pt x="215" y="221"/>
                  </a:cubicBezTo>
                  <a:cubicBezTo>
                    <a:pt x="233" y="212"/>
                    <a:pt x="250" y="203"/>
                    <a:pt x="259" y="194"/>
                  </a:cubicBezTo>
                  <a:cubicBezTo>
                    <a:pt x="259" y="176"/>
                    <a:pt x="268" y="158"/>
                    <a:pt x="259" y="141"/>
                  </a:cubicBezTo>
                  <a:cubicBezTo>
                    <a:pt x="259" y="141"/>
                    <a:pt x="259" y="132"/>
                    <a:pt x="259" y="132"/>
                  </a:cubicBezTo>
                  <a:cubicBezTo>
                    <a:pt x="250" y="123"/>
                    <a:pt x="241" y="114"/>
                    <a:pt x="233" y="105"/>
                  </a:cubicBezTo>
                  <a:cubicBezTo>
                    <a:pt x="188" y="78"/>
                    <a:pt x="143" y="42"/>
                    <a:pt x="99" y="7"/>
                  </a:cubicBezTo>
                  <a:cubicBezTo>
                    <a:pt x="94" y="2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326;p32"/>
            <p:cNvSpPr/>
            <p:nvPr/>
          </p:nvSpPr>
          <p:spPr>
            <a:xfrm>
              <a:off x="5340553" y="4530084"/>
              <a:ext cx="18795" cy="16423"/>
            </a:xfrm>
            <a:custGeom>
              <a:avLst/>
              <a:gdLst/>
              <a:ahLst/>
              <a:cxnLst/>
              <a:rect l="l" t="t" r="r" b="b"/>
              <a:pathLst>
                <a:path w="206" h="180" extrusionOk="0">
                  <a:moveTo>
                    <a:pt x="45" y="1"/>
                  </a:moveTo>
                  <a:cubicBezTo>
                    <a:pt x="36" y="1"/>
                    <a:pt x="36" y="10"/>
                    <a:pt x="27" y="10"/>
                  </a:cubicBezTo>
                  <a:cubicBezTo>
                    <a:pt x="18" y="19"/>
                    <a:pt x="18" y="19"/>
                    <a:pt x="9" y="28"/>
                  </a:cubicBezTo>
                  <a:cubicBezTo>
                    <a:pt x="0" y="46"/>
                    <a:pt x="0" y="63"/>
                    <a:pt x="0" y="72"/>
                  </a:cubicBezTo>
                  <a:cubicBezTo>
                    <a:pt x="9" y="81"/>
                    <a:pt x="9" y="90"/>
                    <a:pt x="9" y="90"/>
                  </a:cubicBezTo>
                  <a:cubicBezTo>
                    <a:pt x="18" y="99"/>
                    <a:pt x="27" y="108"/>
                    <a:pt x="36" y="117"/>
                  </a:cubicBezTo>
                  <a:cubicBezTo>
                    <a:pt x="54" y="135"/>
                    <a:pt x="80" y="153"/>
                    <a:pt x="107" y="170"/>
                  </a:cubicBezTo>
                  <a:cubicBezTo>
                    <a:pt x="116" y="179"/>
                    <a:pt x="125" y="179"/>
                    <a:pt x="134" y="179"/>
                  </a:cubicBezTo>
                  <a:lnTo>
                    <a:pt x="161" y="179"/>
                  </a:lnTo>
                  <a:cubicBezTo>
                    <a:pt x="161" y="179"/>
                    <a:pt x="170" y="170"/>
                    <a:pt x="179" y="170"/>
                  </a:cubicBezTo>
                  <a:cubicBezTo>
                    <a:pt x="187" y="162"/>
                    <a:pt x="187" y="162"/>
                    <a:pt x="196" y="153"/>
                  </a:cubicBezTo>
                  <a:cubicBezTo>
                    <a:pt x="196" y="135"/>
                    <a:pt x="205" y="117"/>
                    <a:pt x="196" y="99"/>
                  </a:cubicBezTo>
                  <a:cubicBezTo>
                    <a:pt x="196" y="99"/>
                    <a:pt x="196" y="90"/>
                    <a:pt x="196" y="90"/>
                  </a:cubicBezTo>
                  <a:cubicBezTo>
                    <a:pt x="187" y="81"/>
                    <a:pt x="179" y="72"/>
                    <a:pt x="170" y="63"/>
                  </a:cubicBezTo>
                  <a:cubicBezTo>
                    <a:pt x="143" y="46"/>
                    <a:pt x="116" y="28"/>
                    <a:pt x="98" y="10"/>
                  </a:cubicBezTo>
                  <a:cubicBezTo>
                    <a:pt x="89" y="1"/>
                    <a:pt x="80" y="1"/>
                    <a:pt x="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327;p32"/>
            <p:cNvSpPr/>
            <p:nvPr/>
          </p:nvSpPr>
          <p:spPr>
            <a:xfrm>
              <a:off x="5266469" y="4611558"/>
              <a:ext cx="14689" cy="17974"/>
            </a:xfrm>
            <a:custGeom>
              <a:avLst/>
              <a:gdLst/>
              <a:ahLst/>
              <a:cxnLst/>
              <a:rect l="l" t="t" r="r" b="b"/>
              <a:pathLst>
                <a:path w="161" h="197" extrusionOk="0">
                  <a:moveTo>
                    <a:pt x="54" y="0"/>
                  </a:moveTo>
                  <a:cubicBezTo>
                    <a:pt x="45" y="0"/>
                    <a:pt x="36" y="0"/>
                    <a:pt x="27" y="9"/>
                  </a:cubicBezTo>
                  <a:cubicBezTo>
                    <a:pt x="18" y="18"/>
                    <a:pt x="9" y="27"/>
                    <a:pt x="0" y="45"/>
                  </a:cubicBezTo>
                  <a:cubicBezTo>
                    <a:pt x="0" y="54"/>
                    <a:pt x="0" y="54"/>
                    <a:pt x="0" y="63"/>
                  </a:cubicBezTo>
                  <a:cubicBezTo>
                    <a:pt x="0" y="71"/>
                    <a:pt x="0" y="80"/>
                    <a:pt x="9" y="89"/>
                  </a:cubicBezTo>
                  <a:cubicBezTo>
                    <a:pt x="18" y="116"/>
                    <a:pt x="36" y="143"/>
                    <a:pt x="45" y="170"/>
                  </a:cubicBezTo>
                  <a:cubicBezTo>
                    <a:pt x="54" y="178"/>
                    <a:pt x="54" y="178"/>
                    <a:pt x="63" y="187"/>
                  </a:cubicBezTo>
                  <a:cubicBezTo>
                    <a:pt x="72" y="196"/>
                    <a:pt x="81" y="196"/>
                    <a:pt x="81" y="196"/>
                  </a:cubicBezTo>
                  <a:lnTo>
                    <a:pt x="107" y="196"/>
                  </a:lnTo>
                  <a:cubicBezTo>
                    <a:pt x="116" y="196"/>
                    <a:pt x="125" y="196"/>
                    <a:pt x="134" y="187"/>
                  </a:cubicBezTo>
                  <a:cubicBezTo>
                    <a:pt x="143" y="178"/>
                    <a:pt x="152" y="170"/>
                    <a:pt x="161" y="152"/>
                  </a:cubicBezTo>
                  <a:cubicBezTo>
                    <a:pt x="161" y="152"/>
                    <a:pt x="161" y="143"/>
                    <a:pt x="161" y="143"/>
                  </a:cubicBezTo>
                  <a:cubicBezTo>
                    <a:pt x="161" y="125"/>
                    <a:pt x="161" y="116"/>
                    <a:pt x="152" y="107"/>
                  </a:cubicBezTo>
                  <a:cubicBezTo>
                    <a:pt x="143" y="80"/>
                    <a:pt x="125" y="54"/>
                    <a:pt x="116" y="27"/>
                  </a:cubicBezTo>
                  <a:cubicBezTo>
                    <a:pt x="107" y="27"/>
                    <a:pt x="107" y="18"/>
                    <a:pt x="98" y="9"/>
                  </a:cubicBezTo>
                  <a:cubicBezTo>
                    <a:pt x="90" y="9"/>
                    <a:pt x="90" y="0"/>
                    <a:pt x="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328;p32"/>
            <p:cNvSpPr/>
            <p:nvPr/>
          </p:nvSpPr>
          <p:spPr>
            <a:xfrm>
              <a:off x="5255064" y="4645681"/>
              <a:ext cx="22080" cy="21258"/>
            </a:xfrm>
            <a:custGeom>
              <a:avLst/>
              <a:gdLst/>
              <a:ahLst/>
              <a:cxnLst/>
              <a:rect l="l" t="t" r="r" b="b"/>
              <a:pathLst>
                <a:path w="242" h="233" extrusionOk="0">
                  <a:moveTo>
                    <a:pt x="63" y="1"/>
                  </a:moveTo>
                  <a:cubicBezTo>
                    <a:pt x="54" y="1"/>
                    <a:pt x="36" y="1"/>
                    <a:pt x="18" y="19"/>
                  </a:cubicBezTo>
                  <a:cubicBezTo>
                    <a:pt x="9" y="28"/>
                    <a:pt x="0" y="45"/>
                    <a:pt x="0" y="63"/>
                  </a:cubicBezTo>
                  <a:cubicBezTo>
                    <a:pt x="0" y="72"/>
                    <a:pt x="9" y="90"/>
                    <a:pt x="18" y="99"/>
                  </a:cubicBezTo>
                  <a:cubicBezTo>
                    <a:pt x="63" y="143"/>
                    <a:pt x="99" y="179"/>
                    <a:pt x="134" y="215"/>
                  </a:cubicBezTo>
                  <a:cubicBezTo>
                    <a:pt x="152" y="233"/>
                    <a:pt x="170" y="233"/>
                    <a:pt x="179" y="233"/>
                  </a:cubicBezTo>
                  <a:cubicBezTo>
                    <a:pt x="197" y="233"/>
                    <a:pt x="215" y="233"/>
                    <a:pt x="223" y="215"/>
                  </a:cubicBezTo>
                  <a:cubicBezTo>
                    <a:pt x="232" y="206"/>
                    <a:pt x="241" y="188"/>
                    <a:pt x="241" y="179"/>
                  </a:cubicBezTo>
                  <a:cubicBezTo>
                    <a:pt x="241" y="161"/>
                    <a:pt x="232" y="143"/>
                    <a:pt x="223" y="135"/>
                  </a:cubicBezTo>
                  <a:cubicBezTo>
                    <a:pt x="188" y="90"/>
                    <a:pt x="143" y="54"/>
                    <a:pt x="107" y="19"/>
                  </a:cubicBezTo>
                  <a:cubicBezTo>
                    <a:pt x="99" y="1"/>
                    <a:pt x="81" y="1"/>
                    <a:pt x="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329;p32"/>
            <p:cNvSpPr/>
            <p:nvPr/>
          </p:nvSpPr>
          <p:spPr>
            <a:xfrm>
              <a:off x="5297398" y="4616850"/>
              <a:ext cx="19616" cy="23813"/>
            </a:xfrm>
            <a:custGeom>
              <a:avLst/>
              <a:gdLst/>
              <a:ahLst/>
              <a:cxnLst/>
              <a:rect l="l" t="t" r="r" b="b"/>
              <a:pathLst>
                <a:path w="215" h="261" extrusionOk="0">
                  <a:moveTo>
                    <a:pt x="74" y="1"/>
                  </a:moveTo>
                  <a:cubicBezTo>
                    <a:pt x="61" y="1"/>
                    <a:pt x="49" y="7"/>
                    <a:pt x="36" y="13"/>
                  </a:cubicBezTo>
                  <a:cubicBezTo>
                    <a:pt x="9" y="31"/>
                    <a:pt x="0" y="67"/>
                    <a:pt x="18" y="94"/>
                  </a:cubicBezTo>
                  <a:cubicBezTo>
                    <a:pt x="45" y="138"/>
                    <a:pt x="72" y="183"/>
                    <a:pt x="98" y="228"/>
                  </a:cubicBezTo>
                  <a:cubicBezTo>
                    <a:pt x="98" y="245"/>
                    <a:pt x="116" y="254"/>
                    <a:pt x="134" y="254"/>
                  </a:cubicBezTo>
                  <a:cubicBezTo>
                    <a:pt x="139" y="259"/>
                    <a:pt x="145" y="261"/>
                    <a:pt x="153" y="261"/>
                  </a:cubicBezTo>
                  <a:cubicBezTo>
                    <a:pt x="161" y="261"/>
                    <a:pt x="170" y="259"/>
                    <a:pt x="179" y="254"/>
                  </a:cubicBezTo>
                  <a:cubicBezTo>
                    <a:pt x="206" y="236"/>
                    <a:pt x="214" y="201"/>
                    <a:pt x="197" y="165"/>
                  </a:cubicBezTo>
                  <a:cubicBezTo>
                    <a:pt x="179" y="120"/>
                    <a:pt x="152" y="76"/>
                    <a:pt x="125" y="31"/>
                  </a:cubicBezTo>
                  <a:cubicBezTo>
                    <a:pt x="116" y="22"/>
                    <a:pt x="98" y="5"/>
                    <a:pt x="90" y="5"/>
                  </a:cubicBezTo>
                  <a:cubicBezTo>
                    <a:pt x="84" y="2"/>
                    <a:pt x="79" y="1"/>
                    <a:pt x="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330;p32"/>
            <p:cNvSpPr/>
            <p:nvPr/>
          </p:nvSpPr>
          <p:spPr>
            <a:xfrm>
              <a:off x="5063740" y="4726699"/>
              <a:ext cx="19707" cy="23631"/>
            </a:xfrm>
            <a:custGeom>
              <a:avLst/>
              <a:gdLst/>
              <a:ahLst/>
              <a:cxnLst/>
              <a:rect l="l" t="t" r="r" b="b"/>
              <a:pathLst>
                <a:path w="216" h="259" extrusionOk="0">
                  <a:moveTo>
                    <a:pt x="70" y="1"/>
                  </a:moveTo>
                  <a:cubicBezTo>
                    <a:pt x="60" y="1"/>
                    <a:pt x="49" y="5"/>
                    <a:pt x="37" y="5"/>
                  </a:cubicBezTo>
                  <a:cubicBezTo>
                    <a:pt x="10" y="23"/>
                    <a:pt x="1" y="67"/>
                    <a:pt x="19" y="94"/>
                  </a:cubicBezTo>
                  <a:lnTo>
                    <a:pt x="90" y="228"/>
                  </a:lnTo>
                  <a:cubicBezTo>
                    <a:pt x="99" y="237"/>
                    <a:pt x="117" y="255"/>
                    <a:pt x="135" y="255"/>
                  </a:cubicBezTo>
                  <a:cubicBezTo>
                    <a:pt x="137" y="257"/>
                    <a:pt x="141" y="258"/>
                    <a:pt x="145" y="258"/>
                  </a:cubicBezTo>
                  <a:cubicBezTo>
                    <a:pt x="154" y="258"/>
                    <a:pt x="167" y="252"/>
                    <a:pt x="179" y="246"/>
                  </a:cubicBezTo>
                  <a:cubicBezTo>
                    <a:pt x="206" y="228"/>
                    <a:pt x="215" y="192"/>
                    <a:pt x="197" y="165"/>
                  </a:cubicBezTo>
                  <a:lnTo>
                    <a:pt x="117" y="32"/>
                  </a:lnTo>
                  <a:cubicBezTo>
                    <a:pt x="117" y="14"/>
                    <a:pt x="99" y="5"/>
                    <a:pt x="81" y="5"/>
                  </a:cubicBezTo>
                  <a:cubicBezTo>
                    <a:pt x="78" y="2"/>
                    <a:pt x="74" y="1"/>
                    <a:pt x="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331;p32"/>
            <p:cNvSpPr/>
            <p:nvPr/>
          </p:nvSpPr>
          <p:spPr>
            <a:xfrm>
              <a:off x="5019855" y="4730349"/>
              <a:ext cx="11496" cy="27098"/>
            </a:xfrm>
            <a:custGeom>
              <a:avLst/>
              <a:gdLst/>
              <a:ahLst/>
              <a:cxnLst/>
              <a:rect l="l" t="t" r="r" b="b"/>
              <a:pathLst>
                <a:path w="126" h="297" extrusionOk="0">
                  <a:moveTo>
                    <a:pt x="63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41"/>
                  </a:lnTo>
                  <a:cubicBezTo>
                    <a:pt x="0" y="265"/>
                    <a:pt x="22" y="296"/>
                    <a:pt x="52" y="296"/>
                  </a:cubicBezTo>
                  <a:cubicBezTo>
                    <a:pt x="55" y="296"/>
                    <a:pt x="59" y="296"/>
                    <a:pt x="63" y="295"/>
                  </a:cubicBezTo>
                  <a:cubicBezTo>
                    <a:pt x="89" y="295"/>
                    <a:pt x="125" y="268"/>
                    <a:pt x="125" y="241"/>
                  </a:cubicBezTo>
                  <a:lnTo>
                    <a:pt x="125" y="63"/>
                  </a:lnTo>
                  <a:cubicBezTo>
                    <a:pt x="125" y="27"/>
                    <a:pt x="89" y="1"/>
                    <a:pt x="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332;p32"/>
            <p:cNvSpPr/>
            <p:nvPr/>
          </p:nvSpPr>
          <p:spPr>
            <a:xfrm>
              <a:off x="4947413" y="4730349"/>
              <a:ext cx="10675" cy="23722"/>
            </a:xfrm>
            <a:custGeom>
              <a:avLst/>
              <a:gdLst/>
              <a:ahLst/>
              <a:cxnLst/>
              <a:rect l="l" t="t" r="r" b="b"/>
              <a:pathLst>
                <a:path w="117" h="260" extrusionOk="0">
                  <a:moveTo>
                    <a:pt x="54" y="1"/>
                  </a:moveTo>
                  <a:cubicBezTo>
                    <a:pt x="45" y="1"/>
                    <a:pt x="27" y="9"/>
                    <a:pt x="18" y="18"/>
                  </a:cubicBezTo>
                  <a:cubicBezTo>
                    <a:pt x="0" y="27"/>
                    <a:pt x="0" y="45"/>
                    <a:pt x="0" y="63"/>
                  </a:cubicBezTo>
                  <a:lnTo>
                    <a:pt x="0" y="197"/>
                  </a:lnTo>
                  <a:cubicBezTo>
                    <a:pt x="0" y="215"/>
                    <a:pt x="0" y="232"/>
                    <a:pt x="18" y="241"/>
                  </a:cubicBezTo>
                  <a:cubicBezTo>
                    <a:pt x="27" y="250"/>
                    <a:pt x="45" y="259"/>
                    <a:pt x="54" y="259"/>
                  </a:cubicBezTo>
                  <a:cubicBezTo>
                    <a:pt x="72" y="259"/>
                    <a:pt x="89" y="250"/>
                    <a:pt x="98" y="241"/>
                  </a:cubicBezTo>
                  <a:cubicBezTo>
                    <a:pt x="116" y="232"/>
                    <a:pt x="116" y="215"/>
                    <a:pt x="116" y="197"/>
                  </a:cubicBezTo>
                  <a:lnTo>
                    <a:pt x="116" y="63"/>
                  </a:lnTo>
                  <a:cubicBezTo>
                    <a:pt x="116" y="45"/>
                    <a:pt x="116" y="27"/>
                    <a:pt x="98" y="18"/>
                  </a:cubicBezTo>
                  <a:cubicBezTo>
                    <a:pt x="89" y="9"/>
                    <a:pt x="72" y="1"/>
                    <a:pt x="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333;p32"/>
            <p:cNvSpPr/>
            <p:nvPr/>
          </p:nvSpPr>
          <p:spPr>
            <a:xfrm>
              <a:off x="4869223" y="4733633"/>
              <a:ext cx="11496" cy="34397"/>
            </a:xfrm>
            <a:custGeom>
              <a:avLst/>
              <a:gdLst/>
              <a:ahLst/>
              <a:cxnLst/>
              <a:rect l="l" t="t" r="r" b="b"/>
              <a:pathLst>
                <a:path w="126" h="377" extrusionOk="0">
                  <a:moveTo>
                    <a:pt x="63" y="0"/>
                  </a:moveTo>
                  <a:cubicBezTo>
                    <a:pt x="28" y="9"/>
                    <a:pt x="1" y="27"/>
                    <a:pt x="1" y="63"/>
                  </a:cubicBezTo>
                  <a:lnTo>
                    <a:pt x="1" y="321"/>
                  </a:lnTo>
                  <a:cubicBezTo>
                    <a:pt x="1" y="345"/>
                    <a:pt x="22" y="376"/>
                    <a:pt x="52" y="376"/>
                  </a:cubicBezTo>
                  <a:cubicBezTo>
                    <a:pt x="56" y="376"/>
                    <a:pt x="59" y="376"/>
                    <a:pt x="63" y="375"/>
                  </a:cubicBezTo>
                  <a:cubicBezTo>
                    <a:pt x="90" y="375"/>
                    <a:pt x="126" y="348"/>
                    <a:pt x="126" y="321"/>
                  </a:cubicBezTo>
                  <a:lnTo>
                    <a:pt x="126" y="63"/>
                  </a:lnTo>
                  <a:cubicBezTo>
                    <a:pt x="126" y="36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334;p32"/>
            <p:cNvSpPr/>
            <p:nvPr/>
          </p:nvSpPr>
          <p:spPr>
            <a:xfrm>
              <a:off x="4831816" y="4744673"/>
              <a:ext cx="13138" cy="21897"/>
            </a:xfrm>
            <a:custGeom>
              <a:avLst/>
              <a:gdLst/>
              <a:ahLst/>
              <a:cxnLst/>
              <a:rect l="l" t="t" r="r" b="b"/>
              <a:pathLst>
                <a:path w="144" h="240" extrusionOk="0">
                  <a:moveTo>
                    <a:pt x="59" y="0"/>
                  </a:moveTo>
                  <a:cubicBezTo>
                    <a:pt x="53" y="0"/>
                    <a:pt x="48" y="1"/>
                    <a:pt x="45" y="4"/>
                  </a:cubicBezTo>
                  <a:cubicBezTo>
                    <a:pt x="27" y="4"/>
                    <a:pt x="9" y="13"/>
                    <a:pt x="9" y="31"/>
                  </a:cubicBezTo>
                  <a:lnTo>
                    <a:pt x="0" y="49"/>
                  </a:lnTo>
                  <a:cubicBezTo>
                    <a:pt x="0" y="58"/>
                    <a:pt x="0" y="67"/>
                    <a:pt x="0" y="75"/>
                  </a:cubicBezTo>
                  <a:cubicBezTo>
                    <a:pt x="9" y="120"/>
                    <a:pt x="9" y="156"/>
                    <a:pt x="18" y="191"/>
                  </a:cubicBezTo>
                  <a:cubicBezTo>
                    <a:pt x="18" y="209"/>
                    <a:pt x="36" y="227"/>
                    <a:pt x="45" y="227"/>
                  </a:cubicBezTo>
                  <a:cubicBezTo>
                    <a:pt x="58" y="233"/>
                    <a:pt x="70" y="240"/>
                    <a:pt x="80" y="240"/>
                  </a:cubicBezTo>
                  <a:cubicBezTo>
                    <a:pt x="84" y="240"/>
                    <a:pt x="87" y="239"/>
                    <a:pt x="90" y="236"/>
                  </a:cubicBezTo>
                  <a:cubicBezTo>
                    <a:pt x="108" y="236"/>
                    <a:pt x="125" y="227"/>
                    <a:pt x="134" y="209"/>
                  </a:cubicBezTo>
                  <a:cubicBezTo>
                    <a:pt x="134" y="200"/>
                    <a:pt x="134" y="200"/>
                    <a:pt x="134" y="191"/>
                  </a:cubicBezTo>
                  <a:cubicBezTo>
                    <a:pt x="143" y="183"/>
                    <a:pt x="143" y="174"/>
                    <a:pt x="134" y="165"/>
                  </a:cubicBezTo>
                  <a:cubicBezTo>
                    <a:pt x="134" y="120"/>
                    <a:pt x="125" y="84"/>
                    <a:pt x="116" y="49"/>
                  </a:cubicBezTo>
                  <a:cubicBezTo>
                    <a:pt x="116" y="31"/>
                    <a:pt x="99" y="13"/>
                    <a:pt x="90" y="4"/>
                  </a:cubicBezTo>
                  <a:cubicBezTo>
                    <a:pt x="84" y="4"/>
                    <a:pt x="70" y="0"/>
                    <a:pt x="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335;p32"/>
            <p:cNvSpPr/>
            <p:nvPr/>
          </p:nvSpPr>
          <p:spPr>
            <a:xfrm>
              <a:off x="4787840" y="4730349"/>
              <a:ext cx="10675" cy="29379"/>
            </a:xfrm>
            <a:custGeom>
              <a:avLst/>
              <a:gdLst/>
              <a:ahLst/>
              <a:cxnLst/>
              <a:rect l="l" t="t" r="r" b="b"/>
              <a:pathLst>
                <a:path w="117" h="322" extrusionOk="0">
                  <a:moveTo>
                    <a:pt x="63" y="1"/>
                  </a:moveTo>
                  <a:cubicBezTo>
                    <a:pt x="28" y="1"/>
                    <a:pt x="1" y="27"/>
                    <a:pt x="1" y="63"/>
                  </a:cubicBezTo>
                  <a:lnTo>
                    <a:pt x="1" y="259"/>
                  </a:lnTo>
                  <a:cubicBezTo>
                    <a:pt x="1" y="286"/>
                    <a:pt x="28" y="322"/>
                    <a:pt x="63" y="322"/>
                  </a:cubicBezTo>
                  <a:cubicBezTo>
                    <a:pt x="90" y="313"/>
                    <a:pt x="117" y="295"/>
                    <a:pt x="117" y="259"/>
                  </a:cubicBezTo>
                  <a:lnTo>
                    <a:pt x="117" y="63"/>
                  </a:lnTo>
                  <a:cubicBezTo>
                    <a:pt x="117" y="27"/>
                    <a:pt x="90" y="1"/>
                    <a:pt x="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336;p32"/>
            <p:cNvSpPr/>
            <p:nvPr/>
          </p:nvSpPr>
          <p:spPr>
            <a:xfrm>
              <a:off x="4764301" y="4714109"/>
              <a:ext cx="11405" cy="21988"/>
            </a:xfrm>
            <a:custGeom>
              <a:avLst/>
              <a:gdLst/>
              <a:ahLst/>
              <a:cxnLst/>
              <a:rect l="l" t="t" r="r" b="b"/>
              <a:pathLst>
                <a:path w="125" h="241" extrusionOk="0">
                  <a:moveTo>
                    <a:pt x="62" y="0"/>
                  </a:moveTo>
                  <a:cubicBezTo>
                    <a:pt x="45" y="9"/>
                    <a:pt x="36" y="9"/>
                    <a:pt x="18" y="18"/>
                  </a:cubicBezTo>
                  <a:cubicBezTo>
                    <a:pt x="9" y="36"/>
                    <a:pt x="0" y="45"/>
                    <a:pt x="0" y="63"/>
                  </a:cubicBezTo>
                  <a:lnTo>
                    <a:pt x="0" y="179"/>
                  </a:lnTo>
                  <a:cubicBezTo>
                    <a:pt x="0" y="196"/>
                    <a:pt x="9" y="214"/>
                    <a:pt x="18" y="223"/>
                  </a:cubicBezTo>
                  <a:cubicBezTo>
                    <a:pt x="36" y="232"/>
                    <a:pt x="45" y="241"/>
                    <a:pt x="62" y="241"/>
                  </a:cubicBezTo>
                  <a:cubicBezTo>
                    <a:pt x="80" y="241"/>
                    <a:pt x="98" y="241"/>
                    <a:pt x="107" y="223"/>
                  </a:cubicBezTo>
                  <a:cubicBezTo>
                    <a:pt x="116" y="214"/>
                    <a:pt x="125" y="196"/>
                    <a:pt x="125" y="179"/>
                  </a:cubicBezTo>
                  <a:lnTo>
                    <a:pt x="125" y="63"/>
                  </a:lnTo>
                  <a:cubicBezTo>
                    <a:pt x="125" y="54"/>
                    <a:pt x="116" y="36"/>
                    <a:pt x="107" y="18"/>
                  </a:cubicBezTo>
                  <a:cubicBezTo>
                    <a:pt x="98" y="9"/>
                    <a:pt x="80" y="0"/>
                    <a:pt x="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337;p32"/>
            <p:cNvSpPr/>
            <p:nvPr/>
          </p:nvSpPr>
          <p:spPr>
            <a:xfrm>
              <a:off x="4672243" y="4724874"/>
              <a:ext cx="14781" cy="24087"/>
            </a:xfrm>
            <a:custGeom>
              <a:avLst/>
              <a:gdLst/>
              <a:ahLst/>
              <a:cxnLst/>
              <a:rect l="l" t="t" r="r" b="b"/>
              <a:pathLst>
                <a:path w="162" h="264" extrusionOk="0">
                  <a:moveTo>
                    <a:pt x="90" y="0"/>
                  </a:moveTo>
                  <a:cubicBezTo>
                    <a:pt x="81" y="0"/>
                    <a:pt x="72" y="3"/>
                    <a:pt x="63" y="7"/>
                  </a:cubicBezTo>
                  <a:cubicBezTo>
                    <a:pt x="54" y="16"/>
                    <a:pt x="46" y="34"/>
                    <a:pt x="37" y="43"/>
                  </a:cubicBezTo>
                  <a:cubicBezTo>
                    <a:pt x="28" y="96"/>
                    <a:pt x="19" y="141"/>
                    <a:pt x="1" y="185"/>
                  </a:cubicBezTo>
                  <a:cubicBezTo>
                    <a:pt x="1" y="194"/>
                    <a:pt x="1" y="221"/>
                    <a:pt x="10" y="230"/>
                  </a:cubicBezTo>
                  <a:cubicBezTo>
                    <a:pt x="19" y="239"/>
                    <a:pt x="28" y="257"/>
                    <a:pt x="46" y="257"/>
                  </a:cubicBezTo>
                  <a:cubicBezTo>
                    <a:pt x="54" y="261"/>
                    <a:pt x="63" y="263"/>
                    <a:pt x="71" y="263"/>
                  </a:cubicBezTo>
                  <a:cubicBezTo>
                    <a:pt x="79" y="263"/>
                    <a:pt x="86" y="261"/>
                    <a:pt x="90" y="257"/>
                  </a:cubicBezTo>
                  <a:cubicBezTo>
                    <a:pt x="108" y="248"/>
                    <a:pt x="117" y="230"/>
                    <a:pt x="117" y="212"/>
                  </a:cubicBezTo>
                  <a:cubicBezTo>
                    <a:pt x="135" y="168"/>
                    <a:pt x="144" y="123"/>
                    <a:pt x="162" y="78"/>
                  </a:cubicBezTo>
                  <a:cubicBezTo>
                    <a:pt x="162" y="61"/>
                    <a:pt x="162" y="43"/>
                    <a:pt x="153" y="34"/>
                  </a:cubicBezTo>
                  <a:cubicBezTo>
                    <a:pt x="144" y="16"/>
                    <a:pt x="126" y="7"/>
                    <a:pt x="117" y="7"/>
                  </a:cubicBezTo>
                  <a:cubicBezTo>
                    <a:pt x="108" y="3"/>
                    <a:pt x="9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338;p32"/>
            <p:cNvSpPr/>
            <p:nvPr/>
          </p:nvSpPr>
          <p:spPr>
            <a:xfrm>
              <a:off x="4900152" y="4723232"/>
              <a:ext cx="13959" cy="18613"/>
            </a:xfrm>
            <a:custGeom>
              <a:avLst/>
              <a:gdLst/>
              <a:ahLst/>
              <a:cxnLst/>
              <a:rect l="l" t="t" r="r" b="b"/>
              <a:pathLst>
                <a:path w="153" h="204" extrusionOk="0">
                  <a:moveTo>
                    <a:pt x="60" y="0"/>
                  </a:moveTo>
                  <a:cubicBezTo>
                    <a:pt x="57" y="0"/>
                    <a:pt x="54" y="3"/>
                    <a:pt x="54" y="7"/>
                  </a:cubicBezTo>
                  <a:cubicBezTo>
                    <a:pt x="37" y="7"/>
                    <a:pt x="19" y="16"/>
                    <a:pt x="10" y="34"/>
                  </a:cubicBezTo>
                  <a:cubicBezTo>
                    <a:pt x="10" y="52"/>
                    <a:pt x="1" y="61"/>
                    <a:pt x="10" y="79"/>
                  </a:cubicBezTo>
                  <a:cubicBezTo>
                    <a:pt x="10" y="105"/>
                    <a:pt x="19" y="132"/>
                    <a:pt x="28" y="159"/>
                  </a:cubicBezTo>
                  <a:cubicBezTo>
                    <a:pt x="28" y="168"/>
                    <a:pt x="37" y="177"/>
                    <a:pt x="37" y="177"/>
                  </a:cubicBezTo>
                  <a:cubicBezTo>
                    <a:pt x="45" y="186"/>
                    <a:pt x="45" y="194"/>
                    <a:pt x="54" y="194"/>
                  </a:cubicBezTo>
                  <a:cubicBezTo>
                    <a:pt x="63" y="194"/>
                    <a:pt x="72" y="203"/>
                    <a:pt x="81" y="203"/>
                  </a:cubicBezTo>
                  <a:lnTo>
                    <a:pt x="99" y="203"/>
                  </a:lnTo>
                  <a:cubicBezTo>
                    <a:pt x="117" y="194"/>
                    <a:pt x="135" y="186"/>
                    <a:pt x="135" y="177"/>
                  </a:cubicBezTo>
                  <a:cubicBezTo>
                    <a:pt x="144" y="159"/>
                    <a:pt x="153" y="141"/>
                    <a:pt x="144" y="123"/>
                  </a:cubicBezTo>
                  <a:cubicBezTo>
                    <a:pt x="135" y="96"/>
                    <a:pt x="135" y="70"/>
                    <a:pt x="126" y="52"/>
                  </a:cubicBezTo>
                  <a:cubicBezTo>
                    <a:pt x="126" y="43"/>
                    <a:pt x="117" y="34"/>
                    <a:pt x="117" y="25"/>
                  </a:cubicBezTo>
                  <a:cubicBezTo>
                    <a:pt x="108" y="16"/>
                    <a:pt x="108" y="16"/>
                    <a:pt x="99" y="7"/>
                  </a:cubicBezTo>
                  <a:lnTo>
                    <a:pt x="72" y="7"/>
                  </a:lnTo>
                  <a:cubicBezTo>
                    <a:pt x="68" y="3"/>
                    <a:pt x="63" y="0"/>
                    <a:pt x="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339;p32"/>
            <p:cNvSpPr/>
            <p:nvPr/>
          </p:nvSpPr>
          <p:spPr>
            <a:xfrm>
              <a:off x="4977521" y="4716481"/>
              <a:ext cx="14689" cy="18065"/>
            </a:xfrm>
            <a:custGeom>
              <a:avLst/>
              <a:gdLst/>
              <a:ahLst/>
              <a:cxnLst/>
              <a:rect l="l" t="t" r="r" b="b"/>
              <a:pathLst>
                <a:path w="161" h="198" extrusionOk="0">
                  <a:moveTo>
                    <a:pt x="54" y="1"/>
                  </a:moveTo>
                  <a:cubicBezTo>
                    <a:pt x="45" y="1"/>
                    <a:pt x="36" y="1"/>
                    <a:pt x="27" y="10"/>
                  </a:cubicBezTo>
                  <a:cubicBezTo>
                    <a:pt x="18" y="10"/>
                    <a:pt x="0" y="28"/>
                    <a:pt x="0" y="45"/>
                  </a:cubicBezTo>
                  <a:cubicBezTo>
                    <a:pt x="0" y="45"/>
                    <a:pt x="0" y="54"/>
                    <a:pt x="0" y="54"/>
                  </a:cubicBezTo>
                  <a:cubicBezTo>
                    <a:pt x="0" y="72"/>
                    <a:pt x="0" y="81"/>
                    <a:pt x="9" y="90"/>
                  </a:cubicBezTo>
                  <a:cubicBezTo>
                    <a:pt x="18" y="117"/>
                    <a:pt x="36" y="144"/>
                    <a:pt x="45" y="170"/>
                  </a:cubicBezTo>
                  <a:cubicBezTo>
                    <a:pt x="45" y="170"/>
                    <a:pt x="54" y="179"/>
                    <a:pt x="63" y="188"/>
                  </a:cubicBezTo>
                  <a:cubicBezTo>
                    <a:pt x="63" y="188"/>
                    <a:pt x="72" y="197"/>
                    <a:pt x="81" y="197"/>
                  </a:cubicBezTo>
                  <a:lnTo>
                    <a:pt x="107" y="197"/>
                  </a:lnTo>
                  <a:cubicBezTo>
                    <a:pt x="116" y="197"/>
                    <a:pt x="125" y="197"/>
                    <a:pt x="125" y="188"/>
                  </a:cubicBezTo>
                  <a:cubicBezTo>
                    <a:pt x="143" y="179"/>
                    <a:pt x="152" y="170"/>
                    <a:pt x="161" y="153"/>
                  </a:cubicBezTo>
                  <a:cubicBezTo>
                    <a:pt x="161" y="144"/>
                    <a:pt x="161" y="144"/>
                    <a:pt x="161" y="135"/>
                  </a:cubicBezTo>
                  <a:cubicBezTo>
                    <a:pt x="161" y="126"/>
                    <a:pt x="161" y="117"/>
                    <a:pt x="152" y="108"/>
                  </a:cubicBezTo>
                  <a:cubicBezTo>
                    <a:pt x="134" y="81"/>
                    <a:pt x="125" y="54"/>
                    <a:pt x="116" y="28"/>
                  </a:cubicBezTo>
                  <a:cubicBezTo>
                    <a:pt x="107" y="19"/>
                    <a:pt x="107" y="19"/>
                    <a:pt x="98" y="10"/>
                  </a:cubicBezTo>
                  <a:cubicBezTo>
                    <a:pt x="90" y="1"/>
                    <a:pt x="81" y="1"/>
                    <a:pt x="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340;p32"/>
            <p:cNvSpPr/>
            <p:nvPr/>
          </p:nvSpPr>
          <p:spPr>
            <a:xfrm>
              <a:off x="5067025" y="4694766"/>
              <a:ext cx="19616" cy="23813"/>
            </a:xfrm>
            <a:custGeom>
              <a:avLst/>
              <a:gdLst/>
              <a:ahLst/>
              <a:cxnLst/>
              <a:rect l="l" t="t" r="r" b="b"/>
              <a:pathLst>
                <a:path w="215" h="261" extrusionOk="0">
                  <a:moveTo>
                    <a:pt x="63" y="0"/>
                  </a:moveTo>
                  <a:cubicBezTo>
                    <a:pt x="54" y="0"/>
                    <a:pt x="45" y="2"/>
                    <a:pt x="36" y="7"/>
                  </a:cubicBezTo>
                  <a:cubicBezTo>
                    <a:pt x="10" y="25"/>
                    <a:pt x="1" y="60"/>
                    <a:pt x="19" y="96"/>
                  </a:cubicBezTo>
                  <a:lnTo>
                    <a:pt x="99" y="230"/>
                  </a:lnTo>
                  <a:cubicBezTo>
                    <a:pt x="99" y="239"/>
                    <a:pt x="117" y="257"/>
                    <a:pt x="134" y="257"/>
                  </a:cubicBezTo>
                  <a:cubicBezTo>
                    <a:pt x="137" y="259"/>
                    <a:pt x="140" y="260"/>
                    <a:pt x="144" y="260"/>
                  </a:cubicBezTo>
                  <a:cubicBezTo>
                    <a:pt x="154" y="260"/>
                    <a:pt x="166" y="254"/>
                    <a:pt x="179" y="248"/>
                  </a:cubicBezTo>
                  <a:cubicBezTo>
                    <a:pt x="206" y="230"/>
                    <a:pt x="215" y="194"/>
                    <a:pt x="197" y="167"/>
                  </a:cubicBezTo>
                  <a:cubicBezTo>
                    <a:pt x="179" y="123"/>
                    <a:pt x="152" y="78"/>
                    <a:pt x="126" y="34"/>
                  </a:cubicBezTo>
                  <a:cubicBezTo>
                    <a:pt x="117" y="16"/>
                    <a:pt x="99" y="7"/>
                    <a:pt x="90" y="7"/>
                  </a:cubicBezTo>
                  <a:cubicBezTo>
                    <a:pt x="81" y="2"/>
                    <a:pt x="72" y="0"/>
                    <a:pt x="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341;p32"/>
            <p:cNvSpPr/>
            <p:nvPr/>
          </p:nvSpPr>
          <p:spPr>
            <a:xfrm>
              <a:off x="4308481" y="3931113"/>
              <a:ext cx="30200" cy="19890"/>
            </a:xfrm>
            <a:custGeom>
              <a:avLst/>
              <a:gdLst/>
              <a:ahLst/>
              <a:cxnLst/>
              <a:rect l="l" t="t" r="r" b="b"/>
              <a:pathLst>
                <a:path w="331" h="218" extrusionOk="0">
                  <a:moveTo>
                    <a:pt x="54" y="0"/>
                  </a:moveTo>
                  <a:cubicBezTo>
                    <a:pt x="36" y="9"/>
                    <a:pt x="18" y="18"/>
                    <a:pt x="18" y="27"/>
                  </a:cubicBezTo>
                  <a:cubicBezTo>
                    <a:pt x="0" y="63"/>
                    <a:pt x="9" y="98"/>
                    <a:pt x="36" y="116"/>
                  </a:cubicBezTo>
                  <a:cubicBezTo>
                    <a:pt x="98" y="143"/>
                    <a:pt x="170" y="179"/>
                    <a:pt x="232" y="205"/>
                  </a:cubicBezTo>
                  <a:cubicBezTo>
                    <a:pt x="245" y="212"/>
                    <a:pt x="253" y="218"/>
                    <a:pt x="263" y="218"/>
                  </a:cubicBezTo>
                  <a:cubicBezTo>
                    <a:pt x="267" y="218"/>
                    <a:pt x="272" y="217"/>
                    <a:pt x="277" y="214"/>
                  </a:cubicBezTo>
                  <a:cubicBezTo>
                    <a:pt x="295" y="214"/>
                    <a:pt x="312" y="196"/>
                    <a:pt x="312" y="187"/>
                  </a:cubicBezTo>
                  <a:cubicBezTo>
                    <a:pt x="330" y="161"/>
                    <a:pt x="321" y="116"/>
                    <a:pt x="295" y="107"/>
                  </a:cubicBezTo>
                  <a:cubicBezTo>
                    <a:pt x="232" y="71"/>
                    <a:pt x="161" y="45"/>
                    <a:pt x="98" y="9"/>
                  </a:cubicBezTo>
                  <a:cubicBezTo>
                    <a:pt x="81" y="0"/>
                    <a:pt x="72" y="0"/>
                    <a:pt x="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342;p32"/>
            <p:cNvSpPr/>
            <p:nvPr/>
          </p:nvSpPr>
          <p:spPr>
            <a:xfrm>
              <a:off x="4349173" y="3831756"/>
              <a:ext cx="24452" cy="14781"/>
            </a:xfrm>
            <a:custGeom>
              <a:avLst/>
              <a:gdLst/>
              <a:ahLst/>
              <a:cxnLst/>
              <a:rect l="l" t="t" r="r" b="b"/>
              <a:pathLst>
                <a:path w="268" h="162" extrusionOk="0">
                  <a:moveTo>
                    <a:pt x="90" y="1"/>
                  </a:moveTo>
                  <a:cubicBezTo>
                    <a:pt x="72" y="1"/>
                    <a:pt x="54" y="1"/>
                    <a:pt x="36" y="10"/>
                  </a:cubicBezTo>
                  <a:cubicBezTo>
                    <a:pt x="27" y="19"/>
                    <a:pt x="9" y="28"/>
                    <a:pt x="9" y="45"/>
                  </a:cubicBezTo>
                  <a:cubicBezTo>
                    <a:pt x="0" y="72"/>
                    <a:pt x="18" y="108"/>
                    <a:pt x="54" y="117"/>
                  </a:cubicBezTo>
                  <a:cubicBezTo>
                    <a:pt x="98" y="135"/>
                    <a:pt x="143" y="143"/>
                    <a:pt x="188" y="161"/>
                  </a:cubicBezTo>
                  <a:cubicBezTo>
                    <a:pt x="205" y="161"/>
                    <a:pt x="223" y="161"/>
                    <a:pt x="232" y="152"/>
                  </a:cubicBezTo>
                  <a:cubicBezTo>
                    <a:pt x="250" y="143"/>
                    <a:pt x="259" y="126"/>
                    <a:pt x="268" y="117"/>
                  </a:cubicBezTo>
                  <a:cubicBezTo>
                    <a:pt x="268" y="81"/>
                    <a:pt x="250" y="45"/>
                    <a:pt x="223" y="36"/>
                  </a:cubicBezTo>
                  <a:lnTo>
                    <a:pt x="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343;p32"/>
            <p:cNvSpPr/>
            <p:nvPr/>
          </p:nvSpPr>
          <p:spPr>
            <a:xfrm>
              <a:off x="4461485" y="3602752"/>
              <a:ext cx="29379" cy="18704"/>
            </a:xfrm>
            <a:custGeom>
              <a:avLst/>
              <a:gdLst/>
              <a:ahLst/>
              <a:cxnLst/>
              <a:rect l="l" t="t" r="r" b="b"/>
              <a:pathLst>
                <a:path w="322" h="205" extrusionOk="0">
                  <a:moveTo>
                    <a:pt x="65" y="0"/>
                  </a:moveTo>
                  <a:cubicBezTo>
                    <a:pt x="53" y="0"/>
                    <a:pt x="42" y="7"/>
                    <a:pt x="36" y="13"/>
                  </a:cubicBezTo>
                  <a:cubicBezTo>
                    <a:pt x="18" y="22"/>
                    <a:pt x="9" y="31"/>
                    <a:pt x="0" y="49"/>
                  </a:cubicBezTo>
                  <a:cubicBezTo>
                    <a:pt x="0" y="66"/>
                    <a:pt x="0" y="84"/>
                    <a:pt x="9" y="93"/>
                  </a:cubicBezTo>
                  <a:cubicBezTo>
                    <a:pt x="18" y="111"/>
                    <a:pt x="27" y="120"/>
                    <a:pt x="45" y="120"/>
                  </a:cubicBezTo>
                  <a:cubicBezTo>
                    <a:pt x="107" y="147"/>
                    <a:pt x="179" y="173"/>
                    <a:pt x="241" y="200"/>
                  </a:cubicBezTo>
                  <a:cubicBezTo>
                    <a:pt x="244" y="203"/>
                    <a:pt x="249" y="204"/>
                    <a:pt x="255" y="204"/>
                  </a:cubicBezTo>
                  <a:cubicBezTo>
                    <a:pt x="266" y="204"/>
                    <a:pt x="280" y="200"/>
                    <a:pt x="286" y="200"/>
                  </a:cubicBezTo>
                  <a:cubicBezTo>
                    <a:pt x="304" y="191"/>
                    <a:pt x="313" y="173"/>
                    <a:pt x="313" y="156"/>
                  </a:cubicBezTo>
                  <a:cubicBezTo>
                    <a:pt x="322" y="147"/>
                    <a:pt x="322" y="129"/>
                    <a:pt x="313" y="111"/>
                  </a:cubicBezTo>
                  <a:cubicBezTo>
                    <a:pt x="304" y="102"/>
                    <a:pt x="286" y="93"/>
                    <a:pt x="268" y="84"/>
                  </a:cubicBezTo>
                  <a:cubicBezTo>
                    <a:pt x="206" y="57"/>
                    <a:pt x="143" y="31"/>
                    <a:pt x="81" y="4"/>
                  </a:cubicBezTo>
                  <a:cubicBezTo>
                    <a:pt x="75" y="1"/>
                    <a:pt x="70" y="0"/>
                    <a:pt x="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344;p32"/>
            <p:cNvSpPr/>
            <p:nvPr/>
          </p:nvSpPr>
          <p:spPr>
            <a:xfrm>
              <a:off x="5180980" y="3434602"/>
              <a:ext cx="22080" cy="23631"/>
            </a:xfrm>
            <a:custGeom>
              <a:avLst/>
              <a:gdLst/>
              <a:ahLst/>
              <a:cxnLst/>
              <a:rect l="l" t="t" r="r" b="b"/>
              <a:pathLst>
                <a:path w="242" h="259" extrusionOk="0">
                  <a:moveTo>
                    <a:pt x="179" y="0"/>
                  </a:moveTo>
                  <a:cubicBezTo>
                    <a:pt x="161" y="9"/>
                    <a:pt x="143" y="9"/>
                    <a:pt x="134" y="18"/>
                  </a:cubicBezTo>
                  <a:cubicBezTo>
                    <a:pt x="99" y="72"/>
                    <a:pt x="63" y="116"/>
                    <a:pt x="18" y="161"/>
                  </a:cubicBezTo>
                  <a:cubicBezTo>
                    <a:pt x="10" y="170"/>
                    <a:pt x="1" y="188"/>
                    <a:pt x="1" y="205"/>
                  </a:cubicBezTo>
                  <a:cubicBezTo>
                    <a:pt x="1" y="214"/>
                    <a:pt x="10" y="232"/>
                    <a:pt x="18" y="241"/>
                  </a:cubicBezTo>
                  <a:cubicBezTo>
                    <a:pt x="36" y="259"/>
                    <a:pt x="45" y="259"/>
                    <a:pt x="63" y="259"/>
                  </a:cubicBezTo>
                  <a:cubicBezTo>
                    <a:pt x="81" y="259"/>
                    <a:pt x="99" y="259"/>
                    <a:pt x="108" y="241"/>
                  </a:cubicBezTo>
                  <a:cubicBezTo>
                    <a:pt x="143" y="197"/>
                    <a:pt x="188" y="152"/>
                    <a:pt x="224" y="107"/>
                  </a:cubicBezTo>
                  <a:cubicBezTo>
                    <a:pt x="233" y="98"/>
                    <a:pt x="241" y="81"/>
                    <a:pt x="241" y="63"/>
                  </a:cubicBezTo>
                  <a:cubicBezTo>
                    <a:pt x="241" y="54"/>
                    <a:pt x="233" y="36"/>
                    <a:pt x="224" y="18"/>
                  </a:cubicBezTo>
                  <a:cubicBezTo>
                    <a:pt x="215" y="9"/>
                    <a:pt x="197" y="0"/>
                    <a:pt x="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45;p32"/>
            <p:cNvSpPr/>
            <p:nvPr/>
          </p:nvSpPr>
          <p:spPr>
            <a:xfrm>
              <a:off x="5108538" y="3429675"/>
              <a:ext cx="14781" cy="19616"/>
            </a:xfrm>
            <a:custGeom>
              <a:avLst/>
              <a:gdLst/>
              <a:ahLst/>
              <a:cxnLst/>
              <a:rect l="l" t="t" r="r" b="b"/>
              <a:pathLst>
                <a:path w="162" h="215" extrusionOk="0">
                  <a:moveTo>
                    <a:pt x="117" y="1"/>
                  </a:moveTo>
                  <a:cubicBezTo>
                    <a:pt x="99" y="1"/>
                    <a:pt x="81" y="1"/>
                    <a:pt x="63" y="10"/>
                  </a:cubicBezTo>
                  <a:lnTo>
                    <a:pt x="54" y="19"/>
                  </a:lnTo>
                  <a:cubicBezTo>
                    <a:pt x="45" y="28"/>
                    <a:pt x="45" y="36"/>
                    <a:pt x="36" y="45"/>
                  </a:cubicBezTo>
                  <a:cubicBezTo>
                    <a:pt x="27" y="72"/>
                    <a:pt x="10" y="108"/>
                    <a:pt x="1" y="144"/>
                  </a:cubicBezTo>
                  <a:cubicBezTo>
                    <a:pt x="1" y="144"/>
                    <a:pt x="1" y="152"/>
                    <a:pt x="1" y="161"/>
                  </a:cubicBezTo>
                  <a:cubicBezTo>
                    <a:pt x="1" y="170"/>
                    <a:pt x="1" y="179"/>
                    <a:pt x="10" y="188"/>
                  </a:cubicBezTo>
                  <a:cubicBezTo>
                    <a:pt x="10" y="197"/>
                    <a:pt x="27" y="215"/>
                    <a:pt x="45" y="215"/>
                  </a:cubicBezTo>
                  <a:cubicBezTo>
                    <a:pt x="54" y="215"/>
                    <a:pt x="72" y="215"/>
                    <a:pt x="90" y="206"/>
                  </a:cubicBezTo>
                  <a:lnTo>
                    <a:pt x="99" y="197"/>
                  </a:lnTo>
                  <a:cubicBezTo>
                    <a:pt x="108" y="188"/>
                    <a:pt x="117" y="179"/>
                    <a:pt x="117" y="170"/>
                  </a:cubicBezTo>
                  <a:cubicBezTo>
                    <a:pt x="134" y="144"/>
                    <a:pt x="143" y="108"/>
                    <a:pt x="152" y="72"/>
                  </a:cubicBezTo>
                  <a:cubicBezTo>
                    <a:pt x="161" y="63"/>
                    <a:pt x="161" y="63"/>
                    <a:pt x="161" y="54"/>
                  </a:cubicBezTo>
                  <a:cubicBezTo>
                    <a:pt x="161" y="45"/>
                    <a:pt x="152" y="36"/>
                    <a:pt x="152" y="28"/>
                  </a:cubicBezTo>
                  <a:cubicBezTo>
                    <a:pt x="143" y="19"/>
                    <a:pt x="126" y="1"/>
                    <a:pt x="1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46;p32"/>
            <p:cNvSpPr/>
            <p:nvPr/>
          </p:nvSpPr>
          <p:spPr>
            <a:xfrm>
              <a:off x="4380102" y="3874090"/>
              <a:ext cx="16332" cy="14781"/>
            </a:xfrm>
            <a:custGeom>
              <a:avLst/>
              <a:gdLst/>
              <a:ahLst/>
              <a:cxnLst/>
              <a:rect l="l" t="t" r="r" b="b"/>
              <a:pathLst>
                <a:path w="179" h="162" extrusionOk="0">
                  <a:moveTo>
                    <a:pt x="45" y="1"/>
                  </a:moveTo>
                  <a:cubicBezTo>
                    <a:pt x="36" y="10"/>
                    <a:pt x="27" y="10"/>
                    <a:pt x="27" y="18"/>
                  </a:cubicBezTo>
                  <a:cubicBezTo>
                    <a:pt x="18" y="18"/>
                    <a:pt x="9" y="27"/>
                    <a:pt x="9" y="36"/>
                  </a:cubicBezTo>
                  <a:cubicBezTo>
                    <a:pt x="9" y="36"/>
                    <a:pt x="0" y="45"/>
                    <a:pt x="0" y="45"/>
                  </a:cubicBezTo>
                  <a:cubicBezTo>
                    <a:pt x="0" y="54"/>
                    <a:pt x="0" y="72"/>
                    <a:pt x="0" y="81"/>
                  </a:cubicBezTo>
                  <a:cubicBezTo>
                    <a:pt x="0" y="81"/>
                    <a:pt x="9" y="90"/>
                    <a:pt x="9" y="99"/>
                  </a:cubicBezTo>
                  <a:cubicBezTo>
                    <a:pt x="9" y="108"/>
                    <a:pt x="18" y="108"/>
                    <a:pt x="27" y="117"/>
                  </a:cubicBezTo>
                  <a:cubicBezTo>
                    <a:pt x="45" y="126"/>
                    <a:pt x="72" y="143"/>
                    <a:pt x="90" y="152"/>
                  </a:cubicBezTo>
                  <a:cubicBezTo>
                    <a:pt x="98" y="161"/>
                    <a:pt x="98" y="161"/>
                    <a:pt x="107" y="161"/>
                  </a:cubicBezTo>
                  <a:lnTo>
                    <a:pt x="134" y="161"/>
                  </a:lnTo>
                  <a:cubicBezTo>
                    <a:pt x="143" y="161"/>
                    <a:pt x="152" y="152"/>
                    <a:pt x="152" y="152"/>
                  </a:cubicBezTo>
                  <a:cubicBezTo>
                    <a:pt x="161" y="143"/>
                    <a:pt x="170" y="143"/>
                    <a:pt x="170" y="134"/>
                  </a:cubicBezTo>
                  <a:cubicBezTo>
                    <a:pt x="170" y="126"/>
                    <a:pt x="179" y="126"/>
                    <a:pt x="179" y="117"/>
                  </a:cubicBezTo>
                  <a:cubicBezTo>
                    <a:pt x="179" y="108"/>
                    <a:pt x="179" y="99"/>
                    <a:pt x="179" y="90"/>
                  </a:cubicBezTo>
                  <a:cubicBezTo>
                    <a:pt x="179" y="81"/>
                    <a:pt x="170" y="72"/>
                    <a:pt x="170" y="72"/>
                  </a:cubicBezTo>
                  <a:cubicBezTo>
                    <a:pt x="170" y="63"/>
                    <a:pt x="161" y="54"/>
                    <a:pt x="152" y="45"/>
                  </a:cubicBezTo>
                  <a:lnTo>
                    <a:pt x="90" y="10"/>
                  </a:lnTo>
                  <a:cubicBezTo>
                    <a:pt x="81" y="10"/>
                    <a:pt x="81" y="1"/>
                    <a:pt x="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47;p32"/>
            <p:cNvSpPr/>
            <p:nvPr/>
          </p:nvSpPr>
          <p:spPr>
            <a:xfrm>
              <a:off x="5100417" y="4711189"/>
              <a:ext cx="17974" cy="24908"/>
            </a:xfrm>
            <a:custGeom>
              <a:avLst/>
              <a:gdLst/>
              <a:ahLst/>
              <a:cxnLst/>
              <a:rect l="l" t="t" r="r" b="b"/>
              <a:pathLst>
                <a:path w="197" h="273" extrusionOk="0">
                  <a:moveTo>
                    <a:pt x="68" y="1"/>
                  </a:moveTo>
                  <a:cubicBezTo>
                    <a:pt x="52" y="1"/>
                    <a:pt x="36" y="5"/>
                    <a:pt x="27" y="14"/>
                  </a:cubicBezTo>
                  <a:cubicBezTo>
                    <a:pt x="0" y="41"/>
                    <a:pt x="0" y="77"/>
                    <a:pt x="27" y="103"/>
                  </a:cubicBezTo>
                  <a:cubicBezTo>
                    <a:pt x="27" y="103"/>
                    <a:pt x="27" y="103"/>
                    <a:pt x="27" y="103"/>
                  </a:cubicBezTo>
                  <a:lnTo>
                    <a:pt x="27" y="103"/>
                  </a:lnTo>
                  <a:cubicBezTo>
                    <a:pt x="27" y="112"/>
                    <a:pt x="36" y="112"/>
                    <a:pt x="36" y="121"/>
                  </a:cubicBezTo>
                  <a:cubicBezTo>
                    <a:pt x="36" y="116"/>
                    <a:pt x="36" y="114"/>
                    <a:pt x="34" y="111"/>
                  </a:cubicBezTo>
                  <a:lnTo>
                    <a:pt x="34" y="111"/>
                  </a:lnTo>
                  <a:cubicBezTo>
                    <a:pt x="47" y="126"/>
                    <a:pt x="55" y="142"/>
                    <a:pt x="63" y="157"/>
                  </a:cubicBezTo>
                  <a:cubicBezTo>
                    <a:pt x="63" y="157"/>
                    <a:pt x="54" y="148"/>
                    <a:pt x="54" y="148"/>
                  </a:cubicBezTo>
                  <a:lnTo>
                    <a:pt x="54" y="148"/>
                  </a:lnTo>
                  <a:cubicBezTo>
                    <a:pt x="63" y="166"/>
                    <a:pt x="72" y="184"/>
                    <a:pt x="72" y="202"/>
                  </a:cubicBezTo>
                  <a:cubicBezTo>
                    <a:pt x="72" y="205"/>
                    <a:pt x="72" y="208"/>
                    <a:pt x="72" y="211"/>
                  </a:cubicBezTo>
                  <a:cubicBezTo>
                    <a:pt x="72" y="228"/>
                    <a:pt x="81" y="246"/>
                    <a:pt x="90" y="255"/>
                  </a:cubicBezTo>
                  <a:cubicBezTo>
                    <a:pt x="99" y="264"/>
                    <a:pt x="116" y="273"/>
                    <a:pt x="134" y="273"/>
                  </a:cubicBezTo>
                  <a:cubicBezTo>
                    <a:pt x="161" y="273"/>
                    <a:pt x="197" y="246"/>
                    <a:pt x="197" y="211"/>
                  </a:cubicBezTo>
                  <a:cubicBezTo>
                    <a:pt x="188" y="139"/>
                    <a:pt x="161" y="68"/>
                    <a:pt x="116" y="14"/>
                  </a:cubicBezTo>
                  <a:cubicBezTo>
                    <a:pt x="103" y="5"/>
                    <a:pt x="85" y="1"/>
                    <a:pt x="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48;p32"/>
            <p:cNvSpPr/>
            <p:nvPr/>
          </p:nvSpPr>
          <p:spPr>
            <a:xfrm>
              <a:off x="4542869" y="4568403"/>
              <a:ext cx="171801" cy="191691"/>
            </a:xfrm>
            <a:custGeom>
              <a:avLst/>
              <a:gdLst/>
              <a:ahLst/>
              <a:cxnLst/>
              <a:rect l="l" t="t" r="r" b="b"/>
              <a:pathLst>
                <a:path w="1883" h="2101" extrusionOk="0">
                  <a:moveTo>
                    <a:pt x="259" y="0"/>
                  </a:moveTo>
                  <a:cubicBezTo>
                    <a:pt x="259" y="0"/>
                    <a:pt x="197" y="232"/>
                    <a:pt x="152" y="536"/>
                  </a:cubicBezTo>
                  <a:cubicBezTo>
                    <a:pt x="63" y="1115"/>
                    <a:pt x="1" y="1972"/>
                    <a:pt x="420" y="2088"/>
                  </a:cubicBezTo>
                  <a:cubicBezTo>
                    <a:pt x="451" y="2096"/>
                    <a:pt x="483" y="2100"/>
                    <a:pt x="515" y="2100"/>
                  </a:cubicBezTo>
                  <a:cubicBezTo>
                    <a:pt x="852" y="2100"/>
                    <a:pt x="1240" y="1657"/>
                    <a:pt x="1517" y="1258"/>
                  </a:cubicBezTo>
                  <a:cubicBezTo>
                    <a:pt x="1740" y="937"/>
                    <a:pt x="1883" y="651"/>
                    <a:pt x="1883" y="651"/>
                  </a:cubicBezTo>
                  <a:lnTo>
                    <a:pt x="2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9;p32"/>
            <p:cNvSpPr/>
            <p:nvPr/>
          </p:nvSpPr>
          <p:spPr>
            <a:xfrm>
              <a:off x="4556737" y="4568403"/>
              <a:ext cx="157933" cy="114868"/>
            </a:xfrm>
            <a:custGeom>
              <a:avLst/>
              <a:gdLst/>
              <a:ahLst/>
              <a:cxnLst/>
              <a:rect l="l" t="t" r="r" b="b"/>
              <a:pathLst>
                <a:path w="1731" h="1259" extrusionOk="0">
                  <a:moveTo>
                    <a:pt x="107" y="0"/>
                  </a:moveTo>
                  <a:cubicBezTo>
                    <a:pt x="107" y="0"/>
                    <a:pt x="45" y="232"/>
                    <a:pt x="0" y="536"/>
                  </a:cubicBezTo>
                  <a:cubicBezTo>
                    <a:pt x="268" y="759"/>
                    <a:pt x="732" y="1071"/>
                    <a:pt x="1365" y="1258"/>
                  </a:cubicBezTo>
                  <a:cubicBezTo>
                    <a:pt x="1588" y="937"/>
                    <a:pt x="1731" y="651"/>
                    <a:pt x="1731" y="65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0;p32"/>
            <p:cNvSpPr/>
            <p:nvPr/>
          </p:nvSpPr>
          <p:spPr>
            <a:xfrm>
              <a:off x="5075145" y="4570045"/>
              <a:ext cx="172713" cy="191691"/>
            </a:xfrm>
            <a:custGeom>
              <a:avLst/>
              <a:gdLst/>
              <a:ahLst/>
              <a:cxnLst/>
              <a:rect l="l" t="t" r="r" b="b"/>
              <a:pathLst>
                <a:path w="1893" h="2101" extrusionOk="0">
                  <a:moveTo>
                    <a:pt x="1633" y="0"/>
                  </a:moveTo>
                  <a:lnTo>
                    <a:pt x="1" y="651"/>
                  </a:lnTo>
                  <a:cubicBezTo>
                    <a:pt x="1" y="651"/>
                    <a:pt x="153" y="937"/>
                    <a:pt x="376" y="1258"/>
                  </a:cubicBezTo>
                  <a:cubicBezTo>
                    <a:pt x="652" y="1657"/>
                    <a:pt x="1033" y="2100"/>
                    <a:pt x="1376" y="2100"/>
                  </a:cubicBezTo>
                  <a:cubicBezTo>
                    <a:pt x="1408" y="2100"/>
                    <a:pt x="1441" y="2096"/>
                    <a:pt x="1473" y="2088"/>
                  </a:cubicBezTo>
                  <a:cubicBezTo>
                    <a:pt x="1892" y="1972"/>
                    <a:pt x="1830" y="1115"/>
                    <a:pt x="1740" y="535"/>
                  </a:cubicBezTo>
                  <a:cubicBezTo>
                    <a:pt x="1687" y="232"/>
                    <a:pt x="1633" y="0"/>
                    <a:pt x="16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51;p32"/>
            <p:cNvSpPr/>
            <p:nvPr/>
          </p:nvSpPr>
          <p:spPr>
            <a:xfrm>
              <a:off x="5075145" y="4570045"/>
              <a:ext cx="158845" cy="114777"/>
            </a:xfrm>
            <a:custGeom>
              <a:avLst/>
              <a:gdLst/>
              <a:ahLst/>
              <a:cxnLst/>
              <a:rect l="l" t="t" r="r" b="b"/>
              <a:pathLst>
                <a:path w="1741" h="1258" extrusionOk="0">
                  <a:moveTo>
                    <a:pt x="1633" y="0"/>
                  </a:moveTo>
                  <a:lnTo>
                    <a:pt x="1" y="651"/>
                  </a:lnTo>
                  <a:cubicBezTo>
                    <a:pt x="1" y="651"/>
                    <a:pt x="153" y="937"/>
                    <a:pt x="376" y="1258"/>
                  </a:cubicBezTo>
                  <a:cubicBezTo>
                    <a:pt x="1009" y="1071"/>
                    <a:pt x="1464" y="758"/>
                    <a:pt x="1740" y="535"/>
                  </a:cubicBezTo>
                  <a:cubicBezTo>
                    <a:pt x="1687" y="232"/>
                    <a:pt x="1633" y="0"/>
                    <a:pt x="1633" y="0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52;p32"/>
            <p:cNvSpPr/>
            <p:nvPr/>
          </p:nvSpPr>
          <p:spPr>
            <a:xfrm>
              <a:off x="4409389" y="3446736"/>
              <a:ext cx="966208" cy="1231619"/>
            </a:xfrm>
            <a:custGeom>
              <a:avLst/>
              <a:gdLst/>
              <a:ahLst/>
              <a:cxnLst/>
              <a:rect l="l" t="t" r="r" b="b"/>
              <a:pathLst>
                <a:path w="10590" h="13499" extrusionOk="0">
                  <a:moveTo>
                    <a:pt x="5135" y="1"/>
                  </a:moveTo>
                  <a:cubicBezTo>
                    <a:pt x="4571" y="1"/>
                    <a:pt x="3498" y="36"/>
                    <a:pt x="2623" y="688"/>
                  </a:cubicBezTo>
                  <a:cubicBezTo>
                    <a:pt x="2623" y="688"/>
                    <a:pt x="2257" y="217"/>
                    <a:pt x="1805" y="217"/>
                  </a:cubicBezTo>
                  <a:cubicBezTo>
                    <a:pt x="1667" y="217"/>
                    <a:pt x="1520" y="261"/>
                    <a:pt x="1374" y="376"/>
                  </a:cubicBezTo>
                  <a:cubicBezTo>
                    <a:pt x="759" y="875"/>
                    <a:pt x="1687" y="1678"/>
                    <a:pt x="1687" y="1678"/>
                  </a:cubicBezTo>
                  <a:cubicBezTo>
                    <a:pt x="1687" y="1678"/>
                    <a:pt x="0" y="3570"/>
                    <a:pt x="54" y="7307"/>
                  </a:cubicBezTo>
                  <a:cubicBezTo>
                    <a:pt x="90" y="9805"/>
                    <a:pt x="491" y="11741"/>
                    <a:pt x="2070" y="12740"/>
                  </a:cubicBezTo>
                  <a:cubicBezTo>
                    <a:pt x="2106" y="12767"/>
                    <a:pt x="2142" y="12794"/>
                    <a:pt x="2177" y="12812"/>
                  </a:cubicBezTo>
                  <a:cubicBezTo>
                    <a:pt x="2935" y="13258"/>
                    <a:pt x="3944" y="13499"/>
                    <a:pt x="5300" y="13499"/>
                  </a:cubicBezTo>
                  <a:cubicBezTo>
                    <a:pt x="6905" y="13499"/>
                    <a:pt x="8029" y="13160"/>
                    <a:pt x="8814" y="12544"/>
                  </a:cubicBezTo>
                  <a:cubicBezTo>
                    <a:pt x="8886" y="12482"/>
                    <a:pt x="8957" y="12419"/>
                    <a:pt x="9029" y="12357"/>
                  </a:cubicBezTo>
                  <a:cubicBezTo>
                    <a:pt x="10197" y="11286"/>
                    <a:pt x="10509" y="9511"/>
                    <a:pt x="10536" y="7307"/>
                  </a:cubicBezTo>
                  <a:cubicBezTo>
                    <a:pt x="10590" y="3570"/>
                    <a:pt x="8904" y="1678"/>
                    <a:pt x="8904" y="1678"/>
                  </a:cubicBezTo>
                  <a:cubicBezTo>
                    <a:pt x="8904" y="1678"/>
                    <a:pt x="9840" y="875"/>
                    <a:pt x="9216" y="376"/>
                  </a:cubicBezTo>
                  <a:cubicBezTo>
                    <a:pt x="9070" y="261"/>
                    <a:pt x="8924" y="217"/>
                    <a:pt x="8785" y="217"/>
                  </a:cubicBezTo>
                  <a:cubicBezTo>
                    <a:pt x="8333" y="217"/>
                    <a:pt x="7967" y="688"/>
                    <a:pt x="7967" y="688"/>
                  </a:cubicBezTo>
                  <a:cubicBezTo>
                    <a:pt x="7100" y="36"/>
                    <a:pt x="6056" y="1"/>
                    <a:pt x="5499" y="1"/>
                  </a:cubicBezTo>
                  <a:cubicBezTo>
                    <a:pt x="5431" y="1"/>
                    <a:pt x="5370" y="1"/>
                    <a:pt x="5317" y="1"/>
                  </a:cubicBezTo>
                  <a:cubicBezTo>
                    <a:pt x="5265" y="1"/>
                    <a:pt x="5204" y="1"/>
                    <a:pt x="5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53;p32"/>
            <p:cNvSpPr/>
            <p:nvPr/>
          </p:nvSpPr>
          <p:spPr>
            <a:xfrm>
              <a:off x="4527450" y="3493085"/>
              <a:ext cx="99267" cy="81567"/>
            </a:xfrm>
            <a:custGeom>
              <a:avLst/>
              <a:gdLst/>
              <a:ahLst/>
              <a:cxnLst/>
              <a:rect l="l" t="t" r="r" b="b"/>
              <a:pathLst>
                <a:path w="1088" h="894" extrusionOk="0">
                  <a:moveTo>
                    <a:pt x="645" y="1"/>
                  </a:moveTo>
                  <a:cubicBezTo>
                    <a:pt x="641" y="1"/>
                    <a:pt x="637" y="1"/>
                    <a:pt x="633" y="2"/>
                  </a:cubicBezTo>
                  <a:cubicBezTo>
                    <a:pt x="500" y="19"/>
                    <a:pt x="580" y="171"/>
                    <a:pt x="580" y="234"/>
                  </a:cubicBezTo>
                  <a:cubicBezTo>
                    <a:pt x="579" y="240"/>
                    <a:pt x="577" y="243"/>
                    <a:pt x="574" y="243"/>
                  </a:cubicBezTo>
                  <a:cubicBezTo>
                    <a:pt x="552" y="243"/>
                    <a:pt x="475" y="101"/>
                    <a:pt x="361" y="101"/>
                  </a:cubicBezTo>
                  <a:cubicBezTo>
                    <a:pt x="317" y="101"/>
                    <a:pt x="268" y="122"/>
                    <a:pt x="214" y="180"/>
                  </a:cubicBezTo>
                  <a:cubicBezTo>
                    <a:pt x="0" y="403"/>
                    <a:pt x="589" y="894"/>
                    <a:pt x="589" y="894"/>
                  </a:cubicBezTo>
                  <a:cubicBezTo>
                    <a:pt x="785" y="635"/>
                    <a:pt x="999" y="492"/>
                    <a:pt x="1044" y="394"/>
                  </a:cubicBezTo>
                  <a:cubicBezTo>
                    <a:pt x="1087" y="307"/>
                    <a:pt x="784" y="1"/>
                    <a:pt x="645" y="1"/>
                  </a:cubicBezTo>
                  <a:close/>
                </a:path>
              </a:pathLst>
            </a:custGeom>
            <a:solidFill>
              <a:srgbClr val="E4C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54;p32"/>
            <p:cNvSpPr/>
            <p:nvPr/>
          </p:nvSpPr>
          <p:spPr>
            <a:xfrm>
              <a:off x="5159904" y="3497190"/>
              <a:ext cx="100088" cy="81567"/>
            </a:xfrm>
            <a:custGeom>
              <a:avLst/>
              <a:gdLst/>
              <a:ahLst/>
              <a:cxnLst/>
              <a:rect l="l" t="t" r="r" b="b"/>
              <a:pathLst>
                <a:path w="1097" h="894" extrusionOk="0">
                  <a:moveTo>
                    <a:pt x="452" y="0"/>
                  </a:moveTo>
                  <a:cubicBezTo>
                    <a:pt x="304" y="0"/>
                    <a:pt x="1" y="307"/>
                    <a:pt x="44" y="394"/>
                  </a:cubicBezTo>
                  <a:cubicBezTo>
                    <a:pt x="98" y="492"/>
                    <a:pt x="303" y="635"/>
                    <a:pt x="499" y="893"/>
                  </a:cubicBezTo>
                  <a:cubicBezTo>
                    <a:pt x="499" y="893"/>
                    <a:pt x="1097" y="403"/>
                    <a:pt x="883" y="171"/>
                  </a:cubicBezTo>
                  <a:cubicBezTo>
                    <a:pt x="830" y="115"/>
                    <a:pt x="780" y="95"/>
                    <a:pt x="736" y="95"/>
                  </a:cubicBezTo>
                  <a:cubicBezTo>
                    <a:pt x="618" y="95"/>
                    <a:pt x="537" y="241"/>
                    <a:pt x="520" y="241"/>
                  </a:cubicBezTo>
                  <a:cubicBezTo>
                    <a:pt x="518" y="241"/>
                    <a:pt x="517" y="238"/>
                    <a:pt x="517" y="233"/>
                  </a:cubicBezTo>
                  <a:cubicBezTo>
                    <a:pt x="517" y="171"/>
                    <a:pt x="597" y="10"/>
                    <a:pt x="464" y="1"/>
                  </a:cubicBezTo>
                  <a:cubicBezTo>
                    <a:pt x="460" y="1"/>
                    <a:pt x="456" y="0"/>
                    <a:pt x="452" y="0"/>
                  </a:cubicBezTo>
                  <a:close/>
                </a:path>
              </a:pathLst>
            </a:custGeom>
            <a:solidFill>
              <a:srgbClr val="E4C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355;p32"/>
            <p:cNvSpPr/>
            <p:nvPr/>
          </p:nvSpPr>
          <p:spPr>
            <a:xfrm>
              <a:off x="4736565" y="3682036"/>
              <a:ext cx="37590" cy="59487"/>
            </a:xfrm>
            <a:custGeom>
              <a:avLst/>
              <a:gdLst/>
              <a:ahLst/>
              <a:cxnLst/>
              <a:rect l="l" t="t" r="r" b="b"/>
              <a:pathLst>
                <a:path w="412" h="652" extrusionOk="0">
                  <a:moveTo>
                    <a:pt x="206" y="0"/>
                  </a:moveTo>
                  <a:cubicBezTo>
                    <a:pt x="90" y="0"/>
                    <a:pt x="1" y="152"/>
                    <a:pt x="1" y="330"/>
                  </a:cubicBezTo>
                  <a:cubicBezTo>
                    <a:pt x="1" y="509"/>
                    <a:pt x="90" y="652"/>
                    <a:pt x="206" y="652"/>
                  </a:cubicBezTo>
                  <a:cubicBezTo>
                    <a:pt x="322" y="652"/>
                    <a:pt x="411" y="509"/>
                    <a:pt x="411" y="330"/>
                  </a:cubicBezTo>
                  <a:cubicBezTo>
                    <a:pt x="411" y="152"/>
                    <a:pt x="322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356;p32"/>
            <p:cNvSpPr/>
            <p:nvPr/>
          </p:nvSpPr>
          <p:spPr>
            <a:xfrm>
              <a:off x="4599071" y="3751194"/>
              <a:ext cx="147349" cy="61129"/>
            </a:xfrm>
            <a:custGeom>
              <a:avLst/>
              <a:gdLst/>
              <a:ahLst/>
              <a:cxnLst/>
              <a:rect l="l" t="t" r="r" b="b"/>
              <a:pathLst>
                <a:path w="1615" h="670" extrusionOk="0">
                  <a:moveTo>
                    <a:pt x="812" y="1"/>
                  </a:moveTo>
                  <a:cubicBezTo>
                    <a:pt x="366" y="1"/>
                    <a:pt x="0" y="152"/>
                    <a:pt x="0" y="331"/>
                  </a:cubicBezTo>
                  <a:cubicBezTo>
                    <a:pt x="0" y="518"/>
                    <a:pt x="366" y="670"/>
                    <a:pt x="812" y="670"/>
                  </a:cubicBezTo>
                  <a:cubicBezTo>
                    <a:pt x="1258" y="670"/>
                    <a:pt x="1615" y="518"/>
                    <a:pt x="1615" y="331"/>
                  </a:cubicBezTo>
                  <a:cubicBezTo>
                    <a:pt x="1615" y="152"/>
                    <a:pt x="1258" y="1"/>
                    <a:pt x="812" y="1"/>
                  </a:cubicBezTo>
                  <a:close/>
                </a:path>
              </a:pathLst>
            </a:custGeom>
            <a:solidFill>
              <a:srgbClr val="EE2B5D">
                <a:alpha val="64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357;p32"/>
            <p:cNvSpPr/>
            <p:nvPr/>
          </p:nvSpPr>
          <p:spPr>
            <a:xfrm>
              <a:off x="5057262" y="3682036"/>
              <a:ext cx="37499" cy="59487"/>
            </a:xfrm>
            <a:custGeom>
              <a:avLst/>
              <a:gdLst/>
              <a:ahLst/>
              <a:cxnLst/>
              <a:rect l="l" t="t" r="r" b="b"/>
              <a:pathLst>
                <a:path w="411" h="652" extrusionOk="0">
                  <a:moveTo>
                    <a:pt x="206" y="0"/>
                  </a:moveTo>
                  <a:cubicBezTo>
                    <a:pt x="90" y="0"/>
                    <a:pt x="1" y="152"/>
                    <a:pt x="1" y="330"/>
                  </a:cubicBezTo>
                  <a:cubicBezTo>
                    <a:pt x="1" y="509"/>
                    <a:pt x="90" y="652"/>
                    <a:pt x="206" y="652"/>
                  </a:cubicBezTo>
                  <a:cubicBezTo>
                    <a:pt x="322" y="652"/>
                    <a:pt x="411" y="509"/>
                    <a:pt x="411" y="330"/>
                  </a:cubicBezTo>
                  <a:cubicBezTo>
                    <a:pt x="411" y="152"/>
                    <a:pt x="322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358;p32"/>
            <p:cNvSpPr/>
            <p:nvPr/>
          </p:nvSpPr>
          <p:spPr>
            <a:xfrm>
              <a:off x="5084907" y="3751194"/>
              <a:ext cx="147440" cy="61129"/>
            </a:xfrm>
            <a:custGeom>
              <a:avLst/>
              <a:gdLst/>
              <a:ahLst/>
              <a:cxnLst/>
              <a:rect l="l" t="t" r="r" b="b"/>
              <a:pathLst>
                <a:path w="1616" h="670" extrusionOk="0">
                  <a:moveTo>
                    <a:pt x="804" y="1"/>
                  </a:moveTo>
                  <a:cubicBezTo>
                    <a:pt x="358" y="1"/>
                    <a:pt x="1" y="152"/>
                    <a:pt x="1" y="331"/>
                  </a:cubicBezTo>
                  <a:cubicBezTo>
                    <a:pt x="1" y="518"/>
                    <a:pt x="358" y="670"/>
                    <a:pt x="804" y="670"/>
                  </a:cubicBezTo>
                  <a:cubicBezTo>
                    <a:pt x="1250" y="670"/>
                    <a:pt x="1616" y="518"/>
                    <a:pt x="1616" y="331"/>
                  </a:cubicBezTo>
                  <a:cubicBezTo>
                    <a:pt x="1616" y="152"/>
                    <a:pt x="1250" y="1"/>
                    <a:pt x="804" y="1"/>
                  </a:cubicBezTo>
                  <a:close/>
                </a:path>
              </a:pathLst>
            </a:custGeom>
            <a:solidFill>
              <a:srgbClr val="EE2B5D">
                <a:alpha val="64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359;p32"/>
            <p:cNvSpPr/>
            <p:nvPr/>
          </p:nvSpPr>
          <p:spPr>
            <a:xfrm>
              <a:off x="4466321" y="3738421"/>
              <a:ext cx="156382" cy="121894"/>
            </a:xfrm>
            <a:custGeom>
              <a:avLst/>
              <a:gdLst/>
              <a:ahLst/>
              <a:cxnLst/>
              <a:rect l="l" t="t" r="r" b="b"/>
              <a:pathLst>
                <a:path w="1714" h="1336" extrusionOk="0">
                  <a:moveTo>
                    <a:pt x="113" y="0"/>
                  </a:moveTo>
                  <a:cubicBezTo>
                    <a:pt x="82" y="0"/>
                    <a:pt x="53" y="12"/>
                    <a:pt x="37" y="34"/>
                  </a:cubicBezTo>
                  <a:cubicBezTo>
                    <a:pt x="1" y="78"/>
                    <a:pt x="10" y="141"/>
                    <a:pt x="54" y="176"/>
                  </a:cubicBezTo>
                  <a:lnTo>
                    <a:pt x="1544" y="1318"/>
                  </a:lnTo>
                  <a:cubicBezTo>
                    <a:pt x="1562" y="1327"/>
                    <a:pt x="1580" y="1336"/>
                    <a:pt x="1607" y="1336"/>
                  </a:cubicBezTo>
                  <a:cubicBezTo>
                    <a:pt x="1633" y="1336"/>
                    <a:pt x="1660" y="1318"/>
                    <a:pt x="1678" y="1291"/>
                  </a:cubicBezTo>
                  <a:cubicBezTo>
                    <a:pt x="1714" y="1256"/>
                    <a:pt x="1705" y="1193"/>
                    <a:pt x="1660" y="1158"/>
                  </a:cubicBezTo>
                  <a:lnTo>
                    <a:pt x="170" y="16"/>
                  </a:lnTo>
                  <a:cubicBezTo>
                    <a:pt x="153" y="5"/>
                    <a:pt x="132" y="0"/>
                    <a:pt x="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360;p32"/>
            <p:cNvSpPr/>
            <p:nvPr/>
          </p:nvSpPr>
          <p:spPr>
            <a:xfrm>
              <a:off x="4399627" y="3988045"/>
              <a:ext cx="227182" cy="35127"/>
            </a:xfrm>
            <a:custGeom>
              <a:avLst/>
              <a:gdLst/>
              <a:ahLst/>
              <a:cxnLst/>
              <a:rect l="l" t="t" r="r" b="b"/>
              <a:pathLst>
                <a:path w="2490" h="385" extrusionOk="0">
                  <a:moveTo>
                    <a:pt x="2382" y="1"/>
                  </a:moveTo>
                  <a:lnTo>
                    <a:pt x="99" y="188"/>
                  </a:lnTo>
                  <a:cubicBezTo>
                    <a:pt x="45" y="188"/>
                    <a:pt x="0" y="233"/>
                    <a:pt x="9" y="286"/>
                  </a:cubicBezTo>
                  <a:cubicBezTo>
                    <a:pt x="9" y="340"/>
                    <a:pt x="54" y="384"/>
                    <a:pt x="107" y="384"/>
                  </a:cubicBezTo>
                  <a:lnTo>
                    <a:pt x="116" y="384"/>
                  </a:lnTo>
                  <a:lnTo>
                    <a:pt x="2400" y="197"/>
                  </a:lnTo>
                  <a:cubicBezTo>
                    <a:pt x="2454" y="197"/>
                    <a:pt x="2489" y="143"/>
                    <a:pt x="2489" y="90"/>
                  </a:cubicBezTo>
                  <a:cubicBezTo>
                    <a:pt x="2480" y="36"/>
                    <a:pt x="2436" y="1"/>
                    <a:pt x="23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361;p32"/>
            <p:cNvSpPr/>
            <p:nvPr/>
          </p:nvSpPr>
          <p:spPr>
            <a:xfrm>
              <a:off x="5165561" y="3760683"/>
              <a:ext cx="170158" cy="101639"/>
            </a:xfrm>
            <a:custGeom>
              <a:avLst/>
              <a:gdLst/>
              <a:ahLst/>
              <a:cxnLst/>
              <a:rect l="l" t="t" r="r" b="b"/>
              <a:pathLst>
                <a:path w="1865" h="1114" extrusionOk="0">
                  <a:moveTo>
                    <a:pt x="1749" y="0"/>
                  </a:moveTo>
                  <a:cubicBezTo>
                    <a:pt x="1733" y="0"/>
                    <a:pt x="1718" y="4"/>
                    <a:pt x="1704" y="13"/>
                  </a:cubicBezTo>
                  <a:lnTo>
                    <a:pt x="63" y="931"/>
                  </a:lnTo>
                  <a:cubicBezTo>
                    <a:pt x="18" y="958"/>
                    <a:pt x="0" y="1012"/>
                    <a:pt x="27" y="1065"/>
                  </a:cubicBezTo>
                  <a:cubicBezTo>
                    <a:pt x="45" y="1092"/>
                    <a:pt x="71" y="1110"/>
                    <a:pt x="98" y="1110"/>
                  </a:cubicBezTo>
                  <a:cubicBezTo>
                    <a:pt x="103" y="1112"/>
                    <a:pt x="109" y="1114"/>
                    <a:pt x="116" y="1114"/>
                  </a:cubicBezTo>
                  <a:cubicBezTo>
                    <a:pt x="131" y="1114"/>
                    <a:pt x="148" y="1107"/>
                    <a:pt x="161" y="1101"/>
                  </a:cubicBezTo>
                  <a:lnTo>
                    <a:pt x="1802" y="182"/>
                  </a:lnTo>
                  <a:cubicBezTo>
                    <a:pt x="1847" y="164"/>
                    <a:pt x="1865" y="102"/>
                    <a:pt x="1838" y="57"/>
                  </a:cubicBezTo>
                  <a:cubicBezTo>
                    <a:pt x="1819" y="20"/>
                    <a:pt x="1784" y="0"/>
                    <a:pt x="17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362;p32"/>
            <p:cNvSpPr/>
            <p:nvPr/>
          </p:nvSpPr>
          <p:spPr>
            <a:xfrm>
              <a:off x="5158170" y="3988045"/>
              <a:ext cx="227182" cy="35127"/>
            </a:xfrm>
            <a:custGeom>
              <a:avLst/>
              <a:gdLst/>
              <a:ahLst/>
              <a:cxnLst/>
              <a:rect l="l" t="t" r="r" b="b"/>
              <a:pathLst>
                <a:path w="2490" h="385" extrusionOk="0">
                  <a:moveTo>
                    <a:pt x="108" y="1"/>
                  </a:moveTo>
                  <a:cubicBezTo>
                    <a:pt x="63" y="1"/>
                    <a:pt x="10" y="36"/>
                    <a:pt x="10" y="90"/>
                  </a:cubicBezTo>
                  <a:cubicBezTo>
                    <a:pt x="1" y="143"/>
                    <a:pt x="45" y="197"/>
                    <a:pt x="99" y="197"/>
                  </a:cubicBezTo>
                  <a:lnTo>
                    <a:pt x="2374" y="384"/>
                  </a:lnTo>
                  <a:lnTo>
                    <a:pt x="2383" y="384"/>
                  </a:lnTo>
                  <a:cubicBezTo>
                    <a:pt x="2436" y="384"/>
                    <a:pt x="2481" y="340"/>
                    <a:pt x="2481" y="286"/>
                  </a:cubicBezTo>
                  <a:cubicBezTo>
                    <a:pt x="2490" y="233"/>
                    <a:pt x="2445" y="188"/>
                    <a:pt x="2392" y="188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363;p32"/>
            <p:cNvSpPr/>
            <p:nvPr/>
          </p:nvSpPr>
          <p:spPr>
            <a:xfrm>
              <a:off x="4589308" y="3713787"/>
              <a:ext cx="617862" cy="346886"/>
            </a:xfrm>
            <a:custGeom>
              <a:avLst/>
              <a:gdLst/>
              <a:ahLst/>
              <a:cxnLst/>
              <a:rect l="l" t="t" r="r" b="b"/>
              <a:pathLst>
                <a:path w="6772" h="3802" extrusionOk="0">
                  <a:moveTo>
                    <a:pt x="3354" y="0"/>
                  </a:moveTo>
                  <a:cubicBezTo>
                    <a:pt x="3060" y="0"/>
                    <a:pt x="2382" y="268"/>
                    <a:pt x="1731" y="562"/>
                  </a:cubicBezTo>
                  <a:cubicBezTo>
                    <a:pt x="990" y="901"/>
                    <a:pt x="285" y="1276"/>
                    <a:pt x="187" y="1347"/>
                  </a:cubicBezTo>
                  <a:cubicBezTo>
                    <a:pt x="0" y="1472"/>
                    <a:pt x="134" y="3239"/>
                    <a:pt x="134" y="3239"/>
                  </a:cubicBezTo>
                  <a:cubicBezTo>
                    <a:pt x="1283" y="3735"/>
                    <a:pt x="2410" y="3802"/>
                    <a:pt x="3407" y="3802"/>
                  </a:cubicBezTo>
                  <a:cubicBezTo>
                    <a:pt x="3485" y="3802"/>
                    <a:pt x="3563" y="3801"/>
                    <a:pt x="3640" y="3801"/>
                  </a:cubicBezTo>
                  <a:cubicBezTo>
                    <a:pt x="4541" y="3792"/>
                    <a:pt x="5594" y="3729"/>
                    <a:pt x="6735" y="3239"/>
                  </a:cubicBezTo>
                  <a:cubicBezTo>
                    <a:pt x="6735" y="3239"/>
                    <a:pt x="6744" y="3140"/>
                    <a:pt x="6744" y="2998"/>
                  </a:cubicBezTo>
                  <a:cubicBezTo>
                    <a:pt x="6753" y="2989"/>
                    <a:pt x="6771" y="2694"/>
                    <a:pt x="6762" y="2355"/>
                  </a:cubicBezTo>
                  <a:cubicBezTo>
                    <a:pt x="6762" y="1918"/>
                    <a:pt x="6744" y="1392"/>
                    <a:pt x="6682" y="1347"/>
                  </a:cubicBezTo>
                  <a:cubicBezTo>
                    <a:pt x="6503" y="1213"/>
                    <a:pt x="4139" y="0"/>
                    <a:pt x="35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364;p32"/>
            <p:cNvSpPr/>
            <p:nvPr/>
          </p:nvSpPr>
          <p:spPr>
            <a:xfrm>
              <a:off x="4589308" y="3765062"/>
              <a:ext cx="617862" cy="295610"/>
            </a:xfrm>
            <a:custGeom>
              <a:avLst/>
              <a:gdLst/>
              <a:ahLst/>
              <a:cxnLst/>
              <a:rect l="l" t="t" r="r" b="b"/>
              <a:pathLst>
                <a:path w="6772" h="3240" extrusionOk="0">
                  <a:moveTo>
                    <a:pt x="1731" y="0"/>
                  </a:moveTo>
                  <a:cubicBezTo>
                    <a:pt x="990" y="339"/>
                    <a:pt x="285" y="714"/>
                    <a:pt x="187" y="785"/>
                  </a:cubicBezTo>
                  <a:cubicBezTo>
                    <a:pt x="0" y="910"/>
                    <a:pt x="134" y="2677"/>
                    <a:pt x="134" y="2677"/>
                  </a:cubicBezTo>
                  <a:cubicBezTo>
                    <a:pt x="1283" y="3173"/>
                    <a:pt x="2410" y="3240"/>
                    <a:pt x="3407" y="3240"/>
                  </a:cubicBezTo>
                  <a:cubicBezTo>
                    <a:pt x="3485" y="3240"/>
                    <a:pt x="3563" y="3239"/>
                    <a:pt x="3640" y="3239"/>
                  </a:cubicBezTo>
                  <a:cubicBezTo>
                    <a:pt x="4541" y="3230"/>
                    <a:pt x="5594" y="3167"/>
                    <a:pt x="6735" y="2677"/>
                  </a:cubicBezTo>
                  <a:cubicBezTo>
                    <a:pt x="6735" y="2677"/>
                    <a:pt x="6744" y="2578"/>
                    <a:pt x="6744" y="2436"/>
                  </a:cubicBezTo>
                  <a:cubicBezTo>
                    <a:pt x="6753" y="2427"/>
                    <a:pt x="6771" y="2132"/>
                    <a:pt x="6762" y="1793"/>
                  </a:cubicBezTo>
                  <a:lnTo>
                    <a:pt x="6762" y="1793"/>
                  </a:lnTo>
                  <a:cubicBezTo>
                    <a:pt x="6166" y="1911"/>
                    <a:pt x="5637" y="1963"/>
                    <a:pt x="5167" y="1963"/>
                  </a:cubicBezTo>
                  <a:cubicBezTo>
                    <a:pt x="2901" y="1963"/>
                    <a:pt x="2019" y="761"/>
                    <a:pt x="1731" y="0"/>
                  </a:cubicBezTo>
                  <a:close/>
                </a:path>
              </a:pathLst>
            </a:custGeom>
            <a:solidFill>
              <a:srgbClr val="4D2392">
                <a:alpha val="52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365;p32"/>
            <p:cNvSpPr/>
            <p:nvPr/>
          </p:nvSpPr>
          <p:spPr>
            <a:xfrm>
              <a:off x="4507834" y="4077092"/>
              <a:ext cx="774152" cy="601257"/>
            </a:xfrm>
            <a:custGeom>
              <a:avLst/>
              <a:gdLst/>
              <a:ahLst/>
              <a:cxnLst/>
              <a:rect l="l" t="t" r="r" b="b"/>
              <a:pathLst>
                <a:path w="8485" h="6590" extrusionOk="0">
                  <a:moveTo>
                    <a:pt x="4320" y="0"/>
                  </a:moveTo>
                  <a:cubicBezTo>
                    <a:pt x="4146" y="0"/>
                    <a:pt x="3973" y="5"/>
                    <a:pt x="3801" y="15"/>
                  </a:cubicBezTo>
                  <a:cubicBezTo>
                    <a:pt x="2320" y="104"/>
                    <a:pt x="973" y="559"/>
                    <a:pt x="625" y="1282"/>
                  </a:cubicBezTo>
                  <a:cubicBezTo>
                    <a:pt x="1" y="2593"/>
                    <a:pt x="643" y="4823"/>
                    <a:pt x="991" y="5831"/>
                  </a:cubicBezTo>
                  <a:cubicBezTo>
                    <a:pt x="1027" y="5858"/>
                    <a:pt x="1063" y="5885"/>
                    <a:pt x="1098" y="5903"/>
                  </a:cubicBezTo>
                  <a:cubicBezTo>
                    <a:pt x="1856" y="6349"/>
                    <a:pt x="2865" y="6590"/>
                    <a:pt x="4221" y="6590"/>
                  </a:cubicBezTo>
                  <a:cubicBezTo>
                    <a:pt x="5826" y="6590"/>
                    <a:pt x="6950" y="6251"/>
                    <a:pt x="7735" y="5635"/>
                  </a:cubicBezTo>
                  <a:cubicBezTo>
                    <a:pt x="7807" y="5573"/>
                    <a:pt x="7878" y="5510"/>
                    <a:pt x="7950" y="5448"/>
                  </a:cubicBezTo>
                  <a:cubicBezTo>
                    <a:pt x="8039" y="5243"/>
                    <a:pt x="8119" y="5028"/>
                    <a:pt x="8182" y="4796"/>
                  </a:cubicBezTo>
                  <a:cubicBezTo>
                    <a:pt x="8413" y="3985"/>
                    <a:pt x="8485" y="3003"/>
                    <a:pt x="8333" y="1933"/>
                  </a:cubicBezTo>
                  <a:cubicBezTo>
                    <a:pt x="8129" y="585"/>
                    <a:pt x="6204" y="0"/>
                    <a:pt x="4320" y="0"/>
                  </a:cubicBezTo>
                  <a:close/>
                </a:path>
              </a:pathLst>
            </a:custGeom>
            <a:solidFill>
              <a:srgbClr val="E4C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366;p32"/>
            <p:cNvSpPr/>
            <p:nvPr/>
          </p:nvSpPr>
          <p:spPr>
            <a:xfrm>
              <a:off x="4507834" y="4078370"/>
              <a:ext cx="746507" cy="599980"/>
            </a:xfrm>
            <a:custGeom>
              <a:avLst/>
              <a:gdLst/>
              <a:ahLst/>
              <a:cxnLst/>
              <a:rect l="l" t="t" r="r" b="b"/>
              <a:pathLst>
                <a:path w="8182" h="6576" extrusionOk="0">
                  <a:moveTo>
                    <a:pt x="3801" y="1"/>
                  </a:moveTo>
                  <a:lnTo>
                    <a:pt x="3801" y="1"/>
                  </a:lnTo>
                  <a:cubicBezTo>
                    <a:pt x="2320" y="90"/>
                    <a:pt x="973" y="545"/>
                    <a:pt x="625" y="1268"/>
                  </a:cubicBezTo>
                  <a:cubicBezTo>
                    <a:pt x="1" y="2579"/>
                    <a:pt x="643" y="4809"/>
                    <a:pt x="991" y="5817"/>
                  </a:cubicBezTo>
                  <a:cubicBezTo>
                    <a:pt x="1027" y="5844"/>
                    <a:pt x="1063" y="5871"/>
                    <a:pt x="1098" y="5889"/>
                  </a:cubicBezTo>
                  <a:cubicBezTo>
                    <a:pt x="1856" y="6335"/>
                    <a:pt x="2865" y="6576"/>
                    <a:pt x="4221" y="6576"/>
                  </a:cubicBezTo>
                  <a:cubicBezTo>
                    <a:pt x="5826" y="6576"/>
                    <a:pt x="6950" y="6237"/>
                    <a:pt x="7735" y="5621"/>
                  </a:cubicBezTo>
                  <a:cubicBezTo>
                    <a:pt x="7807" y="5559"/>
                    <a:pt x="7878" y="5496"/>
                    <a:pt x="7950" y="5434"/>
                  </a:cubicBezTo>
                  <a:cubicBezTo>
                    <a:pt x="8039" y="5229"/>
                    <a:pt x="8119" y="5014"/>
                    <a:pt x="8182" y="4782"/>
                  </a:cubicBezTo>
                  <a:lnTo>
                    <a:pt x="8182" y="4782"/>
                  </a:lnTo>
                  <a:cubicBezTo>
                    <a:pt x="7544" y="5493"/>
                    <a:pt x="6580" y="5874"/>
                    <a:pt x="5653" y="5874"/>
                  </a:cubicBezTo>
                  <a:cubicBezTo>
                    <a:pt x="4438" y="5874"/>
                    <a:pt x="3288" y="5219"/>
                    <a:pt x="3025" y="3792"/>
                  </a:cubicBezTo>
                  <a:cubicBezTo>
                    <a:pt x="2713" y="2035"/>
                    <a:pt x="3346" y="714"/>
                    <a:pt x="3801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367;p32"/>
            <p:cNvSpPr/>
            <p:nvPr/>
          </p:nvSpPr>
          <p:spPr>
            <a:xfrm>
              <a:off x="4557649" y="4090139"/>
              <a:ext cx="117970" cy="154739"/>
            </a:xfrm>
            <a:custGeom>
              <a:avLst/>
              <a:gdLst/>
              <a:ahLst/>
              <a:cxnLst/>
              <a:rect l="l" t="t" r="r" b="b"/>
              <a:pathLst>
                <a:path w="1293" h="1696" extrusionOk="0">
                  <a:moveTo>
                    <a:pt x="997" y="1"/>
                  </a:moveTo>
                  <a:cubicBezTo>
                    <a:pt x="687" y="1"/>
                    <a:pt x="164" y="257"/>
                    <a:pt x="44" y="470"/>
                  </a:cubicBezTo>
                  <a:cubicBezTo>
                    <a:pt x="1" y="539"/>
                    <a:pt x="116" y="1695"/>
                    <a:pt x="650" y="1695"/>
                  </a:cubicBezTo>
                  <a:cubicBezTo>
                    <a:pt x="668" y="1695"/>
                    <a:pt x="686" y="1694"/>
                    <a:pt x="704" y="1692"/>
                  </a:cubicBezTo>
                  <a:cubicBezTo>
                    <a:pt x="1293" y="1611"/>
                    <a:pt x="1266" y="139"/>
                    <a:pt x="1186" y="59"/>
                  </a:cubicBezTo>
                  <a:cubicBezTo>
                    <a:pt x="1145" y="18"/>
                    <a:pt x="1078" y="1"/>
                    <a:pt x="9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368;p32"/>
            <p:cNvSpPr/>
            <p:nvPr/>
          </p:nvSpPr>
          <p:spPr>
            <a:xfrm>
              <a:off x="5112643" y="4090139"/>
              <a:ext cx="117970" cy="154739"/>
            </a:xfrm>
            <a:custGeom>
              <a:avLst/>
              <a:gdLst/>
              <a:ahLst/>
              <a:cxnLst/>
              <a:rect l="l" t="t" r="r" b="b"/>
              <a:pathLst>
                <a:path w="1293" h="1696" extrusionOk="0">
                  <a:moveTo>
                    <a:pt x="299" y="1"/>
                  </a:moveTo>
                  <a:cubicBezTo>
                    <a:pt x="218" y="1"/>
                    <a:pt x="150" y="18"/>
                    <a:pt x="107" y="59"/>
                  </a:cubicBezTo>
                  <a:cubicBezTo>
                    <a:pt x="27" y="139"/>
                    <a:pt x="0" y="1611"/>
                    <a:pt x="589" y="1692"/>
                  </a:cubicBezTo>
                  <a:cubicBezTo>
                    <a:pt x="607" y="1694"/>
                    <a:pt x="625" y="1695"/>
                    <a:pt x="643" y="1695"/>
                  </a:cubicBezTo>
                  <a:cubicBezTo>
                    <a:pt x="1177" y="1695"/>
                    <a:pt x="1292" y="539"/>
                    <a:pt x="1249" y="470"/>
                  </a:cubicBezTo>
                  <a:cubicBezTo>
                    <a:pt x="1129" y="257"/>
                    <a:pt x="611" y="1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919" y="5216812"/>
            <a:ext cx="1030720" cy="138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56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8711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08919" y="3933289"/>
            <a:ext cx="2552700" cy="18620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47469" y="3933289"/>
            <a:ext cx="2552700" cy="18620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86019" y="3933289"/>
            <a:ext cx="2552700" cy="18620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211FFC1-C35D-423D-9FE8-746C42155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3" y="762000"/>
            <a:ext cx="10058400" cy="48406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97D0BC-0BBD-453F-B089-414EF724E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09" y="899368"/>
            <a:ext cx="9196252" cy="4311428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71213" y="259046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63830" y="5384882"/>
            <a:ext cx="12246294" cy="1625600"/>
            <a:chOff x="695008" y="5381239"/>
            <a:chExt cx="10717370" cy="1625600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639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Ngựa văn và hươu cao cổ là đôi ban thân.</a:t>
              </a: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2225209" y="5381239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8207948" y="5505751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-63830" y="5384882"/>
            <a:ext cx="12246294" cy="1625600"/>
            <a:chOff x="695008" y="5381239"/>
            <a:chExt cx="10717370" cy="1625600"/>
          </a:xfrm>
        </p:grpSpPr>
        <p:sp>
          <p:nvSpPr>
            <p:cNvPr id="19" name="Title 1"/>
            <p:cNvSpPr txBox="1">
              <a:spLocks/>
            </p:cNvSpPr>
            <p:nvPr/>
          </p:nvSpPr>
          <p:spPr>
            <a:xfrm>
              <a:off x="695008" y="5406639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Ngựa v</a:t>
              </a: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ăn</a:t>
              </a: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và hươu cao cổ là đôi b</a:t>
              </a: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an</a:t>
              </a: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th</a:t>
              </a: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ân</a:t>
              </a: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20" name="Title 1"/>
            <p:cNvSpPr txBox="1">
              <a:spLocks/>
            </p:cNvSpPr>
            <p:nvPr/>
          </p:nvSpPr>
          <p:spPr>
            <a:xfrm>
              <a:off x="2225209" y="5381239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</a:p>
          </p:txBody>
        </p:sp>
        <p:sp>
          <p:nvSpPr>
            <p:cNvPr id="21" name="Title 1"/>
            <p:cNvSpPr txBox="1">
              <a:spLocks/>
            </p:cNvSpPr>
            <p:nvPr/>
          </p:nvSpPr>
          <p:spPr>
            <a:xfrm>
              <a:off x="8207948" y="5505751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"/>
          <a:stretch/>
        </p:blipFill>
        <p:spPr>
          <a:xfrm>
            <a:off x="0" y="8610"/>
            <a:ext cx="12177144" cy="684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78" y="2637705"/>
            <a:ext cx="1655299" cy="3997299"/>
          </a:xfrm>
          <a:prstGeom prst="rect">
            <a:avLst/>
          </a:prstGeom>
        </p:spPr>
      </p:pic>
      <p:sp>
        <p:nvSpPr>
          <p:cNvPr id="6" name="Google Shape;54;p13"/>
          <p:cNvSpPr txBox="1">
            <a:spLocks/>
          </p:cNvSpPr>
          <p:nvPr/>
        </p:nvSpPr>
        <p:spPr>
          <a:xfrm>
            <a:off x="3852069" y="753452"/>
            <a:ext cx="8610600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8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8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31</a:t>
            </a:r>
            <a:r>
              <a:rPr lang="vi-VN" sz="8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br>
              <a:rPr lang="vi-VN" sz="10666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10666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an  ăn  ân</a:t>
            </a:r>
            <a:endParaRPr lang="vi-VN" sz="10666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256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804319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34542" y="3444603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9559" y="5352717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981887" y="5352717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nhãn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228366" y="5356201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gắn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33959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048989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bận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49506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80231" y="517643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909095" y="517643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639122" y="517643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>
          <a:xfrm>
            <a:off x="6476207" y="517386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552457" y="517991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0443640" y="51816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333608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819005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</a:t>
            </a:r>
          </a:p>
        </p:txBody>
      </p:sp>
      <p:sp>
        <p:nvSpPr>
          <p:cNvPr id="2" name="Oval 1"/>
          <p:cNvSpPr/>
          <p:nvPr/>
        </p:nvSpPr>
        <p:spPr>
          <a:xfrm>
            <a:off x="6048375" y="4537200"/>
            <a:ext cx="110416" cy="110999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9" grpId="0"/>
      <p:bldP spid="30" grpId="0"/>
      <p:bldP spid="31" grpId="0"/>
      <p:bldP spid="24" grpId="0"/>
      <p:bldP spid="26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11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8919" y="3933199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7469" y="3933199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86019" y="3933199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8494" y="393319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57044" y="393319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95594" y="393319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8394" y="393319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56944" y="393319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95494" y="393319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</p:spTree>
    <p:extLst>
      <p:ext uri="{BB962C8B-B14F-4D97-AF65-F5344CB8AC3E}">
        <p14:creationId xmlns:p14="http://schemas.microsoft.com/office/powerpoint/2010/main" val="207643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0" y="284163"/>
            <a:ext cx="12290425" cy="629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9903" y="5128624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 thân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209255" y="5128624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7"/>
          <a:stretch/>
        </p:blipFill>
        <p:spPr>
          <a:xfrm>
            <a:off x="4252542" y="381000"/>
            <a:ext cx="3136900" cy="445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1777</TotalTime>
  <Words>253</Words>
  <Application>Microsoft Office PowerPoint</Application>
  <PresentationFormat>Custom</PresentationFormat>
  <Paragraphs>103</Paragraphs>
  <Slides>27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.VnArial</vt:lpstr>
      <vt:lpstr>.VnAvant</vt:lpstr>
      <vt:lpstr>Arial</vt:lpstr>
      <vt:lpstr>Arial Rounded MT Bold</vt:lpstr>
      <vt:lpstr>Arial-Rounded</vt:lpstr>
      <vt:lpstr>AvantGarde</vt:lpstr>
      <vt:lpstr>Bandit</vt:lpstr>
      <vt:lpstr>Calibri</vt:lpstr>
      <vt:lpstr>DomCasual</vt:lpstr>
      <vt:lpstr>HP001 4H Normal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213</cp:revision>
  <dcterms:created xsi:type="dcterms:W3CDTF">2021-05-08T14:00:55Z</dcterms:created>
  <dcterms:modified xsi:type="dcterms:W3CDTF">2024-05-10T02:21:23Z</dcterms:modified>
</cp:coreProperties>
</file>