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29" r:id="rId2"/>
  </p:sldMasterIdLst>
  <p:notesMasterIdLst>
    <p:notesMasterId r:id="rId40"/>
  </p:notesMasterIdLst>
  <p:sldIdLst>
    <p:sldId id="4412" r:id="rId3"/>
    <p:sldId id="261" r:id="rId4"/>
    <p:sldId id="262" r:id="rId5"/>
    <p:sldId id="263" r:id="rId6"/>
    <p:sldId id="264" r:id="rId7"/>
    <p:sldId id="265" r:id="rId8"/>
    <p:sldId id="266" r:id="rId9"/>
    <p:sldId id="267" r:id="rId10"/>
    <p:sldId id="4413" r:id="rId11"/>
    <p:sldId id="4414" r:id="rId12"/>
    <p:sldId id="4415" r:id="rId13"/>
    <p:sldId id="4416" r:id="rId14"/>
    <p:sldId id="4417" r:id="rId15"/>
    <p:sldId id="4418" r:id="rId16"/>
    <p:sldId id="4419" r:id="rId17"/>
    <p:sldId id="4420" r:id="rId18"/>
    <p:sldId id="4421" r:id="rId19"/>
    <p:sldId id="4411" r:id="rId20"/>
    <p:sldId id="4422" r:id="rId21"/>
    <p:sldId id="4423" r:id="rId22"/>
    <p:sldId id="4424" r:id="rId23"/>
    <p:sldId id="4426" r:id="rId24"/>
    <p:sldId id="4427" r:id="rId25"/>
    <p:sldId id="4428" r:id="rId26"/>
    <p:sldId id="4429" r:id="rId27"/>
    <p:sldId id="4430" r:id="rId28"/>
    <p:sldId id="4431" r:id="rId29"/>
    <p:sldId id="4432" r:id="rId30"/>
    <p:sldId id="4433" r:id="rId31"/>
    <p:sldId id="326" r:id="rId32"/>
    <p:sldId id="4434" r:id="rId33"/>
    <p:sldId id="4435" r:id="rId34"/>
    <p:sldId id="4436" r:id="rId35"/>
    <p:sldId id="4425" r:id="rId36"/>
    <p:sldId id="4438" r:id="rId37"/>
    <p:sldId id="4439" r:id="rId38"/>
    <p:sldId id="44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55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2922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822342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6788454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6344181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47016240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xmlns=""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xmlns=""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182492285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697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85" r:id="rId5"/>
    <p:sldLayoutId id="2147483786" r:id="rId6"/>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4.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4.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66.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67.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25.png"/><Relationship Id="rId12" Type="http://schemas.openxmlformats.org/officeDocument/2006/relationships/image" Target="../media/image31.png"/><Relationship Id="rId17" Type="http://schemas.openxmlformats.org/officeDocument/2006/relationships/image" Target="../media/image23.png"/><Relationship Id="rId2" Type="http://schemas.microsoft.com/office/2007/relationships/media" Target="../media/media3.mp3"/><Relationship Id="rId16" Type="http://schemas.openxmlformats.org/officeDocument/2006/relationships/image" Target="../media/image22.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30.jpeg"/><Relationship Id="rId5" Type="http://schemas.openxmlformats.org/officeDocument/2006/relationships/slideLayout" Target="../slideLayouts/slideLayout3.xml"/><Relationship Id="rId15" Type="http://schemas.openxmlformats.org/officeDocument/2006/relationships/image" Target="../media/image24.png"/><Relationship Id="rId10" Type="http://schemas.openxmlformats.org/officeDocument/2006/relationships/image" Target="../media/image21.jpeg"/><Relationship Id="rId4" Type="http://schemas.openxmlformats.org/officeDocument/2006/relationships/audio" Target="../media/media4.mp3"/><Relationship Id="rId9" Type="http://schemas.microsoft.com/office/2007/relationships/hdphoto" Target="../media/hdphoto1.wdp"/><Relationship Id="rId1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37.jpeg"/><Relationship Id="rId2" Type="http://schemas.microsoft.com/office/2007/relationships/media" Target="../media/media3.mp3"/><Relationship Id="rId16"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slideLayout" Target="../slideLayouts/slideLayout3.xml"/><Relationship Id="rId15" Type="http://schemas.openxmlformats.org/officeDocument/2006/relationships/image" Target="../media/image22.jpeg"/><Relationship Id="rId10" Type="http://schemas.openxmlformats.org/officeDocument/2006/relationships/image" Target="../media/image36.jpg"/><Relationship Id="rId4" Type="http://schemas.openxmlformats.org/officeDocument/2006/relationships/audio" Target="../media/media4.mp3"/><Relationship Id="rId9" Type="http://schemas.openxmlformats.org/officeDocument/2006/relationships/image" Target="../media/image21.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32.png"/><Relationship Id="rId2" Type="http://schemas.microsoft.com/office/2007/relationships/media" Target="../media/media3.mp3"/><Relationship Id="rId16" Type="http://schemas.openxmlformats.org/officeDocument/2006/relationships/image" Target="../media/image33.jpg"/><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slide" Target="slide29.xml"/><Relationship Id="rId5" Type="http://schemas.openxmlformats.org/officeDocument/2006/relationships/slideLayout" Target="../slideLayouts/slideLayout3.xml"/><Relationship Id="rId15" Type="http://schemas.openxmlformats.org/officeDocument/2006/relationships/image" Target="../media/image23.png"/><Relationship Id="rId10" Type="http://schemas.openxmlformats.org/officeDocument/2006/relationships/image" Target="../media/image36.jpg"/><Relationship Id="rId4" Type="http://schemas.openxmlformats.org/officeDocument/2006/relationships/audio" Target="../media/media4.mp3"/><Relationship Id="rId9" Type="http://schemas.openxmlformats.org/officeDocument/2006/relationships/image" Target="../media/image21.jpeg"/><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xmlns=""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817744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xmlns=""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3074840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xmlns=""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xmlns=""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xmlns=""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xmlns=""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82799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xmlns=""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xmlns=""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2888133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30037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xmlns=""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xmlns=""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xmlns=""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xmlns=""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xmlns=""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867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xmlns=""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xmlns=""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22953373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36412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xmlns=""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xmlns=""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xmlns=""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xmlns=""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xmlns=""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xmlns=""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xmlns=""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xmlns=""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xmlns=""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xmlns=""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937889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E8C454-BF8C-AD4F-FD30-9F00364F5C2E}"/>
              </a:ext>
            </a:extLst>
          </p:cNvPr>
          <p:cNvPicPr>
            <a:picLocks noChangeAspect="1"/>
          </p:cNvPicPr>
          <p:nvPr/>
        </p:nvPicPr>
        <p:blipFill>
          <a:blip r:embed="rId2"/>
          <a:stretch>
            <a:fillRect/>
          </a:stretch>
        </p:blipFill>
        <p:spPr>
          <a:xfrm>
            <a:off x="335408" y="0"/>
            <a:ext cx="5948517" cy="1189703"/>
          </a:xfrm>
          <a:prstGeom prst="rect">
            <a:avLst/>
          </a:prstGeom>
        </p:spPr>
      </p:pic>
      <p:sp>
        <p:nvSpPr>
          <p:cNvPr id="4"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7328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81741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E8C454-BF8C-AD4F-FD30-9F00364F5C2E}"/>
              </a:ext>
            </a:extLst>
          </p:cNvPr>
          <p:cNvPicPr>
            <a:picLocks noChangeAspect="1"/>
          </p:cNvPicPr>
          <p:nvPr/>
        </p:nvPicPr>
        <p:blipFill>
          <a:blip r:embed="rId2"/>
          <a:stretch>
            <a:fillRect/>
          </a:stretch>
        </p:blipFill>
        <p:spPr>
          <a:xfrm>
            <a:off x="335408" y="0"/>
            <a:ext cx="5948517" cy="1189703"/>
          </a:xfrm>
          <a:prstGeom prst="rect">
            <a:avLst/>
          </a:prstGeom>
        </p:spPr>
      </p:pic>
      <p:sp>
        <p:nvSpPr>
          <p:cNvPr id="4"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sp>
        <p:nvSpPr>
          <p:cNvPr id="5"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Tree>
    <p:extLst>
      <p:ext uri="{BB962C8B-B14F-4D97-AF65-F5344CB8AC3E}">
        <p14:creationId xmlns:p14="http://schemas.microsoft.com/office/powerpoint/2010/main" val="287754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xmln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xmlns=""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xmlns="" id="{CDC495CC-ACF2-4C38-BB32-3B7E4C0DB7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114" y="267648"/>
            <a:ext cx="828517" cy="828517"/>
          </a:xfrm>
          <a:prstGeom prst="rect">
            <a:avLst/>
          </a:prstGeom>
        </p:spPr>
      </p:pic>
    </p:spTree>
    <p:extLst>
      <p:ext uri="{BB962C8B-B14F-4D97-AF65-F5344CB8AC3E}">
        <p14:creationId xmlns:p14="http://schemas.microsoft.com/office/powerpoint/2010/main" val="2646128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4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60048"/>
                            </p:stCondLst>
                            <p:childTnLst>
                              <p:par>
                                <p:cTn id="12" presetID="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500" fill="hold"/>
                                        <p:tgtEl>
                                          <p:spTgt spid="21"/>
                                        </p:tgtEl>
                                        <p:attrNameLst>
                                          <p:attrName>ppt_x</p:attrName>
                                        </p:attrNameLst>
                                      </p:cBhvr>
                                      <p:tavLst>
                                        <p:tav tm="0">
                                          <p:val>
                                            <p:strVal val="0-#ppt_w/2"/>
                                          </p:val>
                                        </p:tav>
                                        <p:tav tm="100000">
                                          <p:val>
                                            <p:strVal val="#ppt_x"/>
                                          </p:val>
                                        </p:tav>
                                      </p:tavLst>
                                    </p:anim>
                                    <p:anim calcmode="lin" valueType="num">
                                      <p:cBhvr additive="base">
                                        <p:cTn id="15" dur="1500" fill="hold"/>
                                        <p:tgtEl>
                                          <p:spTgt spid="21"/>
                                        </p:tgtEl>
                                        <p:attrNameLst>
                                          <p:attrName>ppt_y</p:attrName>
                                        </p:attrNameLst>
                                      </p:cBhvr>
                                      <p:tavLst>
                                        <p:tav tm="0">
                                          <p:val>
                                            <p:strVal val="#ppt_y"/>
                                          </p:val>
                                        </p:tav>
                                        <p:tav tm="100000">
                                          <p:val>
                                            <p:strVal val="#ppt_y"/>
                                          </p:val>
                                        </p:tav>
                                      </p:tavLst>
                                    </p:anim>
                                  </p:childTnLst>
                                </p:cTn>
                              </p:par>
                              <p:par>
                                <p:cTn id="16" presetID="32" presetClass="emph" presetSubtype="0" repeatCount="3000" fill="hold" nodeType="withEffect">
                                  <p:stCondLst>
                                    <p:cond delay="0"/>
                                  </p:stCondLst>
                                  <p:childTnLst>
                                    <p:animRot by="120000">
                                      <p:cBhvr>
                                        <p:cTn id="17" dur="50" fill="hold">
                                          <p:stCondLst>
                                            <p:cond delay="0"/>
                                          </p:stCondLst>
                                        </p:cTn>
                                        <p:tgtEl>
                                          <p:spTgt spid="21"/>
                                        </p:tgtEl>
                                        <p:attrNameLst>
                                          <p:attrName>r</p:attrName>
                                        </p:attrNameLst>
                                      </p:cBhvr>
                                    </p:animRot>
                                    <p:animRot by="-240000">
                                      <p:cBhvr>
                                        <p:cTn id="18" dur="100" fill="hold">
                                          <p:stCondLst>
                                            <p:cond delay="100"/>
                                          </p:stCondLst>
                                        </p:cTn>
                                        <p:tgtEl>
                                          <p:spTgt spid="21"/>
                                        </p:tgtEl>
                                        <p:attrNameLst>
                                          <p:attrName>r</p:attrName>
                                        </p:attrNameLst>
                                      </p:cBhvr>
                                    </p:animRot>
                                    <p:animRot by="240000">
                                      <p:cBhvr>
                                        <p:cTn id="19" dur="100" fill="hold">
                                          <p:stCondLst>
                                            <p:cond delay="200"/>
                                          </p:stCondLst>
                                        </p:cTn>
                                        <p:tgtEl>
                                          <p:spTgt spid="21"/>
                                        </p:tgtEl>
                                        <p:attrNameLst>
                                          <p:attrName>r</p:attrName>
                                        </p:attrNameLst>
                                      </p:cBhvr>
                                    </p:animRot>
                                    <p:animRot by="-240000">
                                      <p:cBhvr>
                                        <p:cTn id="20" dur="100" fill="hold">
                                          <p:stCondLst>
                                            <p:cond delay="300"/>
                                          </p:stCondLst>
                                        </p:cTn>
                                        <p:tgtEl>
                                          <p:spTgt spid="21"/>
                                        </p:tgtEl>
                                        <p:attrNameLst>
                                          <p:attrName>r</p:attrName>
                                        </p:attrNameLst>
                                      </p:cBhvr>
                                    </p:animRot>
                                    <p:animRot by="120000">
                                      <p:cBhvr>
                                        <p:cTn id="21" dur="100" fill="hold">
                                          <p:stCondLst>
                                            <p:cond delay="400"/>
                                          </p:stCondLst>
                                        </p:cTn>
                                        <p:tgtEl>
                                          <p:spTgt spid="21"/>
                                        </p:tgtEl>
                                        <p:attrNameLst>
                                          <p:attrName>r</p:attrName>
                                        </p:attrNameLst>
                                      </p:cBhvr>
                                    </p:animRot>
                                  </p:childTnLst>
                                </p:cTn>
                              </p:par>
                            </p:childTnLst>
                          </p:cTn>
                        </p:par>
                        <p:par>
                          <p:cTn id="22" fill="hold">
                            <p:stCondLst>
                              <p:cond delay="361548"/>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610" showWhenStopped="0">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E8C454-BF8C-AD4F-FD30-9F00364F5C2E}"/>
              </a:ext>
            </a:extLst>
          </p:cNvPr>
          <p:cNvPicPr>
            <a:picLocks noChangeAspect="1"/>
          </p:cNvPicPr>
          <p:nvPr/>
        </p:nvPicPr>
        <p:blipFill>
          <a:blip r:embed="rId2"/>
          <a:stretch>
            <a:fillRect/>
          </a:stretch>
        </p:blipFill>
        <p:spPr>
          <a:xfrm>
            <a:off x="335408" y="0"/>
            <a:ext cx="5948517" cy="1189703"/>
          </a:xfrm>
          <a:prstGeom prst="rect">
            <a:avLst/>
          </a:prstGeom>
        </p:spPr>
      </p:pic>
      <p:sp>
        <p:nvSpPr>
          <p:cNvPr id="4"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sp>
        <p:nvSpPr>
          <p:cNvPr id="5"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Tree>
    <p:extLst>
      <p:ext uri="{BB962C8B-B14F-4D97-AF65-F5344CB8AC3E}">
        <p14:creationId xmlns:p14="http://schemas.microsoft.com/office/powerpoint/2010/main" val="413937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E8C454-BF8C-AD4F-FD30-9F00364F5C2E}"/>
              </a:ext>
            </a:extLst>
          </p:cNvPr>
          <p:cNvPicPr>
            <a:picLocks noChangeAspect="1"/>
          </p:cNvPicPr>
          <p:nvPr/>
        </p:nvPicPr>
        <p:blipFill>
          <a:blip r:embed="rId2"/>
          <a:stretch>
            <a:fillRect/>
          </a:stretch>
        </p:blipFill>
        <p:spPr>
          <a:xfrm>
            <a:off x="335408" y="0"/>
            <a:ext cx="5948517" cy="1189703"/>
          </a:xfrm>
          <a:prstGeom prst="rect">
            <a:avLst/>
          </a:prstGeom>
        </p:spPr>
      </p:pic>
      <p:sp>
        <p:nvSpPr>
          <p:cNvPr id="4"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Tree>
    <p:extLst>
      <p:ext uri="{BB962C8B-B14F-4D97-AF65-F5344CB8AC3E}">
        <p14:creationId xmlns:p14="http://schemas.microsoft.com/office/powerpoint/2010/main" val="388278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xmlns=""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xmlns=""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xmlns=""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xmlns=""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xmlns=""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xmlns=""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xmlns=""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xmlns=""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xmlns=""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xmlns=""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2037561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xmlns=""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xmlns=""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xmlns=""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xmlns=""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xmlns=""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xmlns=""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xmlns=""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xmlns=""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xmlns=""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xmlns=""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xmlns=""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xmlns=""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xmlns=""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xmlns=""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xmlns=""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xmlns=""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xmlns=""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xmlns=""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xmlns=""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xmlns=""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xmlns=""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xmlns=""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658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xmlns=""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884296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xmlns=""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xmlns=""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xmlns=""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xmlns=""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xmlns=""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xmlns=""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xmlns=""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xmlns=""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xmlns=""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xmlns="" id="{A22DFF26-09B5-5F91-153F-D6EF21D95682}"/>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xmlns=""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837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xmlns=""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xmlns=""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xmlns=""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xmlns="" id="{4BE26172-4FE6-D897-460E-C854112CF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xmlns=""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xmlns="" id="{3A93D6DD-5277-A3B1-12E7-E29495AFA12F}"/>
              </a:ext>
            </a:extLst>
          </p:cNvPr>
          <p:cNvSpPr/>
          <p:nvPr/>
        </p:nvSpPr>
        <p:spPr>
          <a:xfrm>
            <a:off x="4371975" y="1900895"/>
            <a:ext cx="74009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xmlns=""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xmlns="" id="{EFAA9B4C-0CDC-6AE6-6284-B3A4EC9AC94A}"/>
              </a:ext>
            </a:extLst>
          </p:cNvPr>
          <p:cNvSpPr/>
          <p:nvPr/>
        </p:nvSpPr>
        <p:spPr>
          <a:xfrm>
            <a:off x="4705350" y="3634445"/>
            <a:ext cx="68675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xmlns=""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xmlns=""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xmlns="" id="{3BE0ABB4-3655-49E4-6083-B0E13EF0854B}"/>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xmlns=""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1728544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xmlns=""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xmlns=""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xmlns=""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xmlns=""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xmlns="" id="{5D19B4B2-E135-070B-2AB5-110B72B92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xmlns="" id="{4382DB1B-D1E6-C94C-8E66-BE9F4D4D6093}"/>
                </a:ext>
              </a:extLst>
            </p:cNvPr>
            <p:cNvSpPr/>
            <p:nvPr/>
          </p:nvSpPr>
          <p:spPr>
            <a:xfrm>
              <a:off x="679361" y="4893022"/>
              <a:ext cx="3673564" cy="1002954"/>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xmlns=""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xmlns="" id="{493E0095-0F15-2117-A065-A27CA990E129}"/>
              </a:ext>
            </a:extLst>
          </p:cNvPr>
          <p:cNvSpPr/>
          <p:nvPr/>
        </p:nvSpPr>
        <p:spPr>
          <a:xfrm>
            <a:off x="4581526" y="2186645"/>
            <a:ext cx="6743700"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xmlns=""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xmlns="" id="{71331E41-700B-0477-C0A8-2854D332A528}"/>
              </a:ext>
            </a:extLst>
          </p:cNvPr>
          <p:cNvSpPr/>
          <p:nvPr/>
        </p:nvSpPr>
        <p:spPr>
          <a:xfrm>
            <a:off x="4714876" y="3643970"/>
            <a:ext cx="6667499"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xmlns=""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xmlns="" id="{71018B73-75D8-EBEE-DBAC-C4572B11F3F0}"/>
              </a:ext>
            </a:extLst>
          </p:cNvPr>
          <p:cNvSpPr/>
          <p:nvPr/>
        </p:nvSpPr>
        <p:spPr>
          <a:xfrm>
            <a:off x="4867276" y="4958420"/>
            <a:ext cx="6667499" cy="115663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07066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xmlns=""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xmlns=""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xmlns=""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xmlns=""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xmlns="" id="{DCF9608C-D9A8-67C5-096B-7AC917125760}"/>
              </a:ext>
            </a:extLst>
          </p:cNvPr>
          <p:cNvSpPr/>
          <p:nvPr/>
        </p:nvSpPr>
        <p:spPr>
          <a:xfrm>
            <a:off x="4219575" y="2057399"/>
            <a:ext cx="7400925" cy="1819276"/>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xmlns=""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xmlns="" id="{6362BCC6-2A83-FB5B-063A-73EB2ED73C58}"/>
              </a:ext>
            </a:extLst>
          </p:cNvPr>
          <p:cNvSpPr/>
          <p:nvPr/>
        </p:nvSpPr>
        <p:spPr>
          <a:xfrm>
            <a:off x="4276725" y="4514849"/>
            <a:ext cx="7486650" cy="1133475"/>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43961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xmlns=""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xmlns=""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xmlns=""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xmlns=""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21488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xmlns=""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xmlns=""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xmlns=""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xmlns=""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xmlns=""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xmlns=""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xmlns=""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xmlns=""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xmlns=""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xmlns=""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xmlns="" id="{D98FD427-D6C4-45E4-AD67-2515923D3DE4}"/>
              </a:ext>
            </a:extLst>
          </p:cNvPr>
          <p:cNvSpPr/>
          <p:nvPr/>
        </p:nvSpPr>
        <p:spPr>
          <a:xfrm>
            <a:off x="2009776" y="2771775"/>
            <a:ext cx="8772524" cy="2647950"/>
          </a:xfrm>
          <a:custGeom>
            <a:avLst/>
            <a:gdLst>
              <a:gd name="connsiteX0" fmla="*/ 0 w 4710321"/>
              <a:gd name="connsiteY0" fmla="*/ 196455 h 1178706"/>
              <a:gd name="connsiteX1" fmla="*/ 196455 w 4710321"/>
              <a:gd name="connsiteY1" fmla="*/ 0 h 1178706"/>
              <a:gd name="connsiteX2" fmla="*/ 822480 w 4710321"/>
              <a:gd name="connsiteY2" fmla="*/ 0 h 1178706"/>
              <a:gd name="connsiteX3" fmla="*/ 1232634 w 4710321"/>
              <a:gd name="connsiteY3" fmla="*/ 0 h 1178706"/>
              <a:gd name="connsiteX4" fmla="*/ 1642788 w 4710321"/>
              <a:gd name="connsiteY4" fmla="*/ 0 h 1178706"/>
              <a:gd name="connsiteX5" fmla="*/ 2096116 w 4710321"/>
              <a:gd name="connsiteY5" fmla="*/ 0 h 1178706"/>
              <a:gd name="connsiteX6" fmla="*/ 2506270 w 4710321"/>
              <a:gd name="connsiteY6" fmla="*/ 0 h 1178706"/>
              <a:gd name="connsiteX7" fmla="*/ 2959598 w 4710321"/>
              <a:gd name="connsiteY7" fmla="*/ 0 h 1178706"/>
              <a:gd name="connsiteX8" fmla="*/ 3412926 w 4710321"/>
              <a:gd name="connsiteY8" fmla="*/ 0 h 1178706"/>
              <a:gd name="connsiteX9" fmla="*/ 3823080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05069 h 1178706"/>
              <a:gd name="connsiteX13" fmla="*/ 4710321 w 4710321"/>
              <a:gd name="connsiteY13" fmla="*/ 982251 h 1178706"/>
              <a:gd name="connsiteX14" fmla="*/ 4513866 w 4710321"/>
              <a:gd name="connsiteY14" fmla="*/ 1178706 h 1178706"/>
              <a:gd name="connsiteX15" fmla="*/ 4060538 w 4710321"/>
              <a:gd name="connsiteY15" fmla="*/ 1178706 h 1178706"/>
              <a:gd name="connsiteX16" fmla="*/ 3564036 w 4710321"/>
              <a:gd name="connsiteY16" fmla="*/ 1178706 h 1178706"/>
              <a:gd name="connsiteX17" fmla="*/ 3067533 w 4710321"/>
              <a:gd name="connsiteY17" fmla="*/ 1178706 h 1178706"/>
              <a:gd name="connsiteX18" fmla="*/ 2484683 w 4710321"/>
              <a:gd name="connsiteY18" fmla="*/ 1178706 h 1178706"/>
              <a:gd name="connsiteX19" fmla="*/ 1945006 w 4710321"/>
              <a:gd name="connsiteY19" fmla="*/ 1178706 h 1178706"/>
              <a:gd name="connsiteX20" fmla="*/ 1318982 w 4710321"/>
              <a:gd name="connsiteY20" fmla="*/ 1178706 h 1178706"/>
              <a:gd name="connsiteX21" fmla="*/ 908828 w 4710321"/>
              <a:gd name="connsiteY21" fmla="*/ 1178706 h 1178706"/>
              <a:gd name="connsiteX22" fmla="*/ 196455 w 4710321"/>
              <a:gd name="connsiteY22" fmla="*/ 1178706 h 1178706"/>
              <a:gd name="connsiteX23" fmla="*/ 0 w 4710321"/>
              <a:gd name="connsiteY23" fmla="*/ 982251 h 1178706"/>
              <a:gd name="connsiteX24" fmla="*/ 0 w 4710321"/>
              <a:gd name="connsiteY24" fmla="*/ 597211 h 1178706"/>
              <a:gd name="connsiteX25" fmla="*/ 0 w 4710321"/>
              <a:gd name="connsiteY25"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0321" h="1178706" fill="none" extrusionOk="0">
                <a:moveTo>
                  <a:pt x="0" y="196455"/>
                </a:moveTo>
                <a:cubicBezTo>
                  <a:pt x="25437" y="90810"/>
                  <a:pt x="96173" y="11077"/>
                  <a:pt x="196455" y="0"/>
                </a:cubicBezTo>
                <a:cubicBezTo>
                  <a:pt x="327579" y="-20944"/>
                  <a:pt x="626879" y="48338"/>
                  <a:pt x="822480" y="0"/>
                </a:cubicBezTo>
                <a:cubicBezTo>
                  <a:pt x="1018082" y="-48338"/>
                  <a:pt x="1028337" y="30102"/>
                  <a:pt x="1232634" y="0"/>
                </a:cubicBezTo>
                <a:cubicBezTo>
                  <a:pt x="1436931" y="-30102"/>
                  <a:pt x="1487329" y="23342"/>
                  <a:pt x="1642788" y="0"/>
                </a:cubicBezTo>
                <a:cubicBezTo>
                  <a:pt x="1798247" y="-23342"/>
                  <a:pt x="1909199" y="23823"/>
                  <a:pt x="2096116" y="0"/>
                </a:cubicBezTo>
                <a:cubicBezTo>
                  <a:pt x="2283033" y="-23823"/>
                  <a:pt x="2345372" y="16060"/>
                  <a:pt x="2506270" y="0"/>
                </a:cubicBezTo>
                <a:cubicBezTo>
                  <a:pt x="2667168" y="-16060"/>
                  <a:pt x="2768715" y="24027"/>
                  <a:pt x="2959598" y="0"/>
                </a:cubicBezTo>
                <a:cubicBezTo>
                  <a:pt x="3150481" y="-24027"/>
                  <a:pt x="3205016" y="50466"/>
                  <a:pt x="3412926" y="0"/>
                </a:cubicBezTo>
                <a:cubicBezTo>
                  <a:pt x="3620836" y="-50466"/>
                  <a:pt x="3695137" y="39872"/>
                  <a:pt x="3823080" y="0"/>
                </a:cubicBezTo>
                <a:cubicBezTo>
                  <a:pt x="3951023" y="-39872"/>
                  <a:pt x="4188850" y="70429"/>
                  <a:pt x="4513866" y="0"/>
                </a:cubicBezTo>
                <a:cubicBezTo>
                  <a:pt x="4641262" y="-5979"/>
                  <a:pt x="4692126" y="93598"/>
                  <a:pt x="4710321" y="196455"/>
                </a:cubicBezTo>
                <a:cubicBezTo>
                  <a:pt x="4752623" y="319041"/>
                  <a:pt x="4682022" y="470539"/>
                  <a:pt x="4710321" y="605069"/>
                </a:cubicBezTo>
                <a:cubicBezTo>
                  <a:pt x="4738620" y="739599"/>
                  <a:pt x="4698677" y="800937"/>
                  <a:pt x="4710321" y="982251"/>
                </a:cubicBezTo>
                <a:cubicBezTo>
                  <a:pt x="4719932" y="1074256"/>
                  <a:pt x="4650855" y="1176526"/>
                  <a:pt x="4513866" y="1178706"/>
                </a:cubicBezTo>
                <a:cubicBezTo>
                  <a:pt x="4287518" y="1208171"/>
                  <a:pt x="4172606" y="1137913"/>
                  <a:pt x="4060538" y="1178706"/>
                </a:cubicBezTo>
                <a:cubicBezTo>
                  <a:pt x="3948470" y="1219499"/>
                  <a:pt x="3783094" y="1138808"/>
                  <a:pt x="3564036" y="1178706"/>
                </a:cubicBezTo>
                <a:cubicBezTo>
                  <a:pt x="3344978" y="1218604"/>
                  <a:pt x="3189791" y="1142473"/>
                  <a:pt x="3067533" y="1178706"/>
                </a:cubicBezTo>
                <a:cubicBezTo>
                  <a:pt x="2945275" y="1214939"/>
                  <a:pt x="2607368" y="1173347"/>
                  <a:pt x="2484683" y="1178706"/>
                </a:cubicBezTo>
                <a:cubicBezTo>
                  <a:pt x="2361998" y="1184065"/>
                  <a:pt x="2101288" y="1116609"/>
                  <a:pt x="1945006" y="1178706"/>
                </a:cubicBezTo>
                <a:cubicBezTo>
                  <a:pt x="1788724" y="1240803"/>
                  <a:pt x="1619297" y="1164167"/>
                  <a:pt x="1318982" y="1178706"/>
                </a:cubicBezTo>
                <a:cubicBezTo>
                  <a:pt x="1018667" y="1193245"/>
                  <a:pt x="1082444" y="1155442"/>
                  <a:pt x="908828" y="1178706"/>
                </a:cubicBezTo>
                <a:cubicBezTo>
                  <a:pt x="735212" y="1201970"/>
                  <a:pt x="382445" y="1105708"/>
                  <a:pt x="196455" y="1178706"/>
                </a:cubicBezTo>
                <a:cubicBezTo>
                  <a:pt x="94872" y="1198460"/>
                  <a:pt x="2669" y="1096165"/>
                  <a:pt x="0" y="982251"/>
                </a:cubicBezTo>
                <a:cubicBezTo>
                  <a:pt x="-13124" y="855086"/>
                  <a:pt x="9288" y="746499"/>
                  <a:pt x="0" y="597211"/>
                </a:cubicBezTo>
                <a:cubicBezTo>
                  <a:pt x="-9288" y="447923"/>
                  <a:pt x="21630" y="390994"/>
                  <a:pt x="0" y="196455"/>
                </a:cubicBezTo>
                <a:close/>
              </a:path>
              <a:path w="4710321" h="1178706" stroke="0" extrusionOk="0">
                <a:moveTo>
                  <a:pt x="0" y="196455"/>
                </a:moveTo>
                <a:cubicBezTo>
                  <a:pt x="-4077" y="84973"/>
                  <a:pt x="89499" y="-9667"/>
                  <a:pt x="196455" y="0"/>
                </a:cubicBezTo>
                <a:cubicBezTo>
                  <a:pt x="386344" y="-28576"/>
                  <a:pt x="449649" y="3500"/>
                  <a:pt x="649783" y="0"/>
                </a:cubicBezTo>
                <a:cubicBezTo>
                  <a:pt x="849917" y="-3500"/>
                  <a:pt x="973315" y="17468"/>
                  <a:pt x="1232634" y="0"/>
                </a:cubicBezTo>
                <a:cubicBezTo>
                  <a:pt x="1491953" y="-17468"/>
                  <a:pt x="1665492" y="19524"/>
                  <a:pt x="1815484" y="0"/>
                </a:cubicBezTo>
                <a:cubicBezTo>
                  <a:pt x="1965476" y="-19524"/>
                  <a:pt x="2229962" y="15223"/>
                  <a:pt x="2441509" y="0"/>
                </a:cubicBezTo>
                <a:cubicBezTo>
                  <a:pt x="2653057" y="-15223"/>
                  <a:pt x="2691753" y="13471"/>
                  <a:pt x="2851663" y="0"/>
                </a:cubicBezTo>
                <a:cubicBezTo>
                  <a:pt x="3011573" y="-13471"/>
                  <a:pt x="3107698" y="22765"/>
                  <a:pt x="3348165" y="0"/>
                </a:cubicBezTo>
                <a:cubicBezTo>
                  <a:pt x="3588632" y="-22765"/>
                  <a:pt x="3725534" y="27262"/>
                  <a:pt x="3931016" y="0"/>
                </a:cubicBezTo>
                <a:cubicBezTo>
                  <a:pt x="4136498" y="-27262"/>
                  <a:pt x="4335390" y="45831"/>
                  <a:pt x="4513866" y="0"/>
                </a:cubicBezTo>
                <a:cubicBezTo>
                  <a:pt x="4599577" y="1166"/>
                  <a:pt x="4737295" y="81429"/>
                  <a:pt x="4710321" y="196455"/>
                </a:cubicBezTo>
                <a:cubicBezTo>
                  <a:pt x="4729195" y="313344"/>
                  <a:pt x="4673958" y="487789"/>
                  <a:pt x="4710321" y="605069"/>
                </a:cubicBezTo>
                <a:cubicBezTo>
                  <a:pt x="4746684" y="722349"/>
                  <a:pt x="4677152" y="794262"/>
                  <a:pt x="4710321" y="982251"/>
                </a:cubicBezTo>
                <a:cubicBezTo>
                  <a:pt x="4716476" y="1105228"/>
                  <a:pt x="4620383" y="1182218"/>
                  <a:pt x="4513866" y="1178706"/>
                </a:cubicBezTo>
                <a:cubicBezTo>
                  <a:pt x="4361376" y="1210437"/>
                  <a:pt x="4184455" y="1129772"/>
                  <a:pt x="4060538" y="1178706"/>
                </a:cubicBezTo>
                <a:cubicBezTo>
                  <a:pt x="3936621" y="1227640"/>
                  <a:pt x="3621126" y="1129820"/>
                  <a:pt x="3477687" y="1178706"/>
                </a:cubicBezTo>
                <a:cubicBezTo>
                  <a:pt x="3334248" y="1227592"/>
                  <a:pt x="3193332" y="1164047"/>
                  <a:pt x="3024359" y="1178706"/>
                </a:cubicBezTo>
                <a:cubicBezTo>
                  <a:pt x="2855386" y="1193365"/>
                  <a:pt x="2792980" y="1152586"/>
                  <a:pt x="2614205" y="1178706"/>
                </a:cubicBezTo>
                <a:cubicBezTo>
                  <a:pt x="2435430" y="1204826"/>
                  <a:pt x="2277352" y="1175090"/>
                  <a:pt x="1988181" y="1178706"/>
                </a:cubicBezTo>
                <a:cubicBezTo>
                  <a:pt x="1699010" y="1182322"/>
                  <a:pt x="1642159" y="1131781"/>
                  <a:pt x="1405330" y="1178706"/>
                </a:cubicBezTo>
                <a:cubicBezTo>
                  <a:pt x="1168501" y="1225631"/>
                  <a:pt x="1048144" y="1115907"/>
                  <a:pt x="822480" y="1178706"/>
                </a:cubicBezTo>
                <a:cubicBezTo>
                  <a:pt x="596816" y="1241505"/>
                  <a:pt x="391042" y="1122501"/>
                  <a:pt x="196455" y="1178706"/>
                </a:cubicBezTo>
                <a:cubicBezTo>
                  <a:pt x="94254" y="1187815"/>
                  <a:pt x="-5730" y="1101283"/>
                  <a:pt x="0" y="982251"/>
                </a:cubicBezTo>
                <a:cubicBezTo>
                  <a:pt x="-3969" y="884795"/>
                  <a:pt x="15358" y="702954"/>
                  <a:pt x="0" y="581495"/>
                </a:cubicBezTo>
                <a:cubicBezTo>
                  <a:pt x="-15358" y="460036"/>
                  <a:pt x="3237" y="339901"/>
                  <a:pt x="0" y="196455"/>
                </a:cubicBezTo>
                <a:close/>
              </a:path>
            </a:pathLst>
          </a:custGeom>
          <a:ln>
            <a:extLst>
              <a:ext uri="{C807C97D-BFC1-408E-A445-0C87EB9F89A2}">
                <ask:lineSketchStyleProps xmlns:ask="http://schemas.microsoft.com/office/drawing/2018/sketchyshapes" xmln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xmlns=""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2680152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xmlns=""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xmlns=""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xmlns=""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xmlns=""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xmlns=""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xmlns=""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xmlns=""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xmlns="" id="{ABE67A34-67B7-073D-C635-730A16BD710C}"/>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xmlns=""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xmlns=""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xmlns=""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xmlns="" id="{7541A129-8581-D0B0-ED0E-D286C8188E1F}"/>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xmlns=""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57954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xmlns=""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4051372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xmlns=""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xmlns=""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xmlns=""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xmlns=""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313119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xmlns="" id="{541EA7A0-CE4A-882A-F5E0-C19C336489E7}"/>
              </a:ext>
            </a:extLst>
          </p:cNvPr>
          <p:cNvPicPr>
            <a:picLocks noChangeAspect="1"/>
          </p:cNvPicPr>
          <p:nvPr/>
        </p:nvPicPr>
        <p:blipFill>
          <a:blip r:embed="rId2"/>
          <a:stretch>
            <a:fillRect/>
          </a:stretch>
        </p:blipFill>
        <p:spPr>
          <a:xfrm>
            <a:off x="1160406" y="600811"/>
            <a:ext cx="8986283" cy="877900"/>
          </a:xfrm>
          <a:prstGeom prst="rect">
            <a:avLst/>
          </a:prstGeom>
        </p:spPr>
      </p:pic>
      <p:pic>
        <p:nvPicPr>
          <p:cNvPr id="4" name="Picture 3">
            <a:extLst>
              <a:ext uri="{FF2B5EF4-FFF2-40B4-BE49-F238E27FC236}">
                <a16:creationId xmlns:a16="http://schemas.microsoft.com/office/drawing/2014/main" xmlns=""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5" name="Picture 4">
            <a:extLst>
              <a:ext uri="{FF2B5EF4-FFF2-40B4-BE49-F238E27FC236}">
                <a16:creationId xmlns:a16="http://schemas.microsoft.com/office/drawing/2014/main" xmlns="" id="{541EA7A0-CE4A-882A-F5E0-C19C336489E7}"/>
              </a:ext>
            </a:extLst>
          </p:cNvPr>
          <p:cNvPicPr>
            <a:picLocks noChangeAspect="1"/>
          </p:cNvPicPr>
          <p:nvPr/>
        </p:nvPicPr>
        <p:blipFill>
          <a:blip r:embed="rId2"/>
          <a:stretch>
            <a:fillRect/>
          </a:stretch>
        </p:blipFill>
        <p:spPr>
          <a:xfrm>
            <a:off x="1312806" y="753211"/>
            <a:ext cx="8986283" cy="877900"/>
          </a:xfrm>
          <a:prstGeom prst="rect">
            <a:avLst/>
          </a:prstGeom>
        </p:spPr>
      </p:pic>
    </p:spTree>
    <p:extLst>
      <p:ext uri="{BB962C8B-B14F-4D97-AF65-F5344CB8AC3E}">
        <p14:creationId xmlns:p14="http://schemas.microsoft.com/office/powerpoint/2010/main" val="315401473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xmlns=""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9188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xmlns=""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xmlns="" id="{D153E831-A10E-3CD5-1822-36735C892D4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xmlns=""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xmlns=""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xmlns=""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90371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xmlns=""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xmlns="" id="{614F806F-2365-43C7-9574-E1F62CD1229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979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xmlns=""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xmlns=""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xmlns=""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xmlns=""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xmlns=""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xmlns=""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xmlns=""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xmlns=""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xmlns=""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xmlns=""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Câu chuyện </a:t>
              </a:r>
              <a:r>
                <a:rPr lang="vi-VN" sz="4000" b="1" i="0" dirty="0">
                  <a:solidFill>
                    <a:srgbClr val="000000"/>
                  </a:solidFill>
                  <a:effectLst/>
                  <a:latin typeface="Calibri" panose="020F0502020204030204" pitchFamily="34"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xmlns=""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xmlns="" id="{E10710DA-17EF-414D-A012-09061ED1226A}"/>
              </a:ext>
            </a:extLst>
          </p:cNvPr>
          <p:cNvSpPr/>
          <p:nvPr/>
        </p:nvSpPr>
        <p:spPr>
          <a:xfrm>
            <a:off x="828676" y="3067049"/>
            <a:ext cx="11049000" cy="2952751"/>
          </a:xfrm>
          <a:custGeom>
            <a:avLst/>
            <a:gdLst>
              <a:gd name="connsiteX0" fmla="*/ 0 w 5235367"/>
              <a:gd name="connsiteY0" fmla="*/ 196455 h 1178706"/>
              <a:gd name="connsiteX1" fmla="*/ 196455 w 5235367"/>
              <a:gd name="connsiteY1" fmla="*/ 0 h 1178706"/>
              <a:gd name="connsiteX2" fmla="*/ 686081 w 5235367"/>
              <a:gd name="connsiteY2" fmla="*/ 0 h 1178706"/>
              <a:gd name="connsiteX3" fmla="*/ 1127283 w 5235367"/>
              <a:gd name="connsiteY3" fmla="*/ 0 h 1178706"/>
              <a:gd name="connsiteX4" fmla="*/ 1520060 w 5235367"/>
              <a:gd name="connsiteY4" fmla="*/ 0 h 1178706"/>
              <a:gd name="connsiteX5" fmla="*/ 1961262 w 5235367"/>
              <a:gd name="connsiteY5" fmla="*/ 0 h 1178706"/>
              <a:gd name="connsiteX6" fmla="*/ 2402463 w 5235367"/>
              <a:gd name="connsiteY6" fmla="*/ 0 h 1178706"/>
              <a:gd name="connsiteX7" fmla="*/ 2795240 w 5235367"/>
              <a:gd name="connsiteY7" fmla="*/ 0 h 1178706"/>
              <a:gd name="connsiteX8" fmla="*/ 3284866 w 5235367"/>
              <a:gd name="connsiteY8" fmla="*/ 0 h 1178706"/>
              <a:gd name="connsiteX9" fmla="*/ 3822917 w 5235367"/>
              <a:gd name="connsiteY9" fmla="*/ 0 h 1178706"/>
              <a:gd name="connsiteX10" fmla="*/ 4457817 w 5235367"/>
              <a:gd name="connsiteY10" fmla="*/ 0 h 1178706"/>
              <a:gd name="connsiteX11" fmla="*/ 5038912 w 5235367"/>
              <a:gd name="connsiteY11" fmla="*/ 0 h 1178706"/>
              <a:gd name="connsiteX12" fmla="*/ 5235367 w 5235367"/>
              <a:gd name="connsiteY12" fmla="*/ 196455 h 1178706"/>
              <a:gd name="connsiteX13" fmla="*/ 5235367 w 5235367"/>
              <a:gd name="connsiteY13" fmla="*/ 581495 h 1178706"/>
              <a:gd name="connsiteX14" fmla="*/ 5235367 w 5235367"/>
              <a:gd name="connsiteY14" fmla="*/ 982251 h 1178706"/>
              <a:gd name="connsiteX15" fmla="*/ 5038912 w 5235367"/>
              <a:gd name="connsiteY15" fmla="*/ 1178706 h 1178706"/>
              <a:gd name="connsiteX16" fmla="*/ 4452437 w 5235367"/>
              <a:gd name="connsiteY16" fmla="*/ 1178706 h 1178706"/>
              <a:gd name="connsiteX17" fmla="*/ 3914386 w 5235367"/>
              <a:gd name="connsiteY17" fmla="*/ 1178706 h 1178706"/>
              <a:gd name="connsiteX18" fmla="*/ 3279486 w 5235367"/>
              <a:gd name="connsiteY18" fmla="*/ 1178706 h 1178706"/>
              <a:gd name="connsiteX19" fmla="*/ 2886709 w 5235367"/>
              <a:gd name="connsiteY19" fmla="*/ 1178706 h 1178706"/>
              <a:gd name="connsiteX20" fmla="*/ 2397083 w 5235367"/>
              <a:gd name="connsiteY20" fmla="*/ 1178706 h 1178706"/>
              <a:gd name="connsiteX21" fmla="*/ 1955881 w 5235367"/>
              <a:gd name="connsiteY21" fmla="*/ 1178706 h 1178706"/>
              <a:gd name="connsiteX22" fmla="*/ 1563104 w 5235367"/>
              <a:gd name="connsiteY22" fmla="*/ 1178706 h 1178706"/>
              <a:gd name="connsiteX23" fmla="*/ 1025053 w 5235367"/>
              <a:gd name="connsiteY23" fmla="*/ 1178706 h 1178706"/>
              <a:gd name="connsiteX24" fmla="*/ 196455 w 5235367"/>
              <a:gd name="connsiteY24" fmla="*/ 1178706 h 1178706"/>
              <a:gd name="connsiteX25" fmla="*/ 0 w 5235367"/>
              <a:gd name="connsiteY25" fmla="*/ 982251 h 1178706"/>
              <a:gd name="connsiteX26" fmla="*/ 0 w 5235367"/>
              <a:gd name="connsiteY26" fmla="*/ 605069 h 1178706"/>
              <a:gd name="connsiteX27" fmla="*/ 0 w 5235367"/>
              <a:gd name="connsiteY27"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5367" h="1178706" fill="none" extrusionOk="0">
                <a:moveTo>
                  <a:pt x="0" y="196455"/>
                </a:moveTo>
                <a:cubicBezTo>
                  <a:pt x="-5277" y="68838"/>
                  <a:pt x="81654" y="3067"/>
                  <a:pt x="196455" y="0"/>
                </a:cubicBezTo>
                <a:cubicBezTo>
                  <a:pt x="399914" y="-3193"/>
                  <a:pt x="473128" y="38204"/>
                  <a:pt x="686081" y="0"/>
                </a:cubicBezTo>
                <a:cubicBezTo>
                  <a:pt x="899034" y="-38204"/>
                  <a:pt x="948775" y="7602"/>
                  <a:pt x="1127283" y="0"/>
                </a:cubicBezTo>
                <a:cubicBezTo>
                  <a:pt x="1305791" y="-7602"/>
                  <a:pt x="1336253" y="34888"/>
                  <a:pt x="1520060" y="0"/>
                </a:cubicBezTo>
                <a:cubicBezTo>
                  <a:pt x="1703867" y="-34888"/>
                  <a:pt x="1784419" y="5469"/>
                  <a:pt x="1961262" y="0"/>
                </a:cubicBezTo>
                <a:cubicBezTo>
                  <a:pt x="2138105" y="-5469"/>
                  <a:pt x="2237149" y="48507"/>
                  <a:pt x="2402463" y="0"/>
                </a:cubicBezTo>
                <a:cubicBezTo>
                  <a:pt x="2567777" y="-48507"/>
                  <a:pt x="2656652" y="19456"/>
                  <a:pt x="2795240" y="0"/>
                </a:cubicBezTo>
                <a:cubicBezTo>
                  <a:pt x="2933828" y="-19456"/>
                  <a:pt x="3057652" y="43051"/>
                  <a:pt x="3284866" y="0"/>
                </a:cubicBezTo>
                <a:cubicBezTo>
                  <a:pt x="3512080" y="-43051"/>
                  <a:pt x="3682150" y="6857"/>
                  <a:pt x="3822917" y="0"/>
                </a:cubicBezTo>
                <a:cubicBezTo>
                  <a:pt x="3963684" y="-6857"/>
                  <a:pt x="4330451" y="34693"/>
                  <a:pt x="4457817" y="0"/>
                </a:cubicBezTo>
                <a:cubicBezTo>
                  <a:pt x="4585183" y="-34693"/>
                  <a:pt x="4922599" y="21655"/>
                  <a:pt x="5038912" y="0"/>
                </a:cubicBezTo>
                <a:cubicBezTo>
                  <a:pt x="5128748" y="-20039"/>
                  <a:pt x="5244388" y="117934"/>
                  <a:pt x="5235367" y="196455"/>
                </a:cubicBezTo>
                <a:cubicBezTo>
                  <a:pt x="5243243" y="356269"/>
                  <a:pt x="5208793" y="438232"/>
                  <a:pt x="5235367" y="581495"/>
                </a:cubicBezTo>
                <a:cubicBezTo>
                  <a:pt x="5261941" y="724758"/>
                  <a:pt x="5231253" y="833243"/>
                  <a:pt x="5235367" y="982251"/>
                </a:cubicBezTo>
                <a:cubicBezTo>
                  <a:pt x="5245838" y="1080318"/>
                  <a:pt x="5162759" y="1172928"/>
                  <a:pt x="5038912" y="1178706"/>
                </a:cubicBezTo>
                <a:cubicBezTo>
                  <a:pt x="4765172" y="1196975"/>
                  <a:pt x="4705158" y="1170047"/>
                  <a:pt x="4452437" y="1178706"/>
                </a:cubicBezTo>
                <a:cubicBezTo>
                  <a:pt x="4199717" y="1187365"/>
                  <a:pt x="4097485" y="1133257"/>
                  <a:pt x="3914386" y="1178706"/>
                </a:cubicBezTo>
                <a:cubicBezTo>
                  <a:pt x="3731287" y="1224155"/>
                  <a:pt x="3434082" y="1122842"/>
                  <a:pt x="3279486" y="1178706"/>
                </a:cubicBezTo>
                <a:cubicBezTo>
                  <a:pt x="3124890" y="1234570"/>
                  <a:pt x="2993871" y="1149048"/>
                  <a:pt x="2886709" y="1178706"/>
                </a:cubicBezTo>
                <a:cubicBezTo>
                  <a:pt x="2779547" y="1208364"/>
                  <a:pt x="2540382" y="1155807"/>
                  <a:pt x="2397083" y="1178706"/>
                </a:cubicBezTo>
                <a:cubicBezTo>
                  <a:pt x="2253784" y="1201605"/>
                  <a:pt x="2124256" y="1127847"/>
                  <a:pt x="1955881" y="1178706"/>
                </a:cubicBezTo>
                <a:cubicBezTo>
                  <a:pt x="1787506" y="1229565"/>
                  <a:pt x="1700605" y="1173396"/>
                  <a:pt x="1563104" y="1178706"/>
                </a:cubicBezTo>
                <a:cubicBezTo>
                  <a:pt x="1425603" y="1184016"/>
                  <a:pt x="1213972" y="1144870"/>
                  <a:pt x="1025053" y="1178706"/>
                </a:cubicBezTo>
                <a:cubicBezTo>
                  <a:pt x="836134" y="1212542"/>
                  <a:pt x="538246" y="1085509"/>
                  <a:pt x="196455" y="1178706"/>
                </a:cubicBezTo>
                <a:cubicBezTo>
                  <a:pt x="93677" y="1184407"/>
                  <a:pt x="-9570" y="1091387"/>
                  <a:pt x="0" y="982251"/>
                </a:cubicBezTo>
                <a:cubicBezTo>
                  <a:pt x="-10224" y="853041"/>
                  <a:pt x="3050" y="697424"/>
                  <a:pt x="0" y="605069"/>
                </a:cubicBezTo>
                <a:cubicBezTo>
                  <a:pt x="-3050" y="512714"/>
                  <a:pt x="34929" y="345507"/>
                  <a:pt x="0" y="196455"/>
                </a:cubicBezTo>
                <a:close/>
              </a:path>
              <a:path w="5235367" h="1178706" stroke="0" extrusionOk="0">
                <a:moveTo>
                  <a:pt x="0" y="196455"/>
                </a:moveTo>
                <a:cubicBezTo>
                  <a:pt x="-4077" y="84973"/>
                  <a:pt x="89499" y="-9667"/>
                  <a:pt x="196455" y="0"/>
                </a:cubicBezTo>
                <a:cubicBezTo>
                  <a:pt x="318053" y="-14197"/>
                  <a:pt x="497413" y="45336"/>
                  <a:pt x="637657" y="0"/>
                </a:cubicBezTo>
                <a:cubicBezTo>
                  <a:pt x="777901" y="-45336"/>
                  <a:pt x="1080174" y="61032"/>
                  <a:pt x="1224132" y="0"/>
                </a:cubicBezTo>
                <a:cubicBezTo>
                  <a:pt x="1368090" y="-61032"/>
                  <a:pt x="1665764" y="57510"/>
                  <a:pt x="1810607" y="0"/>
                </a:cubicBezTo>
                <a:cubicBezTo>
                  <a:pt x="1955451" y="-57510"/>
                  <a:pt x="2140627" y="21766"/>
                  <a:pt x="2445507" y="0"/>
                </a:cubicBezTo>
                <a:cubicBezTo>
                  <a:pt x="2750387" y="-21766"/>
                  <a:pt x="2642946" y="22273"/>
                  <a:pt x="2838284" y="0"/>
                </a:cubicBezTo>
                <a:cubicBezTo>
                  <a:pt x="3033622" y="-22273"/>
                  <a:pt x="3224223" y="1353"/>
                  <a:pt x="3327911" y="0"/>
                </a:cubicBezTo>
                <a:cubicBezTo>
                  <a:pt x="3431599" y="-1353"/>
                  <a:pt x="3726712" y="70140"/>
                  <a:pt x="3914386" y="0"/>
                </a:cubicBezTo>
                <a:cubicBezTo>
                  <a:pt x="4102061" y="-70140"/>
                  <a:pt x="4327875" y="40875"/>
                  <a:pt x="4452437" y="0"/>
                </a:cubicBezTo>
                <a:cubicBezTo>
                  <a:pt x="4576999" y="-40875"/>
                  <a:pt x="4782688" y="12271"/>
                  <a:pt x="5038912" y="0"/>
                </a:cubicBezTo>
                <a:cubicBezTo>
                  <a:pt x="5140467" y="-1411"/>
                  <a:pt x="5245990" y="73615"/>
                  <a:pt x="5235367" y="196455"/>
                </a:cubicBezTo>
                <a:cubicBezTo>
                  <a:pt x="5259291" y="359644"/>
                  <a:pt x="5207670" y="401979"/>
                  <a:pt x="5235367" y="605069"/>
                </a:cubicBezTo>
                <a:cubicBezTo>
                  <a:pt x="5263064" y="808159"/>
                  <a:pt x="5219336" y="798129"/>
                  <a:pt x="5235367" y="982251"/>
                </a:cubicBezTo>
                <a:cubicBezTo>
                  <a:pt x="5251481" y="1085567"/>
                  <a:pt x="5154830" y="1165295"/>
                  <a:pt x="5038912" y="1178706"/>
                </a:cubicBezTo>
                <a:cubicBezTo>
                  <a:pt x="4813106" y="1210910"/>
                  <a:pt x="4687445" y="1169063"/>
                  <a:pt x="4404012" y="1178706"/>
                </a:cubicBezTo>
                <a:cubicBezTo>
                  <a:pt x="4120579" y="1188349"/>
                  <a:pt x="4178091" y="1135914"/>
                  <a:pt x="3962810" y="1178706"/>
                </a:cubicBezTo>
                <a:cubicBezTo>
                  <a:pt x="3747529" y="1221498"/>
                  <a:pt x="3679230" y="1172566"/>
                  <a:pt x="3570033" y="1178706"/>
                </a:cubicBezTo>
                <a:cubicBezTo>
                  <a:pt x="3460836" y="1184846"/>
                  <a:pt x="3214859" y="1123430"/>
                  <a:pt x="2935133" y="1178706"/>
                </a:cubicBezTo>
                <a:cubicBezTo>
                  <a:pt x="2655407" y="1233982"/>
                  <a:pt x="2587168" y="1113836"/>
                  <a:pt x="2348658" y="1178706"/>
                </a:cubicBezTo>
                <a:cubicBezTo>
                  <a:pt x="2110148" y="1243576"/>
                  <a:pt x="1944270" y="1154832"/>
                  <a:pt x="1762183" y="1178706"/>
                </a:cubicBezTo>
                <a:cubicBezTo>
                  <a:pt x="1580096" y="1202580"/>
                  <a:pt x="1461355" y="1164503"/>
                  <a:pt x="1369406" y="1178706"/>
                </a:cubicBezTo>
                <a:cubicBezTo>
                  <a:pt x="1277457" y="1192909"/>
                  <a:pt x="1143300" y="1132337"/>
                  <a:pt x="976629" y="1178706"/>
                </a:cubicBezTo>
                <a:cubicBezTo>
                  <a:pt x="809958" y="1225075"/>
                  <a:pt x="428564" y="1145980"/>
                  <a:pt x="196455" y="1178706"/>
                </a:cubicBezTo>
                <a:cubicBezTo>
                  <a:pt x="79616" y="1181941"/>
                  <a:pt x="10966" y="1061471"/>
                  <a:pt x="0" y="982251"/>
                </a:cubicBezTo>
                <a:cubicBezTo>
                  <a:pt x="-25917" y="889504"/>
                  <a:pt x="11144" y="742754"/>
                  <a:pt x="0" y="573637"/>
                </a:cubicBezTo>
                <a:cubicBezTo>
                  <a:pt x="-11144" y="404520"/>
                  <a:pt x="29237" y="375648"/>
                  <a:pt x="0" y="196455"/>
                </a:cubicBezTo>
                <a:close/>
              </a:path>
            </a:pathLst>
          </a:custGeom>
          <a:ln>
            <a:extLst>
              <a:ext uri="{C807C97D-BFC1-408E-A445-0C87EB9F89A2}">
                <ask:lineSketchStyleProps xmlns:ask="http://schemas.microsoft.com/office/drawing/2018/sketchyshapes" xmln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3200" dirty="0">
                <a:solidFill>
                  <a:prstClr val="white"/>
                </a:solidFill>
                <a:latin typeface="Calibri" panose="020F0502020204030204" pitchFamily="34"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xmlns="" id="{06A6D9DB-B635-44D2-AF41-9D0ABCA86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3276" y="2324099"/>
            <a:ext cx="1428865" cy="1209791"/>
          </a:xfrm>
          <a:prstGeom prst="rect">
            <a:avLst/>
          </a:prstGeom>
        </p:spPr>
      </p:pic>
    </p:spTree>
    <p:extLst>
      <p:ext uri="{BB962C8B-B14F-4D97-AF65-F5344CB8AC3E}">
        <p14:creationId xmlns:p14="http://schemas.microsoft.com/office/powerpoint/2010/main" val="1592826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xmlns=""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xmlns=""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xmlns=""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xmlns=""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xmlns=""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xmlns=""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xmlns=""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xmlns=""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xmlns=""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xmlns=""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xmlns="" id="{14A2F03C-FA43-4187-99F5-10057A3BC7BC}"/>
              </a:ext>
            </a:extLst>
          </p:cNvPr>
          <p:cNvSpPr/>
          <p:nvPr/>
        </p:nvSpPr>
        <p:spPr>
          <a:xfrm>
            <a:off x="4879594" y="4107071"/>
            <a:ext cx="3595778" cy="1178706"/>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ask="http://schemas.microsoft.com/office/drawing/2018/sketchyshapes" xmln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17" descr="Shape&#10;&#10;Description automatically generated">
            <a:extLst>
              <a:ext uri="{FF2B5EF4-FFF2-40B4-BE49-F238E27FC236}">
                <a16:creationId xmlns:a16="http://schemas.microsoft.com/office/drawing/2014/main" xmlns="" id="{8C46F18E-A609-4D73-BCDC-01CF67A6B3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3136" y="3410169"/>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xmlns=""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633" y="140742"/>
            <a:ext cx="406400" cy="406400"/>
          </a:xfrm>
          <a:prstGeom prst="rect">
            <a:avLst/>
          </a:prstGeom>
        </p:spPr>
      </p:pic>
    </p:spTree>
    <p:extLst>
      <p:ext uri="{BB962C8B-B14F-4D97-AF65-F5344CB8AC3E}">
        <p14:creationId xmlns:p14="http://schemas.microsoft.com/office/powerpoint/2010/main" val="10901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xmln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xmlns=""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xmlns=""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xmlns=""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xmlns=""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xmlns=""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xmlns="" id="{05115EB8-BF03-E04A-DC41-4C35BDA9C273}"/>
              </a:ext>
            </a:extLst>
          </p:cNvPr>
          <p:cNvPicPr>
            <a:picLocks noChangeAspect="1"/>
          </p:cNvPicPr>
          <p:nvPr/>
        </p:nvPicPr>
        <p:blipFill>
          <a:blip r:embed="rId3"/>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xmlns="" id="{2891C215-3578-699F-0DFE-994C6A846398}"/>
              </a:ext>
            </a:extLst>
          </p:cNvPr>
          <p:cNvPicPr>
            <a:picLocks noChangeAspect="1"/>
          </p:cNvPicPr>
          <p:nvPr/>
        </p:nvPicPr>
        <p:blipFill>
          <a:blip r:embed="rId4"/>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xmlns="" id="{2A02BB94-B2AF-C426-8DA4-CD0990258F86}"/>
              </a:ext>
            </a:extLst>
          </p:cNvPr>
          <p:cNvPicPr>
            <a:picLocks noChangeAspect="1"/>
          </p:cNvPicPr>
          <p:nvPr/>
        </p:nvPicPr>
        <p:blipFill>
          <a:blip r:embed="rId5"/>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549254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2069</Words>
  <Application>Microsoft Office PowerPoint</Application>
  <PresentationFormat>Custom</PresentationFormat>
  <Paragraphs>116</Paragraphs>
  <Slides>37</Slides>
  <Notes>25</Notes>
  <HiddenSlides>0</HiddenSlides>
  <MMClips>10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www.33ppt.com ​​</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PCHOMEGPT</cp:lastModifiedBy>
  <cp:revision>63</cp:revision>
  <dcterms:created xsi:type="dcterms:W3CDTF">2023-12-07T14:56:33Z</dcterms:created>
  <dcterms:modified xsi:type="dcterms:W3CDTF">2024-04-11T01:19:07Z</dcterms:modified>
</cp:coreProperties>
</file>