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4"/>
  </p:notesMasterIdLst>
  <p:handoutMasterIdLst>
    <p:handoutMasterId r:id="rId35"/>
  </p:handoutMasterIdLst>
  <p:sldIdLst>
    <p:sldId id="4412" r:id="rId3"/>
    <p:sldId id="4413" r:id="rId4"/>
    <p:sldId id="4414" r:id="rId5"/>
    <p:sldId id="4415" r:id="rId6"/>
    <p:sldId id="4416" r:id="rId7"/>
    <p:sldId id="4417" r:id="rId8"/>
    <p:sldId id="4418" r:id="rId9"/>
    <p:sldId id="4419" r:id="rId10"/>
    <p:sldId id="4420" r:id="rId11"/>
    <p:sldId id="4421" r:id="rId12"/>
    <p:sldId id="4422" r:id="rId13"/>
    <p:sldId id="4423" r:id="rId14"/>
    <p:sldId id="4424" r:id="rId15"/>
    <p:sldId id="4425" r:id="rId16"/>
    <p:sldId id="4426" r:id="rId17"/>
    <p:sldId id="4427" r:id="rId18"/>
    <p:sldId id="4428" r:id="rId19"/>
    <p:sldId id="4429" r:id="rId20"/>
    <p:sldId id="258" r:id="rId21"/>
    <p:sldId id="259" r:id="rId22"/>
    <p:sldId id="261" r:id="rId23"/>
    <p:sldId id="262" r:id="rId24"/>
    <p:sldId id="263" r:id="rId25"/>
    <p:sldId id="264" r:id="rId26"/>
    <p:sldId id="265" r:id="rId27"/>
    <p:sldId id="4430" r:id="rId28"/>
    <p:sldId id="4432" r:id="rId29"/>
    <p:sldId id="4433" r:id="rId30"/>
    <p:sldId id="4434" r:id="rId31"/>
    <p:sldId id="361" r:id="rId32"/>
    <p:sldId id="443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67" d="100"/>
          <a:sy n="67" d="100"/>
        </p:scale>
        <p:origin x="-642" y="-90"/>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4"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3E63857-F586-B227-8C2F-BACC7BB1CD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32D233A-A661-B098-4CCF-4E9DA9DEFB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0726A-34F5-45EA-81CE-3CA9ACE681F8}" type="datetimeFigureOut">
              <a:rPr lang="en-US" smtClean="0"/>
              <a:t>4/11/2024</a:t>
            </a:fld>
            <a:endParaRPr lang="en-US"/>
          </a:p>
        </p:txBody>
      </p:sp>
      <p:sp>
        <p:nvSpPr>
          <p:cNvPr id="4" name="Footer Placeholder 3">
            <a:extLst>
              <a:ext uri="{FF2B5EF4-FFF2-40B4-BE49-F238E27FC236}">
                <a16:creationId xmlns:a16="http://schemas.microsoft.com/office/drawing/2014/main" xmlns="" id="{778B911A-CC76-5536-1734-A4E5AF3754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45DB21BC-BC73-18B4-CCDF-BFBD3C119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BF2BF-BEE4-4762-9734-F513F4F5595B}" type="slidenum">
              <a:rPr lang="en-US" smtClean="0"/>
              <a:t>‹#›</a:t>
            </a:fld>
            <a:endParaRPr lang="en-US"/>
          </a:p>
        </p:txBody>
      </p:sp>
    </p:spTree>
    <p:extLst>
      <p:ext uri="{BB962C8B-B14F-4D97-AF65-F5344CB8AC3E}">
        <p14:creationId xmlns:p14="http://schemas.microsoft.com/office/powerpoint/2010/main" val="291480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15B62-CE2F-48EF-BE24-46A7D0FBCC4D}"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D14DC-EADC-4F3C-AF73-7DF8CF1463EE}" type="slidenum">
              <a:rPr lang="en-US" smtClean="0"/>
              <a:t>‹#›</a:t>
            </a:fld>
            <a:endParaRPr lang="en-US"/>
          </a:p>
        </p:txBody>
      </p:sp>
    </p:spTree>
    <p:extLst>
      <p:ext uri="{BB962C8B-B14F-4D97-AF65-F5344CB8AC3E}">
        <p14:creationId xmlns:p14="http://schemas.microsoft.com/office/powerpoint/2010/main" val="97465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xmlns=""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xmlns=""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xmlns=""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a:extLst>
              <a:ext uri="{FF2B5EF4-FFF2-40B4-BE49-F238E27FC236}">
                <a16:creationId xmlns:a16="http://schemas.microsoft.com/office/drawing/2014/main" xmlns=""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62624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xmlns=""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xmlns=""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xmlns=""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0557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692D1B-4F99-48AD-A384-A5E0FE7BDDC2}"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74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37271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8676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54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09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2402675"/>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42130677"/>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42273729"/>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4097623"/>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83101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3640916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38126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1878075"/>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12997105"/>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37087451"/>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955114"/>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048813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692D1B-4F99-48AD-A384-A5E0FE7BDDC2}"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098985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92D1B-4F99-48AD-A384-A5E0FE7BDDC2}"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33259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92D1B-4F99-48AD-A384-A5E0FE7BDDC2}"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8741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92D1B-4F99-48AD-A384-A5E0FE7BDDC2}"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015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92D1B-4F99-48AD-A384-A5E0FE7BDDC2}"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238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767182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72345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92D1B-4F99-48AD-A384-A5E0FE7BDDC2}" type="datetimeFigureOut">
              <a:rPr lang="en-US" smtClean="0"/>
              <a:t>4/11/2024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0D13A-2912-43C7-85A4-0410C1380E17}" type="slidenum">
              <a:rPr lang="en-US" smtClean="0"/>
              <a:t>‹#›</a:t>
            </a:fld>
            <a:endParaRPr lang="en-US"/>
          </a:p>
        </p:txBody>
      </p:sp>
      <p:pic>
        <p:nvPicPr>
          <p:cNvPr id="8" name="Picture 7">
            <a:extLst>
              <a:ext uri="{FF2B5EF4-FFF2-40B4-BE49-F238E27FC236}">
                <a16:creationId xmlns:a16="http://schemas.microsoft.com/office/drawing/2014/main" xmlns="" id="{F9991D61-A7E5-4D0F-81AE-87462A35B8B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25983" b="22051"/>
          <a:stretch/>
        </p:blipFill>
        <p:spPr>
          <a:xfrm>
            <a:off x="-188608" y="6900862"/>
            <a:ext cx="6693877" cy="1956673"/>
          </a:xfrm>
          <a:prstGeom prst="rect">
            <a:avLst/>
          </a:prstGeom>
        </p:spPr>
      </p:pic>
    </p:spTree>
    <p:extLst>
      <p:ext uri="{BB962C8B-B14F-4D97-AF65-F5344CB8AC3E}">
        <p14:creationId xmlns:p14="http://schemas.microsoft.com/office/powerpoint/2010/main" val="3382559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221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slide" Target="slide21.xml"/><Relationship Id="rId26" Type="http://schemas.openxmlformats.org/officeDocument/2006/relationships/image" Target="../media/image60.gif"/><Relationship Id="rId3" Type="http://schemas.openxmlformats.org/officeDocument/2006/relationships/audio" Target="../media/audio4.wav"/><Relationship Id="rId21" Type="http://schemas.openxmlformats.org/officeDocument/2006/relationships/slide" Target="slide24.xml"/><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hyperlink" Target="https://www.facebook.com/nkpowerskills" TargetMode="External"/><Relationship Id="rId2" Type="http://schemas.openxmlformats.org/officeDocument/2006/relationships/audio" Target="../media/audio3.wav"/><Relationship Id="rId16" Type="http://schemas.openxmlformats.org/officeDocument/2006/relationships/image" Target="../media/image55.png"/><Relationship Id="rId20"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59.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58.png"/><Relationship Id="rId10" Type="http://schemas.openxmlformats.org/officeDocument/2006/relationships/image" Target="../media/image49.png"/><Relationship Id="rId19" Type="http://schemas.openxmlformats.org/officeDocument/2006/relationships/slide" Target="slide22.xml"/><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slide" Target="slide25.xml"/><Relationship Id="rId27"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jpe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wmf"/><Relationship Id="rId3" Type="http://schemas.openxmlformats.org/officeDocument/2006/relationships/control" Target="../activeX/activeX2.xml"/><Relationship Id="rId7" Type="http://schemas.openxmlformats.org/officeDocument/2006/relationships/notesSlide" Target="../notesSlides/notesSlide9.xml"/><Relationship Id="rId12" Type="http://schemas.openxmlformats.org/officeDocument/2006/relationships/image" Target="../media/image74.png"/><Relationship Id="rId2" Type="http://schemas.openxmlformats.org/officeDocument/2006/relationships/control" Target="../activeX/activeX1.xml"/><Relationship Id="rId16" Type="http://schemas.openxmlformats.org/officeDocument/2006/relationships/image" Target="../media/image78.wmf"/><Relationship Id="rId1" Type="http://schemas.openxmlformats.org/officeDocument/2006/relationships/vmlDrawing" Target="../drawings/vmlDrawing1.vml"/><Relationship Id="rId6" Type="http://schemas.openxmlformats.org/officeDocument/2006/relationships/slideLayout" Target="../slideLayouts/slideLayout20.xml"/><Relationship Id="rId11" Type="http://schemas.openxmlformats.org/officeDocument/2006/relationships/image" Target="../media/image73.png"/><Relationship Id="rId5" Type="http://schemas.openxmlformats.org/officeDocument/2006/relationships/control" Target="../activeX/activeX4.xml"/><Relationship Id="rId15" Type="http://schemas.openxmlformats.org/officeDocument/2006/relationships/image" Target="../media/image77.wmf"/><Relationship Id="rId10" Type="http://schemas.openxmlformats.org/officeDocument/2006/relationships/image" Target="../media/image72.png"/><Relationship Id="rId4" Type="http://schemas.openxmlformats.org/officeDocument/2006/relationships/control" Target="../activeX/activeX3.xml"/><Relationship Id="rId9" Type="http://schemas.openxmlformats.org/officeDocument/2006/relationships/image" Target="../media/image71.png"/><Relationship Id="rId14" Type="http://schemas.openxmlformats.org/officeDocument/2006/relationships/image" Target="../media/image76.wmf"/></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15.png"/><Relationship Id="rId10" Type="http://schemas.openxmlformats.org/officeDocument/2006/relationships/image" Target="../media/image81.png"/><Relationship Id="rId4" Type="http://schemas.openxmlformats.org/officeDocument/2006/relationships/image" Target="../media/image3.jpe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3.jpeg"/><Relationship Id="rId7" Type="http://schemas.openxmlformats.org/officeDocument/2006/relationships/image" Target="../media/image29.svg"/><Relationship Id="rId12" Type="http://schemas.openxmlformats.org/officeDocument/2006/relationships/image" Target="../media/image28.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31.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xmlns=""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xmlns="" id="{A6C28F54-4104-4B83-9139-E87DD3FA64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xmlns="" id="{78E4AEAB-9433-460A-9926-B282B416FA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xmlns=""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extLst>
      <p:ext uri="{BB962C8B-B14F-4D97-AF65-F5344CB8AC3E}">
        <p14:creationId xmlns:p14="http://schemas.microsoft.com/office/powerpoint/2010/main" val="314730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xmlns=""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10" name="任意多边形 57">
              <a:extLst>
                <a:ext uri="{FF2B5EF4-FFF2-40B4-BE49-F238E27FC236}">
                  <a16:creationId xmlns:a16="http://schemas.microsoft.com/office/drawing/2014/main" xmlns=""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a:extLst>
                <a:ext uri="{FF2B5EF4-FFF2-40B4-BE49-F238E27FC236}">
                  <a16:creationId xmlns:a16="http://schemas.microsoft.com/office/drawing/2014/main" xmlns=""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a:extLst>
                <a:ext uri="{FF2B5EF4-FFF2-40B4-BE49-F238E27FC236}">
                  <a16:creationId xmlns:a16="http://schemas.microsoft.com/office/drawing/2014/main" xmlns=""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a:extLst>
                <a:ext uri="{FF2B5EF4-FFF2-40B4-BE49-F238E27FC236}">
                  <a16:creationId xmlns:a16="http://schemas.microsoft.com/office/drawing/2014/main" xmlns=""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a:extLst>
              <a:ext uri="{FF2B5EF4-FFF2-40B4-BE49-F238E27FC236}">
                <a16:creationId xmlns:a16="http://schemas.microsoft.com/office/drawing/2014/main" xmlns="" id="{ACF27ECD-23E2-43A1-ACCC-1F6BD7FD6B5B}"/>
              </a:ext>
            </a:extLst>
          </p:cNvPr>
          <p:cNvGrpSpPr/>
          <p:nvPr>
            <p:custDataLst>
              <p:tags r:id="rId2"/>
            </p:custDataLst>
          </p:nvPr>
        </p:nvGrpSpPr>
        <p:grpSpPr>
          <a:xfrm>
            <a:off x="4693920" y="4001597"/>
            <a:ext cx="3235505" cy="1464285"/>
            <a:chOff x="3039684" y="2670792"/>
            <a:chExt cx="2587369" cy="1464285"/>
          </a:xfrm>
        </p:grpSpPr>
        <p:sp>
          <p:nvSpPr>
            <p:cNvPr id="16" name="任意多边形 51">
              <a:extLst>
                <a:ext uri="{FF2B5EF4-FFF2-40B4-BE49-F238E27FC236}">
                  <a16:creationId xmlns:a16="http://schemas.microsoft.com/office/drawing/2014/main" xmlns=""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a:extLst>
                <a:ext uri="{FF2B5EF4-FFF2-40B4-BE49-F238E27FC236}">
                  <a16:creationId xmlns:a16="http://schemas.microsoft.com/office/drawing/2014/main" xmlns=""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a:extLst>
                <a:ext uri="{FF2B5EF4-FFF2-40B4-BE49-F238E27FC236}">
                  <a16:creationId xmlns:a16="http://schemas.microsoft.com/office/drawing/2014/main" xmlns=""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a:extLst>
                <a:ext uri="{FF2B5EF4-FFF2-40B4-BE49-F238E27FC236}">
                  <a16:creationId xmlns:a16="http://schemas.microsoft.com/office/drawing/2014/main" xmlns=""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a:extLst>
              <a:ext uri="{FF2B5EF4-FFF2-40B4-BE49-F238E27FC236}">
                <a16:creationId xmlns:a16="http://schemas.microsoft.com/office/drawing/2014/main" xmlns="" id="{E4DEDA28-D997-4FBD-80DF-F743E8445485}"/>
              </a:ext>
            </a:extLst>
          </p:cNvPr>
          <p:cNvGrpSpPr/>
          <p:nvPr>
            <p:custDataLst>
              <p:tags r:id="rId3"/>
            </p:custDataLst>
          </p:nvPr>
        </p:nvGrpSpPr>
        <p:grpSpPr>
          <a:xfrm>
            <a:off x="6634480" y="2052794"/>
            <a:ext cx="3930389" cy="1462426"/>
            <a:chOff x="6717485" y="1232756"/>
            <a:chExt cx="2587369" cy="1462426"/>
          </a:xfrm>
        </p:grpSpPr>
        <p:sp>
          <p:nvSpPr>
            <p:cNvPr id="21" name="任意多边形 39">
              <a:extLst>
                <a:ext uri="{FF2B5EF4-FFF2-40B4-BE49-F238E27FC236}">
                  <a16:creationId xmlns:a16="http://schemas.microsoft.com/office/drawing/2014/main" xmlns=""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a:extLst>
                <a:ext uri="{FF2B5EF4-FFF2-40B4-BE49-F238E27FC236}">
                  <a16:creationId xmlns:a16="http://schemas.microsoft.com/office/drawing/2014/main" xmlns=""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a:extLst>
                <a:ext uri="{FF2B5EF4-FFF2-40B4-BE49-F238E27FC236}">
                  <a16:creationId xmlns:a16="http://schemas.microsoft.com/office/drawing/2014/main" xmlns=""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a:extLst>
                <a:ext uri="{FF2B5EF4-FFF2-40B4-BE49-F238E27FC236}">
                  <a16:creationId xmlns:a16="http://schemas.microsoft.com/office/drawing/2014/main" xmlns=""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lộng</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a:extLst>
              <a:ext uri="{FF2B5EF4-FFF2-40B4-BE49-F238E27FC236}">
                <a16:creationId xmlns:a16="http://schemas.microsoft.com/office/drawing/2014/main" xmlns=""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extLst>
      <p:ext uri="{BB962C8B-B14F-4D97-AF65-F5344CB8AC3E}">
        <p14:creationId xmlns:p14="http://schemas.microsoft.com/office/powerpoint/2010/main" val="3370869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xmlns=""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2" name="TextBox 1">
            <a:extLst>
              <a:ext uri="{FF2B5EF4-FFF2-40B4-BE49-F238E27FC236}">
                <a16:creationId xmlns:a16="http://schemas.microsoft.com/office/drawing/2014/main" xmlns=""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623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xmlns=""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xmlns="" id="{C4F2DB44-2476-0B71-F46A-72FA96EE96C1}"/>
              </a:ext>
            </a:extLst>
          </p:cNvPr>
          <p:cNvGrpSpPr/>
          <p:nvPr/>
        </p:nvGrpSpPr>
        <p:grpSpPr>
          <a:xfrm>
            <a:off x="699538" y="2047541"/>
            <a:ext cx="10781261" cy="2713955"/>
            <a:chOff x="712910" y="2347587"/>
            <a:chExt cx="5507784" cy="2419624"/>
          </a:xfrm>
        </p:grpSpPr>
        <p:sp>
          <p:nvSpPr>
            <p:cNvPr id="3" name="Rectangle: Rounded Corners 4">
              <a:extLst>
                <a:ext uri="{FF2B5EF4-FFF2-40B4-BE49-F238E27FC236}">
                  <a16:creationId xmlns:a16="http://schemas.microsoft.com/office/drawing/2014/main" xmlns=""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xmlns=""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1864408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xmlns="" id="{3964645E-4CA1-44EA-B91B-30D678541221}"/>
              </a:ext>
            </a:extLst>
          </p:cNvPr>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a:extLst>
              <a:ext uri="{FF2B5EF4-FFF2-40B4-BE49-F238E27FC236}">
                <a16:creationId xmlns:a16="http://schemas.microsoft.com/office/drawing/2014/main" xmlns="" id="{C4F2DB44-2476-0B71-F46A-72FA96EE96C1}"/>
              </a:ext>
            </a:extLst>
          </p:cNvPr>
          <p:cNvGrpSpPr/>
          <p:nvPr/>
        </p:nvGrpSpPr>
        <p:grpSpPr>
          <a:xfrm>
            <a:off x="699538" y="1498901"/>
            <a:ext cx="10781261" cy="1508459"/>
            <a:chOff x="712910" y="2347587"/>
            <a:chExt cx="5507784" cy="2377493"/>
          </a:xfrm>
        </p:grpSpPr>
        <p:sp>
          <p:nvSpPr>
            <p:cNvPr id="3" name="Rectangle: Rounded Corners 4">
              <a:extLst>
                <a:ext uri="{FF2B5EF4-FFF2-40B4-BE49-F238E27FC236}">
                  <a16:creationId xmlns:a16="http://schemas.microsoft.com/office/drawing/2014/main" xmlns=""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xmlns=""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Bồ Lúa Và Những Điều Bạn Chưa Biết - Giảm giá XL">
            <a:extLst>
              <a:ext uri="{FF2B5EF4-FFF2-40B4-BE49-F238E27FC236}">
                <a16:creationId xmlns:a16="http://schemas.microsoft.com/office/drawing/2014/main" xmlns="" id="{35ACD5A1-706F-4161-FE52-6C3CE1347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9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xmlns=""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xmlns="" id="{C4F2DB44-2476-0B71-F46A-72FA96EE96C1}"/>
              </a:ext>
            </a:extLst>
          </p:cNvPr>
          <p:cNvGrpSpPr/>
          <p:nvPr/>
        </p:nvGrpSpPr>
        <p:grpSpPr>
          <a:xfrm>
            <a:off x="628418" y="2230421"/>
            <a:ext cx="10781261" cy="1264619"/>
            <a:chOff x="712910" y="2347587"/>
            <a:chExt cx="5507784" cy="2377493"/>
          </a:xfrm>
        </p:grpSpPr>
        <p:sp>
          <p:nvSpPr>
            <p:cNvPr id="3" name="Rectangle: Rounded Corners 4">
              <a:extLst>
                <a:ext uri="{FF2B5EF4-FFF2-40B4-BE49-F238E27FC236}">
                  <a16:creationId xmlns:a16="http://schemas.microsoft.com/office/drawing/2014/main" xmlns=""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xmlns=""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1122544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a:extLst>
              <a:ext uri="{FF2B5EF4-FFF2-40B4-BE49-F238E27FC236}">
                <a16:creationId xmlns:a16="http://schemas.microsoft.com/office/drawing/2014/main" xmlns="" id="{8C0484C8-FEC1-016B-F2D8-8C486C0E77E6}"/>
              </a:ext>
            </a:extLst>
          </p:cNvPr>
          <p:cNvGrpSpPr/>
          <p:nvPr/>
        </p:nvGrpSpPr>
        <p:grpSpPr>
          <a:xfrm>
            <a:off x="6065269" y="4243194"/>
            <a:ext cx="511810" cy="568597"/>
            <a:chOff x="8109493" y="2905281"/>
            <a:chExt cx="1007103" cy="1119065"/>
          </a:xfrm>
        </p:grpSpPr>
        <p:sp>
          <p:nvSpPr>
            <p:cNvPr id="9251" name="Google Shape;5581;p61">
              <a:extLst>
                <a:ext uri="{FF2B5EF4-FFF2-40B4-BE49-F238E27FC236}">
                  <a16:creationId xmlns:a16="http://schemas.microsoft.com/office/drawing/2014/main" xmlns="" id="{FBC23BA5-66B5-6B37-27FA-F3325164EA9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a:extLst>
                <a:ext uri="{FF2B5EF4-FFF2-40B4-BE49-F238E27FC236}">
                  <a16:creationId xmlns:a16="http://schemas.microsoft.com/office/drawing/2014/main" xmlns="" id="{FD7488C6-C0D1-1798-B8A9-61B0EE1F7687}"/>
                </a:ext>
              </a:extLst>
            </p:cNvPr>
            <p:cNvGrpSpPr/>
            <p:nvPr/>
          </p:nvGrpSpPr>
          <p:grpSpPr>
            <a:xfrm>
              <a:off x="8109493" y="2905281"/>
              <a:ext cx="1007103" cy="1090036"/>
              <a:chOff x="10556950" y="2998175"/>
              <a:chExt cx="1228025" cy="1329150"/>
            </a:xfrm>
          </p:grpSpPr>
          <p:sp>
            <p:nvSpPr>
              <p:cNvPr id="9253" name="Google Shape;5583;p61">
                <a:extLst>
                  <a:ext uri="{FF2B5EF4-FFF2-40B4-BE49-F238E27FC236}">
                    <a16:creationId xmlns:a16="http://schemas.microsoft.com/office/drawing/2014/main" xmlns="" id="{6548A3EA-FE12-131F-36A9-D83668B5F46A}"/>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a:extLst>
                  <a:ext uri="{FF2B5EF4-FFF2-40B4-BE49-F238E27FC236}">
                    <a16:creationId xmlns:a16="http://schemas.microsoft.com/office/drawing/2014/main" xmlns="" id="{FF09A3C0-5AD8-3948-9B82-9B831ECAF317}"/>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a:extLst>
                  <a:ext uri="{FF2B5EF4-FFF2-40B4-BE49-F238E27FC236}">
                    <a16:creationId xmlns:a16="http://schemas.microsoft.com/office/drawing/2014/main" xmlns="" id="{3A6FA00F-EBEB-0307-0734-7FAFDA1B5CE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a:extLst>
                  <a:ext uri="{FF2B5EF4-FFF2-40B4-BE49-F238E27FC236}">
                    <a16:creationId xmlns:a16="http://schemas.microsoft.com/office/drawing/2014/main" xmlns="" id="{DB29C153-3701-09E3-1730-4C97EFACD271}"/>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a:extLst>
                  <a:ext uri="{FF2B5EF4-FFF2-40B4-BE49-F238E27FC236}">
                    <a16:creationId xmlns:a16="http://schemas.microsoft.com/office/drawing/2014/main" xmlns="" id="{D47E2A72-EDAA-9EBD-9CEF-0BC613ABB205}"/>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a:extLst>
                  <a:ext uri="{FF2B5EF4-FFF2-40B4-BE49-F238E27FC236}">
                    <a16:creationId xmlns:a16="http://schemas.microsoft.com/office/drawing/2014/main" xmlns="" id="{8B7E1FF0-4F10-892E-5D5A-69454D95B3C3}"/>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a:extLst>
              <a:ext uri="{FF2B5EF4-FFF2-40B4-BE49-F238E27FC236}">
                <a16:creationId xmlns:a16="http://schemas.microsoft.com/office/drawing/2014/main" xmlns="" id="{CF22248D-14D3-03CC-71F8-404BAFF68FE7}"/>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a:extLst>
              <a:ext uri="{FF2B5EF4-FFF2-40B4-BE49-F238E27FC236}">
                <a16:creationId xmlns:a16="http://schemas.microsoft.com/office/drawing/2014/main" xmlns="" id="{814DB5A3-03E6-98E1-E6E1-5D2A18992355}"/>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a:extLst>
              <a:ext uri="{FF2B5EF4-FFF2-40B4-BE49-F238E27FC236}">
                <a16:creationId xmlns:a16="http://schemas.microsoft.com/office/drawing/2014/main" xmlns="" id="{FC040E21-6EFE-80E5-DDC4-F76D9E3BEA54}"/>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a:extLst>
              <a:ext uri="{FF2B5EF4-FFF2-40B4-BE49-F238E27FC236}">
                <a16:creationId xmlns:a16="http://schemas.microsoft.com/office/drawing/2014/main" xmlns="" id="{EEA56927-C379-F799-7CBF-DF7546E9170B}"/>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a:extLst>
              <a:ext uri="{FF2B5EF4-FFF2-40B4-BE49-F238E27FC236}">
                <a16:creationId xmlns:a16="http://schemas.microsoft.com/office/drawing/2014/main" xmlns="" id="{DCA29BFE-C280-9033-9828-E491291AA976}"/>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a:extLst>
              <a:ext uri="{FF2B5EF4-FFF2-40B4-BE49-F238E27FC236}">
                <a16:creationId xmlns:a16="http://schemas.microsoft.com/office/drawing/2014/main" xmlns="" id="{8A7128AF-CE5D-90DF-D5EF-E1A54908FEBF}"/>
              </a:ext>
            </a:extLst>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a:extLst>
              <a:ext uri="{FF2B5EF4-FFF2-40B4-BE49-F238E27FC236}">
                <a16:creationId xmlns:a16="http://schemas.microsoft.com/office/drawing/2014/main" xmlns="" id="{F4CEA6C1-DEFB-BFDF-513C-162EE8584C20}"/>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a:extLst>
              <a:ext uri="{FF2B5EF4-FFF2-40B4-BE49-F238E27FC236}">
                <a16:creationId xmlns:a16="http://schemas.microsoft.com/office/drawing/2014/main" xmlns="" id="{9BC20392-9235-78B5-0094-C1A69E87A622}"/>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a:extLst>
              <a:ext uri="{FF2B5EF4-FFF2-40B4-BE49-F238E27FC236}">
                <a16:creationId xmlns:a16="http://schemas.microsoft.com/office/drawing/2014/main" xmlns="" id="{46121541-80B2-5FEB-337E-135D924A45D6}"/>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a:extLst>
              <a:ext uri="{FF2B5EF4-FFF2-40B4-BE49-F238E27FC236}">
                <a16:creationId xmlns:a16="http://schemas.microsoft.com/office/drawing/2014/main" xmlns="" id="{369E35D9-88C1-7071-E141-B486E5040079}"/>
              </a:ext>
            </a:extLst>
          </p:cNvPr>
          <p:cNvGrpSpPr/>
          <p:nvPr/>
        </p:nvGrpSpPr>
        <p:grpSpPr>
          <a:xfrm>
            <a:off x="9630068" y="3932697"/>
            <a:ext cx="1007103" cy="1119065"/>
            <a:chOff x="8109493" y="2905281"/>
            <a:chExt cx="1007103" cy="1119065"/>
          </a:xfrm>
        </p:grpSpPr>
        <p:sp>
          <p:nvSpPr>
            <p:cNvPr id="9269" name="Google Shape;5710;p61">
              <a:extLst>
                <a:ext uri="{FF2B5EF4-FFF2-40B4-BE49-F238E27FC236}">
                  <a16:creationId xmlns:a16="http://schemas.microsoft.com/office/drawing/2014/main" xmlns="" id="{7CBA588F-0E46-9F9A-8E5F-39F84E0CD59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a:extLst>
                <a:ext uri="{FF2B5EF4-FFF2-40B4-BE49-F238E27FC236}">
                  <a16:creationId xmlns:a16="http://schemas.microsoft.com/office/drawing/2014/main" xmlns="" id="{BC4B50BD-9460-317D-D393-3CFB8FBF226D}"/>
                </a:ext>
              </a:extLst>
            </p:cNvPr>
            <p:cNvGrpSpPr/>
            <p:nvPr/>
          </p:nvGrpSpPr>
          <p:grpSpPr>
            <a:xfrm>
              <a:off x="8109493" y="2905281"/>
              <a:ext cx="1007103" cy="1090036"/>
              <a:chOff x="10556950" y="2998175"/>
              <a:chExt cx="1228025" cy="1329150"/>
            </a:xfrm>
          </p:grpSpPr>
          <p:sp>
            <p:nvSpPr>
              <p:cNvPr id="9271" name="Google Shape;5712;p61">
                <a:extLst>
                  <a:ext uri="{FF2B5EF4-FFF2-40B4-BE49-F238E27FC236}">
                    <a16:creationId xmlns:a16="http://schemas.microsoft.com/office/drawing/2014/main" xmlns="" id="{F46B63A0-BCBC-C5E3-B34B-C29E9F691419}"/>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a:extLst>
                  <a:ext uri="{FF2B5EF4-FFF2-40B4-BE49-F238E27FC236}">
                    <a16:creationId xmlns:a16="http://schemas.microsoft.com/office/drawing/2014/main" xmlns="" id="{FBCDEA1F-91DF-B61E-1B28-9112C83EB688}"/>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a:extLst>
                  <a:ext uri="{FF2B5EF4-FFF2-40B4-BE49-F238E27FC236}">
                    <a16:creationId xmlns:a16="http://schemas.microsoft.com/office/drawing/2014/main" xmlns="" id="{9171D7BE-4C95-BAAD-C24C-FE3D9A5784D7}"/>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a:extLst>
                  <a:ext uri="{FF2B5EF4-FFF2-40B4-BE49-F238E27FC236}">
                    <a16:creationId xmlns:a16="http://schemas.microsoft.com/office/drawing/2014/main" xmlns="" id="{4D0AFDA1-D436-5C40-98DA-0FFEF73834B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a:extLst>
                  <a:ext uri="{FF2B5EF4-FFF2-40B4-BE49-F238E27FC236}">
                    <a16:creationId xmlns:a16="http://schemas.microsoft.com/office/drawing/2014/main" xmlns="" id="{7ADFEDC8-87D9-91CE-924B-041D1210485E}"/>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a:extLst>
                  <a:ext uri="{FF2B5EF4-FFF2-40B4-BE49-F238E27FC236}">
                    <a16:creationId xmlns:a16="http://schemas.microsoft.com/office/drawing/2014/main" xmlns="" id="{6B22F03D-7559-B7DB-DBC1-4C4BEA392C25}"/>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a:extLst>
              <a:ext uri="{FF2B5EF4-FFF2-40B4-BE49-F238E27FC236}">
                <a16:creationId xmlns:a16="http://schemas.microsoft.com/office/drawing/2014/main" xmlns=""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a:extLst>
              <a:ext uri="{FF2B5EF4-FFF2-40B4-BE49-F238E27FC236}">
                <a16:creationId xmlns:a16="http://schemas.microsoft.com/office/drawing/2014/main" xmlns="" id="{B847D59E-0794-E2BC-EFF7-F3A53E93EA57}"/>
              </a:ext>
            </a:extLst>
          </p:cNvPr>
          <p:cNvGrpSpPr/>
          <p:nvPr/>
        </p:nvGrpSpPr>
        <p:grpSpPr>
          <a:xfrm>
            <a:off x="1356190" y="2402240"/>
            <a:ext cx="6695034" cy="2859664"/>
            <a:chOff x="-47743" y="1417617"/>
            <a:chExt cx="6695034" cy="2859664"/>
          </a:xfrm>
        </p:grpSpPr>
        <p:grpSp>
          <p:nvGrpSpPr>
            <p:cNvPr id="9279" name="Group 9278">
              <a:extLst>
                <a:ext uri="{FF2B5EF4-FFF2-40B4-BE49-F238E27FC236}">
                  <a16:creationId xmlns:a16="http://schemas.microsoft.com/office/drawing/2014/main" xmlns="" id="{CCB64362-7CA1-9843-312A-8CDAE31ACBC3}"/>
                </a:ext>
              </a:extLst>
            </p:cNvPr>
            <p:cNvGrpSpPr/>
            <p:nvPr/>
          </p:nvGrpSpPr>
          <p:grpSpPr>
            <a:xfrm>
              <a:off x="-47743" y="1417617"/>
              <a:ext cx="6695034" cy="2859664"/>
              <a:chOff x="2524421" y="1255651"/>
              <a:chExt cx="7524623" cy="2842692"/>
            </a:xfrm>
          </p:grpSpPr>
          <p:sp>
            <p:nvSpPr>
              <p:cNvPr id="9292" name="Rectangle: Rounded Corners 131">
                <a:extLst>
                  <a:ext uri="{FF2B5EF4-FFF2-40B4-BE49-F238E27FC236}">
                    <a16:creationId xmlns:a16="http://schemas.microsoft.com/office/drawing/2014/main" xmlns=""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a:extLst>
                  <a:ext uri="{FF2B5EF4-FFF2-40B4-BE49-F238E27FC236}">
                    <a16:creationId xmlns:a16="http://schemas.microsoft.com/office/drawing/2014/main" xmlns=""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a:extLst>
                <a:ext uri="{FF2B5EF4-FFF2-40B4-BE49-F238E27FC236}">
                  <a16:creationId xmlns:a16="http://schemas.microsoft.com/office/drawing/2014/main" xmlns="" id="{97478FA5-ED67-20DA-079E-8045BFBAED9E}"/>
                </a:ext>
              </a:extLst>
            </p:cNvPr>
            <p:cNvGrpSpPr/>
            <p:nvPr/>
          </p:nvGrpSpPr>
          <p:grpSpPr>
            <a:xfrm>
              <a:off x="2288300" y="2473815"/>
              <a:ext cx="1558527" cy="498929"/>
              <a:chOff x="2287368" y="2478771"/>
              <a:chExt cx="1558527" cy="498929"/>
            </a:xfrm>
          </p:grpSpPr>
          <p:pic>
            <p:nvPicPr>
              <p:cNvPr id="9289" name="Picture 9288" descr="Shape, circle&#10;&#10;Description automatically generated">
                <a:extLst>
                  <a:ext uri="{FF2B5EF4-FFF2-40B4-BE49-F238E27FC236}">
                    <a16:creationId xmlns:a16="http://schemas.microsoft.com/office/drawing/2014/main" xmlns="" id="{8BB3C053-0365-F9B0-1006-A90B3D669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90" name="Picture 9289" descr="Shape, circle&#10;&#10;Description automatically generated">
                <a:extLst>
                  <a:ext uri="{FF2B5EF4-FFF2-40B4-BE49-F238E27FC236}">
                    <a16:creationId xmlns:a16="http://schemas.microsoft.com/office/drawing/2014/main" xmlns="" id="{280D4E81-DF7E-71F0-D1C0-28120AD3A5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291" name="Picture 9290" descr="Shape, circle&#10;&#10;Description automatically generated">
                <a:extLst>
                  <a:ext uri="{FF2B5EF4-FFF2-40B4-BE49-F238E27FC236}">
                    <a16:creationId xmlns:a16="http://schemas.microsoft.com/office/drawing/2014/main" xmlns="" id="{8FEFF4A8-13AA-B12E-0415-05FD7A302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1" name="Group 9280">
              <a:extLst>
                <a:ext uri="{FF2B5EF4-FFF2-40B4-BE49-F238E27FC236}">
                  <a16:creationId xmlns:a16="http://schemas.microsoft.com/office/drawing/2014/main" xmlns="" id="{D69A0539-9FBC-7785-5D80-6FB0C9672A2D}"/>
                </a:ext>
              </a:extLst>
            </p:cNvPr>
            <p:cNvGrpSpPr/>
            <p:nvPr/>
          </p:nvGrpSpPr>
          <p:grpSpPr>
            <a:xfrm>
              <a:off x="2534278" y="3015458"/>
              <a:ext cx="1538407" cy="493960"/>
              <a:chOff x="2287368" y="2483740"/>
              <a:chExt cx="1538407" cy="493960"/>
            </a:xfrm>
          </p:grpSpPr>
          <p:pic>
            <p:nvPicPr>
              <p:cNvPr id="9286" name="Picture 9285" descr="Shape, circle&#10;&#10;Description automatically generated">
                <a:extLst>
                  <a:ext uri="{FF2B5EF4-FFF2-40B4-BE49-F238E27FC236}">
                    <a16:creationId xmlns:a16="http://schemas.microsoft.com/office/drawing/2014/main" xmlns="" id="{4DA1D28B-0ACC-A35F-2AEB-7FB0EFBE88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7" name="Picture 9286" descr="Shape, circle&#10;&#10;Description automatically generated">
                <a:extLst>
                  <a:ext uri="{FF2B5EF4-FFF2-40B4-BE49-F238E27FC236}">
                    <a16:creationId xmlns:a16="http://schemas.microsoft.com/office/drawing/2014/main" xmlns="" id="{3CAF1245-8C2D-F5F3-FCCA-53083036A2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288" name="Picture 9287" descr="Shape, circle&#10;&#10;Description automatically generated">
                <a:extLst>
                  <a:ext uri="{FF2B5EF4-FFF2-40B4-BE49-F238E27FC236}">
                    <a16:creationId xmlns:a16="http://schemas.microsoft.com/office/drawing/2014/main" xmlns="" id="{ABB3D0A9-596A-E44C-CDD1-1756F35E2F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2" name="Group 9281">
              <a:extLst>
                <a:ext uri="{FF2B5EF4-FFF2-40B4-BE49-F238E27FC236}">
                  <a16:creationId xmlns:a16="http://schemas.microsoft.com/office/drawing/2014/main" xmlns="" id="{65C31AA4-4FF8-E20B-3048-DE6D93CC188B}"/>
                </a:ext>
              </a:extLst>
            </p:cNvPr>
            <p:cNvGrpSpPr/>
            <p:nvPr/>
          </p:nvGrpSpPr>
          <p:grpSpPr>
            <a:xfrm>
              <a:off x="4595410" y="3599730"/>
              <a:ext cx="1558528" cy="498929"/>
              <a:chOff x="2287368" y="2478771"/>
              <a:chExt cx="1558528" cy="498929"/>
            </a:xfrm>
          </p:grpSpPr>
          <p:pic>
            <p:nvPicPr>
              <p:cNvPr id="9283" name="Picture 9282" descr="Shape, circle&#10;&#10;Description automatically generated">
                <a:extLst>
                  <a:ext uri="{FF2B5EF4-FFF2-40B4-BE49-F238E27FC236}">
                    <a16:creationId xmlns:a16="http://schemas.microsoft.com/office/drawing/2014/main" xmlns="" id="{4B055873-6005-9EDD-987C-4B4C14F773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4" name="Picture 9283" descr="Shape, circle&#10;&#10;Description automatically generated">
                <a:extLst>
                  <a:ext uri="{FF2B5EF4-FFF2-40B4-BE49-F238E27FC236}">
                    <a16:creationId xmlns:a16="http://schemas.microsoft.com/office/drawing/2014/main" xmlns="" id="{A180EBC3-8438-ED32-09F5-24BC6D3295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285" name="Picture 9284" descr="Shape, circle&#10;&#10;Description automatically generated">
                <a:extLst>
                  <a:ext uri="{FF2B5EF4-FFF2-40B4-BE49-F238E27FC236}">
                    <a16:creationId xmlns:a16="http://schemas.microsoft.com/office/drawing/2014/main" xmlns="" id="{D50BC36F-6F80-1C7B-A317-DCB8DFA852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9294" name="Picture 9293" descr="A picture containing toy, vector graphics&#10;&#10;Description automatically generated">
            <a:extLst>
              <a:ext uri="{FF2B5EF4-FFF2-40B4-BE49-F238E27FC236}">
                <a16:creationId xmlns:a16="http://schemas.microsoft.com/office/drawing/2014/main" xmlns="" id="{840C6BD5-4359-DFF3-7C32-FFC57B214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20070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333">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xmlns=""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xmlns=""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a:extLst>
              <a:ext uri="{FF2B5EF4-FFF2-40B4-BE49-F238E27FC236}">
                <a16:creationId xmlns:a16="http://schemas.microsoft.com/office/drawing/2014/main" xmlns="" id="{3DF83A5B-D0CB-5172-348E-96FF1EF5580A}"/>
              </a:ext>
            </a:extLst>
          </p:cNvPr>
          <p:cNvSpPr txBox="1">
            <a:spLocks/>
          </p:cNvSpPr>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a:extLst>
              <a:ext uri="{FF2B5EF4-FFF2-40B4-BE49-F238E27FC236}">
                <a16:creationId xmlns:a16="http://schemas.microsoft.com/office/drawing/2014/main" xmlns="" id="{0B4E5039-7777-D793-4CA3-6ED1B0F759C1}"/>
              </a:ext>
            </a:extLst>
          </p:cNvPr>
          <p:cNvGrpSpPr/>
          <p:nvPr/>
        </p:nvGrpSpPr>
        <p:grpSpPr>
          <a:xfrm>
            <a:off x="2206661" y="2409395"/>
            <a:ext cx="7623424" cy="2859664"/>
            <a:chOff x="353341" y="1417617"/>
            <a:chExt cx="6293949" cy="2859664"/>
          </a:xfrm>
        </p:grpSpPr>
        <p:grpSp>
          <p:nvGrpSpPr>
            <p:cNvPr id="9246" name="Group 9245">
              <a:extLst>
                <a:ext uri="{FF2B5EF4-FFF2-40B4-BE49-F238E27FC236}">
                  <a16:creationId xmlns:a16="http://schemas.microsoft.com/office/drawing/2014/main" xmlns="" id="{DDDD3E7D-51A5-5E0F-09D3-338126CA2F7C}"/>
                </a:ext>
              </a:extLst>
            </p:cNvPr>
            <p:cNvGrpSpPr/>
            <p:nvPr/>
          </p:nvGrpSpPr>
          <p:grpSpPr>
            <a:xfrm>
              <a:off x="353341" y="1417617"/>
              <a:ext cx="6293949" cy="2859664"/>
              <a:chOff x="2975204" y="1255651"/>
              <a:chExt cx="7073839" cy="2842692"/>
            </a:xfrm>
          </p:grpSpPr>
          <p:sp>
            <p:nvSpPr>
              <p:cNvPr id="9304" name="Rectangle: Rounded Corners 70">
                <a:extLst>
                  <a:ext uri="{FF2B5EF4-FFF2-40B4-BE49-F238E27FC236}">
                    <a16:creationId xmlns:a16="http://schemas.microsoft.com/office/drawing/2014/main" xmlns=""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a:extLst>
                  <a:ext uri="{FF2B5EF4-FFF2-40B4-BE49-F238E27FC236}">
                    <a16:creationId xmlns:a16="http://schemas.microsoft.com/office/drawing/2014/main" xmlns=""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a:extLst>
                <a:ext uri="{FF2B5EF4-FFF2-40B4-BE49-F238E27FC236}">
                  <a16:creationId xmlns:a16="http://schemas.microsoft.com/office/drawing/2014/main" xmlns="" id="{1F106AB8-8C35-B467-A1C4-209903866515}"/>
                </a:ext>
              </a:extLst>
            </p:cNvPr>
            <p:cNvGrpSpPr/>
            <p:nvPr/>
          </p:nvGrpSpPr>
          <p:grpSpPr>
            <a:xfrm>
              <a:off x="2491877" y="2565255"/>
              <a:ext cx="1388880" cy="498929"/>
              <a:chOff x="2490945" y="2570211"/>
              <a:chExt cx="1388880" cy="498929"/>
            </a:xfrm>
          </p:grpSpPr>
          <p:pic>
            <p:nvPicPr>
              <p:cNvPr id="9301" name="Picture 9300" descr="Shape, circle&#10;&#10;Description automatically generated">
                <a:extLst>
                  <a:ext uri="{FF2B5EF4-FFF2-40B4-BE49-F238E27FC236}">
                    <a16:creationId xmlns:a16="http://schemas.microsoft.com/office/drawing/2014/main" xmlns="" id="{35E0CAE3-F4E6-AB48-EB9E-745B68112A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9302" name="Picture 9301" descr="Shape, circle&#10;&#10;Description automatically generated">
                <a:extLst>
                  <a:ext uri="{FF2B5EF4-FFF2-40B4-BE49-F238E27FC236}">
                    <a16:creationId xmlns:a16="http://schemas.microsoft.com/office/drawing/2014/main" xmlns="" id="{60CA30F9-E0D4-FD6C-9E89-30032F589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9303" name="Picture 9302" descr="Shape, circle&#10;&#10;Description automatically generated">
                <a:extLst>
                  <a:ext uri="{FF2B5EF4-FFF2-40B4-BE49-F238E27FC236}">
                    <a16:creationId xmlns:a16="http://schemas.microsoft.com/office/drawing/2014/main" xmlns="" id="{ACAF42FE-3C28-3063-635B-D70D3D25D8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9248" name="Group 9247">
              <a:extLst>
                <a:ext uri="{FF2B5EF4-FFF2-40B4-BE49-F238E27FC236}">
                  <a16:creationId xmlns:a16="http://schemas.microsoft.com/office/drawing/2014/main" xmlns="" id="{065264F4-8910-58CF-C37D-87BAF4A1BD37}"/>
                </a:ext>
              </a:extLst>
            </p:cNvPr>
            <p:cNvGrpSpPr/>
            <p:nvPr/>
          </p:nvGrpSpPr>
          <p:grpSpPr>
            <a:xfrm>
              <a:off x="2500725" y="3171920"/>
              <a:ext cx="1453584" cy="500058"/>
              <a:chOff x="2253815" y="2640202"/>
              <a:chExt cx="1453584" cy="500058"/>
            </a:xfrm>
          </p:grpSpPr>
          <p:pic>
            <p:nvPicPr>
              <p:cNvPr id="9298" name="Picture 9297" descr="Shape, circle&#10;&#10;Description automatically generated">
                <a:extLst>
                  <a:ext uri="{FF2B5EF4-FFF2-40B4-BE49-F238E27FC236}">
                    <a16:creationId xmlns:a16="http://schemas.microsoft.com/office/drawing/2014/main" xmlns="" id="{F31FBE3B-96B3-256E-D368-4052F61EE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9299" name="Picture 9298" descr="Shape, circle&#10;&#10;Description automatically generated">
                <a:extLst>
                  <a:ext uri="{FF2B5EF4-FFF2-40B4-BE49-F238E27FC236}">
                    <a16:creationId xmlns:a16="http://schemas.microsoft.com/office/drawing/2014/main" xmlns="" id="{D4C3F4C9-E7BE-C988-E8D8-9AE04BB1E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9300" name="Picture 9299" descr="Shape, circle&#10;&#10;Description automatically generated">
                <a:extLst>
                  <a:ext uri="{FF2B5EF4-FFF2-40B4-BE49-F238E27FC236}">
                    <a16:creationId xmlns:a16="http://schemas.microsoft.com/office/drawing/2014/main" xmlns="" id="{75672767-D3EE-E331-54CD-2CF879D624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249" name="Group 9248">
              <a:extLst>
                <a:ext uri="{FF2B5EF4-FFF2-40B4-BE49-F238E27FC236}">
                  <a16:creationId xmlns:a16="http://schemas.microsoft.com/office/drawing/2014/main" xmlns="" id="{7C42092F-A469-1E1E-C7A7-2A38D1B0DFD4}"/>
                </a:ext>
              </a:extLst>
            </p:cNvPr>
            <p:cNvGrpSpPr/>
            <p:nvPr/>
          </p:nvGrpSpPr>
          <p:grpSpPr>
            <a:xfrm>
              <a:off x="4697388" y="3741970"/>
              <a:ext cx="1439774" cy="519477"/>
              <a:chOff x="2389346" y="2621011"/>
              <a:chExt cx="1439774" cy="519477"/>
            </a:xfrm>
          </p:grpSpPr>
          <p:pic>
            <p:nvPicPr>
              <p:cNvPr id="9295" name="Picture 9294" descr="Shape, circle&#10;&#10;Description automatically generated">
                <a:extLst>
                  <a:ext uri="{FF2B5EF4-FFF2-40B4-BE49-F238E27FC236}">
                    <a16:creationId xmlns:a16="http://schemas.microsoft.com/office/drawing/2014/main" xmlns="" id="{AAA89C7F-9D61-A46E-8F2A-7421D7589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9296" name="Picture 9295" descr="Shape, circle&#10;&#10;Description automatically generated">
                <a:extLst>
                  <a:ext uri="{FF2B5EF4-FFF2-40B4-BE49-F238E27FC236}">
                    <a16:creationId xmlns:a16="http://schemas.microsoft.com/office/drawing/2014/main" xmlns="" id="{79EEDA78-4211-9143-C3B6-F4D9953248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9297" name="Picture 9296" descr="Shape, circle&#10;&#10;Description automatically generated">
                <a:extLst>
                  <a:ext uri="{FF2B5EF4-FFF2-40B4-BE49-F238E27FC236}">
                    <a16:creationId xmlns:a16="http://schemas.microsoft.com/office/drawing/2014/main" xmlns="" id="{E1798712-F86D-A350-E4C6-CA0E70595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spTree>
    <p:extLst>
      <p:ext uri="{BB962C8B-B14F-4D97-AF65-F5344CB8AC3E}">
        <p14:creationId xmlns:p14="http://schemas.microsoft.com/office/powerpoint/2010/main" val="182210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333">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xmlns=""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xmlns="" id="{78E4AEAB-9433-460A-9926-B282B416F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xmlns=""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xmlns="" id="{A6C28F54-4104-4B83-9139-E87DD3FA64A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xmlns=""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300630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xmlns=""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xmlns=""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xmlns="" id="{CBCB63C8-397D-4F95-8A1D-075E5B8D4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xmlns=""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xmlns="" id="{7E2419AF-E5CB-497C-A221-A67ECA6BA9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xmlns="" id="{44EF1B39-89A0-43E6-8DE2-B0BB162BBD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3849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xmlns=""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
        <p:nvSpPr>
          <p:cNvPr id="3" name="Rectangle: Rounded Corners 2">
            <a:extLst>
              <a:ext uri="{FF2B5EF4-FFF2-40B4-BE49-F238E27FC236}">
                <a16:creationId xmlns:a16="http://schemas.microsoft.com/office/drawing/2014/main" xmlns="" id="{2FC7984F-E653-3487-B8C0-BFF1F9E3DB8B}"/>
              </a:ext>
            </a:extLst>
          </p:cNvPr>
          <p:cNvSpPr/>
          <p:nvPr/>
        </p:nvSpPr>
        <p:spPr>
          <a:xfrm>
            <a:off x="3332480" y="3495040"/>
            <a:ext cx="4947920" cy="487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4918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82500241">
            <a:hlinkClick r:id="" action="ppaction://media"/>
            <a:extLst>
              <a:ext uri="{FF2B5EF4-FFF2-40B4-BE49-F238E27FC236}">
                <a16:creationId xmlns:a16="http://schemas.microsoft.com/office/drawing/2014/main" xmlns="" id="{30F9A8E1-E6DD-4829-87A6-E1CCFCBF28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5256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p:blipFill>
        <p:spPr>
          <a:xfrm rot="20718770" flipH="1">
            <a:off x="541645" y="5313584"/>
            <a:ext cx="1246737" cy="1526776"/>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xmlns=""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xmlns="" id="{1E863B3C-A242-F374-90D8-BE8201D19CE1}"/>
              </a:ext>
            </a:extLst>
          </p:cNvPr>
          <p:cNvSpPr/>
          <p:nvPr/>
        </p:nvSpPr>
        <p:spPr>
          <a:xfrm>
            <a:off x="9987280" y="111760"/>
            <a:ext cx="1473200" cy="54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1068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BCE2B3-6DF0-4A66-BCEC-3CE19C1A71E5}"/>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xmlns=""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xmlns="" id="{F8A682AF-69BA-49FB-B3E4-649881AD9440}"/>
              </a:ext>
            </a:extLst>
          </p:cNvPr>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xmlns="" id="{37952C6B-322B-4F29-8668-1B0D684EF079}"/>
              </a:ext>
            </a:extLst>
          </p:cNvPr>
          <p:cNvSpPr/>
          <p:nvPr/>
        </p:nvSpPr>
        <p:spPr>
          <a:xfrm>
            <a:off x="1607410" y="3824868"/>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a:extLst>
              <a:ext uri="{FF2B5EF4-FFF2-40B4-BE49-F238E27FC236}">
                <a16:creationId xmlns:a16="http://schemas.microsoft.com/office/drawing/2014/main" xmlns="" id="{54CE2411-F7F1-4C4E-95DD-378E46C8E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xmlns="" id="{D5CEAC4E-0424-47C6-997D-DAF68EB3F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EBC2EF9-44B6-16A5-1EB1-7E731ED9543D}"/>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xmlns="" id="{C9534067-335A-1039-EA44-E1FE31354CB8}"/>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xmlns="" id="{416A032D-2D9D-136F-564F-122B0502E9EC}"/>
              </a:ext>
            </a:extLst>
          </p:cNvPr>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xmlns="" id="{8DFFAEAF-9EDA-E3BA-E012-983C96BF03AF}"/>
              </a:ext>
            </a:extLst>
          </p:cNvPr>
          <p:cNvSpPr/>
          <p:nvPr/>
        </p:nvSpPr>
        <p:spPr>
          <a:xfrm>
            <a:off x="1607410" y="3149600"/>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xmlns="" id="{567FD46E-B097-5A6C-5C95-BBCB5F6D4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xmlns="" id="{183A33BF-D37E-C5EA-575C-D8293C433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9D6119-83C3-392A-9E67-A9F2DA73BABC}"/>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xmlns="" id="{97A18099-1494-0ABF-2A17-FC8B8AA5CE0A}"/>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xmlns="" id="{379384F2-34D2-6148-12AA-9D46BD4C2FD4}"/>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xmlns="" id="{F346CBB9-2EC6-AA72-7B7C-0DF62AD1A9A8}"/>
              </a:ext>
            </a:extLst>
          </p:cNvPr>
          <p:cNvSpPr/>
          <p:nvPr/>
        </p:nvSpPr>
        <p:spPr>
          <a:xfrm>
            <a:off x="1097280" y="3149600"/>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xmlns="" id="{AF6AA0CE-035F-9986-CF08-AE5B682D03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xmlns="" id="{4A1DCED7-3DD3-C43C-BC63-1280F50175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20CFB5-DBBE-FC4D-C92C-8AD5A7D2826B}"/>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xmlns="" id="{1ACEE17E-7569-BA20-77F0-60679D5DAFA9}"/>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xmlns="" id="{6C1A748E-788D-F9F1-490F-DE1E11EABCF2}"/>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xmlns="" id="{BCD91321-8DC2-7699-ADA2-8EC02D17E84C}"/>
              </a:ext>
            </a:extLst>
          </p:cNvPr>
          <p:cNvSpPr/>
          <p:nvPr/>
        </p:nvSpPr>
        <p:spPr>
          <a:xfrm>
            <a:off x="1607410" y="3149600"/>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a:extLst>
              <a:ext uri="{FF2B5EF4-FFF2-40B4-BE49-F238E27FC236}">
                <a16:creationId xmlns:a16="http://schemas.microsoft.com/office/drawing/2014/main" xmlns="" id="{C0B5F6A0-3921-29EE-6BBB-9780370BC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xmlns="" id="{2CF4DCF4-3339-C7BB-665F-50A516B506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764E2CA-F3A7-7585-0386-2EBDAE9D6579}"/>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xmlns="" id="{B5376C9E-CB68-F2D1-8554-1AFB1DC1E306}"/>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xmlns="" id="{5E1BC38C-8DF4-180B-0597-62A9EF422646}"/>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xmlns="" id="{42FD0DA4-C83B-1DDD-74EB-DEF746DCCBFC}"/>
              </a:ext>
            </a:extLst>
          </p:cNvPr>
          <p:cNvSpPr/>
          <p:nvPr/>
        </p:nvSpPr>
        <p:spPr>
          <a:xfrm>
            <a:off x="1607410" y="3149600"/>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a:extLst>
              <a:ext uri="{FF2B5EF4-FFF2-40B4-BE49-F238E27FC236}">
                <a16:creationId xmlns:a16="http://schemas.microsoft.com/office/drawing/2014/main" xmlns="" id="{00DCF3D2-DAB6-D745-1595-04D594C1C5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xmlns="" id="{6E7D8327-4240-6608-6FC8-A6D20D2A55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xmlns=""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xmlns=""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xmlns=""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A7487AF3-C2C4-77A8-8006-B7DE3A7CD182}"/>
              </a:ext>
            </a:extLst>
          </p:cNvPr>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vi-VN" sz="4400" b="1" i="1">
                <a:latin typeface="Cambria" panose="02040503050406030204" pitchFamily="18" charset="0"/>
                <a:ea typeface="Cambria" panose="02040503050406030204" pitchFamily="18" charset="0"/>
              </a:rPr>
              <a:t>đố</a:t>
            </a:r>
            <a:r>
              <a:rPr lang="en-US" sz="4400" b="1" i="1">
                <a:latin typeface="Cambria" panose="02040503050406030204" pitchFamily="18" charset="0"/>
                <a:ea typeface="Cambria" panose="02040503050406030204" pitchFamily="18" charset="0"/>
              </a:rPr>
              <a:t>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593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xmlns=""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xmlns=""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a:extLst>
              <a:ext uri="{FF2B5EF4-FFF2-40B4-BE49-F238E27FC236}">
                <a16:creationId xmlns:a16="http://schemas.microsoft.com/office/drawing/2014/main" xmlns="" id="{CBCB63C8-397D-4F95-8A1D-075E5B8D4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xmlns="" id="{EA5D1BBF-8B9D-495A-A6E9-51C6781EC380}"/>
              </a:ext>
            </a:extLst>
          </p:cNvPr>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thuộc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lòng</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bài</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xmlns="" id="{7E2419AF-E5CB-497C-A221-A67ECA6BA9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xmlns="" id="{44EF1B39-89A0-43E6-8DE2-B0BB162BBD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38384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75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xmlns=""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xmlns="" id="{78E4AEAB-9433-460A-9926-B282B416FA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xmlns="" id="{A6C28F54-4104-4B83-9139-E87DD3FA64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xmlns="" id="{1C9586D3-4AF7-D62F-E3BC-5785CEFEC569}"/>
              </a:ext>
            </a:extLst>
          </p:cNvPr>
          <p:cNvPicPr>
            <a:picLocks noChangeAspect="1"/>
          </p:cNvPicPr>
          <p:nvPr/>
        </p:nvPicPr>
        <p:blipFill>
          <a:blip r:embed="rId9"/>
          <a:stretch>
            <a:fillRect/>
          </a:stretch>
        </p:blipFill>
        <p:spPr>
          <a:xfrm>
            <a:off x="2570479" y="937235"/>
            <a:ext cx="6348095" cy="3246597"/>
          </a:xfrm>
          <a:prstGeom prst="rect">
            <a:avLst/>
          </a:prstGeom>
        </p:spPr>
      </p:pic>
    </p:spTree>
    <p:extLst>
      <p:ext uri="{BB962C8B-B14F-4D97-AF65-F5344CB8AC3E}">
        <p14:creationId xmlns:p14="http://schemas.microsoft.com/office/powerpoint/2010/main" val="301324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xmlns=""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xmlns=""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13CDBF53-A0B2-B095-C5B5-E0CB87AC0F1C}"/>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7" name="TextBox 6">
            <a:extLst>
              <a:ext uri="{FF2B5EF4-FFF2-40B4-BE49-F238E27FC236}">
                <a16:creationId xmlns:a16="http://schemas.microsoft.com/office/drawing/2014/main" xmlns="" id="{2FA279A2-8F3B-39B4-F772-90AF820A7D17}"/>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267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xmlns=""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xmlns=""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5D50C9FD-7433-A3D9-6396-0836A1414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 y="2808395"/>
            <a:ext cx="3844290" cy="3849736"/>
          </a:xfrm>
          <a:prstGeom prst="rect">
            <a:avLst/>
          </a:prstGeom>
        </p:spPr>
      </p:pic>
      <p:sp>
        <p:nvSpPr>
          <p:cNvPr id="5" name="Speech Bubble: Rectangle with Corners Rounded 4">
            <a:extLst>
              <a:ext uri="{FF2B5EF4-FFF2-40B4-BE49-F238E27FC236}">
                <a16:creationId xmlns:a16="http://schemas.microsoft.com/office/drawing/2014/main" xmlns="" id="{96E955F2-9E34-B08E-E24D-7B28FE0276DC}"/>
              </a:ext>
            </a:extLst>
          </p:cNvPr>
          <p:cNvSpPr/>
          <p:nvPr/>
        </p:nvSpPr>
        <p:spPr>
          <a:xfrm>
            <a:off x="2743198" y="1552576"/>
            <a:ext cx="9067801" cy="1866900"/>
          </a:xfrm>
          <a:prstGeom prst="wedgeRoundRectCallout">
            <a:avLst>
              <a:gd name="adj1" fmla="val -47096"/>
              <a:gd name="adj2" fmla="val 6572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Để kỉ niệm sinh nhật Bác Hồ (ngày 19 tháng 5), trường em tổ chức những hoạt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24949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xmlns=""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xmlns=""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xmlns=""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xmlns=""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xmlns=""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xmlns=""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xmlns=""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xmlns=""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xmlns=""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xmlns=""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1026" name="TextBox1" r:id="rId2" imgW="2095560" imgH="1516320"/>
        </mc:Choice>
        <mc:Fallback>
          <p:control name="TextBox1" r:id="rId2" imgW="2095560" imgH="1516320">
            <p:pic>
              <p:nvPicPr>
                <p:cNvPr id="0" name="TextBox1"/>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11188" y="4492625"/>
                  <a:ext cx="2093912" cy="15192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7" name="TextBox2" r:id="rId3" imgW="2095560" imgH="1386720"/>
        </mc:Choice>
        <mc:Fallback>
          <p:control name="TextBox2" r:id="rId3" imgW="2095560" imgH="1386720">
            <p:pic>
              <p:nvPicPr>
                <p:cNvPr id="0" name="TextBox2"/>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8" name="TextBox3" r:id="rId4" imgW="2118240" imgH="1386720"/>
        </mc:Choice>
        <mc:Fallback>
          <p:control name="TextBox3" r:id="rId4" imgW="2118240" imgH="1386720">
            <p:pic>
              <p:nvPicPr>
                <p:cNvPr id="0" name="TextBox3"/>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589713" y="3606800"/>
                  <a:ext cx="2117725"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9" name="TextBox4" r:id="rId5" imgW="2240280" imgH="1508760"/>
        </mc:Choice>
        <mc:Fallback>
          <p:control name="TextBox4" r:id="rId5" imgW="2240280" imgH="1508760">
            <p:pic>
              <p:nvPicPr>
                <p:cNvPr id="0" name="TextBox4"/>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9459913" y="3525838"/>
                  <a:ext cx="2239962" cy="15097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xmlns=""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xmlns=""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xmlns=""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xmlns=""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xmlns=""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xmlns=""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xmlns=""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xmlns=""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xmlns=""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xmlns=""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xmlns=""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xmlns=""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xmlns=""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xmlns=""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xmlns=""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xmlns=""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xmlns=""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xmlns=""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xmlns=""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xmlns=""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xmlns=""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xmlns=""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xmlns=""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xmlns=""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xmlns=""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xmlns="" id="{A82F998B-E585-4438-A892-3478C8F3A2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xmlns="" id="{3CCD329D-16FC-41F3-95CB-B428DBA30C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xmlns=""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89433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26" name="Picture 2" descr="Chương trình văn nghệ chào mừng ngày sinh Chủ tịch Hồ Chí Minh - Báo Quảng  Ninh điện tử">
            <a:extLst>
              <a:ext uri="{FF2B5EF4-FFF2-40B4-BE49-F238E27FC236}">
                <a16:creationId xmlns:a16="http://schemas.microsoft.com/office/drawing/2014/main" xmlns="" id="{68B7D964-D2F5-5C10-D837-0946787B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42925"/>
            <a:ext cx="5853266" cy="362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2D5FEF86-3042-7AE9-B22F-3CB03D69AE7C}"/>
              </a:ext>
            </a:extLst>
          </p:cNvPr>
          <p:cNvSpPr/>
          <p:nvPr/>
        </p:nvSpPr>
        <p:spPr>
          <a:xfrm>
            <a:off x="1599243" y="4403876"/>
            <a:ext cx="4039557" cy="84439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HộI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thi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văn</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nghệ</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028" name="Picture 4" descr="Ăn nhau là dự đoán đúng câu lấy điểm 9 – 10 – Dạy Và Học Online – Luyện Thi  Hà Thành">
            <a:extLst>
              <a:ext uri="{FF2B5EF4-FFF2-40B4-BE49-F238E27FC236}">
                <a16:creationId xmlns:a16="http://schemas.microsoft.com/office/drawing/2014/main" xmlns="" id="{8A83A829-79FA-6A89-FCD2-96FA9A724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549" y="588169"/>
            <a:ext cx="4867275" cy="3650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66224ACF-5AD9-48A2-5BEF-D6239EC71A63}"/>
              </a:ext>
            </a:extLst>
          </p:cNvPr>
          <p:cNvSpPr/>
          <p:nvPr/>
        </p:nvSpPr>
        <p:spPr>
          <a:xfrm>
            <a:off x="7057068" y="4432451"/>
            <a:ext cx="4039557" cy="14349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ea typeface="+mn-ea"/>
                <a:cs typeface="+mn-cs"/>
              </a:rPr>
              <a:t>Phong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trào</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thi</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đua</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điểm</a:t>
            </a:r>
            <a:r>
              <a:rPr kumimoji="0" lang="en-US" sz="4000" b="0" i="0" u="none" strike="noStrike" kern="1200" cap="none" spc="0" normalizeH="0" noProof="0" dirty="0">
                <a:ln>
                  <a:noFill/>
                </a:ln>
                <a:solidFill>
                  <a:srgbClr val="002060"/>
                </a:solidFill>
                <a:effectLst/>
                <a:uLnTx/>
                <a:uFillTx/>
                <a:latin typeface="Calibri"/>
                <a:ea typeface="+mn-ea"/>
                <a:cs typeface="+mn-cs"/>
              </a:rPr>
              <a:t> 10</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670518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xmlns=""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xmlns=""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xmlns=""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xmlns=""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xmlns=""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xmlns=""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xmlns=""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xmlns=""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xmlns=""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xmlns=""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xmlns=""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xmlns=""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xmlns=""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xmlns=""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xmlns=""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xmlns=""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xmlns=""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xmlns=""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xmlns=""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xmlns=""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xmlns=""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xmlns=""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xmlns=""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xmlns=""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xmlns=""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xmlns=""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xmlns=""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pic>
        <p:nvPicPr>
          <p:cNvPr id="60" name="Picture 59" descr="A picture containing text, vector graphics&#10;&#10;Description automatically generated">
            <a:extLst>
              <a:ext uri="{FF2B5EF4-FFF2-40B4-BE49-F238E27FC236}">
                <a16:creationId xmlns:a16="http://schemas.microsoft.com/office/drawing/2014/main" xmlns="" id="{CDFA41F9-D265-402C-95B9-9EA0B460E2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9818"/>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a:extLst>
              <a:ext uri="{FF2B5EF4-FFF2-40B4-BE49-F238E27FC236}">
                <a16:creationId xmlns:a16="http://schemas.microsoft.com/office/drawing/2014/main" xmlns=""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xmlns=""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xmlns=""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xmlns=""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xmlns="" id="{A0C6058F-3AAC-7016-98CA-29A52788DBC7}"/>
              </a:ext>
            </a:extLst>
          </p:cNvPr>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a:extLst>
              <a:ext uri="{FF2B5EF4-FFF2-40B4-BE49-F238E27FC236}">
                <a16:creationId xmlns:a16="http://schemas.microsoft.com/office/drawing/2014/main" xmlns="" id="{3C855C1A-F3F5-1B0D-3C1F-1F8AF9513A21}"/>
              </a:ext>
            </a:extLst>
          </p:cNvPr>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a:extLst>
              <a:ext uri="{FF2B5EF4-FFF2-40B4-BE49-F238E27FC236}">
                <a16:creationId xmlns:a16="http://schemas.microsoft.com/office/drawing/2014/main" xmlns="" id="{FAB155C7-3F24-B190-F5B7-E19B210A6027}"/>
              </a:ext>
            </a:extLst>
          </p:cNvPr>
          <p:cNvPicPr>
            <a:picLocks noChangeAspect="1"/>
          </p:cNvPicPr>
          <p:nvPr/>
        </p:nvPicPr>
        <p:blipFill>
          <a:blip r:embed="rId11"/>
          <a:stretch>
            <a:fillRect/>
          </a:stretch>
        </p:blipFill>
        <p:spPr>
          <a:xfrm>
            <a:off x="1227111" y="2833074"/>
            <a:ext cx="2060627" cy="963251"/>
          </a:xfrm>
          <a:prstGeom prst="rect">
            <a:avLst/>
          </a:prstGeom>
        </p:spPr>
      </p:pic>
    </p:spTree>
    <p:extLst>
      <p:ext uri="{BB962C8B-B14F-4D97-AF65-F5344CB8AC3E}">
        <p14:creationId xmlns:p14="http://schemas.microsoft.com/office/powerpoint/2010/main" val="321051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xmlns=""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xmlns=""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xmlns=""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xmlns="" id="{78E4AEAB-9433-460A-9926-B282B416FA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a:extLst>
              <a:ext uri="{FF2B5EF4-FFF2-40B4-BE49-F238E27FC236}">
                <a16:creationId xmlns:a16="http://schemas.microsoft.com/office/drawing/2014/main" xmlns=""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337A1FA3-A4CE-4476-A771-7AB60E675E38}"/>
              </a:ext>
            </a:extLst>
          </p:cNvPr>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xmlns="" id="{A6C28F54-4104-4B83-9139-E87DD3FA64A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2139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xmlns=""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xmlns="" id="{E337FBBE-B98A-421A-BAB8-47593814FA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xmlns="" id="{24132244-CAD8-4EAF-BD46-95F176442F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xmlns="" id="{D714226F-C48F-4569-8B82-0430D1C631F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xmlns="" id="{A4E802B0-410B-4646-81C3-8823D18D844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xmlns=""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xmlns=""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xmlns=""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xmlns=""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xmlns=""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xmlns=""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xmlns=""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xmlns=""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xmlns=""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xmlns=""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xmlns=""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xmlns=""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xmlns=""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xmlns="" id="{E495B67E-4D14-4D57-9E5A-B10E3872584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549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xmlns=""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xmlns=""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xmlns=""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a:extLst>
              <a:ext uri="{FF2B5EF4-FFF2-40B4-BE49-F238E27FC236}">
                <a16:creationId xmlns:a16="http://schemas.microsoft.com/office/drawing/2014/main" xmlns=""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a:extLst>
              <a:ext uri="{FF2B5EF4-FFF2-40B4-BE49-F238E27FC236}">
                <a16:creationId xmlns:a16="http://schemas.microsoft.com/office/drawing/2014/main" xmlns=""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Tree>
    <p:extLst>
      <p:ext uri="{BB962C8B-B14F-4D97-AF65-F5344CB8AC3E}">
        <p14:creationId xmlns:p14="http://schemas.microsoft.com/office/powerpoint/2010/main" val="78812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xmlns=""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xmlns=""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xmlns=""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xmlns=""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xmlns=""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a:extLst>
              <a:ext uri="{FF2B5EF4-FFF2-40B4-BE49-F238E27FC236}">
                <a16:creationId xmlns:a16="http://schemas.microsoft.com/office/drawing/2014/main" xmlns=""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a:extLst>
              <a:ext uri="{FF2B5EF4-FFF2-40B4-BE49-F238E27FC236}">
                <a16:creationId xmlns:a16="http://schemas.microsoft.com/office/drawing/2014/main" xmlns=""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a:extLst>
              <a:ext uri="{FF2B5EF4-FFF2-40B4-BE49-F238E27FC236}">
                <a16:creationId xmlns:a16="http://schemas.microsoft.com/office/drawing/2014/main" xmlns=""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7" name="Oval 6">
            <a:extLst>
              <a:ext uri="{FF2B5EF4-FFF2-40B4-BE49-F238E27FC236}">
                <a16:creationId xmlns:a16="http://schemas.microsoft.com/office/drawing/2014/main" xmlns=""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a:extLst>
              <a:ext uri="{FF2B5EF4-FFF2-40B4-BE49-F238E27FC236}">
                <a16:creationId xmlns:a16="http://schemas.microsoft.com/office/drawing/2014/main" xmlns="" id="{1AD08997-CC82-6661-D620-1F9418F50EF3}"/>
              </a:ext>
            </a:extLst>
          </p:cNvPr>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a:extLst>
              <a:ext uri="{FF2B5EF4-FFF2-40B4-BE49-F238E27FC236}">
                <a16:creationId xmlns:a16="http://schemas.microsoft.com/office/drawing/2014/main" xmlns="" id="{2061477A-0A7A-2EC3-72F0-3AD196774AF2}"/>
              </a:ext>
            </a:extLst>
          </p:cNvPr>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extLst>
      <p:ext uri="{BB962C8B-B14F-4D97-AF65-F5344CB8AC3E}">
        <p14:creationId xmlns:p14="http://schemas.microsoft.com/office/powerpoint/2010/main" val="638448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811</Words>
  <Application>Microsoft Office PowerPoint</Application>
  <PresentationFormat>Custom</PresentationFormat>
  <Paragraphs>112</Paragraphs>
  <Slides>31</Slides>
  <Notes>10</Notes>
  <HiddenSlides>0</HiddenSlides>
  <MMClips>1</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PCHOMEGPT</cp:lastModifiedBy>
  <cp:revision>36</cp:revision>
  <dcterms:created xsi:type="dcterms:W3CDTF">2023-12-08T09:06:23Z</dcterms:created>
  <dcterms:modified xsi:type="dcterms:W3CDTF">2024-04-11T00:46:19Z</dcterms:modified>
</cp:coreProperties>
</file>