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3" r:id="rId2"/>
    <p:sldMasterId id="2147483695" r:id="rId3"/>
  </p:sldMasterIdLst>
  <p:notesMasterIdLst>
    <p:notesMasterId r:id="rId31"/>
  </p:notesMasterIdLst>
  <p:sldIdLst>
    <p:sldId id="2007577258" r:id="rId4"/>
    <p:sldId id="2007577259" r:id="rId5"/>
    <p:sldId id="2007577260" r:id="rId6"/>
    <p:sldId id="2007577261" r:id="rId7"/>
    <p:sldId id="2007577262" r:id="rId8"/>
    <p:sldId id="2007577263" r:id="rId9"/>
    <p:sldId id="2007577264" r:id="rId10"/>
    <p:sldId id="2007577265" r:id="rId11"/>
    <p:sldId id="2007577266" r:id="rId12"/>
    <p:sldId id="2007577267" r:id="rId13"/>
    <p:sldId id="2007577268" r:id="rId14"/>
    <p:sldId id="2007577269" r:id="rId15"/>
    <p:sldId id="2007577270" r:id="rId16"/>
    <p:sldId id="2007577256" r:id="rId17"/>
    <p:sldId id="2007577271" r:id="rId18"/>
    <p:sldId id="2007577273" r:id="rId19"/>
    <p:sldId id="2007577274" r:id="rId20"/>
    <p:sldId id="2007577275" r:id="rId21"/>
    <p:sldId id="2007577276" r:id="rId22"/>
    <p:sldId id="2007577277" r:id="rId23"/>
    <p:sldId id="2007577278" r:id="rId24"/>
    <p:sldId id="2007577279" r:id="rId25"/>
    <p:sldId id="2007577280" r:id="rId26"/>
    <p:sldId id="2007577281" r:id="rId27"/>
    <p:sldId id="361" r:id="rId28"/>
    <p:sldId id="3926" r:id="rId29"/>
    <p:sldId id="20075772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763" autoAdjust="0"/>
  </p:normalViewPr>
  <p:slideViewPr>
    <p:cSldViewPr snapToGrid="0">
      <p:cViewPr varScale="1">
        <p:scale>
          <a:sx n="72" d="100"/>
          <a:sy n="72" d="100"/>
        </p:scale>
        <p:origin x="-43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0899B-F0B9-43FA-A82D-78FC846B345E}"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4AD7-5978-4501-9245-C61AF535F5E9}" type="slidenum">
              <a:rPr lang="en-US" smtClean="0"/>
              <a:t>‹#›</a:t>
            </a:fld>
            <a:endParaRPr lang="en-US"/>
          </a:p>
        </p:txBody>
      </p:sp>
    </p:spTree>
    <p:extLst>
      <p:ext uri="{BB962C8B-B14F-4D97-AF65-F5344CB8AC3E}">
        <p14:creationId xmlns:p14="http://schemas.microsoft.com/office/powerpoint/2010/main" val="16484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320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933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000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3314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6213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6658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0992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6809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802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0971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1297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3246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1" dirty="0" err="1">
                <a:solidFill>
                  <a:srgbClr val="000000"/>
                </a:solidFill>
                <a:effectLst/>
                <a:latin typeface="Open Sans" panose="020B0606030504020204" pitchFamily="34" charset="0"/>
              </a:rPr>
              <a:t>Bức</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tranh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này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minh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hoạ</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chuyện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về</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ở </a:t>
            </a:r>
            <a:r>
              <a:rPr lang="en-US" b="0" i="1" dirty="0" err="1">
                <a:solidFill>
                  <a:srgbClr val="000000"/>
                </a:solidFill>
                <a:effectLst/>
                <a:latin typeface="Open Sans" panose="020B0606030504020204" pitchFamily="34" charset="0"/>
              </a:rPr>
              <a:t>nhà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bạn</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do </a:t>
            </a:r>
            <a:r>
              <a:rPr lang="en-US" b="0" i="1" dirty="0" err="1">
                <a:solidFill>
                  <a:srgbClr val="000000"/>
                </a:solidFill>
                <a:effectLst/>
                <a:latin typeface="Open Sans" panose="020B0606030504020204" pitchFamily="34" charset="0"/>
              </a:rPr>
              <a:t>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nội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trồng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đem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lại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cho</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rất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nhiều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kỉ</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niệm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với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bạn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bè</a:t>
            </a:r>
            <a:r>
              <a:rPr lang="en-US" b="0" i="1" dirty="0">
                <a:solidFill>
                  <a:srgbClr val="000000"/>
                </a:solidFill>
                <a:effectLst/>
                <a:latin typeface="Open Sans" panose="020B0606030504020204" pitchFamily="34" charset="0"/>
              </a:rPr>
              <a:t>. Trong </a:t>
            </a:r>
            <a:r>
              <a:rPr lang="en-US" b="0" i="1" dirty="0" err="1">
                <a:solidFill>
                  <a:srgbClr val="000000"/>
                </a:solidFill>
                <a:effectLst/>
                <a:latin typeface="Open Sans" panose="020B0606030504020204" pitchFamily="34" charset="0"/>
              </a:rPr>
              <a:t>một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văn</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kể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rằng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mới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minh</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không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có</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ổi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thấy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rất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Cô</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giáo</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cho</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bố</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mẹ</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nghe</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về</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văn</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và</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nỗi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nhung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Hãy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đọc</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bài</a:t>
            </a:r>
            <a:r>
              <a:rPr lang="en-US" b="0" i="1" dirty="0">
                <a:solidFill>
                  <a:srgbClr val="000000"/>
                </a:solidFill>
                <a:effectLst/>
                <a:latin typeface="Open Sans" panose="020B0606030504020204" pitchFamily="34" charset="0"/>
              </a:rPr>
              <a:t> </a:t>
            </a:r>
            <a:r>
              <a:rPr lang="en-US" b="1" i="1" dirty="0">
                <a:solidFill>
                  <a:srgbClr val="000000"/>
                </a:solidFill>
                <a:effectLst/>
                <a:latin typeface="Open Sans" panose="020B0606030504020204" pitchFamily="34" charset="0"/>
              </a:rPr>
              <a:t>Con </a:t>
            </a:r>
            <a:r>
              <a:rPr lang="en-US" b="1" i="1" dirty="0" err="1">
                <a:solidFill>
                  <a:srgbClr val="000000"/>
                </a:solidFill>
                <a:effectLst/>
                <a:latin typeface="Open Sans" panose="020B0606030504020204" pitchFamily="34" charset="0"/>
              </a:rPr>
              <a:t>muốn</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làm</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mới</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cái</a:t>
            </a:r>
            <a:r>
              <a:rPr lang="en-US" b="1" i="1" dirty="0">
                <a:solidFill>
                  <a:srgbClr val="000000"/>
                </a:solidFill>
                <a:effectLst/>
                <a:latin typeface="Open Sans" panose="020B0606030504020204" pitchFamily="34" charset="0"/>
              </a:rPr>
              <a:t> </a:t>
            </a:r>
            <a:r>
              <a:rPr lang="en-US" b="1" i="1" dirty="0" err="1">
                <a:solidFill>
                  <a:srgbClr val="000000"/>
                </a:solidFill>
                <a:effectLst/>
                <a:latin typeface="Open Sans" panose="020B0606030504020204" pitchFamily="34" charset="0"/>
              </a:rPr>
              <a:t>cây</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để</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biết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bố</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mẹ</a:t>
            </a:r>
            <a:r>
              <a:rPr lang="en-US" b="0" i="1" dirty="0">
                <a:solidFill>
                  <a:srgbClr val="000000"/>
                </a:solidFill>
                <a:effectLst/>
                <a:latin typeface="Open Sans" panose="020B0606030504020204" pitchFamily="34" charset="0"/>
              </a:rPr>
              <a:t> Bum </a:t>
            </a:r>
            <a:r>
              <a:rPr lang="en-US" b="0" i="1" dirty="0" err="1">
                <a:solidFill>
                  <a:srgbClr val="000000"/>
                </a:solidFill>
                <a:effectLst/>
                <a:latin typeface="Open Sans" panose="020B0606030504020204" pitchFamily="34" charset="0"/>
              </a:rPr>
              <a:t>đã</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làm</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gì</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sau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khi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biết</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nỗi</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nhớ</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nhung</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của</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cậu</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bé</a:t>
            </a:r>
            <a:r>
              <a:rPr lang="en-US" b="0" i="1" dirty="0">
                <a:solidFill>
                  <a:srgbClr val="000000"/>
                </a:solidFill>
                <a:effectLst/>
                <a:latin typeface="Open Sans" panose="020B0606030504020204" pitchFamily="34" charset="0"/>
              </a:rPr>
              <a:t> </a:t>
            </a:r>
            <a:r>
              <a:rPr lang="en-US" b="0" i="1" dirty="0" err="1">
                <a:solidFill>
                  <a:srgbClr val="000000"/>
                </a:solidFill>
                <a:effectLst/>
                <a:latin typeface="Open Sans" panose="020B0606030504020204" pitchFamily="34" charset="0"/>
              </a:rPr>
              <a:t>nhé</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7002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70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16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468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2862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4/11/2024</a:t>
            </a:fld>
            <a:endParaRPr lang="en-US"/>
          </a:p>
        </p:txBody>
      </p:sp>
      <p:sp>
        <p:nvSpPr>
          <p:cNvPr id="5" name="Footer Placeholder 4">
            <a:extLst>
              <a:ext uri="{FF2B5EF4-FFF2-40B4-BE49-F238E27FC236}">
                <a16:creationId xmlns:a16="http://schemas.microsoft.com/office/drawing/2014/main" xmlns=""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844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4/11/2024</a:t>
            </a:fld>
            <a:endParaRPr lang="en-US"/>
          </a:p>
        </p:txBody>
      </p:sp>
      <p:sp>
        <p:nvSpPr>
          <p:cNvPr id="5" name="Footer Placeholder 4">
            <a:extLst>
              <a:ext uri="{FF2B5EF4-FFF2-40B4-BE49-F238E27FC236}">
                <a16:creationId xmlns:a16="http://schemas.microsoft.com/office/drawing/2014/main" xmlns=""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749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20164679"/>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2947482"/>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8714852"/>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96623979"/>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80579168"/>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10418393"/>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08486544"/>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2081148"/>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4084591"/>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4/11/2024</a:t>
            </a:fld>
            <a:endParaRPr lang="en-US"/>
          </a:p>
        </p:txBody>
      </p:sp>
      <p:sp>
        <p:nvSpPr>
          <p:cNvPr id="5" name="Footer Placeholder 4">
            <a:extLst>
              <a:ext uri="{FF2B5EF4-FFF2-40B4-BE49-F238E27FC236}">
                <a16:creationId xmlns:a16="http://schemas.microsoft.com/office/drawing/2014/main" xmlns=""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49258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28049983"/>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87265821"/>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11720230"/>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285525228"/>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6140895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266592458"/>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864930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38300319"/>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07535796"/>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1675852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4/11/2024</a:t>
            </a:fld>
            <a:endParaRPr lang="en-US"/>
          </a:p>
        </p:txBody>
      </p:sp>
      <p:sp>
        <p:nvSpPr>
          <p:cNvPr id="5" name="Footer Placeholder 4">
            <a:extLst>
              <a:ext uri="{FF2B5EF4-FFF2-40B4-BE49-F238E27FC236}">
                <a16:creationId xmlns:a16="http://schemas.microsoft.com/office/drawing/2014/main" xmlns=""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849425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6813692"/>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xmlns=""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20157625"/>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041257369"/>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7559086"/>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1186790"/>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19028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1242195"/>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197369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829862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885761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4/11/2024</a:t>
            </a:fld>
            <a:endParaRPr lang="en-US"/>
          </a:p>
        </p:txBody>
      </p:sp>
      <p:sp>
        <p:nvSpPr>
          <p:cNvPr id="6" name="Footer Placeholder 5">
            <a:extLst>
              <a:ext uri="{FF2B5EF4-FFF2-40B4-BE49-F238E27FC236}">
                <a16:creationId xmlns:a16="http://schemas.microsoft.com/office/drawing/2014/main" xmlns=""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591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547307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476342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629569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472472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907876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3381208"/>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0327418"/>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4258959"/>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2232902"/>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19640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4/11/2024</a:t>
            </a:fld>
            <a:endParaRPr lang="en-US"/>
          </a:p>
        </p:txBody>
      </p:sp>
      <p:sp>
        <p:nvSpPr>
          <p:cNvPr id="8" name="Footer Placeholder 7">
            <a:extLst>
              <a:ext uri="{FF2B5EF4-FFF2-40B4-BE49-F238E27FC236}">
                <a16:creationId xmlns:a16="http://schemas.microsoft.com/office/drawing/2014/main" xmlns=""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600582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8479462"/>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1623176"/>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0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4663150"/>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1521174"/>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301196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4/11/2024</a:t>
            </a:fld>
            <a:endParaRPr lang="en-US"/>
          </a:p>
        </p:txBody>
      </p:sp>
      <p:sp>
        <p:nvSpPr>
          <p:cNvPr id="4" name="Footer Placeholder 3">
            <a:extLst>
              <a:ext uri="{FF2B5EF4-FFF2-40B4-BE49-F238E27FC236}">
                <a16:creationId xmlns:a16="http://schemas.microsoft.com/office/drawing/2014/main" xmlns=""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96947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4/11/2024</a:t>
            </a:fld>
            <a:endParaRPr lang="en-US"/>
          </a:p>
        </p:txBody>
      </p:sp>
      <p:sp>
        <p:nvSpPr>
          <p:cNvPr id="3" name="Footer Placeholder 2">
            <a:extLst>
              <a:ext uri="{FF2B5EF4-FFF2-40B4-BE49-F238E27FC236}">
                <a16:creationId xmlns:a16="http://schemas.microsoft.com/office/drawing/2014/main" xmlns=""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7983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4/11/2024</a:t>
            </a:fld>
            <a:endParaRPr lang="en-US"/>
          </a:p>
        </p:txBody>
      </p:sp>
      <p:sp>
        <p:nvSpPr>
          <p:cNvPr id="6" name="Footer Placeholder 5">
            <a:extLst>
              <a:ext uri="{FF2B5EF4-FFF2-40B4-BE49-F238E27FC236}">
                <a16:creationId xmlns:a16="http://schemas.microsoft.com/office/drawing/2014/main" xmlns=""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51681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4/11/2024</a:t>
            </a:fld>
            <a:endParaRPr lang="en-US"/>
          </a:p>
        </p:txBody>
      </p:sp>
      <p:sp>
        <p:nvSpPr>
          <p:cNvPr id="6" name="Footer Placeholder 5">
            <a:extLst>
              <a:ext uri="{FF2B5EF4-FFF2-40B4-BE49-F238E27FC236}">
                <a16:creationId xmlns:a16="http://schemas.microsoft.com/office/drawing/2014/main" xmlns=""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1510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theme" Target="../theme/theme3.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B515C83F-1AF5-6364-F884-99349A4EECB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057109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2540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3925861C-2C9F-5579-4506-13F136A07C72}"/>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xmlns="" id="{5F81F742-0DB6-A3E6-4F7D-72885F2AC697}"/>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4245262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3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15.png"/><Relationship Id="rId5" Type="http://schemas.openxmlformats.org/officeDocument/2006/relationships/image" Target="../media/image3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7.xml"/><Relationship Id="rId5" Type="http://schemas.openxmlformats.org/officeDocument/2006/relationships/image" Target="../media/image3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8.xml"/><Relationship Id="rId5" Type="http://schemas.openxmlformats.org/officeDocument/2006/relationships/image" Target="../media/image36.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9.xml"/><Relationship Id="rId5" Type="http://schemas.openxmlformats.org/officeDocument/2006/relationships/image" Target="../media/image36.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7.png"/><Relationship Id="rId11" Type="http://schemas.openxmlformats.org/officeDocument/2006/relationships/image" Target="../media/image19.sv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wmf"/><Relationship Id="rId3" Type="http://schemas.openxmlformats.org/officeDocument/2006/relationships/control" Target="../activeX/activeX2.xml"/><Relationship Id="rId7" Type="http://schemas.openxmlformats.org/officeDocument/2006/relationships/notesSlide" Target="../notesSlides/notesSlide22.xml"/><Relationship Id="rId12" Type="http://schemas.openxmlformats.org/officeDocument/2006/relationships/image" Target="../media/image50.png"/><Relationship Id="rId2" Type="http://schemas.openxmlformats.org/officeDocument/2006/relationships/control" Target="../activeX/activeX1.xml"/><Relationship Id="rId16" Type="http://schemas.openxmlformats.org/officeDocument/2006/relationships/image" Target="../media/image54.wmf"/><Relationship Id="rId1" Type="http://schemas.openxmlformats.org/officeDocument/2006/relationships/vmlDrawing" Target="../drawings/vmlDrawing1.vml"/><Relationship Id="rId6" Type="http://schemas.openxmlformats.org/officeDocument/2006/relationships/slideLayout" Target="../slideLayouts/slideLayout17.xml"/><Relationship Id="rId11" Type="http://schemas.openxmlformats.org/officeDocument/2006/relationships/image" Target="../media/image49.png"/><Relationship Id="rId5" Type="http://schemas.openxmlformats.org/officeDocument/2006/relationships/control" Target="../activeX/activeX4.xml"/><Relationship Id="rId15" Type="http://schemas.openxmlformats.org/officeDocument/2006/relationships/image" Target="../media/image53.wmf"/><Relationship Id="rId10" Type="http://schemas.openxmlformats.org/officeDocument/2006/relationships/image" Target="../media/image48.png"/><Relationship Id="rId4" Type="http://schemas.openxmlformats.org/officeDocument/2006/relationships/control" Target="../activeX/activeX3.xml"/><Relationship Id="rId9" Type="http://schemas.openxmlformats.org/officeDocument/2006/relationships/image" Target="../media/image47.png"/><Relationship Id="rId14" Type="http://schemas.openxmlformats.org/officeDocument/2006/relationships/image" Target="../media/image52.wmf"/></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54.xml"/><Relationship Id="rId6" Type="http://schemas.openxmlformats.org/officeDocument/2006/relationships/image" Target="../media/image7.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22.svg"/><Relationship Id="rId5" Type="http://schemas.openxmlformats.org/officeDocument/2006/relationships/image" Target="../media/image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15.png"/><Relationship Id="rId5" Type="http://schemas.openxmlformats.org/officeDocument/2006/relationships/image" Target="../media/image3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xmlns=""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xmlns="" id="{05927315-FEF6-4DA5-84DD-2F22439CDF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xmlns="" id="{A6BA0A7F-EFC5-4D6A-A3AC-CB815E4CBD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xmlns="" id="{B5492EC1-C46D-44E6-AC90-DBB5235F49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xmlns="" id="{E1326BA8-09FE-43ED-B589-F033433E0D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xmlns="" id="{30BE1C9B-5AB3-4E2F-96D7-0DCCCCB12F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xmlns="" id="{32F98FCE-7B0A-44EC-B1ED-31E666108D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xmlns="" id="{64CF7AA7-B961-4399-941A-6DB6CB3671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xmlns="" id="{CC02F1D2-5C3A-40E6-B6C2-18096C58BE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9"/>
          <a:stretch>
            <a:fillRect/>
          </a:stretch>
        </p:blipFill>
        <p:spPr>
          <a:xfrm>
            <a:off x="2343807" y="262758"/>
            <a:ext cx="6818203" cy="5627897"/>
          </a:xfrm>
          <a:prstGeom prst="rect">
            <a:avLst/>
          </a:prstGeom>
        </p:spPr>
      </p:pic>
    </p:spTree>
    <p:extLst>
      <p:ext uri="{BB962C8B-B14F-4D97-AF65-F5344CB8AC3E}">
        <p14:creationId xmlns:p14="http://schemas.microsoft.com/office/powerpoint/2010/main" val="3774459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3" name="Picture 2">
            <a:extLst>
              <a:ext uri="{FF2B5EF4-FFF2-40B4-BE49-F238E27FC236}">
                <a16:creationId xmlns:a16="http://schemas.microsoft.com/office/drawing/2014/main" xmlns="" id="{0A368C64-B1BA-E3FC-AFC4-6E194EB2E1CF}"/>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4" name="矩形 29">
            <a:extLst>
              <a:ext uri="{FF2B5EF4-FFF2-40B4-BE49-F238E27FC236}">
                <a16:creationId xmlns:a16="http://schemas.microsoft.com/office/drawing/2014/main" xmlns="" id="{75BC6175-F8D7-10C6-4586-D02172E99448}"/>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nó</a:t>
            </a:r>
            <a:r>
              <a:rPr lang="en-US" sz="3600" b="1" i="1" dirty="0">
                <a:solidFill>
                  <a:prstClr val="black"/>
                </a:solidFill>
                <a:latin typeface="Cambria" panose="02040503050406030204" pitchFamily="18" charset="0"/>
                <a:ea typeface="Cambria" panose="02040503050406030204" pitchFamily="18" charset="0"/>
              </a:rPr>
              <a:t>. </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xmlns="" id="{3B4D73D9-3568-9CC4-C247-95B561699290}"/>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en-US" sz="2800" b="1" i="1" dirty="0" err="1">
                <a:solidFill>
                  <a:prstClr val="black"/>
                </a:solidFill>
                <a:latin typeface="Cambria" panose="02040503050406030204" pitchFamily="18" charset="0"/>
                <a:ea typeface="Cambria" panose="02040503050406030204" pitchFamily="18" charset="0"/>
              </a:rPr>
              <a:t>khắp</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sân</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thơm</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lừng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xmlns="" id="{C6CA2F9C-6CC3-4BEB-7A0A-D2490BD758F3}"/>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đến </a:t>
            </a:r>
            <a:r>
              <a:rPr lang="en-US" sz="3200" b="1" i="1" dirty="0" err="1">
                <a:solidFill>
                  <a:prstClr val="black"/>
                </a:solidFill>
                <a:latin typeface="Cambria" panose="02040503050406030204" pitchFamily="18" charset="0"/>
                <a:ea typeface="Cambria" panose="02040503050406030204" pitchFamily="18" charset="0"/>
              </a:rPr>
              <a:t>lũ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trẻ</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vui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xmlns="" id="{34DCD3BB-92A9-2EFB-4425-B25B759DBAB9}"/>
              </a:ext>
            </a:extLst>
          </p:cNvPr>
          <p:cNvSpPr/>
          <p:nvPr/>
        </p:nvSpPr>
        <p:spPr>
          <a:xfrm>
            <a:off x="4106856" y="4897956"/>
            <a:ext cx="4543158"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4511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5" name="Picture 4">
            <a:extLst>
              <a:ext uri="{FF2B5EF4-FFF2-40B4-BE49-F238E27FC236}">
                <a16:creationId xmlns:a16="http://schemas.microsoft.com/office/drawing/2014/main" xmlns="" id="{0576B330-87EF-9766-949A-709FF8E225D2}"/>
              </a:ext>
            </a:extLst>
          </p:cNvPr>
          <p:cNvPicPr>
            <a:picLocks noChangeAspect="1"/>
          </p:cNvPicPr>
          <p:nvPr/>
        </p:nvPicPr>
        <p:blipFill>
          <a:blip r:embed="rId5"/>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xmlns="" id="{AD00F250-0341-5795-C792-2C0BFD061105}"/>
              </a:ext>
            </a:extLst>
          </p:cNvPr>
          <p:cNvSpPr txBox="1"/>
          <p:nvPr/>
        </p:nvSpPr>
        <p:spPr>
          <a:xfrm>
            <a:off x="294290" y="1271752"/>
            <a:ext cx="777765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xmlns="" id="{A820E86B-E4C0-B6D4-8A29-4A7DD31AD444}"/>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84719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xmlns="" id="{AD00F250-0341-5795-C792-2C0BFD061105}"/>
              </a:ext>
            </a:extLst>
          </p:cNvPr>
          <p:cNvSpPr txBox="1"/>
          <p:nvPr/>
        </p:nvSpPr>
        <p:spPr>
          <a:xfrm>
            <a:off x="493987" y="567559"/>
            <a:ext cx="1100433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đã xa căn nhà cũ và cây ổi ấy ba năm rồi. Vậy mà khi nhớ lại, kỉ niệm như vừa mới đây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nghĩ tới một cây ổi tương lai, vui lâng lâng. Nó bỗng như nghe thấy tiếng chọc ghẹo nhau của lũ bạn và nụ cười hiền hậu của ông nội trôi theo hương ổi chín ngọt lành...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(Theo Võ Thu Hương)</a:t>
            </a:r>
          </a:p>
        </p:txBody>
      </p:sp>
    </p:spTree>
    <p:extLst>
      <p:ext uri="{BB962C8B-B14F-4D97-AF65-F5344CB8AC3E}">
        <p14:creationId xmlns:p14="http://schemas.microsoft.com/office/powerpoint/2010/main" val="35452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3" name="TextBox 17">
            <a:extLst>
              <a:ext uri="{FF2B5EF4-FFF2-40B4-BE49-F238E27FC236}">
                <a16:creationId xmlns:a16="http://schemas.microsoft.com/office/drawing/2014/main" xmlns="" id="{78132C5D-021B-ECC9-7AA4-8AE682D912FB}"/>
              </a:ext>
            </a:extLst>
          </p:cNvPr>
          <p:cNvSpPr>
            <a:spLocks noChangeArrowheads="1"/>
          </p:cNvSpPr>
          <p:nvPr/>
        </p:nvSpPr>
        <p:spPr bwMode="auto">
          <a:xfrm>
            <a:off x="4992414" y="2978415"/>
            <a:ext cx="251197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âng</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lâng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 name="TextBox 18">
            <a:extLst>
              <a:ext uri="{FF2B5EF4-FFF2-40B4-BE49-F238E27FC236}">
                <a16:creationId xmlns:a16="http://schemas.microsoft.com/office/drawing/2014/main" xmlns="" id="{848062AF-92E4-827C-24FE-5E39E5125074}"/>
              </a:ext>
            </a:extLst>
          </p:cNvPr>
          <p:cNvSpPr>
            <a:spLocks noChangeArrowheads="1"/>
          </p:cNvSpPr>
          <p:nvPr/>
        </p:nvSpPr>
        <p:spPr bwMode="auto">
          <a:xfrm>
            <a:off x="4929352" y="1949634"/>
            <a:ext cx="256704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hiền</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xmlns="" id="{00816DB6-8186-539D-DEFC-215E101B0FFE}"/>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xmlns="" id="{5A443625-0A4E-415E-7ECA-8181BA1D1C39}"/>
                </a:ext>
              </a:extLst>
            </p:cNvPr>
            <p:cNvPicPr>
              <a:picLocks noChangeAspect="1"/>
            </p:cNvPicPr>
            <p:nvPr/>
          </p:nvPicPr>
          <p:blipFill>
            <a:blip r:embed="rId5"/>
            <a:stretch>
              <a:fillRect/>
            </a:stretch>
          </p:blipFill>
          <p:spPr>
            <a:xfrm>
              <a:off x="521010" y="1250148"/>
              <a:ext cx="3686371" cy="3041015"/>
            </a:xfrm>
            <a:prstGeom prst="rect">
              <a:avLst/>
            </a:prstGeom>
          </p:spPr>
        </p:pic>
        <p:sp>
          <p:nvSpPr>
            <p:cNvPr id="8" name="TextBox 22">
              <a:extLst>
                <a:ext uri="{FF2B5EF4-FFF2-40B4-BE49-F238E27FC236}">
                  <a16:creationId xmlns:a16="http://schemas.microsoft.com/office/drawing/2014/main" xmlns="" id="{771A0397-80E2-737D-87A4-01F0BB7F334C}"/>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9" name="图片 1" descr="cf364dc3953d6da4a3805af3af036e8d">
            <a:extLst>
              <a:ext uri="{FF2B5EF4-FFF2-40B4-BE49-F238E27FC236}">
                <a16:creationId xmlns:a16="http://schemas.microsoft.com/office/drawing/2014/main" xmlns="" id="{8028253F-8D4F-CD2B-AC0B-9DED3CFD8198}"/>
              </a:ext>
            </a:extLst>
          </p:cNvPr>
          <p:cNvPicPr>
            <a:picLocks noChangeAspect="1"/>
          </p:cNvPicPr>
          <p:nvPr/>
        </p:nvPicPr>
        <p:blipFill>
          <a:blip r:embed="rId6"/>
          <a:stretch>
            <a:fillRect/>
          </a:stretch>
        </p:blipFill>
        <p:spPr>
          <a:xfrm>
            <a:off x="1028869" y="3549649"/>
            <a:ext cx="3826510" cy="3133090"/>
          </a:xfrm>
          <a:prstGeom prst="rect">
            <a:avLst/>
          </a:prstGeom>
        </p:spPr>
      </p:pic>
      <p:sp>
        <p:nvSpPr>
          <p:cNvPr id="10" name="TextBox 21">
            <a:extLst>
              <a:ext uri="{FF2B5EF4-FFF2-40B4-BE49-F238E27FC236}">
                <a16:creationId xmlns:a16="http://schemas.microsoft.com/office/drawing/2014/main" xmlns="" id="{3091616A-2651-EF19-9A1A-290FC5306E39}"/>
              </a:ext>
            </a:extLst>
          </p:cNvPr>
          <p:cNvSpPr>
            <a:spLocks noChangeArrowheads="1"/>
          </p:cNvSpPr>
          <p:nvPr/>
        </p:nvSpPr>
        <p:spPr bwMode="auto">
          <a:xfrm>
            <a:off x="8174739" y="1949634"/>
            <a:ext cx="2608940"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hơm</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lừng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1" name="TextBox 17">
            <a:extLst>
              <a:ext uri="{FF2B5EF4-FFF2-40B4-BE49-F238E27FC236}">
                <a16:creationId xmlns:a16="http://schemas.microsoft.com/office/drawing/2014/main" xmlns="" id="{1A02279E-1C20-FB88-4299-0247F58B2698}"/>
              </a:ext>
            </a:extLst>
          </p:cNvPr>
          <p:cNvSpPr>
            <a:spLocks noChangeArrowheads="1"/>
          </p:cNvSpPr>
          <p:nvPr/>
        </p:nvSpPr>
        <p:spPr bwMode="auto">
          <a:xfrm>
            <a:off x="8271641" y="2930833"/>
            <a:ext cx="2455353"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gọt</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1201123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0CFD3EA-5DFC-B694-81FC-28D7CC2C2D4B}"/>
              </a:ext>
            </a:extLst>
          </p:cNvPr>
          <p:cNvPicPr>
            <a:picLocks noChangeAspect="1"/>
          </p:cNvPicPr>
          <p:nvPr/>
        </p:nvPicPr>
        <p:blipFill>
          <a:blip r:embed="rId2"/>
          <a:stretch>
            <a:fillRect/>
          </a:stretch>
        </p:blipFill>
        <p:spPr>
          <a:xfrm>
            <a:off x="116333" y="0"/>
            <a:ext cx="5948517" cy="1189703"/>
          </a:xfrm>
          <a:prstGeom prst="rect">
            <a:avLst/>
          </a:prstGeom>
        </p:spPr>
      </p:pic>
      <p:sp>
        <p:nvSpPr>
          <p:cNvPr id="3" name="Rectangle: Diagonal Corners Rounded 5">
            <a:extLst>
              <a:ext uri="{FF2B5EF4-FFF2-40B4-BE49-F238E27FC236}">
                <a16:creationId xmlns:a16="http://schemas.microsoft.com/office/drawing/2014/main" xmlns="" id="{630F95E9-934A-0B46-8576-24E186E2DDBE}"/>
              </a:ext>
            </a:extLst>
          </p:cNvPr>
          <p:cNvSpPr/>
          <p:nvPr/>
        </p:nvSpPr>
        <p:spPr>
          <a:xfrm>
            <a:off x="423732" y="13283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sp>
        <p:nvSpPr>
          <p:cNvPr id="4" name="Rectangle: Rounded Corners 3">
            <a:extLst>
              <a:ext uri="{FF2B5EF4-FFF2-40B4-BE49-F238E27FC236}">
                <a16:creationId xmlns:a16="http://schemas.microsoft.com/office/drawing/2014/main" xmlns="" id="{21772E37-7F47-FC1D-2070-ADC7AA590F7F}"/>
              </a:ext>
            </a:extLst>
          </p:cNvPr>
          <p:cNvSpPr/>
          <p:nvPr/>
        </p:nvSpPr>
        <p:spPr>
          <a:xfrm>
            <a:off x="725213" y="2953407"/>
            <a:ext cx="10783615" cy="2848303"/>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59006" y="190722"/>
                          <a:pt x="220182" y="-43365"/>
                          <a:pt x="491866" y="0"/>
                        </a:cubicBezTo>
                        <a:cubicBezTo>
                          <a:pt x="556621" y="-2870"/>
                          <a:pt x="711756" y="17328"/>
                          <a:pt x="810363" y="0"/>
                        </a:cubicBezTo>
                        <a:cubicBezTo>
                          <a:pt x="868705" y="-14011"/>
                          <a:pt x="1233442" y="-42870"/>
                          <a:pt x="1520853" y="0"/>
                        </a:cubicBezTo>
                        <a:cubicBezTo>
                          <a:pt x="1784876" y="-15975"/>
                          <a:pt x="2022724" y="-9381"/>
                          <a:pt x="2231345" y="0"/>
                        </a:cubicBezTo>
                        <a:cubicBezTo>
                          <a:pt x="2467215" y="9943"/>
                          <a:pt x="2479963" y="-10501"/>
                          <a:pt x="2549842" y="0"/>
                        </a:cubicBezTo>
                        <a:cubicBezTo>
                          <a:pt x="2635039" y="13700"/>
                          <a:pt x="2755344" y="29536"/>
                          <a:pt x="2868337" y="0"/>
                        </a:cubicBezTo>
                        <a:cubicBezTo>
                          <a:pt x="2985671" y="5840"/>
                          <a:pt x="3261893" y="-16052"/>
                          <a:pt x="3480830" y="0"/>
                        </a:cubicBezTo>
                        <a:cubicBezTo>
                          <a:pt x="3594658" y="-7938"/>
                          <a:pt x="3712043" y="-14537"/>
                          <a:pt x="3814761" y="0"/>
                        </a:cubicBezTo>
                        <a:cubicBezTo>
                          <a:pt x="3917479" y="14537"/>
                          <a:pt x="4078691" y="-13855"/>
                          <a:pt x="4191321" y="0"/>
                        </a:cubicBezTo>
                        <a:cubicBezTo>
                          <a:pt x="4480356" y="-1839"/>
                          <a:pt x="4393152" y="12159"/>
                          <a:pt x="4509818" y="0"/>
                        </a:cubicBezTo>
                        <a:cubicBezTo>
                          <a:pt x="4663597" y="6237"/>
                          <a:pt x="4999914" y="4202"/>
                          <a:pt x="5318308" y="0"/>
                        </a:cubicBezTo>
                        <a:cubicBezTo>
                          <a:pt x="5566644" y="-6958"/>
                          <a:pt x="5650976" y="-11071"/>
                          <a:pt x="5832801" y="0"/>
                        </a:cubicBezTo>
                        <a:cubicBezTo>
                          <a:pt x="6040073" y="15537"/>
                          <a:pt x="6165259" y="-30766"/>
                          <a:pt x="6347295" y="0"/>
                        </a:cubicBezTo>
                        <a:cubicBezTo>
                          <a:pt x="6526843" y="23931"/>
                          <a:pt x="6519396" y="-770"/>
                          <a:pt x="6665792" y="0"/>
                        </a:cubicBezTo>
                        <a:cubicBezTo>
                          <a:pt x="6842725" y="25153"/>
                          <a:pt x="7212050" y="-41911"/>
                          <a:pt x="7376283" y="0"/>
                        </a:cubicBezTo>
                        <a:cubicBezTo>
                          <a:pt x="7580337" y="25454"/>
                          <a:pt x="7896055" y="5160"/>
                          <a:pt x="8184774" y="0"/>
                        </a:cubicBezTo>
                        <a:cubicBezTo>
                          <a:pt x="8450303" y="-7830"/>
                          <a:pt x="8674829" y="21529"/>
                          <a:pt x="8993264" y="0"/>
                        </a:cubicBezTo>
                        <a:cubicBezTo>
                          <a:pt x="9341809" y="-27787"/>
                          <a:pt x="9489605" y="14928"/>
                          <a:pt x="9703755" y="0"/>
                        </a:cubicBezTo>
                        <a:cubicBezTo>
                          <a:pt x="9932392" y="-9535"/>
                          <a:pt x="10012915" y="-7989"/>
                          <a:pt x="10291748" y="0"/>
                        </a:cubicBezTo>
                        <a:cubicBezTo>
                          <a:pt x="10528193" y="8931"/>
                          <a:pt x="10718564" y="166493"/>
                          <a:pt x="10783615" y="391470"/>
                        </a:cubicBezTo>
                        <a:cubicBezTo>
                          <a:pt x="10833306" y="511731"/>
                          <a:pt x="10766219" y="816543"/>
                          <a:pt x="10783615" y="949118"/>
                        </a:cubicBezTo>
                        <a:cubicBezTo>
                          <a:pt x="10837520" y="1070480"/>
                          <a:pt x="10738202" y="1248605"/>
                          <a:pt x="10783615" y="1403497"/>
                        </a:cubicBezTo>
                        <a:cubicBezTo>
                          <a:pt x="10814913" y="1584694"/>
                          <a:pt x="10843374" y="1766584"/>
                          <a:pt x="10783615" y="1940492"/>
                        </a:cubicBezTo>
                        <a:cubicBezTo>
                          <a:pt x="10747111" y="2128990"/>
                          <a:pt x="10752147" y="2227119"/>
                          <a:pt x="10783615" y="2456832"/>
                        </a:cubicBezTo>
                        <a:cubicBezTo>
                          <a:pt x="10803907" y="2645019"/>
                          <a:pt x="10576293" y="2811786"/>
                          <a:pt x="10291748" y="2848303"/>
                        </a:cubicBezTo>
                        <a:cubicBezTo>
                          <a:pt x="10107201" y="2868370"/>
                          <a:pt x="9803253" y="2850355"/>
                          <a:pt x="9581256" y="2848303"/>
                        </a:cubicBezTo>
                        <a:cubicBezTo>
                          <a:pt x="9396916" y="2832591"/>
                          <a:pt x="9345090" y="2831277"/>
                          <a:pt x="9164761" y="2848303"/>
                        </a:cubicBezTo>
                        <a:cubicBezTo>
                          <a:pt x="8985841" y="2858018"/>
                          <a:pt x="8993753" y="2858466"/>
                          <a:pt x="8846266" y="2848303"/>
                        </a:cubicBezTo>
                        <a:cubicBezTo>
                          <a:pt x="8705111" y="2828480"/>
                          <a:pt x="8495272" y="2840140"/>
                          <a:pt x="8331772" y="2848303"/>
                        </a:cubicBezTo>
                        <a:cubicBezTo>
                          <a:pt x="8204365" y="2823774"/>
                          <a:pt x="7818145" y="2851143"/>
                          <a:pt x="7621280" y="2848303"/>
                        </a:cubicBezTo>
                        <a:cubicBezTo>
                          <a:pt x="7428090" y="2841636"/>
                          <a:pt x="7283711" y="2865196"/>
                          <a:pt x="7008787" y="2848303"/>
                        </a:cubicBezTo>
                        <a:cubicBezTo>
                          <a:pt x="6732377" y="2837345"/>
                          <a:pt x="6734447" y="2845247"/>
                          <a:pt x="6592293" y="2848303"/>
                        </a:cubicBezTo>
                        <a:cubicBezTo>
                          <a:pt x="6450296" y="2840396"/>
                          <a:pt x="6402282" y="2839794"/>
                          <a:pt x="6273796" y="2848303"/>
                        </a:cubicBezTo>
                        <a:cubicBezTo>
                          <a:pt x="6138480" y="2869229"/>
                          <a:pt x="5736238" y="2852291"/>
                          <a:pt x="5465306" y="2848303"/>
                        </a:cubicBezTo>
                        <a:cubicBezTo>
                          <a:pt x="5186643" y="2845569"/>
                          <a:pt x="5099930" y="2830648"/>
                          <a:pt x="4950813" y="2848303"/>
                        </a:cubicBezTo>
                        <a:cubicBezTo>
                          <a:pt x="4830014" y="2875881"/>
                          <a:pt x="4437813" y="2841901"/>
                          <a:pt x="4240321" y="2848303"/>
                        </a:cubicBezTo>
                        <a:cubicBezTo>
                          <a:pt x="4038762" y="2816780"/>
                          <a:pt x="3997036" y="2855501"/>
                          <a:pt x="3921824" y="2848303"/>
                        </a:cubicBezTo>
                        <a:cubicBezTo>
                          <a:pt x="3870135" y="2858088"/>
                          <a:pt x="3626040" y="2866917"/>
                          <a:pt x="3505330" y="2848303"/>
                        </a:cubicBezTo>
                        <a:cubicBezTo>
                          <a:pt x="3385178" y="2878376"/>
                          <a:pt x="2948498" y="2899285"/>
                          <a:pt x="2794838" y="2848303"/>
                        </a:cubicBezTo>
                        <a:cubicBezTo>
                          <a:pt x="2613743" y="2810250"/>
                          <a:pt x="2538865" y="2852584"/>
                          <a:pt x="2378343" y="2848303"/>
                        </a:cubicBezTo>
                        <a:cubicBezTo>
                          <a:pt x="2250810" y="2829058"/>
                          <a:pt x="2158989" y="2837230"/>
                          <a:pt x="1961848" y="2848303"/>
                        </a:cubicBezTo>
                        <a:cubicBezTo>
                          <a:pt x="1780568" y="2855655"/>
                          <a:pt x="1557998" y="2814657"/>
                          <a:pt x="1251357" y="2848303"/>
                        </a:cubicBezTo>
                        <a:cubicBezTo>
                          <a:pt x="976627" y="2858397"/>
                          <a:pt x="800169" y="2825954"/>
                          <a:pt x="491866" y="2848303"/>
                        </a:cubicBezTo>
                        <a:cubicBezTo>
                          <a:pt x="178578" y="2858921"/>
                          <a:pt x="22769" y="2643959"/>
                          <a:pt x="0" y="2456832"/>
                        </a:cubicBezTo>
                        <a:cubicBezTo>
                          <a:pt x="6625" y="2325678"/>
                          <a:pt x="-14087" y="2032150"/>
                          <a:pt x="0" y="1940492"/>
                        </a:cubicBezTo>
                        <a:cubicBezTo>
                          <a:pt x="22748" y="1858222"/>
                          <a:pt x="-28104" y="1655007"/>
                          <a:pt x="0" y="1444805"/>
                        </a:cubicBezTo>
                        <a:cubicBezTo>
                          <a:pt x="25227" y="1223379"/>
                          <a:pt x="42135" y="1130012"/>
                          <a:pt x="0" y="969771"/>
                        </a:cubicBezTo>
                        <a:cubicBezTo>
                          <a:pt x="-41148" y="839680"/>
                          <a:pt x="5700" y="665965"/>
                          <a:pt x="0" y="391470"/>
                        </a:cubicBezTo>
                        <a:close/>
                      </a:path>
                      <a:path w="10783615" h="2848303" stroke="0" extrusionOk="0">
                        <a:moveTo>
                          <a:pt x="0" y="391470"/>
                        </a:moveTo>
                        <a:cubicBezTo>
                          <a:pt x="-109985" y="120772"/>
                          <a:pt x="181930" y="41270"/>
                          <a:pt x="491866" y="0"/>
                        </a:cubicBezTo>
                        <a:cubicBezTo>
                          <a:pt x="655749" y="10198"/>
                          <a:pt x="878457" y="7774"/>
                          <a:pt x="1006360" y="0"/>
                        </a:cubicBezTo>
                        <a:cubicBezTo>
                          <a:pt x="1132457" y="28496"/>
                          <a:pt x="1335604" y="15953"/>
                          <a:pt x="1716851" y="0"/>
                        </a:cubicBezTo>
                        <a:cubicBezTo>
                          <a:pt x="2093394" y="38355"/>
                          <a:pt x="1877631" y="-26599"/>
                          <a:pt x="2035348" y="0"/>
                        </a:cubicBezTo>
                        <a:cubicBezTo>
                          <a:pt x="2197710" y="15781"/>
                          <a:pt x="2529175" y="-3836"/>
                          <a:pt x="2745839" y="0"/>
                        </a:cubicBezTo>
                        <a:cubicBezTo>
                          <a:pt x="2968078" y="21502"/>
                          <a:pt x="2944195" y="1986"/>
                          <a:pt x="3064335" y="0"/>
                        </a:cubicBezTo>
                        <a:cubicBezTo>
                          <a:pt x="3150556" y="42844"/>
                          <a:pt x="3464471" y="50459"/>
                          <a:pt x="3774827" y="0"/>
                        </a:cubicBezTo>
                        <a:cubicBezTo>
                          <a:pt x="4127821" y="-25702"/>
                          <a:pt x="4147994" y="1751"/>
                          <a:pt x="4387319" y="0"/>
                        </a:cubicBezTo>
                        <a:cubicBezTo>
                          <a:pt x="4618554" y="-5404"/>
                          <a:pt x="4697226" y="-10046"/>
                          <a:pt x="4901813" y="0"/>
                        </a:cubicBezTo>
                        <a:cubicBezTo>
                          <a:pt x="5092209" y="-27497"/>
                          <a:pt x="5371994" y="23464"/>
                          <a:pt x="5514306" y="0"/>
                        </a:cubicBezTo>
                        <a:cubicBezTo>
                          <a:pt x="5627578" y="-19770"/>
                          <a:pt x="5868961" y="-22503"/>
                          <a:pt x="6224797" y="0"/>
                        </a:cubicBezTo>
                        <a:cubicBezTo>
                          <a:pt x="6570576" y="30992"/>
                          <a:pt x="6535192" y="-8651"/>
                          <a:pt x="6837290" y="0"/>
                        </a:cubicBezTo>
                        <a:cubicBezTo>
                          <a:pt x="7146803" y="6055"/>
                          <a:pt x="7113665" y="-1117"/>
                          <a:pt x="7253785" y="0"/>
                        </a:cubicBezTo>
                        <a:cubicBezTo>
                          <a:pt x="7380796" y="7343"/>
                          <a:pt x="7580363" y="-5589"/>
                          <a:pt x="7670280" y="0"/>
                        </a:cubicBezTo>
                        <a:cubicBezTo>
                          <a:pt x="7745901" y="9073"/>
                          <a:pt x="7919813" y="-884"/>
                          <a:pt x="8086774" y="0"/>
                        </a:cubicBezTo>
                        <a:cubicBezTo>
                          <a:pt x="8240048" y="-6408"/>
                          <a:pt x="8299778" y="4885"/>
                          <a:pt x="8503269" y="0"/>
                        </a:cubicBezTo>
                        <a:cubicBezTo>
                          <a:pt x="8687767" y="17714"/>
                          <a:pt x="8992420" y="9257"/>
                          <a:pt x="9213761" y="0"/>
                        </a:cubicBezTo>
                        <a:cubicBezTo>
                          <a:pt x="9390341" y="9409"/>
                          <a:pt x="9495567" y="-1520"/>
                          <a:pt x="9630256" y="0"/>
                        </a:cubicBezTo>
                        <a:cubicBezTo>
                          <a:pt x="9747448" y="-55652"/>
                          <a:pt x="10030865" y="31932"/>
                          <a:pt x="10291748" y="0"/>
                        </a:cubicBezTo>
                        <a:cubicBezTo>
                          <a:pt x="10528414" y="72744"/>
                          <a:pt x="10832638" y="159784"/>
                          <a:pt x="10783615" y="391470"/>
                        </a:cubicBezTo>
                        <a:cubicBezTo>
                          <a:pt x="10776096" y="496383"/>
                          <a:pt x="10768567" y="795305"/>
                          <a:pt x="10783615" y="928464"/>
                        </a:cubicBezTo>
                        <a:cubicBezTo>
                          <a:pt x="10820684" y="1095682"/>
                          <a:pt x="10820492" y="1332070"/>
                          <a:pt x="10783615" y="1465458"/>
                        </a:cubicBezTo>
                        <a:cubicBezTo>
                          <a:pt x="10752342" y="1640911"/>
                          <a:pt x="10766783" y="1806256"/>
                          <a:pt x="10783615" y="2002452"/>
                        </a:cubicBezTo>
                        <a:cubicBezTo>
                          <a:pt x="10800172" y="2194454"/>
                          <a:pt x="10805102" y="2388219"/>
                          <a:pt x="10783615" y="2456832"/>
                        </a:cubicBezTo>
                        <a:cubicBezTo>
                          <a:pt x="10783378" y="2646312"/>
                          <a:pt x="10575698" y="2905032"/>
                          <a:pt x="10291748" y="2848303"/>
                        </a:cubicBezTo>
                        <a:cubicBezTo>
                          <a:pt x="10233474" y="2842083"/>
                          <a:pt x="10030161" y="2840100"/>
                          <a:pt x="9973251" y="2848303"/>
                        </a:cubicBezTo>
                        <a:cubicBezTo>
                          <a:pt x="9924337" y="2852338"/>
                          <a:pt x="9798116" y="2855733"/>
                          <a:pt x="9654756" y="2848303"/>
                        </a:cubicBezTo>
                        <a:cubicBezTo>
                          <a:pt x="9510460" y="2835958"/>
                          <a:pt x="9426777" y="2830314"/>
                          <a:pt x="9336259" y="2848303"/>
                        </a:cubicBezTo>
                        <a:cubicBezTo>
                          <a:pt x="9230053" y="2871795"/>
                          <a:pt x="9157195" y="2834382"/>
                          <a:pt x="9017763" y="2848303"/>
                        </a:cubicBezTo>
                        <a:cubicBezTo>
                          <a:pt x="8877838" y="2850752"/>
                          <a:pt x="8686924" y="2891206"/>
                          <a:pt x="8503269" y="2848303"/>
                        </a:cubicBezTo>
                        <a:cubicBezTo>
                          <a:pt x="8329684" y="2847961"/>
                          <a:pt x="8145868" y="2789507"/>
                          <a:pt x="7890777" y="2848303"/>
                        </a:cubicBezTo>
                        <a:cubicBezTo>
                          <a:pt x="7654255" y="2866448"/>
                          <a:pt x="7453599" y="2872793"/>
                          <a:pt x="7082287" y="2848303"/>
                        </a:cubicBezTo>
                        <a:cubicBezTo>
                          <a:pt x="6693589" y="2841683"/>
                          <a:pt x="6607134" y="2837539"/>
                          <a:pt x="6469794" y="2848303"/>
                        </a:cubicBezTo>
                        <a:cubicBezTo>
                          <a:pt x="6338910" y="2856881"/>
                          <a:pt x="6256097" y="2853379"/>
                          <a:pt x="6151298" y="2848303"/>
                        </a:cubicBezTo>
                        <a:cubicBezTo>
                          <a:pt x="6096991" y="2791115"/>
                          <a:pt x="5790510" y="2887581"/>
                          <a:pt x="5440806" y="2848303"/>
                        </a:cubicBezTo>
                        <a:cubicBezTo>
                          <a:pt x="5105825" y="2844737"/>
                          <a:pt x="5136913" y="2859272"/>
                          <a:pt x="5024311" y="2848303"/>
                        </a:cubicBezTo>
                        <a:cubicBezTo>
                          <a:pt x="4890901" y="2829441"/>
                          <a:pt x="4507832" y="2870971"/>
                          <a:pt x="4313820" y="2848303"/>
                        </a:cubicBezTo>
                        <a:cubicBezTo>
                          <a:pt x="4131729" y="2879981"/>
                          <a:pt x="3872076" y="2868705"/>
                          <a:pt x="3701327" y="2848303"/>
                        </a:cubicBezTo>
                        <a:cubicBezTo>
                          <a:pt x="3528386" y="2833069"/>
                          <a:pt x="3485855" y="2841699"/>
                          <a:pt x="3284832" y="2848303"/>
                        </a:cubicBezTo>
                        <a:cubicBezTo>
                          <a:pt x="3095346" y="2888742"/>
                          <a:pt x="2695846" y="2853012"/>
                          <a:pt x="2476342" y="2848303"/>
                        </a:cubicBezTo>
                        <a:cubicBezTo>
                          <a:pt x="2290692" y="2839185"/>
                          <a:pt x="2142933" y="2840599"/>
                          <a:pt x="1961848" y="2848303"/>
                        </a:cubicBezTo>
                        <a:cubicBezTo>
                          <a:pt x="1750377" y="2890935"/>
                          <a:pt x="1526578" y="2830179"/>
                          <a:pt x="1251357" y="2848303"/>
                        </a:cubicBezTo>
                        <a:cubicBezTo>
                          <a:pt x="958633" y="2843654"/>
                          <a:pt x="705357" y="2852696"/>
                          <a:pt x="491866" y="2848303"/>
                        </a:cubicBezTo>
                        <a:cubicBezTo>
                          <a:pt x="241760" y="2846810"/>
                          <a:pt x="39900" y="2712595"/>
                          <a:pt x="0" y="2456832"/>
                        </a:cubicBezTo>
                        <a:cubicBezTo>
                          <a:pt x="24052" y="2355968"/>
                          <a:pt x="-11076" y="2228508"/>
                          <a:pt x="0" y="2002452"/>
                        </a:cubicBezTo>
                        <a:cubicBezTo>
                          <a:pt x="10468" y="1812890"/>
                          <a:pt x="-10226" y="1647804"/>
                          <a:pt x="0" y="1506766"/>
                        </a:cubicBezTo>
                        <a:cubicBezTo>
                          <a:pt x="40099" y="1372606"/>
                          <a:pt x="-58552" y="1091599"/>
                          <a:pt x="0" y="949118"/>
                        </a:cubicBezTo>
                        <a:cubicBezTo>
                          <a:pt x="11801" y="786493"/>
                          <a:pt x="-15194" y="504360"/>
                          <a:pt x="0" y="391470"/>
                        </a:cubicBezTo>
                        <a:close/>
                      </a:path>
                      <a:path w="10783615" h="2848303" fill="none" stroke="0" extrusionOk="0">
                        <a:moveTo>
                          <a:pt x="0" y="391470"/>
                        </a:moveTo>
                        <a:cubicBezTo>
                          <a:pt x="-88714" y="108220"/>
                          <a:pt x="199740" y="23817"/>
                          <a:pt x="491866" y="0"/>
                        </a:cubicBezTo>
                        <a:cubicBezTo>
                          <a:pt x="550147" y="-17345"/>
                          <a:pt x="722151" y="-7301"/>
                          <a:pt x="810363" y="0"/>
                        </a:cubicBezTo>
                        <a:cubicBezTo>
                          <a:pt x="866639" y="-59164"/>
                          <a:pt x="1256914" y="5081"/>
                          <a:pt x="1520853" y="0"/>
                        </a:cubicBezTo>
                        <a:cubicBezTo>
                          <a:pt x="1806128" y="8353"/>
                          <a:pt x="2023548" y="14571"/>
                          <a:pt x="2231345" y="0"/>
                        </a:cubicBezTo>
                        <a:cubicBezTo>
                          <a:pt x="2466630" y="6866"/>
                          <a:pt x="2481523" y="-8133"/>
                          <a:pt x="2549842" y="0"/>
                        </a:cubicBezTo>
                        <a:cubicBezTo>
                          <a:pt x="2622602" y="2937"/>
                          <a:pt x="2749821" y="17237"/>
                          <a:pt x="2868337" y="0"/>
                        </a:cubicBezTo>
                        <a:cubicBezTo>
                          <a:pt x="3020628" y="35737"/>
                          <a:pt x="3185370" y="24362"/>
                          <a:pt x="3480830" y="0"/>
                        </a:cubicBezTo>
                        <a:cubicBezTo>
                          <a:pt x="3615875" y="-3010"/>
                          <a:pt x="3678535" y="7330"/>
                          <a:pt x="3821866" y="0"/>
                        </a:cubicBezTo>
                        <a:cubicBezTo>
                          <a:pt x="3965197" y="-7330"/>
                          <a:pt x="4065935" y="-737"/>
                          <a:pt x="4191321" y="0"/>
                        </a:cubicBezTo>
                        <a:cubicBezTo>
                          <a:pt x="4465411" y="-3737"/>
                          <a:pt x="4393448" y="10069"/>
                          <a:pt x="4509818" y="0"/>
                        </a:cubicBezTo>
                        <a:cubicBezTo>
                          <a:pt x="4603230" y="25477"/>
                          <a:pt x="5092495" y="-24075"/>
                          <a:pt x="5318308" y="0"/>
                        </a:cubicBezTo>
                        <a:cubicBezTo>
                          <a:pt x="5581058" y="3192"/>
                          <a:pt x="5632810" y="1766"/>
                          <a:pt x="5832801" y="0"/>
                        </a:cubicBezTo>
                        <a:cubicBezTo>
                          <a:pt x="5995353" y="30153"/>
                          <a:pt x="6185582" y="2277"/>
                          <a:pt x="6347295" y="0"/>
                        </a:cubicBezTo>
                        <a:cubicBezTo>
                          <a:pt x="6520556" y="17284"/>
                          <a:pt x="6517704" y="-478"/>
                          <a:pt x="6665792" y="0"/>
                        </a:cubicBezTo>
                        <a:cubicBezTo>
                          <a:pt x="6852522" y="-6943"/>
                          <a:pt x="7150811" y="-38074"/>
                          <a:pt x="7376283" y="0"/>
                        </a:cubicBezTo>
                        <a:cubicBezTo>
                          <a:pt x="7551279" y="75115"/>
                          <a:pt x="7915291" y="-8853"/>
                          <a:pt x="8184774" y="0"/>
                        </a:cubicBezTo>
                        <a:cubicBezTo>
                          <a:pt x="8444727" y="33762"/>
                          <a:pt x="8639399" y="57462"/>
                          <a:pt x="8993264" y="0"/>
                        </a:cubicBezTo>
                        <a:cubicBezTo>
                          <a:pt x="9357711" y="-32550"/>
                          <a:pt x="9492254" y="-9189"/>
                          <a:pt x="9703755" y="0"/>
                        </a:cubicBezTo>
                        <a:cubicBezTo>
                          <a:pt x="9929448" y="-2693"/>
                          <a:pt x="9994012" y="-611"/>
                          <a:pt x="10291748" y="0"/>
                        </a:cubicBezTo>
                        <a:cubicBezTo>
                          <a:pt x="10553154" y="-12801"/>
                          <a:pt x="10731281" y="155620"/>
                          <a:pt x="10783615" y="391470"/>
                        </a:cubicBezTo>
                        <a:cubicBezTo>
                          <a:pt x="10812634" y="540156"/>
                          <a:pt x="10747021" y="841819"/>
                          <a:pt x="10783615" y="949118"/>
                        </a:cubicBezTo>
                        <a:cubicBezTo>
                          <a:pt x="10805642" y="1061931"/>
                          <a:pt x="10776644" y="1284469"/>
                          <a:pt x="10783615" y="1403497"/>
                        </a:cubicBezTo>
                        <a:cubicBezTo>
                          <a:pt x="10825439" y="1571112"/>
                          <a:pt x="10854189" y="1731753"/>
                          <a:pt x="10783615" y="1940492"/>
                        </a:cubicBezTo>
                        <a:cubicBezTo>
                          <a:pt x="10761009" y="2138127"/>
                          <a:pt x="10779957" y="2227246"/>
                          <a:pt x="10783615" y="2456832"/>
                        </a:cubicBezTo>
                        <a:cubicBezTo>
                          <a:pt x="10866548" y="2705313"/>
                          <a:pt x="10580353" y="2780208"/>
                          <a:pt x="10291748" y="2848303"/>
                        </a:cubicBezTo>
                        <a:cubicBezTo>
                          <a:pt x="10109717" y="2847710"/>
                          <a:pt x="9767951" y="2889782"/>
                          <a:pt x="9581256" y="2848303"/>
                        </a:cubicBezTo>
                        <a:cubicBezTo>
                          <a:pt x="9395901" y="2836671"/>
                          <a:pt x="9341716" y="2825836"/>
                          <a:pt x="9164761" y="2848303"/>
                        </a:cubicBezTo>
                        <a:cubicBezTo>
                          <a:pt x="8985948" y="2858943"/>
                          <a:pt x="8993299" y="2860418"/>
                          <a:pt x="8846266" y="2848303"/>
                        </a:cubicBezTo>
                        <a:cubicBezTo>
                          <a:pt x="8686768" y="2820022"/>
                          <a:pt x="8469138" y="2865867"/>
                          <a:pt x="8331772" y="2848303"/>
                        </a:cubicBezTo>
                        <a:cubicBezTo>
                          <a:pt x="8162262" y="2824926"/>
                          <a:pt x="7794025" y="2862326"/>
                          <a:pt x="7621280" y="2848303"/>
                        </a:cubicBezTo>
                        <a:cubicBezTo>
                          <a:pt x="7404033" y="2811107"/>
                          <a:pt x="7277114" y="2850240"/>
                          <a:pt x="7008787" y="2848303"/>
                        </a:cubicBezTo>
                        <a:cubicBezTo>
                          <a:pt x="6733947" y="2838570"/>
                          <a:pt x="6732680" y="2845001"/>
                          <a:pt x="6592293" y="2848303"/>
                        </a:cubicBezTo>
                        <a:cubicBezTo>
                          <a:pt x="6445675" y="2855589"/>
                          <a:pt x="6410921" y="2830870"/>
                          <a:pt x="6273796" y="2848303"/>
                        </a:cubicBezTo>
                        <a:cubicBezTo>
                          <a:pt x="6095530" y="2856893"/>
                          <a:pt x="5719329" y="2862976"/>
                          <a:pt x="5465306" y="2848303"/>
                        </a:cubicBezTo>
                        <a:cubicBezTo>
                          <a:pt x="5180931" y="2847342"/>
                          <a:pt x="5097660" y="2824556"/>
                          <a:pt x="4950813" y="2848303"/>
                        </a:cubicBezTo>
                        <a:cubicBezTo>
                          <a:pt x="4831031" y="2906833"/>
                          <a:pt x="4453596" y="2873894"/>
                          <a:pt x="4240321" y="2848303"/>
                        </a:cubicBezTo>
                        <a:cubicBezTo>
                          <a:pt x="4046462" y="2822702"/>
                          <a:pt x="3997392" y="2851232"/>
                          <a:pt x="3921824" y="2848303"/>
                        </a:cubicBezTo>
                        <a:cubicBezTo>
                          <a:pt x="3850620" y="2827811"/>
                          <a:pt x="3622924" y="2855117"/>
                          <a:pt x="3505330" y="2848303"/>
                        </a:cubicBezTo>
                        <a:cubicBezTo>
                          <a:pt x="3386551" y="2845502"/>
                          <a:pt x="2957067" y="2857550"/>
                          <a:pt x="2794838" y="2848303"/>
                        </a:cubicBezTo>
                        <a:cubicBezTo>
                          <a:pt x="2632974" y="2826969"/>
                          <a:pt x="2498600" y="2829266"/>
                          <a:pt x="2378343" y="2848303"/>
                        </a:cubicBezTo>
                        <a:cubicBezTo>
                          <a:pt x="2226225" y="2854130"/>
                          <a:pt x="2149709" y="2841871"/>
                          <a:pt x="1961848" y="2848303"/>
                        </a:cubicBezTo>
                        <a:cubicBezTo>
                          <a:pt x="1747268" y="2867586"/>
                          <a:pt x="1522170" y="2814582"/>
                          <a:pt x="1251357" y="2848303"/>
                        </a:cubicBezTo>
                        <a:cubicBezTo>
                          <a:pt x="920843" y="2865302"/>
                          <a:pt x="797115" y="2795311"/>
                          <a:pt x="491866" y="2848303"/>
                        </a:cubicBezTo>
                        <a:cubicBezTo>
                          <a:pt x="194911" y="2823366"/>
                          <a:pt x="-13647" y="2626158"/>
                          <a:pt x="0" y="2456832"/>
                        </a:cubicBezTo>
                        <a:cubicBezTo>
                          <a:pt x="-16331" y="2302183"/>
                          <a:pt x="-10554" y="2052962"/>
                          <a:pt x="0" y="1940492"/>
                        </a:cubicBezTo>
                        <a:cubicBezTo>
                          <a:pt x="38875" y="1842559"/>
                          <a:pt x="-18032" y="1662603"/>
                          <a:pt x="0" y="1444805"/>
                        </a:cubicBezTo>
                        <a:cubicBezTo>
                          <a:pt x="30358" y="1210182"/>
                          <a:pt x="30125" y="1099148"/>
                          <a:pt x="0" y="969771"/>
                        </a:cubicBezTo>
                        <a:cubicBezTo>
                          <a:pt x="-25463" y="790885"/>
                          <a:pt x="-15188" y="675076"/>
                          <a:pt x="0" y="39147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mát, Bum và bè bạn túm tụm dưới gốc cây, chia nhau những trái ổi chín. Ông nội bắc chiếc ghế đẩu ra sân gần cây ổi, ngồi đó vừa nghe đài vừa nheo nheo mắt nhìn lũ trẻ vui chơi.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417778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0CFD3EA-5DFC-B694-81FC-28D7CC2C2D4B}"/>
              </a:ext>
            </a:extLst>
          </p:cNvPr>
          <p:cNvPicPr>
            <a:picLocks noChangeAspect="1"/>
          </p:cNvPicPr>
          <p:nvPr/>
        </p:nvPicPr>
        <p:blipFill>
          <a:blip r:embed="rId2"/>
          <a:stretch>
            <a:fillRect/>
          </a:stretch>
        </p:blipFill>
        <p:spPr>
          <a:xfrm>
            <a:off x="116333" y="0"/>
            <a:ext cx="5948517" cy="1189703"/>
          </a:xfrm>
          <a:prstGeom prst="rect">
            <a:avLst/>
          </a:prstGeom>
        </p:spPr>
      </p:pic>
      <p:sp>
        <p:nvSpPr>
          <p:cNvPr id="3" name="Rectangle: Diagonal Corners Rounded 5">
            <a:extLst>
              <a:ext uri="{FF2B5EF4-FFF2-40B4-BE49-F238E27FC236}">
                <a16:creationId xmlns:a16="http://schemas.microsoft.com/office/drawing/2014/main" xmlns="" id="{630F95E9-934A-0B46-8576-24E186E2DDBE}"/>
              </a:ext>
            </a:extLst>
          </p:cNvPr>
          <p:cNvSpPr/>
          <p:nvPr/>
        </p:nvSpPr>
        <p:spPr>
          <a:xfrm>
            <a:off x="381690" y="10235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sp>
        <p:nvSpPr>
          <p:cNvPr id="4" name="Rectangle: Rounded Corners 3">
            <a:extLst>
              <a:ext uri="{FF2B5EF4-FFF2-40B4-BE49-F238E27FC236}">
                <a16:creationId xmlns:a16="http://schemas.microsoft.com/office/drawing/2014/main" xmlns="" id="{21772E37-7F47-FC1D-2070-ADC7AA590F7F}"/>
              </a:ext>
            </a:extLst>
          </p:cNvPr>
          <p:cNvSpPr/>
          <p:nvPr/>
        </p:nvSpPr>
        <p:spPr>
          <a:xfrm>
            <a:off x="346840" y="2385849"/>
            <a:ext cx="11655973" cy="413056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55973" h="4130564" fill="none" extrusionOk="0">
                        <a:moveTo>
                          <a:pt x="0" y="567704"/>
                        </a:moveTo>
                        <a:cubicBezTo>
                          <a:pt x="-33350" y="139309"/>
                          <a:pt x="218362" y="-5512"/>
                          <a:pt x="531656" y="0"/>
                        </a:cubicBezTo>
                        <a:cubicBezTo>
                          <a:pt x="607629" y="-630"/>
                          <a:pt x="775138" y="11641"/>
                          <a:pt x="875918" y="0"/>
                        </a:cubicBezTo>
                        <a:cubicBezTo>
                          <a:pt x="958267" y="-1683"/>
                          <a:pt x="1344616" y="47590"/>
                          <a:pt x="1643885" y="0"/>
                        </a:cubicBezTo>
                        <a:cubicBezTo>
                          <a:pt x="1930831" y="-23236"/>
                          <a:pt x="2151134" y="-32461"/>
                          <a:pt x="2411853" y="0"/>
                        </a:cubicBezTo>
                        <a:cubicBezTo>
                          <a:pt x="2665013" y="7492"/>
                          <a:pt x="2684089" y="-16916"/>
                          <a:pt x="2756115" y="0"/>
                        </a:cubicBezTo>
                        <a:cubicBezTo>
                          <a:pt x="2834168" y="30216"/>
                          <a:pt x="2973752" y="18377"/>
                          <a:pt x="3100376" y="0"/>
                        </a:cubicBezTo>
                        <a:cubicBezTo>
                          <a:pt x="3272758" y="-201"/>
                          <a:pt x="3497926" y="23469"/>
                          <a:pt x="3762417" y="0"/>
                        </a:cubicBezTo>
                        <a:cubicBezTo>
                          <a:pt x="4027852" y="34243"/>
                          <a:pt x="4266719" y="-14689"/>
                          <a:pt x="4530385" y="0"/>
                        </a:cubicBezTo>
                        <a:cubicBezTo>
                          <a:pt x="4812192" y="-7404"/>
                          <a:pt x="4741512" y="-6520"/>
                          <a:pt x="4874647" y="0"/>
                        </a:cubicBezTo>
                        <a:cubicBezTo>
                          <a:pt x="4970374" y="7126"/>
                          <a:pt x="5431364" y="13723"/>
                          <a:pt x="5748541" y="0"/>
                        </a:cubicBezTo>
                        <a:cubicBezTo>
                          <a:pt x="6040881" y="-7819"/>
                          <a:pt x="6105707" y="-372"/>
                          <a:pt x="6304655" y="0"/>
                        </a:cubicBezTo>
                        <a:cubicBezTo>
                          <a:pt x="6536533" y="6189"/>
                          <a:pt x="6644859" y="-30136"/>
                          <a:pt x="6860770" y="0"/>
                        </a:cubicBezTo>
                        <a:cubicBezTo>
                          <a:pt x="7046471" y="28932"/>
                          <a:pt x="7044823" y="-2990"/>
                          <a:pt x="7205032" y="0"/>
                        </a:cubicBezTo>
                        <a:cubicBezTo>
                          <a:pt x="7389139" y="14759"/>
                          <a:pt x="7767611" y="-45030"/>
                          <a:pt x="7972999" y="0"/>
                        </a:cubicBezTo>
                        <a:cubicBezTo>
                          <a:pt x="8196694" y="66439"/>
                          <a:pt x="8556542" y="9691"/>
                          <a:pt x="8846894" y="0"/>
                        </a:cubicBezTo>
                        <a:cubicBezTo>
                          <a:pt x="9182086" y="21300"/>
                          <a:pt x="9343308" y="38234"/>
                          <a:pt x="9720788" y="0"/>
                        </a:cubicBezTo>
                        <a:cubicBezTo>
                          <a:pt x="10132869" y="-44810"/>
                          <a:pt x="10237075" y="-5245"/>
                          <a:pt x="10488756" y="0"/>
                        </a:cubicBezTo>
                        <a:cubicBezTo>
                          <a:pt x="10717046" y="3085"/>
                          <a:pt x="10823718" y="-7536"/>
                          <a:pt x="11124316" y="0"/>
                        </a:cubicBezTo>
                        <a:cubicBezTo>
                          <a:pt x="11380563" y="-1999"/>
                          <a:pt x="11599884" y="262754"/>
                          <a:pt x="11655973" y="567704"/>
                        </a:cubicBezTo>
                        <a:cubicBezTo>
                          <a:pt x="11686971" y="757237"/>
                          <a:pt x="11649933" y="1190771"/>
                          <a:pt x="11655973" y="1376396"/>
                        </a:cubicBezTo>
                        <a:cubicBezTo>
                          <a:pt x="11646793" y="1588364"/>
                          <a:pt x="11611113" y="1813814"/>
                          <a:pt x="11655973" y="2035330"/>
                        </a:cubicBezTo>
                        <a:cubicBezTo>
                          <a:pt x="11732266" y="2190783"/>
                          <a:pt x="11697064" y="2514727"/>
                          <a:pt x="11655973" y="2814071"/>
                        </a:cubicBezTo>
                        <a:cubicBezTo>
                          <a:pt x="11632157" y="3095576"/>
                          <a:pt x="11614475" y="3224264"/>
                          <a:pt x="11655973" y="3562859"/>
                        </a:cubicBezTo>
                        <a:cubicBezTo>
                          <a:pt x="11695161" y="3952354"/>
                          <a:pt x="11486989" y="4105611"/>
                          <a:pt x="11124316" y="4130563"/>
                        </a:cubicBezTo>
                        <a:cubicBezTo>
                          <a:pt x="10896451" y="4127924"/>
                          <a:pt x="10529401" y="4133975"/>
                          <a:pt x="10356348" y="4130563"/>
                        </a:cubicBezTo>
                        <a:cubicBezTo>
                          <a:pt x="10152886" y="4094429"/>
                          <a:pt x="10097977" y="4123975"/>
                          <a:pt x="9906160" y="4130563"/>
                        </a:cubicBezTo>
                        <a:cubicBezTo>
                          <a:pt x="9713343" y="4146628"/>
                          <a:pt x="9722342" y="4145107"/>
                          <a:pt x="9561899" y="4130563"/>
                        </a:cubicBezTo>
                        <a:cubicBezTo>
                          <a:pt x="9418758" y="4138760"/>
                          <a:pt x="9184313" y="4134414"/>
                          <a:pt x="9005784" y="4130563"/>
                        </a:cubicBezTo>
                        <a:cubicBezTo>
                          <a:pt x="8833673" y="4091733"/>
                          <a:pt x="8430405" y="4137291"/>
                          <a:pt x="8237816" y="4130563"/>
                        </a:cubicBezTo>
                        <a:cubicBezTo>
                          <a:pt x="8029292" y="4093324"/>
                          <a:pt x="7874948" y="4135874"/>
                          <a:pt x="7575775" y="4130563"/>
                        </a:cubicBezTo>
                        <a:cubicBezTo>
                          <a:pt x="7278410" y="4113862"/>
                          <a:pt x="7277486" y="4125723"/>
                          <a:pt x="7125587" y="4130563"/>
                        </a:cubicBezTo>
                        <a:cubicBezTo>
                          <a:pt x="6976102" y="4141092"/>
                          <a:pt x="6915473" y="4126356"/>
                          <a:pt x="6781325" y="4130563"/>
                        </a:cubicBezTo>
                        <a:cubicBezTo>
                          <a:pt x="6634242" y="4156570"/>
                          <a:pt x="6240051" y="4141934"/>
                          <a:pt x="5907431" y="4130563"/>
                        </a:cubicBezTo>
                        <a:cubicBezTo>
                          <a:pt x="5610356" y="4100442"/>
                          <a:pt x="5509199" y="4115626"/>
                          <a:pt x="5351317" y="4130563"/>
                        </a:cubicBezTo>
                        <a:cubicBezTo>
                          <a:pt x="5159691" y="4189602"/>
                          <a:pt x="4780854" y="4119554"/>
                          <a:pt x="4583349" y="4130563"/>
                        </a:cubicBezTo>
                        <a:cubicBezTo>
                          <a:pt x="4368127" y="4097748"/>
                          <a:pt x="4332788" y="4130273"/>
                          <a:pt x="4239087" y="4130563"/>
                        </a:cubicBezTo>
                        <a:cubicBezTo>
                          <a:pt x="4167935" y="4131374"/>
                          <a:pt x="3925333" y="4123193"/>
                          <a:pt x="3788899" y="4130563"/>
                        </a:cubicBezTo>
                        <a:cubicBezTo>
                          <a:pt x="3647682" y="4111218"/>
                          <a:pt x="3202669" y="4169866"/>
                          <a:pt x="3020931" y="4130563"/>
                        </a:cubicBezTo>
                        <a:cubicBezTo>
                          <a:pt x="2875843" y="4120800"/>
                          <a:pt x="2708632" y="4134746"/>
                          <a:pt x="2570743" y="4130563"/>
                        </a:cubicBezTo>
                        <a:cubicBezTo>
                          <a:pt x="2431052" y="4148004"/>
                          <a:pt x="2329031" y="4127327"/>
                          <a:pt x="2120555" y="4130563"/>
                        </a:cubicBezTo>
                        <a:cubicBezTo>
                          <a:pt x="1894350" y="4121646"/>
                          <a:pt x="1720412" y="4130678"/>
                          <a:pt x="1352588" y="4130563"/>
                        </a:cubicBezTo>
                        <a:cubicBezTo>
                          <a:pt x="1034285" y="4127153"/>
                          <a:pt x="881428" y="4078495"/>
                          <a:pt x="531656" y="4130563"/>
                        </a:cubicBezTo>
                        <a:cubicBezTo>
                          <a:pt x="206714" y="4132655"/>
                          <a:pt x="338" y="3776727"/>
                          <a:pt x="0" y="3562859"/>
                        </a:cubicBezTo>
                        <a:cubicBezTo>
                          <a:pt x="28601" y="3362054"/>
                          <a:pt x="-35138" y="2982684"/>
                          <a:pt x="0" y="2814071"/>
                        </a:cubicBezTo>
                        <a:cubicBezTo>
                          <a:pt x="47283" y="2691266"/>
                          <a:pt x="22361" y="2436099"/>
                          <a:pt x="0" y="2095233"/>
                        </a:cubicBezTo>
                        <a:cubicBezTo>
                          <a:pt x="44573" y="1804184"/>
                          <a:pt x="30328" y="1610088"/>
                          <a:pt x="0" y="1406347"/>
                        </a:cubicBezTo>
                        <a:cubicBezTo>
                          <a:pt x="-26001" y="1239723"/>
                          <a:pt x="-52356" y="930540"/>
                          <a:pt x="0" y="567704"/>
                        </a:cubicBezTo>
                        <a:close/>
                      </a:path>
                      <a:path w="11655973" h="4130564" stroke="0" extrusionOk="0">
                        <a:moveTo>
                          <a:pt x="0" y="567704"/>
                        </a:moveTo>
                        <a:cubicBezTo>
                          <a:pt x="-26853" y="170796"/>
                          <a:pt x="264874" y="97558"/>
                          <a:pt x="531656" y="0"/>
                        </a:cubicBezTo>
                        <a:cubicBezTo>
                          <a:pt x="716510" y="9841"/>
                          <a:pt x="948598" y="-14200"/>
                          <a:pt x="1087771" y="0"/>
                        </a:cubicBezTo>
                        <a:cubicBezTo>
                          <a:pt x="1189724" y="-15212"/>
                          <a:pt x="1464057" y="-30275"/>
                          <a:pt x="1855738" y="0"/>
                        </a:cubicBezTo>
                        <a:cubicBezTo>
                          <a:pt x="2222801" y="30760"/>
                          <a:pt x="2044784" y="20286"/>
                          <a:pt x="2200000" y="0"/>
                        </a:cubicBezTo>
                        <a:cubicBezTo>
                          <a:pt x="2362234" y="17837"/>
                          <a:pt x="2716559" y="-19419"/>
                          <a:pt x="2967968" y="0"/>
                        </a:cubicBezTo>
                        <a:cubicBezTo>
                          <a:pt x="3209301" y="35898"/>
                          <a:pt x="3185720" y="-6332"/>
                          <a:pt x="3312229" y="0"/>
                        </a:cubicBezTo>
                        <a:cubicBezTo>
                          <a:pt x="3451857" y="18707"/>
                          <a:pt x="3701608" y="52199"/>
                          <a:pt x="4080197" y="0"/>
                        </a:cubicBezTo>
                        <a:cubicBezTo>
                          <a:pt x="4467696" y="-42786"/>
                          <a:pt x="4471610" y="2296"/>
                          <a:pt x="4742238" y="0"/>
                        </a:cubicBezTo>
                        <a:cubicBezTo>
                          <a:pt x="5001354" y="4367"/>
                          <a:pt x="5093243" y="-4736"/>
                          <a:pt x="5298353" y="0"/>
                        </a:cubicBezTo>
                        <a:cubicBezTo>
                          <a:pt x="5519899" y="19985"/>
                          <a:pt x="5809934" y="4405"/>
                          <a:pt x="5960394" y="0"/>
                        </a:cubicBezTo>
                        <a:cubicBezTo>
                          <a:pt x="6082191" y="-13436"/>
                          <a:pt x="6330962" y="-42128"/>
                          <a:pt x="6728362" y="0"/>
                        </a:cubicBezTo>
                        <a:cubicBezTo>
                          <a:pt x="7103960" y="29060"/>
                          <a:pt x="7063981" y="-12088"/>
                          <a:pt x="7390403" y="0"/>
                        </a:cubicBezTo>
                        <a:cubicBezTo>
                          <a:pt x="7711585" y="10522"/>
                          <a:pt x="7680625" y="-3481"/>
                          <a:pt x="7840591" y="0"/>
                        </a:cubicBezTo>
                        <a:cubicBezTo>
                          <a:pt x="7991620" y="23719"/>
                          <a:pt x="8206313" y="3151"/>
                          <a:pt x="8290779" y="0"/>
                        </a:cubicBezTo>
                        <a:cubicBezTo>
                          <a:pt x="8404097" y="782"/>
                          <a:pt x="8579080" y="5894"/>
                          <a:pt x="8740967" y="0"/>
                        </a:cubicBezTo>
                        <a:cubicBezTo>
                          <a:pt x="8896450" y="-432"/>
                          <a:pt x="8966226" y="4473"/>
                          <a:pt x="9191155" y="0"/>
                        </a:cubicBezTo>
                        <a:cubicBezTo>
                          <a:pt x="9370638" y="4277"/>
                          <a:pt x="9722138" y="-29574"/>
                          <a:pt x="9959123" y="0"/>
                        </a:cubicBezTo>
                        <a:cubicBezTo>
                          <a:pt x="10160453" y="10068"/>
                          <a:pt x="10254682" y="20065"/>
                          <a:pt x="10409311" y="0"/>
                        </a:cubicBezTo>
                        <a:cubicBezTo>
                          <a:pt x="10543020" y="9953"/>
                          <a:pt x="10841243" y="-2017"/>
                          <a:pt x="11124316" y="0"/>
                        </a:cubicBezTo>
                        <a:cubicBezTo>
                          <a:pt x="11394493" y="46007"/>
                          <a:pt x="11677342" y="214927"/>
                          <a:pt x="11655973" y="567704"/>
                        </a:cubicBezTo>
                        <a:cubicBezTo>
                          <a:pt x="11629313" y="690161"/>
                          <a:pt x="11615685" y="1114354"/>
                          <a:pt x="11655973" y="1346445"/>
                        </a:cubicBezTo>
                        <a:cubicBezTo>
                          <a:pt x="11677306" y="1611479"/>
                          <a:pt x="11740122" y="1889328"/>
                          <a:pt x="11655973" y="2125184"/>
                        </a:cubicBezTo>
                        <a:cubicBezTo>
                          <a:pt x="11641539" y="2352673"/>
                          <a:pt x="11650508" y="2664522"/>
                          <a:pt x="11655973" y="2903925"/>
                        </a:cubicBezTo>
                        <a:cubicBezTo>
                          <a:pt x="11700065" y="3186045"/>
                          <a:pt x="11688828" y="3448241"/>
                          <a:pt x="11655973" y="3562859"/>
                        </a:cubicBezTo>
                        <a:cubicBezTo>
                          <a:pt x="11658411" y="3863878"/>
                          <a:pt x="11463301" y="4204775"/>
                          <a:pt x="11124316" y="4130563"/>
                        </a:cubicBezTo>
                        <a:cubicBezTo>
                          <a:pt x="11037920" y="4133614"/>
                          <a:pt x="10851800" y="4131569"/>
                          <a:pt x="10780054" y="4130563"/>
                        </a:cubicBezTo>
                        <a:cubicBezTo>
                          <a:pt x="10693210" y="4123582"/>
                          <a:pt x="10608648" y="4163503"/>
                          <a:pt x="10435793" y="4130563"/>
                        </a:cubicBezTo>
                        <a:cubicBezTo>
                          <a:pt x="10278475" y="4111950"/>
                          <a:pt x="10172812" y="4116302"/>
                          <a:pt x="10091531" y="4130563"/>
                        </a:cubicBezTo>
                        <a:cubicBezTo>
                          <a:pt x="10023672" y="4139452"/>
                          <a:pt x="9884534" y="4144515"/>
                          <a:pt x="9747270" y="4130563"/>
                        </a:cubicBezTo>
                        <a:cubicBezTo>
                          <a:pt x="9632244" y="4091540"/>
                          <a:pt x="9422634" y="4128875"/>
                          <a:pt x="9191155" y="4130563"/>
                        </a:cubicBezTo>
                        <a:cubicBezTo>
                          <a:pt x="8953221" y="4121561"/>
                          <a:pt x="8795058" y="4060728"/>
                          <a:pt x="8529114" y="4130563"/>
                        </a:cubicBezTo>
                        <a:cubicBezTo>
                          <a:pt x="8269362" y="4173540"/>
                          <a:pt x="8054886" y="4185603"/>
                          <a:pt x="7655220" y="4130563"/>
                        </a:cubicBezTo>
                        <a:cubicBezTo>
                          <a:pt x="7248416" y="4134026"/>
                          <a:pt x="7152477" y="4093558"/>
                          <a:pt x="6993179" y="4130563"/>
                        </a:cubicBezTo>
                        <a:cubicBezTo>
                          <a:pt x="6841486" y="4144605"/>
                          <a:pt x="6748662" y="4146761"/>
                          <a:pt x="6648917" y="4130563"/>
                        </a:cubicBezTo>
                        <a:cubicBezTo>
                          <a:pt x="6534780" y="4106174"/>
                          <a:pt x="6308787" y="4187627"/>
                          <a:pt x="5880949" y="4130563"/>
                        </a:cubicBezTo>
                        <a:cubicBezTo>
                          <a:pt x="5526470" y="4106330"/>
                          <a:pt x="5562161" y="4145726"/>
                          <a:pt x="5430761" y="4130563"/>
                        </a:cubicBezTo>
                        <a:cubicBezTo>
                          <a:pt x="5339691" y="4076436"/>
                          <a:pt x="4873750" y="4148778"/>
                          <a:pt x="4662793" y="4130563"/>
                        </a:cubicBezTo>
                        <a:cubicBezTo>
                          <a:pt x="4481194" y="4193930"/>
                          <a:pt x="4207414" y="4125180"/>
                          <a:pt x="4000752" y="4130563"/>
                        </a:cubicBezTo>
                        <a:cubicBezTo>
                          <a:pt x="3801298" y="4105065"/>
                          <a:pt x="3770691" y="4132226"/>
                          <a:pt x="3550564" y="4130563"/>
                        </a:cubicBezTo>
                        <a:cubicBezTo>
                          <a:pt x="3329068" y="4167395"/>
                          <a:pt x="2847850" y="4179346"/>
                          <a:pt x="2676670" y="4130563"/>
                        </a:cubicBezTo>
                        <a:cubicBezTo>
                          <a:pt x="2506807" y="4123634"/>
                          <a:pt x="2348965" y="4088350"/>
                          <a:pt x="2120555" y="4130563"/>
                        </a:cubicBezTo>
                        <a:cubicBezTo>
                          <a:pt x="1934023" y="4204153"/>
                          <a:pt x="1649569" y="4096660"/>
                          <a:pt x="1352588" y="4130563"/>
                        </a:cubicBezTo>
                        <a:cubicBezTo>
                          <a:pt x="1056794" y="4166856"/>
                          <a:pt x="675172" y="4136226"/>
                          <a:pt x="531656" y="4130563"/>
                        </a:cubicBezTo>
                        <a:cubicBezTo>
                          <a:pt x="239439" y="4129641"/>
                          <a:pt x="77428" y="3923570"/>
                          <a:pt x="0" y="3562859"/>
                        </a:cubicBezTo>
                        <a:cubicBezTo>
                          <a:pt x="7178" y="3358055"/>
                          <a:pt x="31698" y="3224289"/>
                          <a:pt x="0" y="2903925"/>
                        </a:cubicBezTo>
                        <a:cubicBezTo>
                          <a:pt x="4635" y="2598005"/>
                          <a:pt x="24820" y="2400264"/>
                          <a:pt x="0" y="2185088"/>
                        </a:cubicBezTo>
                        <a:cubicBezTo>
                          <a:pt x="4206" y="2029030"/>
                          <a:pt x="-51857" y="1619755"/>
                          <a:pt x="0" y="1376396"/>
                        </a:cubicBezTo>
                        <a:cubicBezTo>
                          <a:pt x="43909" y="1199387"/>
                          <a:pt x="-27256" y="782536"/>
                          <a:pt x="0" y="567704"/>
                        </a:cubicBezTo>
                        <a:close/>
                      </a:path>
                      <a:path w="11655973" h="4130564" fill="none" stroke="0" extrusionOk="0">
                        <a:moveTo>
                          <a:pt x="0" y="567704"/>
                        </a:moveTo>
                        <a:cubicBezTo>
                          <a:pt x="-54601" y="184218"/>
                          <a:pt x="216689" y="35845"/>
                          <a:pt x="531656" y="0"/>
                        </a:cubicBezTo>
                        <a:cubicBezTo>
                          <a:pt x="600466" y="-19789"/>
                          <a:pt x="774795" y="7171"/>
                          <a:pt x="875918" y="0"/>
                        </a:cubicBezTo>
                        <a:cubicBezTo>
                          <a:pt x="940553" y="-63054"/>
                          <a:pt x="1360525" y="8665"/>
                          <a:pt x="1643885" y="0"/>
                        </a:cubicBezTo>
                        <a:cubicBezTo>
                          <a:pt x="1964528" y="25102"/>
                          <a:pt x="2186279" y="13127"/>
                          <a:pt x="2411853" y="0"/>
                        </a:cubicBezTo>
                        <a:cubicBezTo>
                          <a:pt x="2666261" y="9963"/>
                          <a:pt x="2680958" y="-15416"/>
                          <a:pt x="2756115" y="0"/>
                        </a:cubicBezTo>
                        <a:cubicBezTo>
                          <a:pt x="2834704" y="7512"/>
                          <a:pt x="2972359" y="29342"/>
                          <a:pt x="3100376" y="0"/>
                        </a:cubicBezTo>
                        <a:cubicBezTo>
                          <a:pt x="3256981" y="27088"/>
                          <a:pt x="3448824" y="23615"/>
                          <a:pt x="3762417" y="0"/>
                        </a:cubicBezTo>
                        <a:cubicBezTo>
                          <a:pt x="4063598" y="8760"/>
                          <a:pt x="4241168" y="-25890"/>
                          <a:pt x="4530385" y="0"/>
                        </a:cubicBezTo>
                        <a:cubicBezTo>
                          <a:pt x="4834576" y="7763"/>
                          <a:pt x="4756851" y="-6567"/>
                          <a:pt x="4874647" y="0"/>
                        </a:cubicBezTo>
                        <a:cubicBezTo>
                          <a:pt x="4975999" y="6301"/>
                          <a:pt x="5473208" y="29392"/>
                          <a:pt x="5748541" y="0"/>
                        </a:cubicBezTo>
                        <a:cubicBezTo>
                          <a:pt x="6018754" y="693"/>
                          <a:pt x="6111679" y="-8945"/>
                          <a:pt x="6304655" y="0"/>
                        </a:cubicBezTo>
                        <a:cubicBezTo>
                          <a:pt x="6505877" y="25192"/>
                          <a:pt x="6662177" y="-27058"/>
                          <a:pt x="6860770" y="0"/>
                        </a:cubicBezTo>
                        <a:cubicBezTo>
                          <a:pt x="7047711" y="34052"/>
                          <a:pt x="7044917" y="326"/>
                          <a:pt x="7205032" y="0"/>
                        </a:cubicBezTo>
                        <a:cubicBezTo>
                          <a:pt x="7345788" y="-15470"/>
                          <a:pt x="7787186" y="-32673"/>
                          <a:pt x="7972999" y="0"/>
                        </a:cubicBezTo>
                        <a:cubicBezTo>
                          <a:pt x="8204868" y="28931"/>
                          <a:pt x="8536167" y="6243"/>
                          <a:pt x="8846894" y="0"/>
                        </a:cubicBezTo>
                        <a:cubicBezTo>
                          <a:pt x="9136417" y="36566"/>
                          <a:pt x="9343395" y="24758"/>
                          <a:pt x="9720788" y="0"/>
                        </a:cubicBezTo>
                        <a:cubicBezTo>
                          <a:pt x="10094862" y="-14298"/>
                          <a:pt x="10245093" y="6554"/>
                          <a:pt x="10488756" y="0"/>
                        </a:cubicBezTo>
                        <a:cubicBezTo>
                          <a:pt x="10742854" y="3482"/>
                          <a:pt x="10817906" y="-7030"/>
                          <a:pt x="11124316" y="0"/>
                        </a:cubicBezTo>
                        <a:cubicBezTo>
                          <a:pt x="11388971" y="-32032"/>
                          <a:pt x="11570868" y="254132"/>
                          <a:pt x="11655973" y="567704"/>
                        </a:cubicBezTo>
                        <a:cubicBezTo>
                          <a:pt x="11713799" y="749011"/>
                          <a:pt x="11644267" y="1177353"/>
                          <a:pt x="11655973" y="1376396"/>
                        </a:cubicBezTo>
                        <a:cubicBezTo>
                          <a:pt x="11680991" y="1560585"/>
                          <a:pt x="11599109" y="1872997"/>
                          <a:pt x="11655973" y="2035330"/>
                        </a:cubicBezTo>
                        <a:cubicBezTo>
                          <a:pt x="11680553" y="2196431"/>
                          <a:pt x="11716421" y="2558315"/>
                          <a:pt x="11655973" y="2814071"/>
                        </a:cubicBezTo>
                        <a:cubicBezTo>
                          <a:pt x="11628677" y="3105487"/>
                          <a:pt x="11639254" y="3234378"/>
                          <a:pt x="11655973" y="3562859"/>
                        </a:cubicBezTo>
                        <a:cubicBezTo>
                          <a:pt x="11700504" y="3896412"/>
                          <a:pt x="11453767" y="4063150"/>
                          <a:pt x="11124316" y="4130563"/>
                        </a:cubicBezTo>
                        <a:cubicBezTo>
                          <a:pt x="10937495" y="4153303"/>
                          <a:pt x="10563442" y="4113358"/>
                          <a:pt x="10356348" y="4130563"/>
                        </a:cubicBezTo>
                        <a:cubicBezTo>
                          <a:pt x="10156693" y="4100830"/>
                          <a:pt x="10099582" y="4126385"/>
                          <a:pt x="9906160" y="4130563"/>
                        </a:cubicBezTo>
                        <a:cubicBezTo>
                          <a:pt x="9713012" y="4147776"/>
                          <a:pt x="9721361" y="4144824"/>
                          <a:pt x="9561899" y="4130563"/>
                        </a:cubicBezTo>
                        <a:cubicBezTo>
                          <a:pt x="9437760" y="4128112"/>
                          <a:pt x="9167123" y="4195035"/>
                          <a:pt x="9005784" y="4130563"/>
                        </a:cubicBezTo>
                        <a:cubicBezTo>
                          <a:pt x="8821674" y="4087261"/>
                          <a:pt x="8433160" y="4158041"/>
                          <a:pt x="8237816" y="4130563"/>
                        </a:cubicBezTo>
                        <a:cubicBezTo>
                          <a:pt x="8004923" y="4092730"/>
                          <a:pt x="7848085" y="4141323"/>
                          <a:pt x="7575775" y="4130563"/>
                        </a:cubicBezTo>
                        <a:cubicBezTo>
                          <a:pt x="7276943" y="4113265"/>
                          <a:pt x="7276521" y="4125086"/>
                          <a:pt x="7125587" y="4130563"/>
                        </a:cubicBezTo>
                        <a:cubicBezTo>
                          <a:pt x="6977500" y="4141986"/>
                          <a:pt x="6915936" y="4108877"/>
                          <a:pt x="6781325" y="4130563"/>
                        </a:cubicBezTo>
                        <a:cubicBezTo>
                          <a:pt x="6586006" y="4191837"/>
                          <a:pt x="6226700" y="4135423"/>
                          <a:pt x="5907431" y="4130563"/>
                        </a:cubicBezTo>
                        <a:cubicBezTo>
                          <a:pt x="5592389" y="4113451"/>
                          <a:pt x="5500654" y="4107734"/>
                          <a:pt x="5351317" y="4130563"/>
                        </a:cubicBezTo>
                        <a:cubicBezTo>
                          <a:pt x="5169965" y="4179017"/>
                          <a:pt x="4817993" y="4137582"/>
                          <a:pt x="4583349" y="4130563"/>
                        </a:cubicBezTo>
                        <a:cubicBezTo>
                          <a:pt x="4377276" y="4106803"/>
                          <a:pt x="4323291" y="4133392"/>
                          <a:pt x="4239087" y="4130563"/>
                        </a:cubicBezTo>
                        <a:cubicBezTo>
                          <a:pt x="4166210" y="4127303"/>
                          <a:pt x="3938916" y="4146965"/>
                          <a:pt x="3788899" y="4130563"/>
                        </a:cubicBezTo>
                        <a:cubicBezTo>
                          <a:pt x="3653806" y="4082882"/>
                          <a:pt x="3181677" y="4153787"/>
                          <a:pt x="3020931" y="4130563"/>
                        </a:cubicBezTo>
                        <a:cubicBezTo>
                          <a:pt x="2859677" y="4114324"/>
                          <a:pt x="2720918" y="4096114"/>
                          <a:pt x="2570743" y="4130563"/>
                        </a:cubicBezTo>
                        <a:cubicBezTo>
                          <a:pt x="2416885" y="4112877"/>
                          <a:pt x="2323361" y="4113470"/>
                          <a:pt x="2120555" y="4130563"/>
                        </a:cubicBezTo>
                        <a:cubicBezTo>
                          <a:pt x="1860335" y="4146243"/>
                          <a:pt x="1633287" y="4109907"/>
                          <a:pt x="1352588" y="4130563"/>
                        </a:cubicBezTo>
                        <a:cubicBezTo>
                          <a:pt x="1026327" y="4144929"/>
                          <a:pt x="868205" y="4086967"/>
                          <a:pt x="531656" y="4130563"/>
                        </a:cubicBezTo>
                        <a:cubicBezTo>
                          <a:pt x="179203" y="4130333"/>
                          <a:pt x="-24738" y="3772255"/>
                          <a:pt x="0" y="3562859"/>
                        </a:cubicBezTo>
                        <a:cubicBezTo>
                          <a:pt x="16662" y="3338204"/>
                          <a:pt x="-60204" y="2992287"/>
                          <a:pt x="0" y="2814071"/>
                        </a:cubicBezTo>
                        <a:cubicBezTo>
                          <a:pt x="736" y="2628597"/>
                          <a:pt x="-6053" y="2409373"/>
                          <a:pt x="0" y="2095233"/>
                        </a:cubicBezTo>
                        <a:cubicBezTo>
                          <a:pt x="32243" y="1788817"/>
                          <a:pt x="56479" y="1629700"/>
                          <a:pt x="0" y="1406347"/>
                        </a:cubicBezTo>
                        <a:cubicBezTo>
                          <a:pt x="-7303" y="1151859"/>
                          <a:pt x="-8724" y="934176"/>
                          <a:pt x="0" y="5677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đã xa căn nhà cũ và cây ổi ấy ba năm rồi. Vậy mà khi nhớ lại, kỉ niệm như vừa mới đây thôi.</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nghĩ tới một cây ổi tương lai, vui lâng lâng. Nó bỗng như nghe thấy tiếng chọc ghẹo nhau của lũ bạn và nụ cười hiền hậu của ông nội trôi theo hương ổi chín ngọt lành... </a:t>
            </a: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7559162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xmlns=""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xmlns=""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xmlns=""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xmlns=""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xmlns=""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xmlns=""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xmlns=""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xmlns=""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3" name="Picture 2">
            <a:extLst>
              <a:ext uri="{FF2B5EF4-FFF2-40B4-BE49-F238E27FC236}">
                <a16:creationId xmlns:a16="http://schemas.microsoft.com/office/drawing/2014/main" xmlns="" id="{40EFCB3C-76D2-6D65-AEFB-56A5B943FB61}"/>
              </a:ext>
            </a:extLst>
          </p:cNvPr>
          <p:cNvPicPr>
            <a:picLocks noChangeAspect="1"/>
          </p:cNvPicPr>
          <p:nvPr/>
        </p:nvPicPr>
        <p:blipFill>
          <a:blip r:embed="rId9"/>
          <a:stretch>
            <a:fillRect/>
          </a:stretch>
        </p:blipFill>
        <p:spPr>
          <a:xfrm>
            <a:off x="2899133" y="0"/>
            <a:ext cx="6519874" cy="4222293"/>
          </a:xfrm>
          <a:prstGeom prst="rect">
            <a:avLst/>
          </a:prstGeom>
        </p:spPr>
      </p:pic>
    </p:spTree>
    <p:extLst>
      <p:ext uri="{BB962C8B-B14F-4D97-AF65-F5344CB8AC3E}">
        <p14:creationId xmlns:p14="http://schemas.microsoft.com/office/powerpoint/2010/main" val="14575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xmlns="" id="{6DE673D2-EE07-792C-9475-8E9CAB2E7F64}"/>
              </a:ext>
            </a:extLst>
          </p:cNvPr>
          <p:cNvGrpSpPr/>
          <p:nvPr/>
        </p:nvGrpSpPr>
        <p:grpSpPr>
          <a:xfrm>
            <a:off x="262810" y="127534"/>
            <a:ext cx="11398360" cy="1506969"/>
            <a:chOff x="282113" y="-170659"/>
            <a:chExt cx="8548770" cy="1130227"/>
          </a:xfrm>
        </p:grpSpPr>
        <p:sp>
          <p:nvSpPr>
            <p:cNvPr id="3" name="Hình chữ nhật: Góc Tròn 3">
              <a:extLst>
                <a:ext uri="{FF2B5EF4-FFF2-40B4-BE49-F238E27FC236}">
                  <a16:creationId xmlns:a16="http://schemas.microsoft.com/office/drawing/2014/main" xmlns=""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a16="http://schemas.microsoft.com/office/drawing/2014/main" xmlns="" id="{30940DD2-164E-B644-50A4-C1C118254647}"/>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err="1">
                  <a:effectLst/>
                  <a:ea typeface="Calibri" panose="020F0502020204030204" pitchFamily="34" charset="0"/>
                </a:rPr>
                <a:t>Ông</a:t>
              </a:r>
              <a:r>
                <a:rPr lang="en-US" sz="4000" b="1" dirty="0">
                  <a:effectLst/>
                  <a:ea typeface="Calibri" panose="020F0502020204030204" pitchFamily="34" charset="0"/>
                </a:rPr>
                <a:t> </a:t>
              </a:r>
              <a:r>
                <a:rPr lang="en-US" sz="4000" b="1" dirty="0" err="1">
                  <a:effectLst/>
                  <a:ea typeface="Calibri" panose="020F0502020204030204" pitchFamily="34" charset="0"/>
                </a:rPr>
                <a:t>nội</a:t>
              </a:r>
              <a:r>
                <a:rPr lang="en-US" sz="4000" b="1" dirty="0">
                  <a:effectLst/>
                  <a:ea typeface="Calibri" panose="020F0502020204030204" pitchFamily="34" charset="0"/>
                </a:rPr>
                <a:t> </a:t>
              </a:r>
              <a:r>
                <a:rPr lang="en-US" sz="4000" b="1" dirty="0" err="1">
                  <a:effectLst/>
                  <a:ea typeface="Calibri" panose="020F0502020204030204" pitchFamily="34" charset="0"/>
                </a:rPr>
                <a:t>đã</a:t>
              </a:r>
              <a:r>
                <a:rPr lang="en-US" sz="4000" b="1" dirty="0">
                  <a:effectLst/>
                  <a:ea typeface="Calibri" panose="020F0502020204030204" pitchFamily="34" charset="0"/>
                </a:rPr>
                <a:t> </a:t>
              </a:r>
              <a:r>
                <a:rPr lang="en-US" sz="4000" b="1" dirty="0" err="1">
                  <a:effectLst/>
                  <a:ea typeface="Calibri" panose="020F0502020204030204" pitchFamily="34" charset="0"/>
                </a:rPr>
                <a:t>nghĩ</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r>
                <a:rPr lang="en-US" sz="4000" b="1" dirty="0" err="1">
                  <a:effectLst/>
                  <a:ea typeface="Calibri" panose="020F0502020204030204" pitchFamily="34" charset="0"/>
                </a:rPr>
                <a:t>khi</a:t>
              </a:r>
              <a:r>
                <a:rPr lang="en-US" sz="4000" b="1" dirty="0">
                  <a:effectLst/>
                  <a:ea typeface="Calibri" panose="020F0502020204030204" pitchFamily="34" charset="0"/>
                </a:rPr>
                <a:t> </a:t>
              </a:r>
              <a:r>
                <a:rPr lang="en-US" sz="4000" b="1" dirty="0" err="1">
                  <a:effectLst/>
                  <a:ea typeface="Calibri" panose="020F0502020204030204" pitchFamily="34" charset="0"/>
                </a:rPr>
                <a:t>trồng</a:t>
              </a:r>
              <a:r>
                <a:rPr lang="en-US" sz="4000" b="1" dirty="0">
                  <a:effectLst/>
                  <a:ea typeface="Calibri" panose="020F0502020204030204" pitchFamily="34" charset="0"/>
                </a:rPr>
                <a:t> </a:t>
              </a:r>
              <a:r>
                <a:rPr lang="en-US" sz="4000" b="1" dirty="0" err="1">
                  <a:effectLst/>
                  <a:ea typeface="Calibri" panose="020F0502020204030204" pitchFamily="34" charset="0"/>
                </a:rPr>
                <a:t>cây</a:t>
              </a:r>
              <a:r>
                <a:rPr lang="en-US" sz="4000" b="1" dirty="0">
                  <a:effectLst/>
                  <a:ea typeface="Calibri" panose="020F0502020204030204" pitchFamily="34" charset="0"/>
                </a:rPr>
                <a:t> </a:t>
              </a:r>
              <a:r>
                <a:rPr lang="en-US" sz="4000" b="1" dirty="0" err="1">
                  <a:effectLst/>
                  <a:ea typeface="Calibri" panose="020F0502020204030204" pitchFamily="34" charset="0"/>
                </a:rPr>
                <a:t>ổi</a:t>
              </a:r>
              <a:r>
                <a:rPr lang="en-US" sz="4000" b="1" dirty="0">
                  <a:effectLst/>
                  <a:ea typeface="Calibri" panose="020F0502020204030204" pitchFamily="34" charset="0"/>
                </a:rPr>
                <a:t> </a:t>
              </a:r>
              <a:r>
                <a:rPr lang="en-US" sz="4000" b="1" dirty="0" err="1">
                  <a:effectLst/>
                  <a:ea typeface="Calibri" panose="020F0502020204030204" pitchFamily="34" charset="0"/>
                </a:rPr>
                <a:t>trong</a:t>
              </a:r>
              <a:r>
                <a:rPr lang="en-US" sz="4000" b="1" dirty="0">
                  <a:effectLst/>
                  <a:ea typeface="Calibri" panose="020F0502020204030204" pitchFamily="34" charset="0"/>
                </a:rPr>
                <a:t> </a:t>
              </a:r>
              <a:r>
                <a:rPr lang="en-US" sz="4000" b="1" dirty="0" err="1">
                  <a:effectLst/>
                  <a:ea typeface="Calibri" panose="020F0502020204030204" pitchFamily="34" charset="0"/>
                </a:rPr>
                <a:t>sân</a:t>
              </a:r>
              <a:r>
                <a:rPr lang="en-US" sz="4000" b="1" dirty="0">
                  <a:effectLst/>
                  <a:ea typeface="Calibri" panose="020F0502020204030204" pitchFamily="34" charset="0"/>
                </a:rPr>
                <a:t> </a:t>
              </a:r>
              <a:r>
                <a:rPr lang="en-US" sz="4000" b="1" dirty="0" err="1">
                  <a:effectLst/>
                  <a:ea typeface="Calibri" panose="020F0502020204030204" pitchFamily="34" charset="0"/>
                </a:rPr>
                <a:t>nhà</a:t>
              </a:r>
              <a:r>
                <a:rPr lang="en-US" sz="4000" b="1" dirty="0">
                  <a:effectLst/>
                  <a:ea typeface="Calibri" panose="020F0502020204030204" pitchFamily="34" charset="0"/>
                </a:rPr>
                <a:t> </a:t>
              </a:r>
              <a:r>
                <a:rPr lang="en-US" sz="4000" b="1" dirty="0" err="1">
                  <a:effectLst/>
                  <a:ea typeface="Calibri" panose="020F0502020204030204" pitchFamily="34" charset="0"/>
                </a:rPr>
                <a:t>cũ</a:t>
              </a:r>
              <a:r>
                <a:rPr lang="en-US" sz="4000" b="1" dirty="0">
                  <a:effectLst/>
                  <a:ea typeface="Calibri" panose="020F0502020204030204" pitchFamily="34" charset="0"/>
                </a:rPr>
                <a:t> </a:t>
              </a:r>
              <a:r>
                <a:rPr lang="en-US" sz="4000" b="1" dirty="0" err="1">
                  <a:effectLst/>
                  <a:ea typeface="Calibri" panose="020F0502020204030204" pitchFamily="34" charset="0"/>
                </a:rPr>
                <a:t>của</a:t>
              </a:r>
              <a:r>
                <a:rPr lang="en-US" sz="4000" b="1" dirty="0">
                  <a:effectLst/>
                  <a:ea typeface="Calibri" panose="020F0502020204030204" pitchFamily="34" charset="0"/>
                </a:rPr>
                <a:t> Bum?</a:t>
              </a:r>
            </a:p>
          </p:txBody>
        </p:sp>
        <p:pic>
          <p:nvPicPr>
            <p:cNvPr id="5" name="Hình ảnh 5">
              <a:extLst>
                <a:ext uri="{FF2B5EF4-FFF2-40B4-BE49-F238E27FC236}">
                  <a16:creationId xmlns:a16="http://schemas.microsoft.com/office/drawing/2014/main" xmlns="" id="{E55D31A7-D6F5-7BCA-FE14-0BC8B4B8421A}"/>
                </a:ext>
              </a:extLst>
            </p:cNvPr>
            <p:cNvPicPr>
              <a:picLocks noChangeAspect="1"/>
            </p:cNvPicPr>
            <p:nvPr/>
          </p:nvPicPr>
          <p:blipFill rotWithShape="1">
            <a:blip r:embed="rId5"/>
            <a:srcRect l="31483" t="5898" r="50744" b="64236"/>
            <a:stretch/>
          </p:blipFill>
          <p:spPr>
            <a:xfrm>
              <a:off x="421432" y="-170659"/>
              <a:ext cx="672640" cy="1130227"/>
            </a:xfrm>
            <a:prstGeom prst="rect">
              <a:avLst/>
            </a:prstGeom>
          </p:spPr>
        </p:pic>
      </p:grpSp>
      <p:grpSp>
        <p:nvGrpSpPr>
          <p:cNvPr id="8" name="Nhóm 25">
            <a:extLst>
              <a:ext uri="{FF2B5EF4-FFF2-40B4-BE49-F238E27FC236}">
                <a16:creationId xmlns:a16="http://schemas.microsoft.com/office/drawing/2014/main" xmlns="" id="{17F8A0C5-D91C-35CF-C851-E38930006D7D}"/>
              </a:ext>
            </a:extLst>
          </p:cNvPr>
          <p:cNvGrpSpPr/>
          <p:nvPr/>
        </p:nvGrpSpPr>
        <p:grpSpPr>
          <a:xfrm>
            <a:off x="896995" y="2404297"/>
            <a:ext cx="8348187" cy="2535565"/>
            <a:chOff x="538431" y="1505163"/>
            <a:chExt cx="5597425" cy="2098585"/>
          </a:xfrm>
        </p:grpSpPr>
        <p:sp>
          <p:nvSpPr>
            <p:cNvPr id="9" name="Hình chữ nhật: Góc Tròn 26">
              <a:extLst>
                <a:ext uri="{FF2B5EF4-FFF2-40B4-BE49-F238E27FC236}">
                  <a16:creationId xmlns:a16="http://schemas.microsoft.com/office/drawing/2014/main" xmlns=""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0" name="Hộp Văn bản 27">
              <a:extLst>
                <a:ext uri="{FF2B5EF4-FFF2-40B4-BE49-F238E27FC236}">
                  <a16:creationId xmlns:a16="http://schemas.microsoft.com/office/drawing/2014/main" xmlns="" id="{8F306C58-7350-2FBF-08D8-77E50F7DD1FF}"/>
                </a:ext>
              </a:extLst>
            </p:cNvPr>
            <p:cNvSpPr txBox="1"/>
            <p:nvPr/>
          </p:nvSpPr>
          <p:spPr>
            <a:xfrm>
              <a:off x="597351" y="1616363"/>
              <a:ext cx="5479585" cy="1251691"/>
            </a:xfrm>
            <a:prstGeom prst="rect">
              <a:avLst/>
            </a:prstGeom>
            <a:noFill/>
          </p:spPr>
          <p:txBody>
            <a:bodyPr wrap="square">
              <a:spAutoFit/>
            </a:bodyPr>
            <a:lstStyle/>
            <a:p>
              <a:pPr algn="just" defTabSz="1219170">
                <a:buClr>
                  <a:srgbClr val="000000"/>
                </a:buClr>
                <a:defRPr/>
              </a:pPr>
              <a:r>
                <a:rPr lang="vi-VN" sz="4400" b="1" kern="0" dirty="0">
                  <a:solidFill>
                    <a:srgbClr val="FF0000"/>
                  </a:solidFill>
                  <a:latin typeface="Calibri"/>
                  <a:cs typeface="Arial"/>
                  <a:sym typeface="Arial"/>
                </a:rPr>
                <a:t>Ông nghĩ hồi nhỏ b</a:t>
              </a:r>
              <a:r>
                <a:rPr lang="en-US" sz="4400" b="1" kern="0" dirty="0">
                  <a:solidFill>
                    <a:srgbClr val="FF0000"/>
                  </a:solidFill>
                  <a:latin typeface="Calibri"/>
                  <a:cs typeface="Arial"/>
                  <a:sym typeface="Arial"/>
                </a:rPr>
                <a:t>a</a:t>
              </a:r>
              <a:r>
                <a:rPr lang="vi-VN" sz="4400" b="1" kern="0" dirty="0">
                  <a:solidFill>
                    <a:srgbClr val="FF0000"/>
                  </a:solidFill>
                  <a:latin typeface="Calibri"/>
                  <a:cs typeface="Arial"/>
                  <a:sym typeface="Arial"/>
                </a:rPr>
                <a:t> của Bum vô cùng thích ổi nên chắc cháu ông cũng thích ổi như ba nó.</a:t>
              </a:r>
            </a:p>
          </p:txBody>
        </p:sp>
      </p:grpSp>
    </p:spTree>
    <p:extLst>
      <p:ext uri="{BB962C8B-B14F-4D97-AF65-F5344CB8AC3E}">
        <p14:creationId xmlns:p14="http://schemas.microsoft.com/office/powerpoint/2010/main" val="301001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2">
            <a:extLst>
              <a:ext uri="{FF2B5EF4-FFF2-40B4-BE49-F238E27FC236}">
                <a16:creationId xmlns:a16="http://schemas.microsoft.com/office/drawing/2014/main" xmlns="" id="{AF77399C-17B0-1AA9-88C9-FCCE7E4742B1}"/>
              </a:ext>
            </a:extLst>
          </p:cNvPr>
          <p:cNvGrpSpPr/>
          <p:nvPr/>
        </p:nvGrpSpPr>
        <p:grpSpPr>
          <a:xfrm>
            <a:off x="757714" y="418042"/>
            <a:ext cx="10527140" cy="1234006"/>
            <a:chOff x="355702" y="1310667"/>
            <a:chExt cx="7895355" cy="925504"/>
          </a:xfrm>
        </p:grpSpPr>
        <p:grpSp>
          <p:nvGrpSpPr>
            <p:cNvPr id="12" name="Nhóm 6">
              <a:extLst>
                <a:ext uri="{FF2B5EF4-FFF2-40B4-BE49-F238E27FC236}">
                  <a16:creationId xmlns:a16="http://schemas.microsoft.com/office/drawing/2014/main" xmlns="" id="{D17832D3-1ECB-D213-5762-2D0D92EF595D}"/>
                </a:ext>
              </a:extLst>
            </p:cNvPr>
            <p:cNvGrpSpPr/>
            <p:nvPr/>
          </p:nvGrpSpPr>
          <p:grpSpPr>
            <a:xfrm>
              <a:off x="355702" y="1310667"/>
              <a:ext cx="7895355" cy="867562"/>
              <a:chOff x="4656263" y="981764"/>
              <a:chExt cx="7895355" cy="867562"/>
            </a:xfrm>
          </p:grpSpPr>
          <p:sp>
            <p:nvSpPr>
              <p:cNvPr id="14" name="Hình chữ nhật: Góc Tròn 8">
                <a:extLst>
                  <a:ext uri="{FF2B5EF4-FFF2-40B4-BE49-F238E27FC236}">
                    <a16:creationId xmlns:a16="http://schemas.microsoft.com/office/drawing/2014/main" xmlns="" id="{0F4380E8-BE3A-3848-1EAF-C4EA4BDE667B}"/>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5" name="Hộp Văn bản 9">
                <a:extLst>
                  <a:ext uri="{FF2B5EF4-FFF2-40B4-BE49-F238E27FC236}">
                    <a16:creationId xmlns:a16="http://schemas.microsoft.com/office/drawing/2014/main" xmlns="" id="{39833989-67AA-212F-A31C-73EAE591B5E3}"/>
                  </a:ext>
                </a:extLst>
              </p:cNvPr>
              <p:cNvSpPr txBox="1"/>
              <p:nvPr/>
            </p:nvSpPr>
            <p:spPr>
              <a:xfrm>
                <a:off x="5223094" y="1081858"/>
                <a:ext cx="7299436" cy="587395"/>
              </a:xfrm>
              <a:prstGeom prst="round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Bum đã có những kỉ niệm gì với cây ổi đó?</a:t>
                </a:r>
              </a:p>
            </p:txBody>
          </p:sp>
        </p:grpSp>
        <p:pic>
          <p:nvPicPr>
            <p:cNvPr id="13" name="Hình ảnh 7">
              <a:extLst>
                <a:ext uri="{FF2B5EF4-FFF2-40B4-BE49-F238E27FC236}">
                  <a16:creationId xmlns:a16="http://schemas.microsoft.com/office/drawing/2014/main" xmlns="" id="{C8C997D5-4C18-1E31-576E-C2656B5C7449}"/>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sp>
        <p:nvSpPr>
          <p:cNvPr id="24" name="Rectangle: Rounded Corners 23">
            <a:extLst>
              <a:ext uri="{FF2B5EF4-FFF2-40B4-BE49-F238E27FC236}">
                <a16:creationId xmlns:a16="http://schemas.microsoft.com/office/drawing/2014/main" xmlns="" id="{724C5ECC-76A7-F768-502C-EF40348C1AE6}"/>
              </a:ext>
            </a:extLst>
          </p:cNvPr>
          <p:cNvSpPr/>
          <p:nvPr/>
        </p:nvSpPr>
        <p:spPr>
          <a:xfrm>
            <a:off x="576653" y="3501954"/>
            <a:ext cx="3380200" cy="15009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kỉ</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niệm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ổi</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xmlns="" id="{01343B6C-55EC-8516-9066-C92B3DCD24E1}"/>
              </a:ext>
            </a:extLst>
          </p:cNvPr>
          <p:cNvCxnSpPr>
            <a:cxnSpLocks/>
            <a:endCxn id="27" idx="1"/>
          </p:cNvCxnSpPr>
          <p:nvPr/>
        </p:nvCxnSpPr>
        <p:spPr>
          <a:xfrm flipV="1">
            <a:off x="3946105" y="2564523"/>
            <a:ext cx="773039" cy="16874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xmlns="" id="{171FA98B-1987-0B26-AF0A-9C8E959716EC}"/>
              </a:ext>
            </a:extLst>
          </p:cNvPr>
          <p:cNvSpPr/>
          <p:nvPr/>
        </p:nvSpPr>
        <p:spPr>
          <a:xfrm>
            <a:off x="4719144" y="1923392"/>
            <a:ext cx="5696608"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tuổi</a:t>
            </a:r>
            <a:r>
              <a:rPr lang="en-US" sz="2800" b="1" dirty="0">
                <a:latin typeface="Cambria" panose="02040503050406030204" pitchFamily="18" charset="0"/>
                <a:ea typeface="Cambria" panose="02040503050406030204" pitchFamily="18" charset="0"/>
              </a:rPr>
              <a:t>, Bum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ổi</a:t>
            </a:r>
            <a:r>
              <a:rPr lang="en-US" sz="2800" b="1" dirty="0">
                <a:latin typeface="Cambria" panose="02040503050406030204" pitchFamily="18" charset="0"/>
                <a:ea typeface="Cambria" panose="02040503050406030204" pitchFamily="18" charset="0"/>
              </a:rPr>
              <a:t>. </a:t>
            </a:r>
          </a:p>
        </p:txBody>
      </p:sp>
      <p:cxnSp>
        <p:nvCxnSpPr>
          <p:cNvPr id="28" name="Straight Connector 27">
            <a:extLst>
              <a:ext uri="{FF2B5EF4-FFF2-40B4-BE49-F238E27FC236}">
                <a16:creationId xmlns:a16="http://schemas.microsoft.com/office/drawing/2014/main" xmlns="" id="{81FBC91D-A340-B50B-8E80-5D784CE62D02}"/>
              </a:ext>
            </a:extLst>
          </p:cNvPr>
          <p:cNvCxnSpPr>
            <a:cxnSpLocks/>
            <a:stCxn id="24" idx="3"/>
          </p:cNvCxnSpPr>
          <p:nvPr/>
        </p:nvCxnSpPr>
        <p:spPr>
          <a:xfrm>
            <a:off x="3956853" y="4252439"/>
            <a:ext cx="867395" cy="330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xmlns="" id="{CF7F13FB-9ABB-3005-835D-B3CEF7D90361}"/>
              </a:ext>
            </a:extLst>
          </p:cNvPr>
          <p:cNvSpPr/>
          <p:nvPr/>
        </p:nvSpPr>
        <p:spPr>
          <a:xfrm>
            <a:off x="4824247" y="3762702"/>
            <a:ext cx="6600498"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Những buổi chiều mát, Bum và bạn bè túm tụm dưới gốc cây hái ổi, ăn ổi, ông nội ngồi trên chiếc ghế đẩu gần cây ổi, vừa nghe đài vừa nheo nheo mắt nhìn lũ trẻ vui tươi.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978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3">
            <a:extLst>
              <a:ext uri="{FF2B5EF4-FFF2-40B4-BE49-F238E27FC236}">
                <a16:creationId xmlns:a16="http://schemas.microsoft.com/office/drawing/2014/main" xmlns="" id="{3CF2F3FB-CB94-F0E4-5E5F-926AB1B09C60}"/>
              </a:ext>
            </a:extLst>
          </p:cNvPr>
          <p:cNvGrpSpPr/>
          <p:nvPr/>
        </p:nvGrpSpPr>
        <p:grpSpPr>
          <a:xfrm>
            <a:off x="819908" y="177244"/>
            <a:ext cx="10121362" cy="1523021"/>
            <a:chOff x="326379" y="2230465"/>
            <a:chExt cx="6727036" cy="1142265"/>
          </a:xfrm>
        </p:grpSpPr>
        <p:sp>
          <p:nvSpPr>
            <p:cNvPr id="12" name="Hình chữ nhật: Góc Tròn 4">
              <a:extLst>
                <a:ext uri="{FF2B5EF4-FFF2-40B4-BE49-F238E27FC236}">
                  <a16:creationId xmlns:a16="http://schemas.microsoft.com/office/drawing/2014/main" xmlns="" id="{7C930C71-B727-0934-0DFD-44A39BC55B70}"/>
                </a:ext>
              </a:extLst>
            </p:cNvPr>
            <p:cNvSpPr/>
            <p:nvPr/>
          </p:nvSpPr>
          <p:spPr>
            <a:xfrm>
              <a:off x="456936" y="2349888"/>
              <a:ext cx="659647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9924929"/>
                        <a:gd name="connsiteY0" fmla="*/ 227303 h 1363791"/>
                        <a:gd name="connsiteX1" fmla="*/ 227303 w 9924929"/>
                        <a:gd name="connsiteY1" fmla="*/ 0 h 1363791"/>
                        <a:gd name="connsiteX2" fmla="*/ 903755 w 9924929"/>
                        <a:gd name="connsiteY2" fmla="*/ 0 h 1363791"/>
                        <a:gd name="connsiteX3" fmla="*/ 1296097 w 9924929"/>
                        <a:gd name="connsiteY3" fmla="*/ 0 h 1363791"/>
                        <a:gd name="connsiteX4" fmla="*/ 1783142 w 9924929"/>
                        <a:gd name="connsiteY4" fmla="*/ 0 h 1363791"/>
                        <a:gd name="connsiteX5" fmla="*/ 2364890 w 9924929"/>
                        <a:gd name="connsiteY5" fmla="*/ 0 h 1363791"/>
                        <a:gd name="connsiteX6" fmla="*/ 2757232 w 9924929"/>
                        <a:gd name="connsiteY6" fmla="*/ 0 h 1363791"/>
                        <a:gd name="connsiteX7" fmla="*/ 3338981 w 9924929"/>
                        <a:gd name="connsiteY7" fmla="*/ 0 h 1363791"/>
                        <a:gd name="connsiteX8" fmla="*/ 3826026 w 9924929"/>
                        <a:gd name="connsiteY8" fmla="*/ 0 h 1363791"/>
                        <a:gd name="connsiteX9" fmla="*/ 4502477 w 9924929"/>
                        <a:gd name="connsiteY9" fmla="*/ 0 h 1363791"/>
                        <a:gd name="connsiteX10" fmla="*/ 5084226 w 9924929"/>
                        <a:gd name="connsiteY10" fmla="*/ 0 h 1363791"/>
                        <a:gd name="connsiteX11" fmla="*/ 5760677 w 9924929"/>
                        <a:gd name="connsiteY11" fmla="*/ 0 h 1363791"/>
                        <a:gd name="connsiteX12" fmla="*/ 6626536 w 9924929"/>
                        <a:gd name="connsiteY12" fmla="*/ 0 h 1363791"/>
                        <a:gd name="connsiteX13" fmla="*/ 7397690 w 9924929"/>
                        <a:gd name="connsiteY13" fmla="*/ 0 h 1363791"/>
                        <a:gd name="connsiteX14" fmla="*/ 7884736 w 9924929"/>
                        <a:gd name="connsiteY14" fmla="*/ 0 h 1363791"/>
                        <a:gd name="connsiteX15" fmla="*/ 8561187 w 9924929"/>
                        <a:gd name="connsiteY15" fmla="*/ 0 h 1363791"/>
                        <a:gd name="connsiteX16" fmla="*/ 9048232 w 9924929"/>
                        <a:gd name="connsiteY16" fmla="*/ 0 h 1363791"/>
                        <a:gd name="connsiteX17" fmla="*/ 9697626 w 9924929"/>
                        <a:gd name="connsiteY17" fmla="*/ 0 h 1363791"/>
                        <a:gd name="connsiteX18" fmla="*/ 9924929 w 9924929"/>
                        <a:gd name="connsiteY18" fmla="*/ 227303 h 1363791"/>
                        <a:gd name="connsiteX19" fmla="*/ 9924929 w 9924929"/>
                        <a:gd name="connsiteY19" fmla="*/ 663712 h 1363791"/>
                        <a:gd name="connsiteX20" fmla="*/ 9924929 w 9924929"/>
                        <a:gd name="connsiteY20" fmla="*/ 1136488 h 1363791"/>
                        <a:gd name="connsiteX21" fmla="*/ 9697626 w 9924929"/>
                        <a:gd name="connsiteY21" fmla="*/ 1363791 h 1363791"/>
                        <a:gd name="connsiteX22" fmla="*/ 9115878 w 9924929"/>
                        <a:gd name="connsiteY22" fmla="*/ 1363791 h 1363791"/>
                        <a:gd name="connsiteX23" fmla="*/ 8534129 w 9924929"/>
                        <a:gd name="connsiteY23" fmla="*/ 1363791 h 1363791"/>
                        <a:gd name="connsiteX24" fmla="*/ 8047084 w 9924929"/>
                        <a:gd name="connsiteY24" fmla="*/ 1363791 h 1363791"/>
                        <a:gd name="connsiteX25" fmla="*/ 7181226 w 9924929"/>
                        <a:gd name="connsiteY25" fmla="*/ 1363791 h 1363791"/>
                        <a:gd name="connsiteX26" fmla="*/ 6504774 w 9924929"/>
                        <a:gd name="connsiteY26" fmla="*/ 1363791 h 1363791"/>
                        <a:gd name="connsiteX27" fmla="*/ 5638916 w 9924929"/>
                        <a:gd name="connsiteY27" fmla="*/ 1363791 h 1363791"/>
                        <a:gd name="connsiteX28" fmla="*/ 5246574 w 9924929"/>
                        <a:gd name="connsiteY28" fmla="*/ 1363791 h 1363791"/>
                        <a:gd name="connsiteX29" fmla="*/ 4759529 w 9924929"/>
                        <a:gd name="connsiteY29" fmla="*/ 1363791 h 1363791"/>
                        <a:gd name="connsiteX30" fmla="*/ 4177781 w 9924929"/>
                        <a:gd name="connsiteY30" fmla="*/ 1363791 h 1363791"/>
                        <a:gd name="connsiteX31" fmla="*/ 3785439 w 9924929"/>
                        <a:gd name="connsiteY31" fmla="*/ 1363791 h 1363791"/>
                        <a:gd name="connsiteX32" fmla="*/ 2919581 w 9924929"/>
                        <a:gd name="connsiteY32" fmla="*/ 1363791 h 1363791"/>
                        <a:gd name="connsiteX33" fmla="*/ 2148426 w 9924929"/>
                        <a:gd name="connsiteY33" fmla="*/ 1363791 h 1363791"/>
                        <a:gd name="connsiteX34" fmla="*/ 1661380 w 9924929"/>
                        <a:gd name="connsiteY34" fmla="*/ 1363791 h 1363791"/>
                        <a:gd name="connsiteX35" fmla="*/ 227303 w 9924929"/>
                        <a:gd name="connsiteY35" fmla="*/ 1363791 h 1363791"/>
                        <a:gd name="connsiteX36" fmla="*/ 0 w 9924929"/>
                        <a:gd name="connsiteY36" fmla="*/ 1136488 h 1363791"/>
                        <a:gd name="connsiteX37" fmla="*/ 0 w 9924929"/>
                        <a:gd name="connsiteY37" fmla="*/ 709171 h 1363791"/>
                        <a:gd name="connsiteX38" fmla="*/ 0 w 9924929"/>
                        <a:gd name="connsiteY38" fmla="*/ 227303 h 13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24929" h="1363791" fill="none" extrusionOk="0">
                          <a:moveTo>
                            <a:pt x="0" y="227303"/>
                          </a:moveTo>
                          <a:cubicBezTo>
                            <a:pt x="12446" y="73226"/>
                            <a:pt x="86063" y="7661"/>
                            <a:pt x="227303" y="0"/>
                          </a:cubicBezTo>
                          <a:cubicBezTo>
                            <a:pt x="399670" y="-16920"/>
                            <a:pt x="606358" y="5249"/>
                            <a:pt x="903755" y="0"/>
                          </a:cubicBezTo>
                          <a:cubicBezTo>
                            <a:pt x="1201152" y="-5249"/>
                            <a:pt x="1188730" y="-2782"/>
                            <a:pt x="1296097" y="0"/>
                          </a:cubicBezTo>
                          <a:cubicBezTo>
                            <a:pt x="1403464" y="2782"/>
                            <a:pt x="1580204" y="18013"/>
                            <a:pt x="1783142" y="0"/>
                          </a:cubicBezTo>
                          <a:cubicBezTo>
                            <a:pt x="1986081" y="-18013"/>
                            <a:pt x="2075134" y="-10215"/>
                            <a:pt x="2364890" y="0"/>
                          </a:cubicBezTo>
                          <a:cubicBezTo>
                            <a:pt x="2654646" y="10215"/>
                            <a:pt x="2626957" y="-19555"/>
                            <a:pt x="2757232" y="0"/>
                          </a:cubicBezTo>
                          <a:cubicBezTo>
                            <a:pt x="2887507" y="19555"/>
                            <a:pt x="3135632" y="5533"/>
                            <a:pt x="3338981" y="0"/>
                          </a:cubicBezTo>
                          <a:cubicBezTo>
                            <a:pt x="3542330" y="-5533"/>
                            <a:pt x="3676191" y="19282"/>
                            <a:pt x="3826026" y="0"/>
                          </a:cubicBezTo>
                          <a:cubicBezTo>
                            <a:pt x="3975862" y="-19282"/>
                            <a:pt x="4355881" y="-23398"/>
                            <a:pt x="4502477" y="0"/>
                          </a:cubicBezTo>
                          <a:cubicBezTo>
                            <a:pt x="4649073" y="23398"/>
                            <a:pt x="4924946" y="23820"/>
                            <a:pt x="5084226" y="0"/>
                          </a:cubicBezTo>
                          <a:cubicBezTo>
                            <a:pt x="5243506" y="-23820"/>
                            <a:pt x="5556230" y="-3717"/>
                            <a:pt x="5760677" y="0"/>
                          </a:cubicBezTo>
                          <a:cubicBezTo>
                            <a:pt x="5965124" y="3717"/>
                            <a:pt x="6431920" y="3393"/>
                            <a:pt x="6626536" y="0"/>
                          </a:cubicBezTo>
                          <a:cubicBezTo>
                            <a:pt x="6821152" y="-3393"/>
                            <a:pt x="7199595" y="-6796"/>
                            <a:pt x="7397690" y="0"/>
                          </a:cubicBezTo>
                          <a:cubicBezTo>
                            <a:pt x="7595785" y="6796"/>
                            <a:pt x="7663039" y="15515"/>
                            <a:pt x="7884736" y="0"/>
                          </a:cubicBezTo>
                          <a:cubicBezTo>
                            <a:pt x="8106433" y="-15515"/>
                            <a:pt x="8345743" y="14771"/>
                            <a:pt x="8561187" y="0"/>
                          </a:cubicBezTo>
                          <a:cubicBezTo>
                            <a:pt x="8776631" y="-14771"/>
                            <a:pt x="8876485" y="14979"/>
                            <a:pt x="9048232" y="0"/>
                          </a:cubicBezTo>
                          <a:cubicBezTo>
                            <a:pt x="9219980" y="-14979"/>
                            <a:pt x="9497753" y="28085"/>
                            <a:pt x="9697626" y="0"/>
                          </a:cubicBezTo>
                          <a:cubicBezTo>
                            <a:pt x="9805693" y="22842"/>
                            <a:pt x="9925348" y="93593"/>
                            <a:pt x="9924929" y="227303"/>
                          </a:cubicBezTo>
                          <a:cubicBezTo>
                            <a:pt x="9932421" y="437987"/>
                            <a:pt x="9904527" y="550699"/>
                            <a:pt x="9924929" y="663712"/>
                          </a:cubicBezTo>
                          <a:cubicBezTo>
                            <a:pt x="9945331" y="776725"/>
                            <a:pt x="9924675" y="1021935"/>
                            <a:pt x="9924929" y="1136488"/>
                          </a:cubicBezTo>
                          <a:cubicBezTo>
                            <a:pt x="9927464" y="1259870"/>
                            <a:pt x="9821829" y="1372565"/>
                            <a:pt x="9697626" y="1363791"/>
                          </a:cubicBezTo>
                          <a:cubicBezTo>
                            <a:pt x="9556313" y="1339874"/>
                            <a:pt x="9347746" y="1382369"/>
                            <a:pt x="9115878" y="1363791"/>
                          </a:cubicBezTo>
                          <a:cubicBezTo>
                            <a:pt x="8884010" y="1345213"/>
                            <a:pt x="8733010" y="1378781"/>
                            <a:pt x="8534129" y="1363791"/>
                          </a:cubicBezTo>
                          <a:cubicBezTo>
                            <a:pt x="8335248" y="1348801"/>
                            <a:pt x="8160339" y="1378169"/>
                            <a:pt x="8047084" y="1363791"/>
                          </a:cubicBezTo>
                          <a:cubicBezTo>
                            <a:pt x="7933830" y="1349413"/>
                            <a:pt x="7564153" y="1353687"/>
                            <a:pt x="7181226" y="1363791"/>
                          </a:cubicBezTo>
                          <a:cubicBezTo>
                            <a:pt x="6798299" y="1373895"/>
                            <a:pt x="6654543" y="1334039"/>
                            <a:pt x="6504774" y="1363791"/>
                          </a:cubicBezTo>
                          <a:cubicBezTo>
                            <a:pt x="6355005" y="1393543"/>
                            <a:pt x="5990202" y="1379622"/>
                            <a:pt x="5638916" y="1363791"/>
                          </a:cubicBezTo>
                          <a:cubicBezTo>
                            <a:pt x="5287630" y="1347960"/>
                            <a:pt x="5367797" y="1363912"/>
                            <a:pt x="5246574" y="1363791"/>
                          </a:cubicBezTo>
                          <a:cubicBezTo>
                            <a:pt x="5125351" y="1363670"/>
                            <a:pt x="4877691" y="1362815"/>
                            <a:pt x="4759529" y="1363791"/>
                          </a:cubicBezTo>
                          <a:cubicBezTo>
                            <a:pt x="4641367" y="1364767"/>
                            <a:pt x="4423410" y="1371462"/>
                            <a:pt x="4177781" y="1363791"/>
                          </a:cubicBezTo>
                          <a:cubicBezTo>
                            <a:pt x="3932152" y="1356120"/>
                            <a:pt x="3902130" y="1352204"/>
                            <a:pt x="3785439" y="1363791"/>
                          </a:cubicBezTo>
                          <a:cubicBezTo>
                            <a:pt x="3668748" y="1375378"/>
                            <a:pt x="3107461" y="1356761"/>
                            <a:pt x="2919581" y="1363791"/>
                          </a:cubicBezTo>
                          <a:cubicBezTo>
                            <a:pt x="2731701" y="1370821"/>
                            <a:pt x="2395068" y="1370714"/>
                            <a:pt x="2148426" y="1363791"/>
                          </a:cubicBezTo>
                          <a:cubicBezTo>
                            <a:pt x="1901784" y="1356868"/>
                            <a:pt x="1769019" y="1372542"/>
                            <a:pt x="1661380" y="1363791"/>
                          </a:cubicBezTo>
                          <a:cubicBezTo>
                            <a:pt x="1553741" y="1355040"/>
                            <a:pt x="657260" y="1424566"/>
                            <a:pt x="227303" y="1363791"/>
                          </a:cubicBezTo>
                          <a:cubicBezTo>
                            <a:pt x="108157" y="1380142"/>
                            <a:pt x="9230" y="1260510"/>
                            <a:pt x="0" y="1136488"/>
                          </a:cubicBezTo>
                          <a:cubicBezTo>
                            <a:pt x="-1048" y="950496"/>
                            <a:pt x="13676" y="805001"/>
                            <a:pt x="0" y="709171"/>
                          </a:cubicBezTo>
                          <a:cubicBezTo>
                            <a:pt x="-13676" y="613341"/>
                            <a:pt x="21559" y="395654"/>
                            <a:pt x="0" y="227303"/>
                          </a:cubicBezTo>
                          <a:close/>
                        </a:path>
                        <a:path w="9924929" h="1363791" stroke="0" extrusionOk="0">
                          <a:moveTo>
                            <a:pt x="0" y="227303"/>
                          </a:moveTo>
                          <a:cubicBezTo>
                            <a:pt x="8794" y="100290"/>
                            <a:pt x="101512" y="10377"/>
                            <a:pt x="227303" y="0"/>
                          </a:cubicBezTo>
                          <a:cubicBezTo>
                            <a:pt x="330651" y="-15912"/>
                            <a:pt x="427041" y="-19041"/>
                            <a:pt x="619645" y="0"/>
                          </a:cubicBezTo>
                          <a:cubicBezTo>
                            <a:pt x="812249" y="19041"/>
                            <a:pt x="912003" y="2680"/>
                            <a:pt x="1011987" y="0"/>
                          </a:cubicBezTo>
                          <a:cubicBezTo>
                            <a:pt x="1111971" y="-2680"/>
                            <a:pt x="1472835" y="-7722"/>
                            <a:pt x="1593735" y="0"/>
                          </a:cubicBezTo>
                          <a:cubicBezTo>
                            <a:pt x="1714635" y="7722"/>
                            <a:pt x="2050625" y="-41151"/>
                            <a:pt x="2459593" y="0"/>
                          </a:cubicBezTo>
                          <a:cubicBezTo>
                            <a:pt x="2868561" y="41151"/>
                            <a:pt x="2684644" y="16601"/>
                            <a:pt x="2851935" y="0"/>
                          </a:cubicBezTo>
                          <a:cubicBezTo>
                            <a:pt x="3019226" y="-16601"/>
                            <a:pt x="3121906" y="-1821"/>
                            <a:pt x="3338981" y="0"/>
                          </a:cubicBezTo>
                          <a:cubicBezTo>
                            <a:pt x="3556056" y="1821"/>
                            <a:pt x="3648210" y="-17725"/>
                            <a:pt x="3826026" y="0"/>
                          </a:cubicBezTo>
                          <a:cubicBezTo>
                            <a:pt x="4003842" y="17725"/>
                            <a:pt x="4214206" y="16145"/>
                            <a:pt x="4407774" y="0"/>
                          </a:cubicBezTo>
                          <a:cubicBezTo>
                            <a:pt x="4601342" y="-16145"/>
                            <a:pt x="4938306" y="30672"/>
                            <a:pt x="5084226" y="0"/>
                          </a:cubicBezTo>
                          <a:cubicBezTo>
                            <a:pt x="5230146" y="-30672"/>
                            <a:pt x="5305171" y="-3172"/>
                            <a:pt x="5476568" y="0"/>
                          </a:cubicBezTo>
                          <a:cubicBezTo>
                            <a:pt x="5647965" y="3172"/>
                            <a:pt x="5775108" y="-10472"/>
                            <a:pt x="5963613" y="0"/>
                          </a:cubicBezTo>
                          <a:cubicBezTo>
                            <a:pt x="6152119" y="10472"/>
                            <a:pt x="6449206" y="22332"/>
                            <a:pt x="6734768" y="0"/>
                          </a:cubicBezTo>
                          <a:cubicBezTo>
                            <a:pt x="7020330" y="-22332"/>
                            <a:pt x="7332038" y="-25793"/>
                            <a:pt x="7505923" y="0"/>
                          </a:cubicBezTo>
                          <a:cubicBezTo>
                            <a:pt x="7679808" y="25793"/>
                            <a:pt x="8091705" y="22623"/>
                            <a:pt x="8371781" y="0"/>
                          </a:cubicBezTo>
                          <a:cubicBezTo>
                            <a:pt x="8651857" y="-22623"/>
                            <a:pt x="9373928" y="39697"/>
                            <a:pt x="9697626" y="0"/>
                          </a:cubicBezTo>
                          <a:cubicBezTo>
                            <a:pt x="9823744" y="17235"/>
                            <a:pt x="9932143" y="98540"/>
                            <a:pt x="9924929" y="227303"/>
                          </a:cubicBezTo>
                          <a:cubicBezTo>
                            <a:pt x="9912779" y="378989"/>
                            <a:pt x="9946013" y="477877"/>
                            <a:pt x="9924929" y="690987"/>
                          </a:cubicBezTo>
                          <a:cubicBezTo>
                            <a:pt x="9903845" y="904097"/>
                            <a:pt x="9912258" y="935010"/>
                            <a:pt x="9924929" y="1136488"/>
                          </a:cubicBezTo>
                          <a:cubicBezTo>
                            <a:pt x="9952517" y="1261417"/>
                            <a:pt x="9827732" y="1342715"/>
                            <a:pt x="9697626" y="1363791"/>
                          </a:cubicBezTo>
                          <a:cubicBezTo>
                            <a:pt x="9363810" y="1345855"/>
                            <a:pt x="9268672" y="1358185"/>
                            <a:pt x="9021174" y="1363791"/>
                          </a:cubicBezTo>
                          <a:cubicBezTo>
                            <a:pt x="8773676" y="1369397"/>
                            <a:pt x="8483139" y="1336304"/>
                            <a:pt x="8344723" y="1363791"/>
                          </a:cubicBezTo>
                          <a:cubicBezTo>
                            <a:pt x="8206307" y="1391278"/>
                            <a:pt x="7935592" y="1341543"/>
                            <a:pt x="7668271" y="1363791"/>
                          </a:cubicBezTo>
                          <a:cubicBezTo>
                            <a:pt x="7400950" y="1386039"/>
                            <a:pt x="7288179" y="1371734"/>
                            <a:pt x="7086523" y="1363791"/>
                          </a:cubicBezTo>
                          <a:cubicBezTo>
                            <a:pt x="6884867" y="1355848"/>
                            <a:pt x="6788229" y="1385471"/>
                            <a:pt x="6599477" y="1363791"/>
                          </a:cubicBezTo>
                          <a:cubicBezTo>
                            <a:pt x="6410725" y="1342111"/>
                            <a:pt x="6314235" y="1343232"/>
                            <a:pt x="6112432" y="1363791"/>
                          </a:cubicBezTo>
                          <a:cubicBezTo>
                            <a:pt x="5910630" y="1384350"/>
                            <a:pt x="5728626" y="1386110"/>
                            <a:pt x="5530684" y="1363791"/>
                          </a:cubicBezTo>
                          <a:cubicBezTo>
                            <a:pt x="5332742" y="1341472"/>
                            <a:pt x="4997892" y="1382698"/>
                            <a:pt x="4759529" y="1363791"/>
                          </a:cubicBezTo>
                          <a:cubicBezTo>
                            <a:pt x="4521166" y="1344884"/>
                            <a:pt x="4482631" y="1365803"/>
                            <a:pt x="4272484" y="1363791"/>
                          </a:cubicBezTo>
                          <a:cubicBezTo>
                            <a:pt x="4062337" y="1361779"/>
                            <a:pt x="3727542" y="1394256"/>
                            <a:pt x="3406626" y="1363791"/>
                          </a:cubicBezTo>
                          <a:cubicBezTo>
                            <a:pt x="3085710" y="1333326"/>
                            <a:pt x="2928852" y="1338911"/>
                            <a:pt x="2540768" y="1363791"/>
                          </a:cubicBezTo>
                          <a:cubicBezTo>
                            <a:pt x="2152684" y="1388671"/>
                            <a:pt x="2247554" y="1356872"/>
                            <a:pt x="2053722" y="1363791"/>
                          </a:cubicBezTo>
                          <a:cubicBezTo>
                            <a:pt x="1859890" y="1370710"/>
                            <a:pt x="1745467" y="1374609"/>
                            <a:pt x="1661380" y="1363791"/>
                          </a:cubicBezTo>
                          <a:cubicBezTo>
                            <a:pt x="1577293" y="1352973"/>
                            <a:pt x="1208794" y="1347034"/>
                            <a:pt x="984929" y="1363791"/>
                          </a:cubicBezTo>
                          <a:cubicBezTo>
                            <a:pt x="761064" y="1380548"/>
                            <a:pt x="564399" y="1379772"/>
                            <a:pt x="227303" y="1363791"/>
                          </a:cubicBezTo>
                          <a:cubicBezTo>
                            <a:pt x="125780" y="1372001"/>
                            <a:pt x="2784" y="1253752"/>
                            <a:pt x="0" y="1136488"/>
                          </a:cubicBezTo>
                          <a:cubicBezTo>
                            <a:pt x="-13983" y="978904"/>
                            <a:pt x="16536" y="800722"/>
                            <a:pt x="0" y="700079"/>
                          </a:cubicBezTo>
                          <a:cubicBezTo>
                            <a:pt x="-16536" y="599436"/>
                            <a:pt x="-21991" y="391199"/>
                            <a:pt x="0" y="2273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3" name="Hình ảnh 5">
              <a:extLst>
                <a:ext uri="{FF2B5EF4-FFF2-40B4-BE49-F238E27FC236}">
                  <a16:creationId xmlns:a16="http://schemas.microsoft.com/office/drawing/2014/main" xmlns="" id="{970F737B-F45A-6507-15ED-5A930D90D281}"/>
                </a:ext>
              </a:extLst>
            </p:cNvPr>
            <p:cNvPicPr>
              <a:picLocks noChangeAspect="1"/>
            </p:cNvPicPr>
            <p:nvPr/>
          </p:nvPicPr>
          <p:blipFill rotWithShape="1">
            <a:blip r:embed="rId5"/>
            <a:srcRect l="71687" t="2707" r="6176" b="64704"/>
            <a:stretch/>
          </p:blipFill>
          <p:spPr>
            <a:xfrm>
              <a:off x="326379" y="2230465"/>
              <a:ext cx="715946" cy="1054004"/>
            </a:xfrm>
            <a:prstGeom prst="rect">
              <a:avLst/>
            </a:prstGeom>
          </p:spPr>
        </p:pic>
        <p:sp>
          <p:nvSpPr>
            <p:cNvPr id="14" name="Hộp Văn bản 15">
              <a:extLst>
                <a:ext uri="{FF2B5EF4-FFF2-40B4-BE49-F238E27FC236}">
                  <a16:creationId xmlns:a16="http://schemas.microsoft.com/office/drawing/2014/main" xmlns="" id="{E497F0F7-6C93-FB6C-2B1D-10BBE587BFD7}"/>
                </a:ext>
              </a:extLst>
            </p:cNvPr>
            <p:cNvSpPr txBox="1"/>
            <p:nvPr/>
          </p:nvSpPr>
          <p:spPr>
            <a:xfrm>
              <a:off x="895047" y="2540576"/>
              <a:ext cx="6067555" cy="53461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latin typeface="Calibri" panose="020F0502020204030204" pitchFamily="34" charset="0"/>
                  <a:ea typeface="Calibri" panose="020F0502020204030204" pitchFamily="34" charset="0"/>
                  <a:cs typeface="Calibri" panose="020F0502020204030204" pitchFamily="34" charset="0"/>
                </a:rPr>
                <a:t>Vì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sao</a:t>
              </a:r>
              <a:r>
                <a:rPr lang="en-US" sz="3600" b="1" dirty="0">
                  <a:effectLst/>
                  <a:latin typeface="Calibri" panose="020F0502020204030204" pitchFamily="34" charset="0"/>
                  <a:ea typeface="Calibri" panose="020F0502020204030204" pitchFamily="34" charset="0"/>
                  <a:cs typeface="Calibri" panose="020F0502020204030204" pitchFamily="34" charset="0"/>
                </a:rPr>
                <a:t> Bum </a:t>
              </a:r>
              <a:r>
                <a:rPr lang="en-US" sz="3600" b="1" dirty="0" err="1">
                  <a:effectLst/>
                  <a:latin typeface="Calibri" panose="020F0502020204030204" pitchFamily="34" charset="0"/>
                  <a:ea typeface="Calibri" panose="020F0502020204030204" pitchFamily="34" charset="0"/>
                  <a:cs typeface="Calibri" panose="020F0502020204030204" pitchFamily="34" charset="0"/>
                </a:rPr>
                <a:t>muốn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làm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cây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ổi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sân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cũ</a:t>
              </a:r>
              <a:r>
                <a:rPr lang="en-US" sz="3600" b="1" dirty="0">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5" name="Nhóm 11">
            <a:extLst>
              <a:ext uri="{FF2B5EF4-FFF2-40B4-BE49-F238E27FC236}">
                <a16:creationId xmlns:a16="http://schemas.microsoft.com/office/drawing/2014/main" xmlns="" id="{6E7216E5-80FE-C953-3780-7105F297EC24}"/>
              </a:ext>
            </a:extLst>
          </p:cNvPr>
          <p:cNvGrpSpPr/>
          <p:nvPr/>
        </p:nvGrpSpPr>
        <p:grpSpPr>
          <a:xfrm>
            <a:off x="935341" y="2373856"/>
            <a:ext cx="8232749" cy="3197159"/>
            <a:chOff x="874751" y="1198865"/>
            <a:chExt cx="5211724" cy="2578640"/>
          </a:xfrm>
        </p:grpSpPr>
        <p:sp>
          <p:nvSpPr>
            <p:cNvPr id="19" name="Hình chữ nhật: Góc Tròn 23">
              <a:extLst>
                <a:ext uri="{FF2B5EF4-FFF2-40B4-BE49-F238E27FC236}">
                  <a16:creationId xmlns:a16="http://schemas.microsoft.com/office/drawing/2014/main" xmlns="" id="{61039004-31B2-2640-E363-9503BC563C5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20" name="Hộp Văn bản 10">
              <a:extLst>
                <a:ext uri="{FF2B5EF4-FFF2-40B4-BE49-F238E27FC236}">
                  <a16:creationId xmlns:a16="http://schemas.microsoft.com/office/drawing/2014/main" xmlns="" id="{E0FD0855-B780-4BC7-750B-FD94CF6D08CB}"/>
                </a:ext>
              </a:extLst>
            </p:cNvPr>
            <p:cNvSpPr txBox="1"/>
            <p:nvPr/>
          </p:nvSpPr>
          <p:spPr>
            <a:xfrm>
              <a:off x="1074790" y="1337575"/>
              <a:ext cx="4919665" cy="2258934"/>
            </a:xfrm>
            <a:prstGeom prst="rect">
              <a:avLst/>
            </a:prstGeom>
            <a:noFill/>
          </p:spPr>
          <p:txBody>
            <a:bodyPr wrap="square">
              <a:spAutoFit/>
            </a:bodyPr>
            <a:lstStyle/>
            <a:p>
              <a:pPr algn="just" defTabSz="1219170">
                <a:buClr>
                  <a:srgbClr val="000000"/>
                </a:buClr>
                <a:defRPr/>
              </a:pP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Bum muốn </a:t>
              </a:r>
              <a:r>
                <a:rPr lang="nl-NL" sz="4400" b="1">
                  <a:solidFill>
                    <a:srgbClr val="FF0000"/>
                  </a:solidFill>
                  <a:latin typeface="Cambria" panose="02040503050406030204" pitchFamily="18" charset="0"/>
                  <a:ea typeface="Cambria" panose="02040503050406030204" pitchFamily="18" charset="0"/>
                  <a:cs typeface="Times New Roman" panose="02020603050405020304" pitchFamily="18" charset="0"/>
                </a:rPr>
                <a:t>làm cây </a:t>
              </a: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ổi trong sân nhà cũ vì nó nhớ những kỉ niệm về ông nội và bạn bè cũ gắn với cây ổi đó.</a:t>
              </a:r>
              <a:endParaRPr lang="vi-VN" sz="6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0225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xmlns=""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xmlns=""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xmlns=""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xmlns=""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xmlns=""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xmlns=""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2" name="图片 41">
            <a:extLst>
              <a:ext uri="{FF2B5EF4-FFF2-40B4-BE49-F238E27FC236}">
                <a16:creationId xmlns:a16="http://schemas.microsoft.com/office/drawing/2014/main" xmlns="" id="{256E5CE3-8093-4343-9E5E-A3E6EF7BDA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grpSp>
        <p:nvGrpSpPr>
          <p:cNvPr id="6" name="Group 5">
            <a:extLst>
              <a:ext uri="{FF2B5EF4-FFF2-40B4-BE49-F238E27FC236}">
                <a16:creationId xmlns:a16="http://schemas.microsoft.com/office/drawing/2014/main" xmlns="" id="{BFD458A9-FD24-57B7-8AAF-133DD15F7F1E}"/>
              </a:ext>
            </a:extLst>
          </p:cNvPr>
          <p:cNvGrpSpPr/>
          <p:nvPr/>
        </p:nvGrpSpPr>
        <p:grpSpPr>
          <a:xfrm>
            <a:off x="847725" y="2105025"/>
            <a:ext cx="2808784" cy="4178833"/>
            <a:chOff x="2463423" y="943659"/>
            <a:chExt cx="4125409" cy="5696063"/>
          </a:xfrm>
        </p:grpSpPr>
        <p:grpSp>
          <p:nvGrpSpPr>
            <p:cNvPr id="9" name="Group 8">
              <a:extLst>
                <a:ext uri="{FF2B5EF4-FFF2-40B4-BE49-F238E27FC236}">
                  <a16:creationId xmlns:a16="http://schemas.microsoft.com/office/drawing/2014/main" xmlns="" id="{D18C8F95-EC7F-8688-EA4F-967B4890F899}"/>
                </a:ext>
              </a:extLst>
            </p:cNvPr>
            <p:cNvGrpSpPr/>
            <p:nvPr/>
          </p:nvGrpSpPr>
          <p:grpSpPr>
            <a:xfrm>
              <a:off x="3070763" y="3817300"/>
              <a:ext cx="2592194" cy="2822422"/>
              <a:chOff x="3070763" y="3817300"/>
              <a:chExt cx="2592194" cy="2822422"/>
            </a:xfrm>
          </p:grpSpPr>
          <p:pic>
            <p:nvPicPr>
              <p:cNvPr id="13" name="Picture 7">
                <a:extLst>
                  <a:ext uri="{FF2B5EF4-FFF2-40B4-BE49-F238E27FC236}">
                    <a16:creationId xmlns:a16="http://schemas.microsoft.com/office/drawing/2014/main" xmlns="" id="{DAD3DB1A-4ED4-71F5-6E88-88FA40A87818}"/>
                  </a:ext>
                </a:extLst>
              </p:cNvPr>
              <p:cNvPicPr>
                <a:picLocks noChangeAspect="1"/>
              </p:cNvPicPr>
              <p:nvPr/>
            </p:nvPicPr>
            <p:blipFill>
              <a:blip r:embed="rId8"/>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4" name="Picture 28">
                <a:extLst>
                  <a:ext uri="{FF2B5EF4-FFF2-40B4-BE49-F238E27FC236}">
                    <a16:creationId xmlns:a16="http://schemas.microsoft.com/office/drawing/2014/main" xmlns="" id="{E8491D72-9EE8-0B14-D2C2-B7606C53AD64}"/>
                  </a:ext>
                </a:extLst>
              </p:cNvPr>
              <p:cNvPicPr>
                <a:picLocks noChangeAspect="1"/>
              </p:cNvPicPr>
              <p:nvPr/>
            </p:nvPicPr>
            <p:blipFill>
              <a:blip r:embed="rId9"/>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11" name="Picture 3">
              <a:extLst>
                <a:ext uri="{FF2B5EF4-FFF2-40B4-BE49-F238E27FC236}">
                  <a16:creationId xmlns:a16="http://schemas.microsoft.com/office/drawing/2014/main" xmlns="" id="{3B6D278D-8C25-52FC-23CB-47980AECB9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463423" y="943659"/>
              <a:ext cx="4125409" cy="2847097"/>
            </a:xfrm>
            <a:prstGeom prst="rect">
              <a:avLst/>
            </a:prstGeom>
          </p:spPr>
        </p:pic>
        <p:sp>
          <p:nvSpPr>
            <p:cNvPr id="12" name="TextBox 11">
              <a:extLst>
                <a:ext uri="{FF2B5EF4-FFF2-40B4-BE49-F238E27FC236}">
                  <a16:creationId xmlns:a16="http://schemas.microsoft.com/office/drawing/2014/main" xmlns="" id="{BF4BD233-FD9C-D5E5-5DC3-DFBB9B20B65B}"/>
                </a:ext>
              </a:extLst>
            </p:cNvPr>
            <p:cNvSpPr txBox="1"/>
            <p:nvPr/>
          </p:nvSpPr>
          <p:spPr>
            <a:xfrm>
              <a:off x="2762757" y="1576058"/>
              <a:ext cx="3592858" cy="1567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 LUẬN NHÓM ĐÔI</a:t>
              </a:r>
            </a:p>
          </p:txBody>
        </p:sp>
      </p:grpSp>
      <p:sp>
        <p:nvSpPr>
          <p:cNvPr id="16" name="Rectangle: Rounded Corners 22">
            <a:extLst>
              <a:ext uri="{FF2B5EF4-FFF2-40B4-BE49-F238E27FC236}">
                <a16:creationId xmlns:a16="http://schemas.microsoft.com/office/drawing/2014/main" xmlns="" id="{BAF1FBC0-26E4-6D30-B720-FBA172DD3529}"/>
              </a:ext>
            </a:extLst>
          </p:cNvPr>
          <p:cNvSpPr/>
          <p:nvPr/>
        </p:nvSpPr>
        <p:spPr>
          <a:xfrm>
            <a:off x="3801585" y="129736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Kể</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lại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ai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đã</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vui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nhớ</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mãi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40887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70" dur="1000" fill="hold"/>
                                        <p:tgtEl>
                                          <p:spTgt spid="4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42"/>
                                        </p:tgtEl>
                                      </p:cBhvr>
                                    </p:animEffect>
                                  </p:childTnLst>
                                </p:cTn>
                              </p:par>
                            </p:childTnLst>
                          </p:cTn>
                        </p:par>
                        <p:par>
                          <p:cTn id="75" fill="hold">
                            <p:stCondLst>
                              <p:cond delay="1000"/>
                            </p:stCondLst>
                            <p:childTnLst>
                              <p:par>
                                <p:cTn id="76" presetID="53" presetClass="entr" presetSubtype="16"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Effect transition="in" filter="fade">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
            <a:extLst>
              <a:ext uri="{FF2B5EF4-FFF2-40B4-BE49-F238E27FC236}">
                <a16:creationId xmlns:a16="http://schemas.microsoft.com/office/drawing/2014/main" xmlns="" id="{A8845759-0721-78FB-5423-21E2522C3B36}"/>
              </a:ext>
            </a:extLst>
          </p:cNvPr>
          <p:cNvGrpSpPr/>
          <p:nvPr/>
        </p:nvGrpSpPr>
        <p:grpSpPr>
          <a:xfrm>
            <a:off x="815842" y="301722"/>
            <a:ext cx="10438167" cy="1413507"/>
            <a:chOff x="464811" y="3266297"/>
            <a:chExt cx="7828625" cy="1060130"/>
          </a:xfrm>
        </p:grpSpPr>
        <p:sp>
          <p:nvSpPr>
            <p:cNvPr id="3" name="Hình chữ nhật: Góc Tròn 6">
              <a:extLst>
                <a:ext uri="{FF2B5EF4-FFF2-40B4-BE49-F238E27FC236}">
                  <a16:creationId xmlns:a16="http://schemas.microsoft.com/office/drawing/2014/main" xmlns="" id="{CB931D12-5FD7-D1D8-06FE-EA834677EDF0}"/>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xmlns="" id="{229E2947-53D0-ED61-8BB8-1A0919EE7B48}"/>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Những chi tiết nào cho thấy cô giáo và ba mẹ Bum rất quan tâm và yêu thương Bum?</a:t>
              </a:r>
            </a:p>
          </p:txBody>
        </p:sp>
        <p:pic>
          <p:nvPicPr>
            <p:cNvPr id="5" name="Hình ảnh 8">
              <a:extLst>
                <a:ext uri="{FF2B5EF4-FFF2-40B4-BE49-F238E27FC236}">
                  <a16:creationId xmlns:a16="http://schemas.microsoft.com/office/drawing/2014/main" xmlns="" id="{2174390D-F902-4B09-7B27-E066BC8B063D}"/>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sp>
        <p:nvSpPr>
          <p:cNvPr id="23" name="Rectangle: Rounded Corners 22">
            <a:extLst>
              <a:ext uri="{FF2B5EF4-FFF2-40B4-BE49-F238E27FC236}">
                <a16:creationId xmlns:a16="http://schemas.microsoft.com/office/drawing/2014/main" xmlns="" id="{B80FBA4A-36C9-D5A9-7E55-1CD28FFD8D3D}"/>
              </a:ext>
            </a:extLst>
          </p:cNvPr>
          <p:cNvSpPr/>
          <p:nvPr/>
        </p:nvSpPr>
        <p:spPr>
          <a:xfrm>
            <a:off x="252249" y="3121572"/>
            <a:ext cx="3694094" cy="1912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Chi </a:t>
            </a:r>
            <a:r>
              <a:rPr lang="en-US" sz="2800" b="1" dirty="0" err="1">
                <a:solidFill>
                  <a:srgbClr val="002060"/>
                </a:solidFill>
                <a:latin typeface="Cambria" panose="02040503050406030204" pitchFamily="18" charset="0"/>
                <a:ea typeface="Cambria" panose="02040503050406030204" pitchFamily="18" charset="0"/>
              </a:rPr>
              <a:t>tiết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cô</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Bum </a:t>
            </a:r>
            <a:r>
              <a:rPr lang="en-US" sz="2800" b="1" dirty="0" err="1">
                <a:solidFill>
                  <a:srgbClr val="002060"/>
                </a:solidFill>
                <a:latin typeface="Cambria" panose="02040503050406030204" pitchFamily="18" charset="0"/>
                <a:ea typeface="Cambria" panose="02040503050406030204" pitchFamily="18" charset="0"/>
              </a:rPr>
              <a:t>rất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tâm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Bum</a:t>
            </a:r>
          </a:p>
        </p:txBody>
      </p:sp>
      <p:cxnSp>
        <p:nvCxnSpPr>
          <p:cNvPr id="24" name="Straight Connector 23">
            <a:extLst>
              <a:ext uri="{FF2B5EF4-FFF2-40B4-BE49-F238E27FC236}">
                <a16:creationId xmlns:a16="http://schemas.microsoft.com/office/drawing/2014/main" xmlns="" id="{AE221021-3867-6713-0A3D-86387C31E47B}"/>
              </a:ext>
            </a:extLst>
          </p:cNvPr>
          <p:cNvCxnSpPr>
            <a:cxnSpLocks/>
            <a:endCxn id="25" idx="1"/>
          </p:cNvCxnSpPr>
          <p:nvPr/>
        </p:nvCxnSpPr>
        <p:spPr>
          <a:xfrm flipV="1">
            <a:off x="3930869" y="2564523"/>
            <a:ext cx="788274" cy="11035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9B66FA78-AF88-5EB4-05FB-11E3005AA9C3}"/>
              </a:ext>
            </a:extLst>
          </p:cNvPr>
          <p:cNvSpPr/>
          <p:nvPr/>
        </p:nvSpPr>
        <p:spPr>
          <a:xfrm>
            <a:off x="4719143" y="1923392"/>
            <a:ext cx="7126015"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Cambria" panose="02040503050406030204" pitchFamily="18" charset="0"/>
                <a:ea typeface="Cambria" panose="02040503050406030204" pitchFamily="18" charset="0"/>
              </a:rPr>
              <a:t>Cô giáo đọc bài văn, biết Bum rất nhớ cây ổi và những kỉ niệm gắn với cây ổi nên đã kể cho bố mẹ Bum về ước mơ của nó. </a:t>
            </a:r>
            <a:endParaRPr lang="en-US" sz="2800" b="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xmlns="" id="{79F1E360-4D26-7BA1-E301-1D5AD3CE18FF}"/>
              </a:ext>
            </a:extLst>
          </p:cNvPr>
          <p:cNvCxnSpPr>
            <a:cxnSpLocks/>
            <a:stCxn id="23" idx="3"/>
          </p:cNvCxnSpPr>
          <p:nvPr/>
        </p:nvCxnSpPr>
        <p:spPr>
          <a:xfrm>
            <a:off x="3946343" y="4078014"/>
            <a:ext cx="867395" cy="5360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xmlns="" id="{F8E91EB6-3924-0CD2-7110-695952E910FB}"/>
              </a:ext>
            </a:extLst>
          </p:cNvPr>
          <p:cNvSpPr/>
          <p:nvPr/>
        </p:nvSpPr>
        <p:spPr>
          <a:xfrm>
            <a:off x="4824246" y="3762702"/>
            <a:ext cx="6884277"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Bố mẹ Bum khi biết về nỗi nhớ nhung của Bum đã quyết định trồng một cây ổi trong sân nhà mới, mẹ hứa với Bum rằng mai này sẽ mời những bạn thân ngày xưa của nó đến chơi.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285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xmlns=""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xmlns="" id="{6DE673D2-EE07-792C-9475-8E9CAB2E7F64}"/>
              </a:ext>
            </a:extLst>
          </p:cNvPr>
          <p:cNvGrpSpPr/>
          <p:nvPr/>
        </p:nvGrpSpPr>
        <p:grpSpPr>
          <a:xfrm>
            <a:off x="262810" y="127534"/>
            <a:ext cx="11431308" cy="1506969"/>
            <a:chOff x="282113" y="-170659"/>
            <a:chExt cx="8573481" cy="1130227"/>
          </a:xfrm>
        </p:grpSpPr>
        <p:sp>
          <p:nvSpPr>
            <p:cNvPr id="3" name="Hình chữ nhật: Góc Tròn 3">
              <a:extLst>
                <a:ext uri="{FF2B5EF4-FFF2-40B4-BE49-F238E27FC236}">
                  <a16:creationId xmlns:a16="http://schemas.microsoft.com/office/drawing/2014/main" xmlns=""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cs typeface="+mn-cs"/>
                <a:sym typeface="Arial"/>
              </a:endParaRPr>
            </a:p>
          </p:txBody>
        </p:sp>
        <p:sp>
          <p:nvSpPr>
            <p:cNvPr id="4" name="Hộp Văn bản 4">
              <a:extLst>
                <a:ext uri="{FF2B5EF4-FFF2-40B4-BE49-F238E27FC236}">
                  <a16:creationId xmlns:a16="http://schemas.microsoft.com/office/drawing/2014/main" xmlns="" id="{30940DD2-164E-B644-50A4-C1C118254647}"/>
                </a:ext>
              </a:extLst>
            </p:cNvPr>
            <p:cNvSpPr txBox="1"/>
            <p:nvPr/>
          </p:nvSpPr>
          <p:spPr>
            <a:xfrm>
              <a:off x="998709" y="-51707"/>
              <a:ext cx="7856885" cy="9002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libri" panose="020F0502020204030204" pitchFamily="34" charset="0"/>
                  <a:ea typeface="Cambria" panose="02040503050406030204" pitchFamily="18" charset="0"/>
                  <a:cs typeface="Calibri" panose="020F0502020204030204" pitchFamily="34" charset="0"/>
                </a:rPr>
                <a:t>Em</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có</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nhận</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xét</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gì</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về</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của</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và</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tình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cảm</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dành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cho</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Hình ảnh 5">
              <a:extLst>
                <a:ext uri="{FF2B5EF4-FFF2-40B4-BE49-F238E27FC236}">
                  <a16:creationId xmlns:a16="http://schemas.microsoft.com/office/drawing/2014/main" xmlns="" id="{E55D31A7-D6F5-7BCA-FE14-0BC8B4B8421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26194" r="73806"/>
                      </a14:imgEffect>
                    </a14:imgLayer>
                  </a14:imgProps>
                </a:ext>
                <a:ext uri="{28A0092B-C50C-407E-A947-70E740481C1C}">
                  <a14:useLocalDpi xmlns:a14="http://schemas.microsoft.com/office/drawing/2010/main" val="0"/>
                </a:ext>
              </a:extLst>
            </a:blip>
            <a:srcRect l="20243" r="20243"/>
            <a:stretch/>
          </p:blipFill>
          <p:spPr>
            <a:xfrm>
              <a:off x="421432" y="-170659"/>
              <a:ext cx="672640" cy="1130227"/>
            </a:xfrm>
            <a:prstGeom prst="rect">
              <a:avLst/>
            </a:prstGeom>
          </p:spPr>
        </p:pic>
      </p:grpSp>
      <p:grpSp>
        <p:nvGrpSpPr>
          <p:cNvPr id="8" name="Nhóm 25">
            <a:extLst>
              <a:ext uri="{FF2B5EF4-FFF2-40B4-BE49-F238E27FC236}">
                <a16:creationId xmlns:a16="http://schemas.microsoft.com/office/drawing/2014/main" xmlns="" id="{17F8A0C5-D91C-35CF-C851-E38930006D7D}"/>
              </a:ext>
            </a:extLst>
          </p:cNvPr>
          <p:cNvGrpSpPr/>
          <p:nvPr/>
        </p:nvGrpSpPr>
        <p:grpSpPr>
          <a:xfrm>
            <a:off x="896995" y="2404297"/>
            <a:ext cx="8348187" cy="3492006"/>
            <a:chOff x="538431" y="1505163"/>
            <a:chExt cx="5597425" cy="2429282"/>
          </a:xfrm>
        </p:grpSpPr>
        <p:sp>
          <p:nvSpPr>
            <p:cNvPr id="9" name="Hình chữ nhật: Góc Tròn 26">
              <a:extLst>
                <a:ext uri="{FF2B5EF4-FFF2-40B4-BE49-F238E27FC236}">
                  <a16:creationId xmlns:a16="http://schemas.microsoft.com/office/drawing/2014/main" xmlns=""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latin typeface="Calibri"/>
                <a:cs typeface="+mn-cs"/>
                <a:sym typeface="Arial"/>
              </a:endParaRPr>
            </a:p>
          </p:txBody>
        </p:sp>
        <p:sp>
          <p:nvSpPr>
            <p:cNvPr id="10" name="Hộp Văn bản 27">
              <a:extLst>
                <a:ext uri="{FF2B5EF4-FFF2-40B4-BE49-F238E27FC236}">
                  <a16:creationId xmlns:a16="http://schemas.microsoft.com/office/drawing/2014/main" xmlns="" id="{8F306C58-7350-2FBF-08D8-77E50F7DD1FF}"/>
                </a:ext>
              </a:extLst>
            </p:cNvPr>
            <p:cNvSpPr txBox="1"/>
            <p:nvPr/>
          </p:nvSpPr>
          <p:spPr>
            <a:xfrm>
              <a:off x="597351" y="1616363"/>
              <a:ext cx="5479585" cy="231808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0000"/>
                  </a:solidFill>
                  <a:effectLst/>
                  <a:uLnTx/>
                  <a:uFillTx/>
                  <a:latin typeface="Calibri"/>
                  <a:cs typeface="Arial"/>
                  <a:sym typeface="Arial"/>
                </a:rPr>
                <a:t>Ông rất yêu thương, quan tâm và lo lắng cho cháu của mình.  Về tình cảm Bum dành cho ông nội là gắn bó, nhớ thương. </a:t>
              </a:r>
            </a:p>
          </p:txBody>
        </p:sp>
      </p:grpSp>
    </p:spTree>
    <p:extLst>
      <p:ext uri="{BB962C8B-B14F-4D97-AF65-F5344CB8AC3E}">
        <p14:creationId xmlns:p14="http://schemas.microsoft.com/office/powerpoint/2010/main" val="1030082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12" name="Bong bóng Lời nói: Hình bầu dục 12">
            <a:extLst>
              <a:ext uri="{FF2B5EF4-FFF2-40B4-BE49-F238E27FC236}">
                <a16:creationId xmlns:a16="http://schemas.microsoft.com/office/drawing/2014/main" xmlns="" id="{7F792718-AA26-C475-88FD-35EEE9A92DEA}"/>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sp>
        <p:nvSpPr>
          <p:cNvPr id="15" name="Hình chữ nhật: Góc Tròn 15">
            <a:extLst>
              <a:ext uri="{FF2B5EF4-FFF2-40B4-BE49-F238E27FC236}">
                <a16:creationId xmlns:a16="http://schemas.microsoft.com/office/drawing/2014/main" xmlns="" id="{DC42ACFA-A899-47E5-9E8B-4D3D26AB92EA}"/>
              </a:ext>
            </a:extLst>
          </p:cNvPr>
          <p:cNvSpPr/>
          <p:nvPr/>
        </p:nvSpPr>
        <p:spPr>
          <a:xfrm>
            <a:off x="292830" y="1831882"/>
            <a:ext cx="10926933" cy="340851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24" name="Hộp Văn bản 14">
            <a:extLst>
              <a:ext uri="{FF2B5EF4-FFF2-40B4-BE49-F238E27FC236}">
                <a16:creationId xmlns:a16="http://schemas.microsoft.com/office/drawing/2014/main" xmlns="" id="{184FC3B8-D965-127D-C0AD-7D75ADCA3DDA}"/>
              </a:ext>
            </a:extLst>
          </p:cNvPr>
          <p:cNvSpPr txBox="1"/>
          <p:nvPr/>
        </p:nvSpPr>
        <p:spPr>
          <a:xfrm>
            <a:off x="573132" y="2038605"/>
            <a:ext cx="10037217" cy="34163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9170">
              <a:buClr>
                <a:srgbClr val="000000"/>
              </a:buClr>
              <a:defRPr/>
            </a:pPr>
            <a:r>
              <a:rPr lang="vi-VN" sz="3000" b="1" i="1" kern="0">
                <a:solidFill>
                  <a:srgbClr val="000000"/>
                </a:solidFill>
                <a:latin typeface="Calibri" panose="020F0502020204030204" pitchFamily="34" charset="0"/>
                <a:cs typeface="Calibri" panose="020F0502020204030204" pitchFamily="34" charset="0"/>
                <a:sym typeface="Arial"/>
              </a:rPr>
              <a:t>    </a:t>
            </a:r>
            <a:r>
              <a:rPr lang="vi-VN" sz="5400" b="1" i="1" kern="0">
                <a:solidFill>
                  <a:srgbClr val="000000"/>
                </a:solidFill>
                <a:latin typeface="Calibri" panose="020F0502020204030204" pitchFamily="34" charset="0"/>
                <a:cs typeface="Calibri" panose="020F0502020204030204" pitchFamily="34" charset="0"/>
                <a:sym typeface="Arial"/>
              </a:rPr>
              <a:t>Khi </a:t>
            </a:r>
            <a:r>
              <a:rPr lang="vi-VN" sz="5400" b="1" i="1" kern="0" dirty="0">
                <a:solidFill>
                  <a:srgbClr val="000000"/>
                </a:solidFill>
                <a:latin typeface="Calibri" panose="020F0502020204030204" pitchFamily="34" charset="0"/>
                <a:cs typeface="Calibri" panose="020F0502020204030204" pitchFamily="34" charset="0"/>
                <a:sym typeface="Arial"/>
              </a:rPr>
              <a:t>chúng ta yêu thương và quan tâm đến ai đó, chúng ta thường làm những việc đem lại niềm vui cho người đó</a:t>
            </a:r>
          </a:p>
        </p:txBody>
      </p:sp>
    </p:spTree>
    <p:extLst>
      <p:ext uri="{BB962C8B-B14F-4D97-AF65-F5344CB8AC3E}">
        <p14:creationId xmlns:p14="http://schemas.microsoft.com/office/powerpoint/2010/main" val="115683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anim calcmode="lin" valueType="num">
                                      <p:cBhvr>
                                        <p:cTn id="11" dur="1000" fill="hold"/>
                                        <p:tgtEl>
                                          <p:spTgt spid="24"/>
                                        </p:tgtEl>
                                        <p:attrNameLst>
                                          <p:attrName>ppt_x</p:attrName>
                                        </p:attrNameLst>
                                      </p:cBhvr>
                                      <p:tavLst>
                                        <p:tav tm="0">
                                          <p:val>
                                            <p:strVal val="#ppt_x"/>
                                          </p:val>
                                        </p:tav>
                                        <p:tav tm="100000">
                                          <p:val>
                                            <p:strVal val="#ppt_x"/>
                                          </p:val>
                                        </p:tav>
                                      </p:tavLst>
                                    </p:anim>
                                    <p:anim calcmode="lin" valueType="num">
                                      <p:cBhvr>
                                        <p:cTn id="1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图片 10">
            <a:extLst>
              <a:ext uri="{FF2B5EF4-FFF2-40B4-BE49-F238E27FC236}">
                <a16:creationId xmlns:a16="http://schemas.microsoft.com/office/drawing/2014/main" xmlns="" id="{6E89207E-61B7-9690-69E4-4E6365E0D3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3" name="Picture 2">
            <a:extLst>
              <a:ext uri="{FF2B5EF4-FFF2-40B4-BE49-F238E27FC236}">
                <a16:creationId xmlns:a16="http://schemas.microsoft.com/office/drawing/2014/main" xmlns="" id="{C15075DB-612C-A953-177C-23CBC6E69198}"/>
              </a:ext>
            </a:extLst>
          </p:cNvPr>
          <p:cNvPicPr>
            <a:picLocks noChangeAspect="1"/>
          </p:cNvPicPr>
          <p:nvPr/>
        </p:nvPicPr>
        <p:blipFill>
          <a:blip r:embed="rId6"/>
          <a:stretch>
            <a:fillRect/>
          </a:stretch>
        </p:blipFill>
        <p:spPr>
          <a:xfrm>
            <a:off x="3114715" y="1557793"/>
            <a:ext cx="8602202" cy="2139881"/>
          </a:xfrm>
          <a:prstGeom prst="rect">
            <a:avLst/>
          </a:prstGeom>
        </p:spPr>
      </p:pic>
    </p:spTree>
    <p:extLst>
      <p:ext uri="{BB962C8B-B14F-4D97-AF65-F5344CB8AC3E}">
        <p14:creationId xmlns:p14="http://schemas.microsoft.com/office/powerpoint/2010/main" val="44877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xmlns="" id="{18D80163-62DC-B55D-CD33-E1C94FA244CA}"/>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thể hiện tâm trạng nhân vật, giọng đọc vui tươi, tình cảm, nhẫn giọng vào những từ ngữ chữa thông tin quan trọng trong câu.</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72850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xmlns=""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xmlns=""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xmlns=""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xmlns=""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xmlns=""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xmlns=""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xmlns=""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xmlns=""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xmlns=""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xmlns=""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xmlns=""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xmlns=""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xmlns=""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xmlns=""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xmlns=""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xmlns=""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5122" name="TextBox1" r:id="rId2" imgW="2095560" imgH="1516320"/>
        </mc:Choice>
        <mc:Fallback>
          <p:control name="TextBox1" r:id="rId2" imgW="2095560" imgH="1516320">
            <p:pic>
              <p:nvPicPr>
                <p:cNvPr id="0" name="TextBox1"/>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11188" y="4492625"/>
                  <a:ext cx="2093912" cy="15192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5123" name="TextBox2" r:id="rId3" imgW="2095560" imgH="1386720"/>
        </mc:Choice>
        <mc:Fallback>
          <p:control name="TextBox2" r:id="rId3" imgW="2095560" imgH="1386720">
            <p:pic>
              <p:nvPicPr>
                <p:cNvPr id="0" name="TextBox2"/>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605213" y="3838575"/>
                  <a:ext cx="2093912"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5124" name="TextBox3" r:id="rId4" imgW="2118240" imgH="1386720"/>
        </mc:Choice>
        <mc:Fallback>
          <p:control name="TextBox3" r:id="rId4" imgW="2118240" imgH="1386720">
            <p:pic>
              <p:nvPicPr>
                <p:cNvPr id="0" name="TextBox3"/>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589713" y="3606800"/>
                  <a:ext cx="2117725"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5125" name="TextBox4" r:id="rId5" imgW="2240280" imgH="1508760"/>
        </mc:Choice>
        <mc:Fallback>
          <p:control name="TextBox4" r:id="rId5" imgW="2240280" imgH="1508760">
            <p:pic>
              <p:nvPicPr>
                <p:cNvPr id="0" name="TextBox4"/>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9459913" y="3525838"/>
                  <a:ext cx="2239962" cy="15097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xmlns=""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xmlns=""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xmlns=""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xmlns=""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xmlns=""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xmlns=""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xmlns=""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xmlns=""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xmlns=""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xmlns=""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xmlns=""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xmlns="" id="{2594DC91-C780-4D5D-985E-6ADC15ED90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xmlns="" id="{C4B864F5-2D72-42B5-A2A4-E6839B1C68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xmlns="" id="{54DB4D07-AE1C-4279-99D3-760C00FB6E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xmlns="" id="{AFCD8BBC-5D47-46F8-BA3E-05276EFD3F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xmlns="" id="{A181B9AF-828A-460C-A0F1-1037D725C3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xmlns="" id="{F56BDA2E-CBC9-496B-83E7-4A4E985185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xmlns="" id="{069432FB-7546-4346-A282-3E977EB91B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xmlns="" id="{75137DDB-4830-4831-AAC1-A98CADCA815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2424739" y="891154"/>
            <a:ext cx="8016935" cy="3633531"/>
          </a:xfrm>
          <a:prstGeom prst="rect">
            <a:avLst/>
          </a:prstGeom>
        </p:spPr>
      </p:pic>
    </p:spTree>
    <p:extLst>
      <p:ext uri="{BB962C8B-B14F-4D97-AF65-F5344CB8AC3E}">
        <p14:creationId xmlns:p14="http://schemas.microsoft.com/office/powerpoint/2010/main" val="3110674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5" name="Picture 4">
            <a:extLst>
              <a:ext uri="{FF2B5EF4-FFF2-40B4-BE49-F238E27FC236}">
                <a16:creationId xmlns:a16="http://schemas.microsoft.com/office/drawing/2014/main" xmlns="" id="{585275F5-BB5B-3BF7-2950-A2E1C3813AC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0"/>
            <a:ext cx="4798736" cy="6858000"/>
          </a:xfrm>
          <a:prstGeom prst="rect">
            <a:avLst/>
          </a:prstGeom>
        </p:spPr>
      </p:pic>
      <p:grpSp>
        <p:nvGrpSpPr>
          <p:cNvPr id="6" name="Group 5">
            <a:extLst>
              <a:ext uri="{FF2B5EF4-FFF2-40B4-BE49-F238E27FC236}">
                <a16:creationId xmlns:a16="http://schemas.microsoft.com/office/drawing/2014/main" xmlns="" id="{EA3C86B0-8108-12DA-F2AE-C8A0164F7B82}"/>
              </a:ext>
            </a:extLst>
          </p:cNvPr>
          <p:cNvGrpSpPr/>
          <p:nvPr/>
        </p:nvGrpSpPr>
        <p:grpSpPr>
          <a:xfrm>
            <a:off x="4419600" y="407198"/>
            <a:ext cx="7929019" cy="2012152"/>
            <a:chOff x="2272630" y="2256761"/>
            <a:chExt cx="5316424" cy="1872644"/>
          </a:xfrm>
        </p:grpSpPr>
        <p:sp>
          <p:nvSpPr>
            <p:cNvPr id="7" name="Rectangle: Diagonal Corners Rounded 6">
              <a:extLst>
                <a:ext uri="{FF2B5EF4-FFF2-40B4-BE49-F238E27FC236}">
                  <a16:creationId xmlns:a16="http://schemas.microsoft.com/office/drawing/2014/main" xmlns="" id="{8EB55BB2-8C6B-4594-EA20-7006F0FD37E6}"/>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7">
              <a:extLst>
                <a:ext uri="{FF2B5EF4-FFF2-40B4-BE49-F238E27FC236}">
                  <a16:creationId xmlns:a16="http://schemas.microsoft.com/office/drawing/2014/main" xmlns="" id="{86F94E0B-F433-AB40-07A1-81C15AF125C0}"/>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xmlns="" id="{AE63E134-F045-F084-AF5D-FC6BBA83AF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74792" y="2817443"/>
              <a:ext cx="1114262" cy="1311962"/>
            </a:xfrm>
            <a:prstGeom prst="rect">
              <a:avLst/>
            </a:prstGeom>
          </p:spPr>
        </p:pic>
        <p:sp>
          <p:nvSpPr>
            <p:cNvPr id="10" name="TextBox 9">
              <a:extLst>
                <a:ext uri="{FF2B5EF4-FFF2-40B4-BE49-F238E27FC236}">
                  <a16:creationId xmlns:a16="http://schemas.microsoft.com/office/drawing/2014/main" xmlns="" id="{84540FF8-57A3-7B2B-E27C-6FF5DA539742}"/>
                </a:ext>
              </a:extLst>
            </p:cNvPr>
            <p:cNvSpPr txBox="1"/>
            <p:nvPr/>
          </p:nvSpPr>
          <p:spPr>
            <a:xfrm>
              <a:off x="2507523" y="2461957"/>
              <a:ext cx="4630696" cy="663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990099"/>
                  </a:solidFill>
                  <a:effectLst/>
                  <a:uLnTx/>
                  <a:uFillTx/>
                  <a:latin typeface="Calibri" panose="020F0502020204030204"/>
                  <a:ea typeface="+mn-ea"/>
                  <a:cs typeface="+mn-cs"/>
                </a:rPr>
                <a:t>Em nhìn thấy gì trong tranh minh hoạ?</a:t>
              </a:r>
              <a:endParaRPr kumimoji="0" lang="en-US" sz="4400" i="0" u="none" strike="noStrike" kern="1200" cap="none" spc="0" normalizeH="0" baseline="0" noProof="0" dirty="0">
                <a:ln>
                  <a:noFill/>
                </a:ln>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1EC4F6F0-7226-50DD-FE22-FBF37CF66E97}"/>
              </a:ext>
            </a:extLst>
          </p:cNvPr>
          <p:cNvGrpSpPr/>
          <p:nvPr/>
        </p:nvGrpSpPr>
        <p:grpSpPr>
          <a:xfrm>
            <a:off x="4533900" y="2836074"/>
            <a:ext cx="7919494" cy="2012153"/>
            <a:chOff x="2272630" y="2256761"/>
            <a:chExt cx="5316424" cy="1872644"/>
          </a:xfrm>
        </p:grpSpPr>
        <p:sp>
          <p:nvSpPr>
            <p:cNvPr id="19" name="Rectangle: Diagonal Corners Rounded 18">
              <a:extLst>
                <a:ext uri="{FF2B5EF4-FFF2-40B4-BE49-F238E27FC236}">
                  <a16:creationId xmlns:a16="http://schemas.microsoft.com/office/drawing/2014/main" xmlns="" id="{B0DEF783-2921-DA21-A350-D75AEF1E86D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19">
              <a:extLst>
                <a:ext uri="{FF2B5EF4-FFF2-40B4-BE49-F238E27FC236}">
                  <a16:creationId xmlns:a16="http://schemas.microsoft.com/office/drawing/2014/main" xmlns="" id="{7CF54A3F-3BD9-FF5E-A8AD-A3A9B6AE4358}"/>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13">
              <a:extLst>
                <a:ext uri="{FF2B5EF4-FFF2-40B4-BE49-F238E27FC236}">
                  <a16:creationId xmlns:a16="http://schemas.microsoft.com/office/drawing/2014/main" xmlns="" id="{7218AD62-A5BD-862A-A746-2BE4D178696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74792" y="2817443"/>
              <a:ext cx="1114262" cy="1311962"/>
            </a:xfrm>
            <a:prstGeom prst="rect">
              <a:avLst/>
            </a:prstGeom>
          </p:spPr>
        </p:pic>
        <p:sp>
          <p:nvSpPr>
            <p:cNvPr id="22" name="TextBox 21">
              <a:extLst>
                <a:ext uri="{FF2B5EF4-FFF2-40B4-BE49-F238E27FC236}">
                  <a16:creationId xmlns:a16="http://schemas.microsoft.com/office/drawing/2014/main" xmlns="" id="{195E9E32-905E-358C-DC94-86F6EB3A2AD4}"/>
                </a:ext>
              </a:extLst>
            </p:cNvPr>
            <p:cNvSpPr txBox="1"/>
            <p:nvPr/>
          </p:nvSpPr>
          <p:spPr>
            <a:xfrm>
              <a:off x="2400514" y="2461957"/>
              <a:ext cx="4737704" cy="1117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990099"/>
                  </a:solidFill>
                  <a:effectLst/>
                  <a:uLnTx/>
                  <a:uFillTx/>
                  <a:latin typeface="Calibri" panose="020F0502020204030204"/>
                  <a:ea typeface="+mn-ea"/>
                  <a:cs typeface="+mn-cs"/>
                </a:rPr>
                <a:t>Đoán xem những người trong tranh là ai, họ ở đâu và đang làm gì?</a:t>
              </a:r>
              <a:endParaRPr kumimoji="0" lang="en-US" sz="36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978135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D758C8AA-45BA-4BB5-AB05-DCEE3AC9E8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20">
            <a:extLst>
              <a:ext uri="{FF2B5EF4-FFF2-40B4-BE49-F238E27FC236}">
                <a16:creationId xmlns:a16="http://schemas.microsoft.com/office/drawing/2014/main" xmlns="" id="{45B98219-E869-42EE-AB78-80AB11DBD2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2" name="图片 21">
            <a:extLst>
              <a:ext uri="{FF2B5EF4-FFF2-40B4-BE49-F238E27FC236}">
                <a16:creationId xmlns:a16="http://schemas.microsoft.com/office/drawing/2014/main" xmlns="" id="{401E25C0-9AC5-4440-8F4B-8A798FD25A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 name="Picture 1">
            <a:extLst>
              <a:ext uri="{FF2B5EF4-FFF2-40B4-BE49-F238E27FC236}">
                <a16:creationId xmlns:a16="http://schemas.microsoft.com/office/drawing/2014/main" xmlns="" id="{A7425D6A-16B0-3C5F-8E99-5D345FDF5BD8}"/>
              </a:ext>
            </a:extLst>
          </p:cNvPr>
          <p:cNvPicPr>
            <a:picLocks noChangeAspect="1"/>
          </p:cNvPicPr>
          <p:nvPr/>
        </p:nvPicPr>
        <p:blipFill>
          <a:blip r:embed="rId5"/>
          <a:stretch>
            <a:fillRect/>
          </a:stretch>
        </p:blipFill>
        <p:spPr>
          <a:xfrm>
            <a:off x="4440254" y="823650"/>
            <a:ext cx="3939241" cy="1152295"/>
          </a:xfrm>
          <a:prstGeom prst="rect">
            <a:avLst/>
          </a:prstGeom>
        </p:spPr>
      </p:pic>
      <p:pic>
        <p:nvPicPr>
          <p:cNvPr id="9" name="Picture 8">
            <a:extLst>
              <a:ext uri="{FF2B5EF4-FFF2-40B4-BE49-F238E27FC236}">
                <a16:creationId xmlns:a16="http://schemas.microsoft.com/office/drawing/2014/main" xmlns="" id="{9BE7184E-D49B-578B-CFD6-9E489EDC9C78}"/>
              </a:ext>
            </a:extLst>
          </p:cNvPr>
          <p:cNvPicPr>
            <a:picLocks noChangeAspect="1"/>
          </p:cNvPicPr>
          <p:nvPr/>
        </p:nvPicPr>
        <p:blipFill>
          <a:blip r:embed="rId6"/>
          <a:stretch>
            <a:fillRect/>
          </a:stretch>
        </p:blipFill>
        <p:spPr>
          <a:xfrm>
            <a:off x="2027835" y="2414870"/>
            <a:ext cx="7968163" cy="4529721"/>
          </a:xfrm>
          <a:prstGeom prst="rect">
            <a:avLst/>
          </a:prstGeom>
        </p:spPr>
      </p:pic>
      <p:pic>
        <p:nvPicPr>
          <p:cNvPr id="12" name="Picture 11">
            <a:extLst>
              <a:ext uri="{FF2B5EF4-FFF2-40B4-BE49-F238E27FC236}">
                <a16:creationId xmlns:a16="http://schemas.microsoft.com/office/drawing/2014/main" xmlns="" id="{46ED4177-1B9C-8AC2-2C68-C7181723824D}"/>
              </a:ext>
            </a:extLst>
          </p:cNvPr>
          <p:cNvPicPr>
            <a:picLocks noChangeAspect="1"/>
          </p:cNvPicPr>
          <p:nvPr/>
        </p:nvPicPr>
        <p:blipFill>
          <a:blip r:embed="rId7"/>
          <a:stretch>
            <a:fillRect/>
          </a:stretch>
        </p:blipFill>
        <p:spPr>
          <a:xfrm>
            <a:off x="282723" y="844962"/>
            <a:ext cx="2566638" cy="1615580"/>
          </a:xfrm>
          <a:prstGeom prst="rect">
            <a:avLst/>
          </a:prstGeom>
        </p:spPr>
      </p:pic>
      <p:pic>
        <p:nvPicPr>
          <p:cNvPr id="14" name="Picture 13" descr="A tree with green leaves&#10;&#10;Description automatically generated">
            <a:extLst>
              <a:ext uri="{FF2B5EF4-FFF2-40B4-BE49-F238E27FC236}">
                <a16:creationId xmlns:a16="http://schemas.microsoft.com/office/drawing/2014/main" xmlns="" id="{39AF9596-EB7F-E03B-6621-5797259687B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000" b="89778" l="9778" r="89778">
                        <a14:foregroundMark x1="49778" y1="8000" x2="49778" y2="8000"/>
                        <a14:foregroundMark x1="55556" y1="8444" x2="55556" y2="8444"/>
                        <a14:foregroundMark x1="66667" y1="9778" x2="66667" y2="9778"/>
                        <a14:foregroundMark x1="72889" y1="12889" x2="72889" y2="12889"/>
                        <a14:foregroundMark x1="73778" y1="14222" x2="73778" y2="14222"/>
                      </a14:backgroundRemoval>
                    </a14:imgEffect>
                  </a14:imgLayer>
                </a14:imgProps>
              </a:ext>
              <a:ext uri="{28A0092B-C50C-407E-A947-70E740481C1C}">
                <a14:useLocalDpi xmlns:a14="http://schemas.microsoft.com/office/drawing/2010/main" val="0"/>
              </a:ext>
            </a:extLst>
          </a:blip>
          <a:stretch>
            <a:fillRect/>
          </a:stretch>
        </p:blipFill>
        <p:spPr>
          <a:xfrm>
            <a:off x="8481850" y="2406869"/>
            <a:ext cx="4950864" cy="4950864"/>
          </a:xfrm>
          <a:prstGeom prst="rect">
            <a:avLst/>
          </a:prstGeom>
        </p:spPr>
      </p:pic>
    </p:spTree>
    <p:extLst>
      <p:ext uri="{BB962C8B-B14F-4D97-AF65-F5344CB8AC3E}">
        <p14:creationId xmlns:p14="http://schemas.microsoft.com/office/powerpoint/2010/main" val="289731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761186"/>
            <a:ext cx="12197165" cy="2096814"/>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7" name="TextBox 6">
            <a:extLst>
              <a:ext uri="{FF2B5EF4-FFF2-40B4-BE49-F238E27FC236}">
                <a16:creationId xmlns:a16="http://schemas.microsoft.com/office/drawing/2014/main" xmlns="" id="{C20A5D4B-8BC2-1981-6B7E-976D15487188}"/>
              </a:ext>
            </a:extLst>
          </p:cNvPr>
          <p:cNvSpPr txBox="1"/>
          <p:nvPr/>
        </p:nvSpPr>
        <p:spPr>
          <a:xfrm>
            <a:off x="809297" y="1655878"/>
            <a:ext cx="10226565" cy="4127925"/>
          </a:xfrm>
          <a:prstGeom prst="rect">
            <a:avLst/>
          </a:prstGeom>
          <a:noFill/>
        </p:spPr>
        <p:txBody>
          <a:bodyPr wrap="square">
            <a:spAutoFit/>
          </a:bodyPr>
          <a:lstStyle/>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từ ngữ, câu, đoạn và toàn bộ câu chuyện Con muốn làm một cái cây.</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đọc diễn cảm thể hiện tâm trạng, cảm xúc của nhân vật trong câu chuyện, biết ngắt, nghỉ hơi sau dấu câu.</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đặc điểm của nhân vật thể hiện qua từ ngữ, câu trong bài đọc. Nhận biết được ý chính của mỗi đoạn trong bài. </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câu chuyện: </a:t>
            </a:r>
            <a:r>
              <a:rPr lang="vi-VN" sz="22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Khi chúng ta yêu thương và quan tâm đến ai đó, chúng ta thường làm những việc đem lại niềm vui cho người đó. Cậu bé trong câu chuyện nhận được nhiều tình yêu thương từ những người thân yêu trong gia đình (ông nội, bố mẹ) và cô giáo; ngược lại, cậu cũng dành nhiều yêu thương cho ông nội và bạn bè của mình.</a:t>
            </a:r>
          </a:p>
        </p:txBody>
      </p:sp>
      <p:pic>
        <p:nvPicPr>
          <p:cNvPr id="10" name="Picture 9">
            <a:extLst>
              <a:ext uri="{FF2B5EF4-FFF2-40B4-BE49-F238E27FC236}">
                <a16:creationId xmlns:a16="http://schemas.microsoft.com/office/drawing/2014/main" xmlns="" id="{E247E3F0-44DB-F833-437A-6DADA19583E1}"/>
              </a:ext>
            </a:extLst>
          </p:cNvPr>
          <p:cNvPicPr>
            <a:picLocks noChangeAspect="1"/>
          </p:cNvPicPr>
          <p:nvPr/>
        </p:nvPicPr>
        <p:blipFill>
          <a:blip r:embed="rId5"/>
          <a:stretch>
            <a:fillRect/>
          </a:stretch>
        </p:blipFill>
        <p:spPr>
          <a:xfrm>
            <a:off x="3174785" y="695430"/>
            <a:ext cx="6578154" cy="926672"/>
          </a:xfrm>
          <a:prstGeom prst="rect">
            <a:avLst/>
          </a:prstGeom>
        </p:spPr>
      </p:pic>
    </p:spTree>
    <p:extLst>
      <p:ext uri="{BB962C8B-B14F-4D97-AF65-F5344CB8AC3E}">
        <p14:creationId xmlns:p14="http://schemas.microsoft.com/office/powerpoint/2010/main" val="414883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C7096A0-3ED2-4CC7-968D-F29500BE0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xmlns="" id="{1AE9AD67-465D-4C0D-B4D7-48BE45F50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xmlns="" id="{47A6C6F0-81B4-4615-BDC2-35AA44348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xmlns="" id="{83BA511E-0E91-452F-A70E-E517C04123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 name="Picture 16">
            <a:extLst>
              <a:ext uri="{FF2B5EF4-FFF2-40B4-BE49-F238E27FC236}">
                <a16:creationId xmlns:a16="http://schemas.microsoft.com/office/drawing/2014/main" xmlns="" id="{9AFDA6F7-5336-79C7-82FB-D05BC4E0509F}"/>
              </a:ext>
            </a:extLst>
          </p:cNvPr>
          <p:cNvPicPr>
            <a:picLocks noChangeAspect="1"/>
          </p:cNvPicPr>
          <p:nvPr/>
        </p:nvPicPr>
        <p:blipFill>
          <a:blip r:embed="rId6"/>
          <a:srcRect/>
          <a:stretch>
            <a:fillRect/>
          </a:stretch>
        </p:blipFill>
        <p:spPr>
          <a:xfrm>
            <a:off x="10085915" y="4327407"/>
            <a:ext cx="1075679" cy="1096233"/>
          </a:xfrm>
          <a:prstGeom prst="rect">
            <a:avLst/>
          </a:prstGeom>
        </p:spPr>
      </p:pic>
      <p:grpSp>
        <p:nvGrpSpPr>
          <p:cNvPr id="14" name="Group 13">
            <a:extLst>
              <a:ext uri="{FF2B5EF4-FFF2-40B4-BE49-F238E27FC236}">
                <a16:creationId xmlns:a16="http://schemas.microsoft.com/office/drawing/2014/main" xmlns="" id="{6B6FDE02-CC6B-0FFD-E1B2-47D49F99C980}"/>
              </a:ext>
            </a:extLst>
          </p:cNvPr>
          <p:cNvGrpSpPr/>
          <p:nvPr/>
        </p:nvGrpSpPr>
        <p:grpSpPr>
          <a:xfrm>
            <a:off x="1017838" y="2045157"/>
            <a:ext cx="3977007" cy="1636095"/>
            <a:chOff x="139959" y="1387023"/>
            <a:chExt cx="3977007" cy="1636095"/>
          </a:xfrm>
        </p:grpSpPr>
        <p:sp>
          <p:nvSpPr>
            <p:cNvPr id="16" name="Rectangle: Rounded Corners 22">
              <a:extLst>
                <a:ext uri="{FF2B5EF4-FFF2-40B4-BE49-F238E27FC236}">
                  <a16:creationId xmlns:a16="http://schemas.microsoft.com/office/drawing/2014/main" xmlns="" id="{1917A1BE-B19A-C441-7E43-175189A298C6}"/>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Mắt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dõi</a:t>
              </a:r>
              <a:endPar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xmlns="" id="{7C66E4AD-7A1A-55B7-A1FE-DA5605C33CD0}"/>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18" name="Group 17">
            <a:extLst>
              <a:ext uri="{FF2B5EF4-FFF2-40B4-BE49-F238E27FC236}">
                <a16:creationId xmlns:a16="http://schemas.microsoft.com/office/drawing/2014/main" xmlns="" id="{AE07BA6C-F986-75D6-1D29-8B1298EFA48C}"/>
              </a:ext>
            </a:extLst>
          </p:cNvPr>
          <p:cNvGrpSpPr/>
          <p:nvPr/>
        </p:nvGrpSpPr>
        <p:grpSpPr>
          <a:xfrm>
            <a:off x="3979497" y="4095794"/>
            <a:ext cx="4156697" cy="1559458"/>
            <a:chOff x="4424729" y="3902060"/>
            <a:chExt cx="4156697" cy="1559458"/>
          </a:xfrm>
        </p:grpSpPr>
        <p:sp>
          <p:nvSpPr>
            <p:cNvPr id="19" name="Rectangle: Rounded Corners 31">
              <a:extLst>
                <a:ext uri="{FF2B5EF4-FFF2-40B4-BE49-F238E27FC236}">
                  <a16:creationId xmlns:a16="http://schemas.microsoft.com/office/drawing/2014/main" xmlns="" id="{FF8E1C9B-F680-EC83-0922-85214D2DBBED}"/>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rPr>
                <a:t>Tai </a:t>
              </a:r>
              <a:r>
                <a:rPr kumimoji="0" lang="en-US" sz="6600" b="1" i="0" u="none" strike="noStrike" kern="1200" cap="none" spc="0" normalizeH="0" baseline="0" noProof="0" dirty="0" err="1">
                  <a:ln>
                    <a:noFill/>
                  </a:ln>
                  <a:solidFill>
                    <a:srgbClr val="008000"/>
                  </a:solidFill>
                  <a:effectLst/>
                  <a:uLnTx/>
                  <a:uFillTx/>
                  <a:latin typeface="Calibri" panose="020F0502020204030204" pitchFamily="34" charset="0"/>
                  <a:cs typeface="Calibri" panose="020F0502020204030204" pitchFamily="34" charset="0"/>
                </a:rPr>
                <a:t>nghe</a:t>
              </a:r>
              <a:endPar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95508913-B706-7068-DA69-343D5D17497E}"/>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1" name="Group 20">
            <a:extLst>
              <a:ext uri="{FF2B5EF4-FFF2-40B4-BE49-F238E27FC236}">
                <a16:creationId xmlns:a16="http://schemas.microsoft.com/office/drawing/2014/main" xmlns="" id="{A17EFA9F-80B5-1A28-E542-86AC59FB2EBD}"/>
              </a:ext>
            </a:extLst>
          </p:cNvPr>
          <p:cNvGrpSpPr/>
          <p:nvPr/>
        </p:nvGrpSpPr>
        <p:grpSpPr>
          <a:xfrm>
            <a:off x="6601841" y="2145272"/>
            <a:ext cx="4257145" cy="1502348"/>
            <a:chOff x="8110962" y="1828720"/>
            <a:chExt cx="3920646" cy="1371679"/>
          </a:xfrm>
        </p:grpSpPr>
        <p:sp>
          <p:nvSpPr>
            <p:cNvPr id="22" name="Rectangle: Rounded Corners 36">
              <a:extLst>
                <a:ext uri="{FF2B5EF4-FFF2-40B4-BE49-F238E27FC236}">
                  <a16:creationId xmlns:a16="http://schemas.microsoft.com/office/drawing/2014/main" xmlns="" id="{BFE52C92-9E36-49E5-5871-7E6FF7A9BE4E}"/>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6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xmlns="" id="{5EAA1D72-4065-9D4A-61D3-99D4EF64A239}"/>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4" name="Picture 23">
            <a:extLst>
              <a:ext uri="{FF2B5EF4-FFF2-40B4-BE49-F238E27FC236}">
                <a16:creationId xmlns:a16="http://schemas.microsoft.com/office/drawing/2014/main" xmlns="" id="{A22247CB-ECA4-1397-349A-23067F825A4C}"/>
              </a:ext>
            </a:extLst>
          </p:cNvPr>
          <p:cNvPicPr>
            <a:picLocks noChangeAspect="1"/>
          </p:cNvPicPr>
          <p:nvPr/>
        </p:nvPicPr>
        <p:blipFill>
          <a:blip r:embed="rId10"/>
          <a:stretch>
            <a:fillRect/>
          </a:stretch>
        </p:blipFill>
        <p:spPr>
          <a:xfrm>
            <a:off x="3311464" y="126124"/>
            <a:ext cx="7986452" cy="1694835"/>
          </a:xfrm>
          <a:prstGeom prst="rect">
            <a:avLst/>
          </a:prstGeom>
        </p:spPr>
      </p:pic>
    </p:spTree>
    <p:extLst>
      <p:ext uri="{BB962C8B-B14F-4D97-AF65-F5344CB8AC3E}">
        <p14:creationId xmlns:p14="http://schemas.microsoft.com/office/powerpoint/2010/main" val="524553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14:presetBounceEnd="66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66000">
                                          <p:cBhvr additive="base">
                                            <p:cTn id="48"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14:presetBounceEnd="66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66000">
                                          <p:cBhvr additive="base">
                                            <p:cTn id="53"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14:presetBounceEnd="66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66000">
                                          <p:cBhvr additive="base">
                                            <p:cTn id="58"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000" fill="hold"/>
                                            <p:tgtEl>
                                              <p:spTgt spid="14"/>
                                            </p:tgtEl>
                                            <p:attrNameLst>
                                              <p:attrName>ppt_x</p:attrName>
                                            </p:attrNameLst>
                                          </p:cBhvr>
                                          <p:tavLst>
                                            <p:tav tm="0">
                                              <p:val>
                                                <p:strVal val="#ppt_x"/>
                                              </p:val>
                                            </p:tav>
                                            <p:tav tm="100000">
                                              <p:val>
                                                <p:strVal val="#ppt_x"/>
                                              </p:val>
                                            </p:tav>
                                          </p:tavLst>
                                        </p:anim>
                                        <p:anim calcmode="lin" valueType="num">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ppt_x"/>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ppt_x"/>
                                              </p:val>
                                            </p:tav>
                                            <p:tav tm="100000">
                                              <p:val>
                                                <p:strVal val="#ppt_x"/>
                                              </p:val>
                                            </p:tav>
                                          </p:tavLst>
                                        </p:anim>
                                        <p:anim calcmode="lin" valueType="num">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xmlns=""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xmlns=""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xmlns=""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xmlns=""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xmlns=""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xmlns=""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xmlns=""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xmlns=""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2" name="Picture 1">
            <a:extLst>
              <a:ext uri="{FF2B5EF4-FFF2-40B4-BE49-F238E27FC236}">
                <a16:creationId xmlns:a16="http://schemas.microsoft.com/office/drawing/2014/main" xmlns="" id="{DFA484F3-2210-0003-3DE1-4EA7320701D4}"/>
              </a:ext>
            </a:extLst>
          </p:cNvPr>
          <p:cNvPicPr>
            <a:picLocks noChangeAspect="1"/>
          </p:cNvPicPr>
          <p:nvPr/>
        </p:nvPicPr>
        <p:blipFill>
          <a:blip r:embed="rId9"/>
          <a:stretch>
            <a:fillRect/>
          </a:stretch>
        </p:blipFill>
        <p:spPr>
          <a:xfrm>
            <a:off x="2359118" y="286582"/>
            <a:ext cx="7239547" cy="3941312"/>
          </a:xfrm>
          <a:prstGeom prst="rect">
            <a:avLst/>
          </a:prstGeom>
        </p:spPr>
      </p:pic>
    </p:spTree>
    <p:extLst>
      <p:ext uri="{BB962C8B-B14F-4D97-AF65-F5344CB8AC3E}">
        <p14:creationId xmlns:p14="http://schemas.microsoft.com/office/powerpoint/2010/main" val="37708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arn(inVertic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5" name="Picture 4">
            <a:extLst>
              <a:ext uri="{FF2B5EF4-FFF2-40B4-BE49-F238E27FC236}">
                <a16:creationId xmlns:a16="http://schemas.microsoft.com/office/drawing/2014/main" xmlns="" id="{0576B330-87EF-9766-949A-709FF8E225D2}"/>
              </a:ext>
            </a:extLst>
          </p:cNvPr>
          <p:cNvPicPr>
            <a:picLocks noChangeAspect="1"/>
          </p:cNvPicPr>
          <p:nvPr/>
        </p:nvPicPr>
        <p:blipFill>
          <a:blip r:embed="rId5"/>
          <a:stretch>
            <a:fillRect/>
          </a:stretch>
        </p:blipFill>
        <p:spPr>
          <a:xfrm>
            <a:off x="3088948" y="397897"/>
            <a:ext cx="5803895" cy="554784"/>
          </a:xfrm>
          <a:prstGeom prst="rect">
            <a:avLst/>
          </a:prstGeom>
        </p:spPr>
      </p:pic>
      <p:sp>
        <p:nvSpPr>
          <p:cNvPr id="6" name="TextBox 5">
            <a:extLst>
              <a:ext uri="{FF2B5EF4-FFF2-40B4-BE49-F238E27FC236}">
                <a16:creationId xmlns:a16="http://schemas.microsoft.com/office/drawing/2014/main" xmlns="" id="{AD00F250-0341-5795-C792-2C0BFD061105}"/>
              </a:ext>
            </a:extLst>
          </p:cNvPr>
          <p:cNvSpPr txBox="1"/>
          <p:nvPr/>
        </p:nvSpPr>
        <p:spPr>
          <a:xfrm>
            <a:off x="294290" y="1271752"/>
            <a:ext cx="7777655"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a16="http://schemas.microsoft.com/office/drawing/2014/main" xmlns="" id="{A820E86B-E4C0-B6D4-8A29-4A7DD31AD444}"/>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2820213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a16="http://schemas.microsoft.com/office/drawing/2014/main" xmlns="" id="{AD00F250-0341-5795-C792-2C0BFD061105}"/>
              </a:ext>
            </a:extLst>
          </p:cNvPr>
          <p:cNvSpPr txBox="1"/>
          <p:nvPr/>
        </p:nvSpPr>
        <p:spPr>
          <a:xfrm>
            <a:off x="493987" y="567559"/>
            <a:ext cx="1100433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đã xa căn nhà cũ và cây ổi ấy ba năm rồi. Vậy mà khi nhớ lại, kỉ niệm như vừa mới đây thôi.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 </a:t>
            </a:r>
          </a:p>
          <a:p>
            <a:pPr lvl="0" algn="r"/>
            <a:r>
              <a:rPr lang="vi-VN" sz="2400" dirty="0">
                <a:solidFill>
                  <a:srgbClr val="000000"/>
                </a:solidFill>
                <a:latin typeface="Cambria" panose="02040503050406030204" pitchFamily="18" charset="0"/>
                <a:ea typeface="Cambria" panose="02040503050406030204" pitchFamily="18" charset="0"/>
              </a:rPr>
              <a:t>(Theo Võ Thu Hương)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3328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1923</Words>
  <Application>Microsoft Office PowerPoint</Application>
  <PresentationFormat>Custom</PresentationFormat>
  <Paragraphs>97</Paragraphs>
  <Slides>27</Slides>
  <Notes>24</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Custom Design</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PCHOMEGPT</cp:lastModifiedBy>
  <cp:revision>49</cp:revision>
  <dcterms:created xsi:type="dcterms:W3CDTF">2023-12-07T09:59:07Z</dcterms:created>
  <dcterms:modified xsi:type="dcterms:W3CDTF">2024-04-11T00:38:35Z</dcterms:modified>
</cp:coreProperties>
</file>