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3" r:id="rId4"/>
  </p:sldMasterIdLst>
  <p:notesMasterIdLst>
    <p:notesMasterId r:id="rId48"/>
  </p:notesMasterIdLst>
  <p:sldIdLst>
    <p:sldId id="256" r:id="rId5"/>
    <p:sldId id="314" r:id="rId6"/>
    <p:sldId id="297" r:id="rId7"/>
    <p:sldId id="258" r:id="rId8"/>
    <p:sldId id="301" r:id="rId9"/>
    <p:sldId id="266" r:id="rId10"/>
    <p:sldId id="276" r:id="rId11"/>
    <p:sldId id="313" r:id="rId12"/>
    <p:sldId id="277" r:id="rId13"/>
    <p:sldId id="330" r:id="rId14"/>
    <p:sldId id="318" r:id="rId15"/>
    <p:sldId id="278" r:id="rId16"/>
    <p:sldId id="290" r:id="rId17"/>
    <p:sldId id="291" r:id="rId18"/>
    <p:sldId id="292" r:id="rId19"/>
    <p:sldId id="322" r:id="rId20"/>
    <p:sldId id="293" r:id="rId21"/>
    <p:sldId id="294" r:id="rId22"/>
    <p:sldId id="303" r:id="rId23"/>
    <p:sldId id="295" r:id="rId24"/>
    <p:sldId id="306" r:id="rId25"/>
    <p:sldId id="305" r:id="rId26"/>
    <p:sldId id="310" r:id="rId27"/>
    <p:sldId id="311" r:id="rId28"/>
    <p:sldId id="328" r:id="rId29"/>
    <p:sldId id="324" r:id="rId30"/>
    <p:sldId id="298" r:id="rId31"/>
    <p:sldId id="267" r:id="rId32"/>
    <p:sldId id="336" r:id="rId33"/>
    <p:sldId id="279" r:id="rId34"/>
    <p:sldId id="299" r:id="rId35"/>
    <p:sldId id="269" r:id="rId36"/>
    <p:sldId id="340" r:id="rId37"/>
    <p:sldId id="282" r:id="rId38"/>
    <p:sldId id="270" r:id="rId39"/>
    <p:sldId id="296" r:id="rId40"/>
    <p:sldId id="271" r:id="rId41"/>
    <p:sldId id="308" r:id="rId42"/>
    <p:sldId id="337" r:id="rId43"/>
    <p:sldId id="338" r:id="rId44"/>
    <p:sldId id="307" r:id="rId45"/>
    <p:sldId id="335" r:id="rId46"/>
    <p:sldId id="325" r:id="rId47"/>
  </p:sldIdLst>
  <p:sldSz cx="9144000" cy="5143500" type="screen16x9"/>
  <p:notesSz cx="6858000" cy="9144000"/>
  <p:embeddedFontLs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宋体" pitchFamily="2" charset="-122"/>
      <p:regular r:id="rId53"/>
    </p:embeddedFont>
    <p:embeddedFont>
      <p:font typeface="Arial-Rounded" charset="0"/>
      <p:regular r:id="rId54"/>
    </p:embeddedFont>
    <p:embeddedFont>
      <p:font typeface="HP001" charset="0"/>
      <p:regular r:id="rId55"/>
      <p:bold r:id="rId56"/>
    </p:embeddedFont>
  </p:embeddedFontLst>
  <p:custDataLst>
    <p:tags r:id="rId5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89293C27-06D2-442F-A694-0966E65ACEDD}">
          <p14:sldIdLst>
            <p14:sldId id="256"/>
            <p14:sldId id="314"/>
          </p14:sldIdLst>
        </p14:section>
        <p14:section name="Tiết 1" id="{694160BE-F2C5-4F1F-9227-A8A060926D5B}">
          <p14:sldIdLst>
            <p14:sldId id="297"/>
            <p14:sldId id="258"/>
            <p14:sldId id="301"/>
            <p14:sldId id="266"/>
            <p14:sldId id="276"/>
            <p14:sldId id="313"/>
            <p14:sldId id="277"/>
            <p14:sldId id="330"/>
            <p14:sldId id="318"/>
            <p14:sldId id="278"/>
            <p14:sldId id="290"/>
            <p14:sldId id="291"/>
            <p14:sldId id="292"/>
            <p14:sldId id="322"/>
            <p14:sldId id="293"/>
            <p14:sldId id="294"/>
            <p14:sldId id="303"/>
            <p14:sldId id="295"/>
            <p14:sldId id="306"/>
            <p14:sldId id="305"/>
            <p14:sldId id="310"/>
            <p14:sldId id="311"/>
            <p14:sldId id="328"/>
            <p14:sldId id="324"/>
          </p14:sldIdLst>
        </p14:section>
        <p14:section name="Tiết 2" id="{47239A1A-9B72-4DA5-96A7-F8786F163078}">
          <p14:sldIdLst>
            <p14:sldId id="298"/>
            <p14:sldId id="267"/>
            <p14:sldId id="336"/>
            <p14:sldId id="279"/>
            <p14:sldId id="299"/>
            <p14:sldId id="269"/>
            <p14:sldId id="340"/>
            <p14:sldId id="282"/>
            <p14:sldId id="270"/>
            <p14:sldId id="296"/>
            <p14:sldId id="271"/>
            <p14:sldId id="308"/>
            <p14:sldId id="337"/>
            <p14:sldId id="338"/>
            <p14:sldId id="339"/>
            <p14:sldId id="307"/>
            <p14:sldId id="335"/>
            <p14:sldId id="325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9250B"/>
    <a:srgbClr val="F14420"/>
    <a:srgbClr val="04D3FC"/>
    <a:srgbClr val="4CA420"/>
    <a:srgbClr val="679C31"/>
    <a:srgbClr val="920000"/>
    <a:srgbClr val="F56636"/>
    <a:srgbClr val="EF2A19"/>
    <a:srgbClr val="FF6600"/>
    <a:srgbClr val="8CB82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561" autoAdjust="0"/>
    <p:restoredTop sz="94660"/>
  </p:normalViewPr>
  <p:slideViewPr>
    <p:cSldViewPr snapToGrid="0">
      <p:cViewPr>
        <p:scale>
          <a:sx n="102" d="100"/>
          <a:sy n="102" d="100"/>
        </p:scale>
        <p:origin x="-64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6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972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102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6072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52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8166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2988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566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6438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0337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3485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0514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591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9747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0194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69956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8066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971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microsoft.com/office/2007/relationships/media" Target="../media/media4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microsoft.com/office/2007/relationships/media" Target="../media/media5.mp3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9717" y="2756237"/>
            <a:ext cx="4890519" cy="714198"/>
            <a:chOff x="2263674" y="2700664"/>
            <a:chExt cx="4890519" cy="7141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3674" y="271944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196" y="27006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596957"/>
            <a:ext cx="1656860" cy="936524"/>
            <a:chOff x="3295926" y="1801871"/>
            <a:chExt cx="1656860" cy="936524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15939" y="180187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31829" y="18049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9853" y="541176"/>
            <a:ext cx="20340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 smtClean="0"/>
              <a:t>Đọc</a:t>
            </a:r>
            <a:r>
              <a:rPr lang="en-US" sz="3400" dirty="0" smtClean="0"/>
              <a:t> </a:t>
            </a:r>
            <a:r>
              <a:rPr lang="en-US" sz="3400" dirty="0" err="1" smtClean="0"/>
              <a:t>từ</a:t>
            </a:r>
            <a:r>
              <a:rPr lang="en-US" sz="3400" dirty="0" smtClean="0"/>
              <a:t> </a:t>
            </a:r>
            <a:endParaRPr lang="en-US" sz="3400" dirty="0"/>
          </a:p>
        </p:txBody>
      </p:sp>
      <p:sp>
        <p:nvSpPr>
          <p:cNvPr id="3" name="TextBox 2"/>
          <p:cNvSpPr txBox="1"/>
          <p:nvPr/>
        </p:nvSpPr>
        <p:spPr>
          <a:xfrm>
            <a:off x="1530220" y="1240933"/>
            <a:ext cx="56332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 smtClean="0"/>
              <a:t>Lên</a:t>
            </a:r>
            <a:r>
              <a:rPr lang="en-US" sz="3400" dirty="0" smtClean="0"/>
              <a:t> </a:t>
            </a:r>
            <a:r>
              <a:rPr lang="en-US" sz="3400" dirty="0" err="1" smtClean="0"/>
              <a:t>nương</a:t>
            </a:r>
            <a:r>
              <a:rPr lang="en-US" sz="3400" dirty="0" smtClean="0"/>
              <a:t>, </a:t>
            </a:r>
            <a:r>
              <a:rPr lang="en-US" sz="3400" dirty="0" err="1" smtClean="0"/>
              <a:t>nằm</a:t>
            </a:r>
            <a:r>
              <a:rPr lang="en-US" sz="3400" dirty="0" smtClean="0"/>
              <a:t> </a:t>
            </a:r>
            <a:r>
              <a:rPr lang="en-US" sz="3400" dirty="0" err="1" smtClean="0"/>
              <a:t>lặng</a:t>
            </a:r>
            <a:r>
              <a:rPr lang="en-US" sz="3400" dirty="0" smtClean="0"/>
              <a:t>, </a:t>
            </a:r>
            <a:r>
              <a:rPr lang="en-US" sz="3400" dirty="0" err="1" smtClean="0"/>
              <a:t>râm</a:t>
            </a:r>
            <a:r>
              <a:rPr lang="en-US" sz="3400" dirty="0" smtClean="0"/>
              <a:t> </a:t>
            </a:r>
            <a:r>
              <a:rPr lang="en-US" sz="3400" dirty="0" err="1" smtClean="0"/>
              <a:t>mát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xmlns="" val="359364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44055" y="-175807"/>
            <a:ext cx="4431156" cy="258794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28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28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</a:t>
            </a:r>
            <a:endParaRPr lang="zh-CN" altLang="en-US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00906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28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00906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be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endParaRPr lang="en-US" altLang="zh-CN" sz="28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hay.</a:t>
            </a:r>
            <a:endParaRPr lang="zh-CN" altLang="en-US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3813557" y="647288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539576" y="983357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891948" y="144208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3439777" y="1893068"/>
            <a:ext cx="219631" cy="350132"/>
            <a:chOff x="3561080" y="1949054"/>
            <a:chExt cx="219631" cy="350132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/>
        </p:nvCxnSpPr>
        <p:spPr>
          <a:xfrm flipV="1">
            <a:off x="3572782" y="2925754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3970339" y="3385953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073690" y="3847333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808635" y="1503414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517774" y="190713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659483" y="2352855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3251412" y="4221335"/>
            <a:ext cx="219631" cy="350132"/>
            <a:chOff x="3561080" y="1949054"/>
            <a:chExt cx="219631" cy="350132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298143" y="2730500"/>
            <a:ext cx="219631" cy="350132"/>
            <a:chOff x="3561080" y="1949054"/>
            <a:chExt cx="219631" cy="35013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104015" y="3801185"/>
            <a:ext cx="2898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Đọc</a:t>
            </a:r>
            <a:r>
              <a:rPr lang="en-US" sz="2000" dirty="0" smtClean="0"/>
              <a:t> </a:t>
            </a:r>
            <a:r>
              <a:rPr lang="en-US" sz="2000" dirty="0" err="1" smtClean="0"/>
              <a:t>từng</a:t>
            </a:r>
            <a:r>
              <a:rPr lang="en-US" sz="2000" dirty="0" smtClean="0"/>
              <a:t> </a:t>
            </a:r>
            <a:r>
              <a:rPr lang="en-US" sz="2000" dirty="0" err="1" smtClean="0"/>
              <a:t>dòng</a:t>
            </a:r>
            <a:r>
              <a:rPr lang="en-US" sz="2000" dirty="0" smtClean="0"/>
              <a:t> </a:t>
            </a:r>
            <a:r>
              <a:rPr lang="en-US" sz="2000" dirty="0" err="1" smtClean="0"/>
              <a:t>thơ</a:t>
            </a:r>
            <a:r>
              <a:rPr lang="en-US" sz="2000" dirty="0" smtClean="0"/>
              <a:t> </a:t>
            </a:r>
            <a:r>
              <a:rPr lang="en-US" sz="2000" dirty="0" err="1" smtClean="0"/>
              <a:t>lần</a:t>
            </a:r>
            <a:r>
              <a:rPr lang="en-US" sz="2000" dirty="0" smtClean="0"/>
              <a:t> 2 :</a:t>
            </a:r>
            <a:endParaRPr lang="en-US" sz="2000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763933" y="631653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921763" y="1053676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749911" y="1442089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361953" y="1882889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590423" y="2950779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844869" y="3369764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075659" y="3822125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073702" y="4186690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79126" y="4130874"/>
            <a:ext cx="28449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Ngắt</a:t>
            </a:r>
            <a:r>
              <a:rPr lang="en-US" sz="2000" dirty="0" smtClean="0"/>
              <a:t>, </a:t>
            </a:r>
            <a:r>
              <a:rPr lang="en-US" sz="2000" dirty="0" err="1" smtClean="0"/>
              <a:t>nghỉ</a:t>
            </a:r>
            <a:r>
              <a:rPr lang="en-US" sz="2000" dirty="0" smtClean="0"/>
              <a:t> </a:t>
            </a:r>
            <a:r>
              <a:rPr lang="en-US" sz="2000" dirty="0" err="1" smtClean="0"/>
              <a:t>đúng</a:t>
            </a:r>
            <a:r>
              <a:rPr lang="en-US" sz="2000" dirty="0" smtClean="0"/>
              <a:t> </a:t>
            </a:r>
            <a:r>
              <a:rPr lang="en-US" sz="2000" dirty="0" err="1" smtClean="0"/>
              <a:t>nhịp</a:t>
            </a:r>
            <a:r>
              <a:rPr lang="en-US" sz="2000" dirty="0" smtClean="0"/>
              <a:t> </a:t>
            </a:r>
            <a:r>
              <a:rPr lang="en-US" sz="2000" dirty="0" err="1" smtClean="0"/>
              <a:t>thơ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23462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81244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719" y="2764863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176920"/>
            <a:ext cx="4745703" cy="258794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28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28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00906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solidFill>
                <a:srgbClr val="A9250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2800" dirty="0" smtClean="0">
              <a:solidFill>
                <a:srgbClr val="A9250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solidFill>
                  <a:srgbClr val="A9250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2800" dirty="0">
              <a:solidFill>
                <a:srgbClr val="A9250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00906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hay.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597904" y="115901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007774" y="212170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77577" y="2268004"/>
            <a:ext cx="1225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83442" y="3396343"/>
            <a:ext cx="30251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/>
              <a:t>Đọc</a:t>
            </a:r>
            <a:r>
              <a:rPr lang="en-US" sz="3000" dirty="0" smtClean="0"/>
              <a:t> </a:t>
            </a:r>
            <a:r>
              <a:rPr lang="en-US" sz="3000" dirty="0" err="1" smtClean="0"/>
              <a:t>từng</a:t>
            </a:r>
            <a:r>
              <a:rPr lang="en-US" sz="3000" dirty="0" smtClean="0"/>
              <a:t> </a:t>
            </a:r>
            <a:r>
              <a:rPr lang="en-US" sz="3000" dirty="0" err="1" smtClean="0"/>
              <a:t>khổ</a:t>
            </a:r>
            <a:r>
              <a:rPr lang="en-US" sz="3000" dirty="0" smtClean="0"/>
              <a:t> </a:t>
            </a:r>
            <a:r>
              <a:rPr lang="en-US" sz="3000" dirty="0" err="1" smtClean="0"/>
              <a:t>thơ</a:t>
            </a:r>
            <a:r>
              <a:rPr lang="en-US" sz="3000" dirty="0" smtClean="0"/>
              <a:t>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xmlns="" val="202176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  <p:bldP spid="6" grpId="0" animBg="1"/>
      <p:bldP spid="1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0708" r="371" b="43932"/>
          <a:stretch/>
        </p:blipFill>
        <p:spPr>
          <a:xfrm>
            <a:off x="117984" y="-10160"/>
            <a:ext cx="5202945" cy="2794000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71948" y="2960194"/>
            <a:ext cx="6272232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vùng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471" y="60960"/>
            <a:ext cx="8318089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993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00">
        <p14:reveal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khẽ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3852" y="-1"/>
            <a:ext cx="6802961" cy="3826665"/>
          </a:xfrm>
          <a:prstGeom prst="rect">
            <a:avLst/>
          </a:prstGeom>
        </p:spPr>
      </p:pic>
      <p:pic>
        <p:nvPicPr>
          <p:cNvPr id="5" name="TiengSuoiChay-V.A-381773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01213" y="273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821522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58573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49267" y="279842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22214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19224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31487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hay.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587748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503436" y="228224"/>
            <a:ext cx="2407299" cy="732009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 (2p)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52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637061" y="1369535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771160" y="70878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769981" y="228224"/>
            <a:ext cx="1889760" cy="732009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76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0" t="61921" r="12746" b="7554"/>
          <a:stretch/>
        </p:blipFill>
        <p:spPr>
          <a:xfrm>
            <a:off x="0" y="13193"/>
            <a:ext cx="9052560" cy="51303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6518" y="4058816"/>
            <a:ext cx="296262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loud Callout 4"/>
          <p:cNvSpPr/>
          <p:nvPr/>
        </p:nvSpPr>
        <p:spPr>
          <a:xfrm>
            <a:off x="6769981" y="228225"/>
            <a:ext cx="1889760" cy="499564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07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99104" y="164734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295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9"/>
          <p:cNvSpPr txBox="1"/>
          <p:nvPr/>
        </p:nvSpPr>
        <p:spPr>
          <a:xfrm>
            <a:off x="317240" y="167589"/>
            <a:ext cx="84255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5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95534" y="629598"/>
            <a:ext cx="2715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02694" y="563453"/>
            <a:ext cx="2432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2412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44444E-6 4.5679E-6 L 4.44444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5065811"/>
              </p:ext>
            </p:extLst>
          </p:nvPr>
        </p:nvGraphicFramePr>
        <p:xfrm>
          <a:off x="3040063" y="2174034"/>
          <a:ext cx="3062287" cy="616792"/>
        </p:xfrm>
        <a:graphic>
          <a:graphicData uri="http://schemas.openxmlformats.org/presentationml/2006/ole">
            <p:oleObj spid="_x0000_s4146" name="Packager Shell Object" showAsIcon="1" r:id="rId3" imgW="3061800" imgH="44028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5210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0" t="61921" r="12746" b="7554"/>
          <a:stretch/>
        </p:blipFill>
        <p:spPr>
          <a:xfrm>
            <a:off x="0" y="438539"/>
            <a:ext cx="9052560" cy="470192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169920" y="1194036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169920" y="2246321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66518" y="4058816"/>
            <a:ext cx="296262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文本框 109"/>
          <p:cNvSpPr txBox="1"/>
          <p:nvPr/>
        </p:nvSpPr>
        <p:spPr>
          <a:xfrm>
            <a:off x="317240" y="10161"/>
            <a:ext cx="84255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5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95534" y="438539"/>
            <a:ext cx="2715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02694" y="372394"/>
            <a:ext cx="2432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1385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9"/>
          <p:cNvSpPr txBox="1"/>
          <p:nvPr/>
        </p:nvSpPr>
        <p:spPr>
          <a:xfrm>
            <a:off x="317240" y="167589"/>
            <a:ext cx="8425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75623" y="1492883"/>
            <a:ext cx="2267339" cy="914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</a:t>
            </a:r>
            <a:r>
              <a:rPr lang="en-US" sz="3000" dirty="0" err="1" smtClean="0">
                <a:solidFill>
                  <a:srgbClr val="FF0000"/>
                </a:solidFill>
              </a:rPr>
              <a:t>rường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48626" y="1421339"/>
            <a:ext cx="2267339" cy="914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</a:rPr>
              <a:t>nương</a:t>
            </a:r>
            <a:endParaRPr lang="en-US" sz="3000" dirty="0">
              <a:solidFill>
                <a:srgbClr val="FF0000"/>
              </a:solidFill>
            </a:endParaRPr>
          </a:p>
        </p:txBody>
      </p:sp>
      <p:cxnSp>
        <p:nvCxnSpPr>
          <p:cNvPr id="8" name="Curved Connector 7"/>
          <p:cNvCxnSpPr>
            <a:stCxn id="5" idx="6"/>
            <a:endCxn id="6" idx="2"/>
          </p:cNvCxnSpPr>
          <p:nvPr/>
        </p:nvCxnSpPr>
        <p:spPr>
          <a:xfrm flipV="1">
            <a:off x="3442962" y="1878539"/>
            <a:ext cx="805664" cy="71544"/>
          </a:xfrm>
          <a:prstGeom prst="curved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686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0" t="61921" r="12746" b="7554"/>
          <a:stretch/>
        </p:blipFill>
        <p:spPr>
          <a:xfrm>
            <a:off x="0" y="10160"/>
            <a:ext cx="9052560" cy="51303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169920" y="89462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169920" y="202238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01961" y="3362415"/>
            <a:ext cx="363794" cy="1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45417" y="4490175"/>
            <a:ext cx="398863" cy="0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141110" y="1715294"/>
            <a:ext cx="631231" cy="535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49730" y="2812026"/>
            <a:ext cx="684981" cy="15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66518" y="4058816"/>
            <a:ext cx="296262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8229600" y="2217977"/>
            <a:ext cx="3638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991814" y="3334824"/>
            <a:ext cx="3638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2561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9"/>
          <p:cNvSpPr txBox="1"/>
          <p:nvPr/>
        </p:nvSpPr>
        <p:spPr>
          <a:xfrm>
            <a:off x="317240" y="167589"/>
            <a:ext cx="84255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5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25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00592" y="1259570"/>
            <a:ext cx="2267339" cy="914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</a:t>
            </a:r>
            <a:r>
              <a:rPr lang="en-US" sz="3000" dirty="0" err="1" smtClean="0">
                <a:solidFill>
                  <a:srgbClr val="FF0000"/>
                </a:solidFill>
              </a:rPr>
              <a:t>rường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73595" y="1188026"/>
            <a:ext cx="2267339" cy="914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</a:rPr>
              <a:t>nương</a:t>
            </a:r>
            <a:endParaRPr lang="en-US" sz="3000" dirty="0">
              <a:solidFill>
                <a:srgbClr val="FF0000"/>
              </a:solidFill>
            </a:endParaRPr>
          </a:p>
        </p:txBody>
      </p:sp>
      <p:cxnSp>
        <p:nvCxnSpPr>
          <p:cNvPr id="8" name="Curved Connector 7"/>
          <p:cNvCxnSpPr>
            <a:stCxn id="5" idx="6"/>
            <a:endCxn id="6" idx="2"/>
          </p:cNvCxnSpPr>
          <p:nvPr/>
        </p:nvCxnSpPr>
        <p:spPr>
          <a:xfrm flipV="1">
            <a:off x="3467931" y="1645226"/>
            <a:ext cx="805664" cy="71544"/>
          </a:xfrm>
          <a:prstGeom prst="curved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352992" y="2233098"/>
            <a:ext cx="2267339" cy="914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</a:rPr>
              <a:t>bé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425995" y="2161554"/>
            <a:ext cx="2267339" cy="914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</a:rPr>
              <a:t>trẻ</a:t>
            </a:r>
            <a:endParaRPr lang="en-US" sz="3000" dirty="0">
              <a:solidFill>
                <a:srgbClr val="FF0000"/>
              </a:solidFill>
            </a:endParaRPr>
          </a:p>
        </p:txBody>
      </p:sp>
      <p:cxnSp>
        <p:nvCxnSpPr>
          <p:cNvPr id="10" name="Curved Connector 9"/>
          <p:cNvCxnSpPr>
            <a:stCxn id="7" idx="6"/>
            <a:endCxn id="9" idx="2"/>
          </p:cNvCxnSpPr>
          <p:nvPr/>
        </p:nvCxnSpPr>
        <p:spPr>
          <a:xfrm flipV="1">
            <a:off x="3620331" y="2618754"/>
            <a:ext cx="805664" cy="71544"/>
          </a:xfrm>
          <a:prstGeom prst="curved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352992" y="3194191"/>
            <a:ext cx="2267339" cy="914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v</a:t>
            </a:r>
            <a:r>
              <a:rPr lang="en-US" sz="3000" dirty="0" err="1" smtClean="0">
                <a:solidFill>
                  <a:srgbClr val="FF0000"/>
                </a:solidFill>
              </a:rPr>
              <a:t>ắng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25995" y="3122647"/>
            <a:ext cx="2267339" cy="914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n</a:t>
            </a:r>
            <a:r>
              <a:rPr lang="en-US" sz="3000" dirty="0" err="1" smtClean="0">
                <a:solidFill>
                  <a:srgbClr val="FF0000"/>
                </a:solidFill>
              </a:rPr>
              <a:t>ắng</a:t>
            </a:r>
            <a:endParaRPr lang="en-US" sz="3000" dirty="0">
              <a:solidFill>
                <a:srgbClr val="FF0000"/>
              </a:solidFill>
            </a:endParaRPr>
          </a:p>
        </p:txBody>
      </p:sp>
      <p:cxnSp>
        <p:nvCxnSpPr>
          <p:cNvPr id="13" name="Curved Connector 12"/>
          <p:cNvCxnSpPr>
            <a:stCxn id="11" idx="6"/>
            <a:endCxn id="12" idx="2"/>
          </p:cNvCxnSpPr>
          <p:nvPr/>
        </p:nvCxnSpPr>
        <p:spPr>
          <a:xfrm flipV="1">
            <a:off x="3620331" y="3579847"/>
            <a:ext cx="805664" cy="71544"/>
          </a:xfrm>
          <a:prstGeom prst="curved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505392" y="4167719"/>
            <a:ext cx="2267339" cy="914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</a:rPr>
              <a:t>thì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78395" y="4096175"/>
            <a:ext cx="2267339" cy="914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</a:rPr>
              <a:t>đi</a:t>
            </a:r>
            <a:endParaRPr lang="en-US" sz="3000" dirty="0">
              <a:solidFill>
                <a:srgbClr val="FF0000"/>
              </a:solidFill>
            </a:endParaRPr>
          </a:p>
        </p:txBody>
      </p:sp>
      <p:cxnSp>
        <p:nvCxnSpPr>
          <p:cNvPr id="16" name="Curved Connector 15"/>
          <p:cNvCxnSpPr>
            <a:stCxn id="14" idx="6"/>
            <a:endCxn id="15" idx="2"/>
          </p:cNvCxnSpPr>
          <p:nvPr/>
        </p:nvCxnSpPr>
        <p:spPr>
          <a:xfrm flipV="1">
            <a:off x="3772731" y="4553375"/>
            <a:ext cx="805664" cy="71544"/>
          </a:xfrm>
          <a:prstGeom prst="curved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531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9"/>
          <p:cNvSpPr txBox="1"/>
          <p:nvPr/>
        </p:nvSpPr>
        <p:spPr>
          <a:xfrm>
            <a:off x="317240" y="400864"/>
            <a:ext cx="842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zh-CN" altLang="en-US" sz="28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788" y="1156989"/>
            <a:ext cx="1470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t</a:t>
            </a:r>
            <a:r>
              <a:rPr lang="en-US" sz="3200" dirty="0" err="1" smtClean="0"/>
              <a:t>rường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749554" y="1757277"/>
            <a:ext cx="715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bé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817975" y="2273586"/>
            <a:ext cx="1082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v</a:t>
            </a:r>
            <a:r>
              <a:rPr lang="en-US" sz="3200" dirty="0" err="1" smtClean="0"/>
              <a:t>ắng</a:t>
            </a:r>
            <a:r>
              <a:rPr lang="en-US" sz="3200" dirty="0" smtClean="0"/>
              <a:t>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05042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0" t="61921" r="12746" b="7554"/>
          <a:stretch/>
        </p:blipFill>
        <p:spPr>
          <a:xfrm>
            <a:off x="0" y="10160"/>
            <a:ext cx="9052560" cy="51303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6518" y="4058816"/>
            <a:ext cx="296262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429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26" b="44127"/>
          <a:stretch/>
        </p:blipFill>
        <p:spPr>
          <a:xfrm>
            <a:off x="326576" y="335902"/>
            <a:ext cx="8108297" cy="4611746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" name="TextBox 2"/>
          <p:cNvSpPr txBox="1"/>
          <p:nvPr/>
        </p:nvSpPr>
        <p:spPr>
          <a:xfrm>
            <a:off x="1334278" y="270590"/>
            <a:ext cx="4795934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xmlns="" val="255313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944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568627" y="1129298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07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9"/>
          <p:cNvSpPr txBox="1"/>
          <p:nvPr/>
        </p:nvSpPr>
        <p:spPr>
          <a:xfrm>
            <a:off x="414059" y="273107"/>
            <a:ext cx="3314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3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3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14059" y="1001237"/>
            <a:ext cx="5297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00806" y="1394112"/>
            <a:ext cx="4536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00806" y="1892241"/>
            <a:ext cx="4391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57128" y="703451"/>
            <a:ext cx="2220554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9528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517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4973" y="2743179"/>
            <a:ext cx="5297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84973" y="3353540"/>
            <a:ext cx="4536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84973" y="3851669"/>
            <a:ext cx="4391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7655" r="-8497" b="45086"/>
          <a:stretch/>
        </p:blipFill>
        <p:spPr>
          <a:xfrm>
            <a:off x="6573078" y="2438399"/>
            <a:ext cx="2724715" cy="2504661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4100" y="4425321"/>
            <a:ext cx="5779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lang="en-US" altLang="zh-C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cản</a:t>
            </a:r>
            <a:r>
              <a:rPr lang="vi-VN" altLang="zh-C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 vật ở ngôi trường ở trong </a:t>
            </a:r>
            <a:r>
              <a:rPr lang="vi-VN" altLang="zh-CN" sz="2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</a:t>
            </a:r>
            <a:endParaRPr lang="en-US" altLang="zh-CN" sz="200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r>
              <a:rPr lang="vi-VN" altLang="zh-CN" sz="2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 </a:t>
            </a:r>
            <a:r>
              <a:rPr lang="vi-VN" altLang="zh-C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ngôi trường </a:t>
            </a:r>
            <a:r>
              <a:rPr lang="en-US" altLang="zh-CN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chúng</a:t>
            </a:r>
            <a:r>
              <a:rPr lang="vi-VN" altLang="zh-C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 có giống nhau không? </a:t>
            </a:r>
            <a:endParaRPr lang="zh-CN" alt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1254" y="2849423"/>
            <a:ext cx="673045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90550" y="3318582"/>
            <a:ext cx="513577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rrungwf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zh-CN" altLang="en-US" sz="2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45233" y="3753650"/>
            <a:ext cx="627546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đòi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thì,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xòa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0" t="61921" r="12746" b="7554"/>
          <a:stretch/>
        </p:blipFill>
        <p:spPr>
          <a:xfrm>
            <a:off x="245233" y="-197799"/>
            <a:ext cx="9052560" cy="2981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38531" y="1866030"/>
            <a:ext cx="332650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023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1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0" t="61921" r="12746" b="7554"/>
          <a:stretch/>
        </p:blipFill>
        <p:spPr>
          <a:xfrm>
            <a:off x="5539" y="553499"/>
            <a:ext cx="9052560" cy="2897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7755" y="3864077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Đọc lại toàn bài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="" val="364703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98757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9715" y="587829"/>
            <a:ext cx="67460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5. </a:t>
            </a:r>
            <a:r>
              <a:rPr lang="en-US" sz="3500" dirty="0" err="1" smtClean="0"/>
              <a:t>Học</a:t>
            </a:r>
            <a:r>
              <a:rPr lang="en-US" sz="3500" dirty="0" smtClean="0"/>
              <a:t> </a:t>
            </a:r>
            <a:r>
              <a:rPr lang="en-US" sz="3500" dirty="0" err="1" smtClean="0"/>
              <a:t>thuộc</a:t>
            </a:r>
            <a:r>
              <a:rPr lang="en-US" sz="3500" dirty="0" smtClean="0"/>
              <a:t> </a:t>
            </a:r>
            <a:r>
              <a:rPr lang="en-US" sz="3500" dirty="0" err="1" smtClean="0"/>
              <a:t>lòng</a:t>
            </a:r>
            <a:r>
              <a:rPr lang="en-US" sz="3500" dirty="0" smtClean="0"/>
              <a:t> </a:t>
            </a:r>
            <a:r>
              <a:rPr lang="en-US" sz="3500" dirty="0" err="1" smtClean="0"/>
              <a:t>hai</a:t>
            </a:r>
            <a:r>
              <a:rPr lang="en-US" sz="3500" dirty="0" smtClean="0"/>
              <a:t> </a:t>
            </a:r>
            <a:r>
              <a:rPr lang="en-US" sz="3500" dirty="0" err="1" smtClean="0"/>
              <a:t>khổ</a:t>
            </a:r>
            <a:r>
              <a:rPr lang="en-US" sz="3500" dirty="0" smtClean="0"/>
              <a:t> </a:t>
            </a:r>
            <a:r>
              <a:rPr lang="en-US" sz="3500" dirty="0" err="1" smtClean="0"/>
              <a:t>thơ</a:t>
            </a:r>
            <a:r>
              <a:rPr lang="en-US" sz="3500" dirty="0" smtClean="0"/>
              <a:t> </a:t>
            </a:r>
            <a:r>
              <a:rPr lang="en-US" sz="3500" dirty="0" err="1" smtClean="0"/>
              <a:t>đầu</a:t>
            </a:r>
            <a:r>
              <a:rPr lang="en-US" sz="3500" dirty="0" smtClean="0"/>
              <a:t>. </a:t>
            </a:r>
            <a:endParaRPr lang="en-US" sz="35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455707" y="1113997"/>
            <a:ext cx="5794179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4507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9" y="-64857"/>
            <a:ext cx="4745703" cy="11918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389" y="2425700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e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  .......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8" y="90574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7" y="132027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6" y="1742527"/>
            <a:ext cx="4457997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........................tới lớp.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2871288"/>
            <a:ext cx="27126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717211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271623"/>
            <a:ext cx="30682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142800" y="482747"/>
            <a:ext cx="21187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553647" y="914303"/>
            <a:ext cx="13376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38227" y="1320275"/>
            <a:ext cx="1956174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14786" y="1677337"/>
            <a:ext cx="244125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 mình em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47761" y="2423832"/>
            <a:ext cx="1420046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be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22175" y="2898561"/>
            <a:ext cx="554668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...........................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69168" y="3274839"/>
            <a:ext cx="171184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60134" y="3746746"/>
            <a:ext cx="2753616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8203" y="3809038"/>
            <a:ext cx="8611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vi-VN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xmlns="" val="339883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10981" y="1905961"/>
            <a:ext cx="2790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thầy cô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13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44444E-6 6.17284E-7 L -4.44444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0_20200511112920_32co-va-me-la-hai-co-gi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294120" y="39839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50371" r="2038" b="17827"/>
          <a:stretch/>
        </p:blipFill>
        <p:spPr>
          <a:xfrm>
            <a:off x="-3" y="617937"/>
            <a:ext cx="6685935" cy="3366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4981" y="743203"/>
            <a:ext cx="3335020" cy="2607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49898243"/>
              </p:ext>
            </p:extLst>
          </p:nvPr>
        </p:nvGraphicFramePr>
        <p:xfrm>
          <a:off x="1446834" y="3602990"/>
          <a:ext cx="4525963" cy="685800"/>
        </p:xfrm>
        <a:graphic>
          <a:graphicData uri="http://schemas.openxmlformats.org/presentationml/2006/ole">
            <p:oleObj spid="_x0000_s3132" name="Packager Shell Object" showAsIcon="1" r:id="rId8" imgW="4525560" imgH="685440" progId="Package">
              <p:embed/>
            </p:oleObj>
          </a:graphicData>
        </a:graphic>
      </p:graphicFrame>
      <p:sp>
        <p:nvSpPr>
          <p:cNvPr id="6" name="文本框 109"/>
          <p:cNvSpPr txBox="1"/>
          <p:nvPr/>
        </p:nvSpPr>
        <p:spPr>
          <a:xfrm>
            <a:off x="83749" y="111237"/>
            <a:ext cx="620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vi-VN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thầy cô</a:t>
            </a:r>
            <a:endParaRPr lang="zh-CN" altLang="en-US" sz="28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391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1000">
        <p:circle/>
      </p:transition>
    </mc:Choice>
    <mc:Fallback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44444E-6 6.17284E-7 L -4.44444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3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69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7037" y="1082351"/>
            <a:ext cx="652480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/>
              <a:t>Qua </a:t>
            </a:r>
            <a:r>
              <a:rPr lang="en-US" sz="3500" dirty="0" err="1" smtClean="0"/>
              <a:t>bài</a:t>
            </a:r>
            <a:r>
              <a:rPr lang="en-US" sz="3500" dirty="0" smtClean="0"/>
              <a:t> </a:t>
            </a:r>
            <a:r>
              <a:rPr lang="en-US" sz="3500" dirty="0" err="1" smtClean="0"/>
              <a:t>học</a:t>
            </a:r>
            <a:r>
              <a:rPr lang="en-US" sz="3500" dirty="0" smtClean="0"/>
              <a:t> con </a:t>
            </a:r>
            <a:r>
              <a:rPr lang="en-US" sz="3500" dirty="0" err="1" smtClean="0"/>
              <a:t>biết</a:t>
            </a:r>
            <a:r>
              <a:rPr lang="en-US" sz="3500" dirty="0" smtClean="0"/>
              <a:t> </a:t>
            </a:r>
            <a:r>
              <a:rPr lang="en-US" sz="3500" dirty="0" err="1" smtClean="0"/>
              <a:t>thêm</a:t>
            </a:r>
            <a:r>
              <a:rPr lang="en-US" sz="3500" dirty="0" smtClean="0"/>
              <a:t> </a:t>
            </a:r>
            <a:r>
              <a:rPr lang="en-US" sz="3500" dirty="0" err="1" smtClean="0"/>
              <a:t>điều</a:t>
            </a:r>
            <a:r>
              <a:rPr lang="en-US" sz="3500" dirty="0" smtClean="0"/>
              <a:t> </a:t>
            </a:r>
            <a:r>
              <a:rPr lang="en-US" sz="3500" dirty="0" err="1" smtClean="0"/>
              <a:t>gì</a:t>
            </a:r>
            <a:r>
              <a:rPr lang="en-US" sz="3500" dirty="0" smtClean="0"/>
              <a:t>?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xmlns="" val="382891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50" y="326571"/>
            <a:ext cx="9735670" cy="5592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107" y="1026361"/>
            <a:ext cx="67034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 smtClean="0"/>
              <a:t>Tiêu</a:t>
            </a:r>
            <a:r>
              <a:rPr lang="en-US" sz="3400" dirty="0" smtClean="0"/>
              <a:t> </a:t>
            </a:r>
            <a:r>
              <a:rPr lang="en-US" sz="3400" dirty="0" err="1" smtClean="0"/>
              <a:t>chí</a:t>
            </a:r>
            <a:r>
              <a:rPr lang="en-US" sz="3400" dirty="0" smtClean="0"/>
              <a:t> </a:t>
            </a:r>
            <a:r>
              <a:rPr lang="en-US" sz="3400" dirty="0" err="1" smtClean="0"/>
              <a:t>khi</a:t>
            </a:r>
            <a:r>
              <a:rPr lang="en-US" sz="3400" dirty="0" smtClean="0"/>
              <a:t> </a:t>
            </a:r>
            <a:r>
              <a:rPr lang="en-US" sz="3400" dirty="0" err="1" smtClean="0"/>
              <a:t>viết</a:t>
            </a:r>
            <a:r>
              <a:rPr lang="en-US" sz="3400" dirty="0" smtClean="0"/>
              <a:t> :  </a:t>
            </a:r>
            <a:r>
              <a:rPr lang="en-US" sz="3400" dirty="0" err="1" smtClean="0"/>
              <a:t>Viết</a:t>
            </a:r>
            <a:r>
              <a:rPr lang="en-US" sz="3400" dirty="0" smtClean="0"/>
              <a:t> </a:t>
            </a:r>
            <a:r>
              <a:rPr lang="en-US" sz="3400" dirty="0" err="1" smtClean="0"/>
              <a:t>đúng</a:t>
            </a:r>
            <a:r>
              <a:rPr lang="en-US" sz="3400" dirty="0" smtClean="0"/>
              <a:t>, </a:t>
            </a:r>
            <a:r>
              <a:rPr lang="en-US" sz="3400" dirty="0" err="1" smtClean="0"/>
              <a:t>viết</a:t>
            </a:r>
            <a:r>
              <a:rPr lang="en-US" sz="3400" dirty="0" smtClean="0"/>
              <a:t> </a:t>
            </a:r>
            <a:r>
              <a:rPr lang="en-US" sz="3400" dirty="0" err="1" smtClean="0"/>
              <a:t>đẹp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xmlns="" val="28540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50" y="93300"/>
            <a:ext cx="9735670" cy="5825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5464" y="709146"/>
            <a:ext cx="28937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Tǟường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-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nương</a:t>
            </a:r>
            <a:endParaRPr lang="en-US" sz="30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5892" y="1328096"/>
            <a:ext cx="14606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Bé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–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trẻ</a:t>
            </a:r>
            <a:endParaRPr lang="en-US" sz="30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0334" y="1919053"/>
            <a:ext cx="36423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Vắng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–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nắng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;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thì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-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đi</a:t>
            </a:r>
            <a:endParaRPr lang="en-US" sz="3000" b="1" dirty="0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22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11" b="44127"/>
          <a:stretch/>
        </p:blipFill>
        <p:spPr>
          <a:xfrm>
            <a:off x="1393412" y="791608"/>
            <a:ext cx="6484496" cy="4156040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404510" y="3246380"/>
            <a:ext cx="321944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393418" y="928170"/>
            <a:ext cx="3243578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 smtClean="0"/>
          </a:p>
          <a:p>
            <a:pPr eaLnBrk="1" hangingPunct="1"/>
            <a:endParaRPr lang="en-US" altLang="en-US" sz="2400" b="1" dirty="0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36992" y="936918"/>
            <a:ext cx="3229519" cy="170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1 bài :Tôi đi học</a:t>
            </a:r>
            <a:endParaRPr lang="en-US" alt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2799160" y="73878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31751" name="Picture 20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4526" y="14289"/>
            <a:ext cx="878681" cy="9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1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0" y="1"/>
            <a:ext cx="857250" cy="92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60717" y="923666"/>
            <a:ext cx="3240913" cy="2018627"/>
            <a:chOff x="4569391" y="568223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568223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7564281"/>
              <a:ext cx="866775" cy="746126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2146" y="899440"/>
            <a:ext cx="3236578" cy="2008454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418207" y="2915613"/>
            <a:ext cx="3243581" cy="2150002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663781" y="2954582"/>
            <a:ext cx="3213632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650140" y="2955078"/>
            <a:ext cx="3240913" cy="2130750"/>
            <a:chOff x="4569391" y="6547894"/>
            <a:chExt cx="4572000" cy="4571999"/>
          </a:xfrm>
        </p:grpSpPr>
        <p:pic>
          <p:nvPicPr>
            <p:cNvPr id="32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6547894"/>
              <a:ext cx="4572000" cy="45719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40"/>
            <p:cNvSpPr>
              <a:spLocks noChangeArrowheads="1"/>
            </p:cNvSpPr>
            <p:nvPr/>
          </p:nvSpPr>
          <p:spPr bwMode="auto">
            <a:xfrm>
              <a:off x="6523286" y="8510544"/>
              <a:ext cx="866775" cy="746126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4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77478638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1746" grpId="0" animBg="1"/>
      <p:bldP spid="31747" grpId="0" animBg="1"/>
      <p:bldP spid="3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857" y="438502"/>
            <a:ext cx="67629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Qua </a:t>
            </a:r>
            <a:r>
              <a:rPr lang="en-US" sz="3000" dirty="0" err="1" smtClean="0"/>
              <a:t>bài</a:t>
            </a:r>
            <a:r>
              <a:rPr lang="en-US" sz="3000" dirty="0" smtClean="0"/>
              <a:t> </a:t>
            </a:r>
            <a:r>
              <a:rPr lang="en-US" sz="3000" dirty="0" err="1" smtClean="0"/>
              <a:t>đi</a:t>
            </a:r>
            <a:r>
              <a:rPr lang="en-US" sz="3000" dirty="0" smtClean="0"/>
              <a:t> </a:t>
            </a:r>
            <a:r>
              <a:rPr lang="en-US" sz="3000" dirty="0" err="1" smtClean="0"/>
              <a:t>học</a:t>
            </a:r>
            <a:r>
              <a:rPr lang="en-US" sz="3000" dirty="0" smtClean="0"/>
              <a:t> </a:t>
            </a:r>
            <a:r>
              <a:rPr lang="en-US" sz="3000" dirty="0" err="1" smtClean="0"/>
              <a:t>giúp</a:t>
            </a:r>
            <a:r>
              <a:rPr lang="en-US" sz="3000" dirty="0" smtClean="0"/>
              <a:t> con </a:t>
            </a:r>
            <a:r>
              <a:rPr lang="en-US" sz="3000" dirty="0" err="1" smtClean="0"/>
              <a:t>biết</a:t>
            </a:r>
            <a:r>
              <a:rPr lang="en-US" sz="3000" dirty="0" smtClean="0"/>
              <a:t> </a:t>
            </a:r>
            <a:r>
              <a:rPr lang="en-US" sz="3000" dirty="0" err="1" smtClean="0"/>
              <a:t>thêm</a:t>
            </a:r>
            <a:r>
              <a:rPr lang="en-US" sz="3000" dirty="0" smtClean="0"/>
              <a:t> </a:t>
            </a:r>
            <a:r>
              <a:rPr lang="en-US" sz="3000" dirty="0" err="1" smtClean="0"/>
              <a:t>điều</a:t>
            </a:r>
            <a:r>
              <a:rPr lang="en-US" sz="3000" dirty="0" smtClean="0"/>
              <a:t> </a:t>
            </a:r>
            <a:r>
              <a:rPr lang="en-US" sz="3000" dirty="0" err="1" smtClean="0"/>
              <a:t>gì</a:t>
            </a:r>
            <a:r>
              <a:rPr lang="en-US" sz="3000" dirty="0" smtClean="0"/>
              <a:t>?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105665" y="908156"/>
            <a:ext cx="8749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Qua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giúp</a:t>
            </a:r>
            <a:r>
              <a:rPr lang="en-US" sz="2800" dirty="0" smtClean="0">
                <a:solidFill>
                  <a:srgbClr val="FF0000"/>
                </a:solidFill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ngắt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nhịp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thơ</a:t>
            </a:r>
            <a:r>
              <a:rPr lang="en-US" sz="2800" dirty="0" smtClean="0">
                <a:solidFill>
                  <a:srgbClr val="FF0000"/>
                </a:solidFill>
              </a:rPr>
              <a:t> 5 </a:t>
            </a:r>
            <a:r>
              <a:rPr lang="en-US" sz="2800" dirty="0" err="1" smtClean="0">
                <a:solidFill>
                  <a:srgbClr val="FF0000"/>
                </a:solidFill>
              </a:rPr>
              <a:t>tiếng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692" y="1527106"/>
            <a:ext cx="78677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</a:rPr>
              <a:t>Biết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tìm</a:t>
            </a:r>
            <a:r>
              <a:rPr lang="en-US" sz="3000" dirty="0" smtClean="0">
                <a:solidFill>
                  <a:srgbClr val="FF0000"/>
                </a:solidFill>
              </a:rPr>
              <a:t> ở </a:t>
            </a:r>
            <a:r>
              <a:rPr lang="en-US" sz="3000" dirty="0" err="1" smtClean="0">
                <a:solidFill>
                  <a:srgbClr val="FF0000"/>
                </a:solidFill>
              </a:rPr>
              <a:t>cuối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dòng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thơ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tiếng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cùng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vần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với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nhau</a:t>
            </a:r>
            <a:r>
              <a:rPr lang="en-US" sz="3000" dirty="0"/>
              <a:t>.</a:t>
            </a:r>
            <a:endParaRPr lang="en-US" sz="3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73141" y="2062077"/>
            <a:ext cx="5238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</a:rPr>
              <a:t>Biết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bạn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nhỏ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phải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đi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học</a:t>
            </a:r>
            <a:r>
              <a:rPr lang="en-US" sz="3000" dirty="0" smtClean="0">
                <a:solidFill>
                  <a:srgbClr val="FF0000"/>
                </a:solidFill>
              </a:rPr>
              <a:t> 1 </a:t>
            </a:r>
            <a:r>
              <a:rPr lang="en-US" sz="3000" dirty="0" err="1" smtClean="0">
                <a:solidFill>
                  <a:srgbClr val="FF0000"/>
                </a:solidFill>
              </a:rPr>
              <a:t>mình</a:t>
            </a:r>
            <a:r>
              <a:rPr lang="en-US" sz="300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590" y="2550393"/>
            <a:ext cx="43536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</a:rPr>
              <a:t>Biết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trường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của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bạn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smtClean="0">
                <a:solidFill>
                  <a:srgbClr val="FF0000"/>
                </a:solidFill>
              </a:rPr>
              <a:t>be </a:t>
            </a:r>
            <a:r>
              <a:rPr lang="en-US" sz="3000" dirty="0" err="1" smtClean="0">
                <a:solidFill>
                  <a:srgbClr val="FF0000"/>
                </a:solidFill>
              </a:rPr>
              <a:t>bé</a:t>
            </a:r>
            <a:r>
              <a:rPr lang="en-US" sz="3000" dirty="0" smtClean="0">
                <a:solidFill>
                  <a:srgbClr val="FF0000"/>
                </a:solidFill>
              </a:rPr>
              <a:t>.</a:t>
            </a:r>
            <a:endParaRPr lang="en-US" sz="3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0018" y="3104026"/>
            <a:ext cx="61321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/>
              <a:t>Vậy</a:t>
            </a:r>
            <a:r>
              <a:rPr lang="en-US" sz="3000" dirty="0" smtClean="0"/>
              <a:t> </a:t>
            </a:r>
            <a:r>
              <a:rPr lang="en-US" sz="3000" dirty="0" err="1" smtClean="0"/>
              <a:t>trường</a:t>
            </a:r>
            <a:r>
              <a:rPr lang="en-US" sz="3000" dirty="0" smtClean="0"/>
              <a:t> </a:t>
            </a:r>
            <a:r>
              <a:rPr lang="en-US" sz="3000" dirty="0" err="1" smtClean="0"/>
              <a:t>học</a:t>
            </a:r>
            <a:r>
              <a:rPr lang="en-US" sz="3000" dirty="0" smtClean="0"/>
              <a:t> </a:t>
            </a:r>
            <a:r>
              <a:rPr lang="en-US" sz="3000" dirty="0" err="1" smtClean="0"/>
              <a:t>của</a:t>
            </a:r>
            <a:r>
              <a:rPr lang="en-US" sz="3000" dirty="0" smtClean="0"/>
              <a:t> con </a:t>
            </a:r>
            <a:r>
              <a:rPr lang="en-US" sz="3000" dirty="0" err="1" smtClean="0"/>
              <a:t>như</a:t>
            </a:r>
            <a:r>
              <a:rPr lang="en-US" sz="3000" dirty="0" smtClean="0"/>
              <a:t> </a:t>
            </a:r>
            <a:r>
              <a:rPr lang="en-US" sz="3000" dirty="0" err="1" smtClean="0"/>
              <a:t>thế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025" y="3564349"/>
            <a:ext cx="8538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Con </a:t>
            </a:r>
            <a:r>
              <a:rPr lang="en-US" sz="3000" dirty="0" err="1" smtClean="0"/>
              <a:t>phải</a:t>
            </a:r>
            <a:r>
              <a:rPr lang="en-US" sz="3000" dirty="0" smtClean="0"/>
              <a:t> </a:t>
            </a:r>
            <a:r>
              <a:rPr lang="en-US" sz="3000" dirty="0" err="1" smtClean="0"/>
              <a:t>làm</a:t>
            </a:r>
            <a:r>
              <a:rPr lang="en-US" sz="3000" dirty="0" smtClean="0"/>
              <a:t> </a:t>
            </a:r>
            <a:r>
              <a:rPr lang="en-US" sz="3000" dirty="0" err="1" smtClean="0"/>
              <a:t>gì</a:t>
            </a:r>
            <a:r>
              <a:rPr lang="en-US" sz="3000" dirty="0" smtClean="0"/>
              <a:t> </a:t>
            </a:r>
            <a:r>
              <a:rPr lang="en-US" sz="3000" dirty="0" err="1" smtClean="0"/>
              <a:t>đối</a:t>
            </a:r>
            <a:r>
              <a:rPr lang="en-US" sz="3000" dirty="0" smtClean="0"/>
              <a:t> </a:t>
            </a:r>
            <a:r>
              <a:rPr lang="en-US" sz="3000" dirty="0" err="1" smtClean="0"/>
              <a:t>với</a:t>
            </a:r>
            <a:r>
              <a:rPr lang="en-US" sz="3000" dirty="0" smtClean="0"/>
              <a:t> </a:t>
            </a:r>
            <a:r>
              <a:rPr lang="en-US" sz="3000" dirty="0" err="1" smtClean="0"/>
              <a:t>trường</a:t>
            </a:r>
            <a:r>
              <a:rPr lang="en-US" sz="3000" dirty="0" smtClean="0"/>
              <a:t> </a:t>
            </a:r>
            <a:r>
              <a:rPr lang="en-US" sz="3000" dirty="0" err="1" smtClean="0"/>
              <a:t>lớp</a:t>
            </a:r>
            <a:r>
              <a:rPr lang="en-US" sz="3000" dirty="0" smtClean="0"/>
              <a:t>, </a:t>
            </a:r>
            <a:r>
              <a:rPr lang="en-US" sz="3000" dirty="0" err="1" smtClean="0"/>
              <a:t>thầy</a:t>
            </a:r>
            <a:r>
              <a:rPr lang="en-US" sz="3000" dirty="0" smtClean="0"/>
              <a:t> </a:t>
            </a:r>
            <a:r>
              <a:rPr lang="en-US" sz="3000" dirty="0" err="1" smtClean="0"/>
              <a:t>cô</a:t>
            </a:r>
            <a:r>
              <a:rPr lang="en-US" sz="3000" dirty="0" smtClean="0"/>
              <a:t> </a:t>
            </a:r>
            <a:r>
              <a:rPr lang="en-US" sz="3000" dirty="0" err="1" smtClean="0"/>
              <a:t>của</a:t>
            </a:r>
            <a:r>
              <a:rPr lang="en-US" sz="3000" dirty="0" smtClean="0"/>
              <a:t> </a:t>
            </a:r>
            <a:r>
              <a:rPr lang="en-US" sz="3000" dirty="0" err="1" smtClean="0"/>
              <a:t>mình</a:t>
            </a:r>
            <a:r>
              <a:rPr lang="en-US" sz="3000" dirty="0" smtClean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136" y="4099320"/>
            <a:ext cx="85920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Con </a:t>
            </a:r>
            <a:r>
              <a:rPr lang="en-US" sz="3000" dirty="0" err="1" smtClean="0">
                <a:solidFill>
                  <a:srgbClr val="FF0000"/>
                </a:solidFill>
              </a:rPr>
              <a:t>phải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yêu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trường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lớp</a:t>
            </a:r>
            <a:r>
              <a:rPr lang="en-US" sz="3000" dirty="0" smtClean="0">
                <a:solidFill>
                  <a:srgbClr val="FF0000"/>
                </a:solidFill>
              </a:rPr>
              <a:t>, </a:t>
            </a:r>
            <a:r>
              <a:rPr lang="en-US" sz="3000" dirty="0" err="1" smtClean="0">
                <a:solidFill>
                  <a:srgbClr val="FF0000"/>
                </a:solidFill>
              </a:rPr>
              <a:t>yêu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thầy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cô</a:t>
            </a:r>
            <a:r>
              <a:rPr lang="en-US" sz="3000" dirty="0" smtClean="0">
                <a:solidFill>
                  <a:srgbClr val="FF0000"/>
                </a:solidFill>
              </a:rPr>
              <a:t>, </a:t>
            </a:r>
            <a:r>
              <a:rPr lang="en-US" sz="3000" dirty="0" err="1" smtClean="0">
                <a:solidFill>
                  <a:srgbClr val="FF0000"/>
                </a:solidFill>
              </a:rPr>
              <a:t>biết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giữ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vệ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sinh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3000" dirty="0" err="1" smtClean="0">
                <a:solidFill>
                  <a:srgbClr val="FF0000"/>
                </a:solidFill>
              </a:rPr>
              <a:t>Trường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lớp</a:t>
            </a:r>
            <a:r>
              <a:rPr lang="en-US" sz="3000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832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502" y="373224"/>
            <a:ext cx="54706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*</a:t>
            </a:r>
            <a:r>
              <a:rPr lang="en-US" sz="2800" dirty="0" err="1" smtClean="0"/>
              <a:t>Tiêu</a:t>
            </a:r>
            <a:r>
              <a:rPr lang="en-US" sz="2800" dirty="0" smtClean="0"/>
              <a:t> </a:t>
            </a:r>
            <a:r>
              <a:rPr lang="en-US" sz="2800" dirty="0" err="1" smtClean="0"/>
              <a:t>chí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đọc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- </a:t>
            </a:r>
            <a:r>
              <a:rPr lang="en-US" sz="2800" dirty="0" err="1" smtClean="0"/>
              <a:t>Đọc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, </a:t>
            </a:r>
            <a:r>
              <a:rPr lang="en-US" sz="2800" dirty="0" err="1" smtClean="0"/>
              <a:t>đọc</a:t>
            </a:r>
            <a:r>
              <a:rPr lang="en-US" sz="2800" dirty="0" smtClean="0"/>
              <a:t> to, </a:t>
            </a:r>
            <a:r>
              <a:rPr lang="en-US" sz="2800" dirty="0" err="1" smtClean="0"/>
              <a:t>rõ</a:t>
            </a:r>
            <a:r>
              <a:rPr lang="en-US" sz="2800" dirty="0" smtClean="0"/>
              <a:t> </a:t>
            </a:r>
            <a:r>
              <a:rPr lang="en-US" sz="2800" dirty="0" err="1" smtClean="0"/>
              <a:t>ràng</a:t>
            </a:r>
            <a:r>
              <a:rPr lang="en-US" sz="2800" dirty="0" smtClean="0"/>
              <a:t>, </a:t>
            </a:r>
            <a:r>
              <a:rPr lang="en-US" sz="2800" dirty="0" err="1" smtClean="0"/>
              <a:t>lưu</a:t>
            </a:r>
            <a:r>
              <a:rPr lang="en-US" sz="2800" dirty="0" smtClean="0"/>
              <a:t> </a:t>
            </a:r>
            <a:r>
              <a:rPr lang="en-US" sz="2800" dirty="0" err="1" smtClean="0"/>
              <a:t>loát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Ngắt</a:t>
            </a:r>
            <a:r>
              <a:rPr lang="en-US" sz="2800" dirty="0" smtClean="0"/>
              <a:t>, </a:t>
            </a:r>
            <a:r>
              <a:rPr lang="en-US" sz="2800" dirty="0" err="1" smtClean="0"/>
              <a:t>nghỉ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dấu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618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11" b="44127"/>
          <a:stretch/>
        </p:blipFill>
        <p:spPr>
          <a:xfrm>
            <a:off x="326576" y="429208"/>
            <a:ext cx="8108297" cy="451844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" name="TextBox 2"/>
          <p:cNvSpPr txBox="1"/>
          <p:nvPr/>
        </p:nvSpPr>
        <p:spPr>
          <a:xfrm>
            <a:off x="1082351" y="643061"/>
            <a:ext cx="6363478" cy="300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4751" y="1038067"/>
            <a:ext cx="4774163" cy="300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34751" y="1420638"/>
            <a:ext cx="4848808" cy="300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9903" y="223915"/>
            <a:ext cx="5819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1. </a:t>
            </a:r>
            <a:r>
              <a:rPr lang="en-US" sz="2500" dirty="0" err="1" smtClean="0"/>
              <a:t>Quan</a:t>
            </a:r>
            <a:r>
              <a:rPr lang="en-US" sz="2500" dirty="0" smtClean="0"/>
              <a:t> </a:t>
            </a:r>
            <a:r>
              <a:rPr lang="en-US" sz="2500" dirty="0" err="1" smtClean="0"/>
              <a:t>sát</a:t>
            </a:r>
            <a:r>
              <a:rPr lang="en-US" sz="2500" dirty="0" smtClean="0"/>
              <a:t> </a:t>
            </a:r>
            <a:r>
              <a:rPr lang="en-US" sz="2500" dirty="0" err="1" smtClean="0"/>
              <a:t>tranh</a:t>
            </a:r>
            <a:r>
              <a:rPr lang="en-US" sz="2500" dirty="0" smtClean="0"/>
              <a:t>, con </a:t>
            </a:r>
            <a:r>
              <a:rPr lang="en-US" sz="2500" dirty="0" err="1" smtClean="0"/>
              <a:t>thấy</a:t>
            </a:r>
            <a:r>
              <a:rPr lang="en-US" sz="2500" dirty="0" smtClean="0"/>
              <a:t> </a:t>
            </a:r>
            <a:r>
              <a:rPr lang="en-US" sz="2500" dirty="0" err="1" smtClean="0"/>
              <a:t>gì</a:t>
            </a:r>
            <a:r>
              <a:rPr lang="en-US" sz="2500" dirty="0" smtClean="0"/>
              <a:t> </a:t>
            </a:r>
            <a:r>
              <a:rPr lang="en-US" sz="2500" dirty="0" err="1" smtClean="0"/>
              <a:t>trong</a:t>
            </a:r>
            <a:r>
              <a:rPr lang="en-US" sz="2500" dirty="0" smtClean="0"/>
              <a:t> </a:t>
            </a:r>
            <a:r>
              <a:rPr lang="en-US" sz="2500" dirty="0" err="1" smtClean="0"/>
              <a:t>tranh</a:t>
            </a:r>
            <a:r>
              <a:rPr lang="en-US" sz="2500" dirty="0" smtClean="0"/>
              <a:t>?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171035" y="1048147"/>
            <a:ext cx="4988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500" dirty="0"/>
              <a:t>b</a:t>
            </a:r>
            <a:r>
              <a:rPr lang="en-US" sz="2500" dirty="0" smtClean="0"/>
              <a:t>. </a:t>
            </a:r>
            <a:r>
              <a:rPr lang="en-US" sz="2500" dirty="0" err="1"/>
              <a:t>T</a:t>
            </a:r>
            <a:r>
              <a:rPr lang="en-US" sz="2500" dirty="0" err="1" smtClean="0"/>
              <a:t>rông</a:t>
            </a:r>
            <a:r>
              <a:rPr lang="en-US" sz="2500" dirty="0" smtClean="0"/>
              <a:t> </a:t>
            </a:r>
            <a:r>
              <a:rPr lang="en-US" sz="2500" dirty="0" err="1" smtClean="0"/>
              <a:t>các</a:t>
            </a:r>
            <a:r>
              <a:rPr lang="en-US" sz="2500" dirty="0" smtClean="0"/>
              <a:t> </a:t>
            </a:r>
            <a:r>
              <a:rPr lang="en-US" sz="2500" dirty="0" err="1" smtClean="0"/>
              <a:t>bạn</a:t>
            </a:r>
            <a:r>
              <a:rPr lang="en-US" sz="2500" dirty="0" smtClean="0"/>
              <a:t> </a:t>
            </a:r>
            <a:r>
              <a:rPr lang="en-US" sz="2500" dirty="0" err="1" smtClean="0"/>
              <a:t>thế</a:t>
            </a:r>
            <a:r>
              <a:rPr lang="en-US" sz="2500" dirty="0" smtClean="0"/>
              <a:t> </a:t>
            </a:r>
            <a:r>
              <a:rPr lang="en-US" sz="2500" dirty="0" err="1" smtClean="0"/>
              <a:t>nào</a:t>
            </a:r>
            <a:r>
              <a:rPr lang="en-US" sz="2500" dirty="0" smtClean="0"/>
              <a:t> </a:t>
            </a:r>
            <a:r>
              <a:rPr lang="en-US" sz="2500" dirty="0" err="1" smtClean="0"/>
              <a:t>khi</a:t>
            </a:r>
            <a:r>
              <a:rPr lang="en-US" sz="2500" dirty="0" smtClean="0"/>
              <a:t> </a:t>
            </a:r>
            <a:r>
              <a:rPr lang="en-US" sz="2500" dirty="0" err="1" smtClean="0"/>
              <a:t>đi</a:t>
            </a:r>
            <a:r>
              <a:rPr lang="en-US" sz="2500" dirty="0" smtClean="0"/>
              <a:t> </a:t>
            </a:r>
            <a:r>
              <a:rPr lang="en-US" sz="2500" dirty="0" err="1" smtClean="0"/>
              <a:t>học</a:t>
            </a:r>
            <a:r>
              <a:rPr lang="en-US" sz="2500" dirty="0" smtClean="0"/>
              <a:t>? </a:t>
            </a:r>
            <a:endParaRPr lang="en-US" sz="2500" dirty="0"/>
          </a:p>
        </p:txBody>
      </p:sp>
      <p:sp>
        <p:nvSpPr>
          <p:cNvPr id="11" name="TextBox 10"/>
          <p:cNvSpPr txBox="1"/>
          <p:nvPr/>
        </p:nvSpPr>
        <p:spPr>
          <a:xfrm>
            <a:off x="192800" y="668680"/>
            <a:ext cx="8242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500" dirty="0"/>
              <a:t>a</a:t>
            </a:r>
            <a:r>
              <a:rPr lang="en-US" sz="2500" dirty="0" smtClean="0"/>
              <a:t>. </a:t>
            </a:r>
            <a:r>
              <a:rPr lang="en-US" sz="2500" dirty="0" err="1" smtClean="0"/>
              <a:t>Trang</a:t>
            </a:r>
            <a:r>
              <a:rPr lang="en-US" sz="2500" dirty="0" smtClean="0"/>
              <a:t> </a:t>
            </a:r>
            <a:r>
              <a:rPr lang="en-US" sz="2500" dirty="0" err="1" smtClean="0"/>
              <a:t>phục</a:t>
            </a:r>
            <a:r>
              <a:rPr lang="en-US" sz="2500" dirty="0" smtClean="0"/>
              <a:t> </a:t>
            </a:r>
            <a:r>
              <a:rPr lang="en-US" sz="2500" dirty="0" err="1" smtClean="0"/>
              <a:t>của</a:t>
            </a:r>
            <a:r>
              <a:rPr lang="en-US" sz="2500" dirty="0" smtClean="0"/>
              <a:t> </a:t>
            </a:r>
            <a:r>
              <a:rPr lang="en-US" sz="2500" dirty="0" err="1" smtClean="0"/>
              <a:t>các</a:t>
            </a:r>
            <a:r>
              <a:rPr lang="en-US" sz="2500" dirty="0" smtClean="0"/>
              <a:t> </a:t>
            </a:r>
            <a:r>
              <a:rPr lang="en-US" sz="2500" dirty="0" err="1" smtClean="0"/>
              <a:t>bạn</a:t>
            </a:r>
            <a:r>
              <a:rPr lang="en-US" sz="2500" dirty="0" smtClean="0"/>
              <a:t> </a:t>
            </a:r>
            <a:r>
              <a:rPr lang="en-US" sz="2500" dirty="0" err="1" smtClean="0"/>
              <a:t>như</a:t>
            </a:r>
            <a:r>
              <a:rPr lang="en-US" sz="2500" dirty="0" smtClean="0"/>
              <a:t> </a:t>
            </a:r>
            <a:r>
              <a:rPr lang="en-US" sz="2500" dirty="0" err="1" smtClean="0"/>
              <a:t>thế</a:t>
            </a:r>
            <a:r>
              <a:rPr lang="en-US" sz="2500" dirty="0" smtClean="0"/>
              <a:t> </a:t>
            </a:r>
            <a:r>
              <a:rPr lang="en-US" sz="2500" dirty="0" err="1" smtClean="0"/>
              <a:t>nào</a:t>
            </a:r>
            <a:r>
              <a:rPr lang="en-US" sz="2500" dirty="0" smtClean="0"/>
              <a:t>? </a:t>
            </a:r>
            <a:endParaRPr lang="en-US" sz="2500" dirty="0"/>
          </a:p>
        </p:txBody>
      </p:sp>
      <p:sp>
        <p:nvSpPr>
          <p:cNvPr id="12" name="TextBox 11"/>
          <p:cNvSpPr txBox="1"/>
          <p:nvPr/>
        </p:nvSpPr>
        <p:spPr>
          <a:xfrm>
            <a:off x="136815" y="1433822"/>
            <a:ext cx="6309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500" dirty="0" smtClean="0"/>
              <a:t>c. </a:t>
            </a:r>
            <a:r>
              <a:rPr lang="en-US" sz="2500" dirty="0" err="1" smtClean="0"/>
              <a:t>Cảm</a:t>
            </a:r>
            <a:r>
              <a:rPr lang="en-US" sz="2500" dirty="0" smtClean="0"/>
              <a:t> </a:t>
            </a:r>
            <a:r>
              <a:rPr lang="en-US" sz="2500" dirty="0" err="1" smtClean="0"/>
              <a:t>xúc</a:t>
            </a:r>
            <a:r>
              <a:rPr lang="en-US" sz="2500" dirty="0" smtClean="0"/>
              <a:t> </a:t>
            </a:r>
            <a:r>
              <a:rPr lang="en-US" sz="2500" dirty="0" err="1" smtClean="0"/>
              <a:t>của</a:t>
            </a:r>
            <a:r>
              <a:rPr lang="en-US" sz="2500" dirty="0" smtClean="0"/>
              <a:t> con </a:t>
            </a:r>
            <a:r>
              <a:rPr lang="en-US" sz="2500" dirty="0" err="1" smtClean="0"/>
              <a:t>sau</a:t>
            </a:r>
            <a:r>
              <a:rPr lang="en-US" sz="2500" dirty="0" smtClean="0"/>
              <a:t> </a:t>
            </a:r>
            <a:r>
              <a:rPr lang="en-US" sz="2500" dirty="0" err="1" smtClean="0"/>
              <a:t>mỗi</a:t>
            </a:r>
            <a:r>
              <a:rPr lang="en-US" sz="2500" dirty="0" smtClean="0"/>
              <a:t> </a:t>
            </a:r>
            <a:r>
              <a:rPr lang="en-US" sz="2500" dirty="0" err="1" smtClean="0"/>
              <a:t>ngày</a:t>
            </a:r>
            <a:r>
              <a:rPr lang="en-US" sz="2500" dirty="0" smtClean="0"/>
              <a:t> </a:t>
            </a:r>
            <a:r>
              <a:rPr lang="en-US" sz="2500" dirty="0" err="1" smtClean="0"/>
              <a:t>đến</a:t>
            </a:r>
            <a:r>
              <a:rPr lang="en-US" sz="2500" dirty="0" smtClean="0"/>
              <a:t> </a:t>
            </a:r>
            <a:r>
              <a:rPr lang="en-US" sz="2500" dirty="0" err="1" smtClean="0"/>
              <a:t>trường</a:t>
            </a:r>
            <a:r>
              <a:rPr lang="en-US" sz="2500" dirty="0" smtClean="0"/>
              <a:t>?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xmlns="" val="19489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79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0" t="61921" r="12746" b="7554"/>
          <a:stretch/>
        </p:blipFill>
        <p:spPr>
          <a:xfrm>
            <a:off x="0" y="0"/>
            <a:ext cx="9052560" cy="5130307"/>
          </a:xfrm>
          <a:prstGeom prst="rect">
            <a:avLst/>
          </a:prstGeom>
        </p:spPr>
      </p:pic>
      <p:pic>
        <p:nvPicPr>
          <p:cNvPr id="5" name="410_20200508101521_di-h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524042" y="5016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350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44054" y="-17580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-44080" y="53777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-17523" y="1003503"/>
            <a:ext cx="372140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-6890" y="1453436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-6890" y="2006002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1680" y="294824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12285" y="338644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3600" y="385633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20" y="434401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be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277360" y="1472491"/>
            <a:ext cx="5003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185920" y="1931872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85920" y="2388156"/>
            <a:ext cx="62893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185920" y="2865120"/>
            <a:ext cx="628937" cy="40615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28591" y="3541071"/>
            <a:ext cx="2898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Đọc</a:t>
            </a:r>
            <a:r>
              <a:rPr lang="en-US" sz="2000" dirty="0" smtClean="0"/>
              <a:t> </a:t>
            </a:r>
            <a:r>
              <a:rPr lang="en-US" sz="2000" dirty="0" err="1" smtClean="0"/>
              <a:t>từng</a:t>
            </a:r>
            <a:r>
              <a:rPr lang="en-US" sz="2000" dirty="0" smtClean="0"/>
              <a:t> </a:t>
            </a:r>
            <a:r>
              <a:rPr lang="en-US" sz="2000" dirty="0" err="1" smtClean="0"/>
              <a:t>dòng</a:t>
            </a:r>
            <a:r>
              <a:rPr lang="en-US" sz="2000" dirty="0" smtClean="0"/>
              <a:t> </a:t>
            </a:r>
            <a:r>
              <a:rPr lang="en-US" sz="2000" dirty="0" err="1" smtClean="0"/>
              <a:t>thơ</a:t>
            </a:r>
            <a:r>
              <a:rPr lang="en-US" sz="2000" dirty="0" smtClean="0"/>
              <a:t> </a:t>
            </a:r>
            <a:r>
              <a:rPr lang="en-US" sz="2000" dirty="0" err="1" smtClean="0"/>
              <a:t>lần</a:t>
            </a:r>
            <a:r>
              <a:rPr lang="en-US" sz="2000" dirty="0" smtClean="0"/>
              <a:t> 1 :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39253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44054" y="-17580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be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73792" y="3819364"/>
            <a:ext cx="1561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91098" y="3231254"/>
            <a:ext cx="13590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236747" y="3988431"/>
            <a:ext cx="1998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Đọc</a:t>
            </a:r>
            <a:r>
              <a:rPr lang="en-US" sz="2000" dirty="0" smtClean="0"/>
              <a:t> </a:t>
            </a:r>
            <a:r>
              <a:rPr lang="en-US" sz="2000" dirty="0" err="1" smtClean="0"/>
              <a:t>đúng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27973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1762</TotalTime>
  <Words>1089</Words>
  <Application>Microsoft Office PowerPoint</Application>
  <PresentationFormat>On-screen Show (16:9)</PresentationFormat>
  <Paragraphs>213</Paragraphs>
  <Slides>43</Slides>
  <Notes>10</Notes>
  <HiddenSlides>0</HiddenSlides>
  <MMClips>12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宋体</vt:lpstr>
      <vt:lpstr>Arial-Rounded</vt:lpstr>
      <vt:lpstr>Times New Roman</vt:lpstr>
      <vt:lpstr>幼圆</vt:lpstr>
      <vt:lpstr>HP001</vt:lpstr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viettelstrore</cp:lastModifiedBy>
  <cp:revision>134</cp:revision>
  <dcterms:created xsi:type="dcterms:W3CDTF">2020-08-13T09:19:08Z</dcterms:created>
  <dcterms:modified xsi:type="dcterms:W3CDTF">2024-04-05T09:05:45Z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