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4" r:id="rId4"/>
  </p:sldMasterIdLst>
  <p:notesMasterIdLst>
    <p:notesMasterId r:id="rId43"/>
  </p:notesMasterIdLst>
  <p:sldIdLst>
    <p:sldId id="256" r:id="rId5"/>
    <p:sldId id="258" r:id="rId6"/>
    <p:sldId id="275" r:id="rId7"/>
    <p:sldId id="266" r:id="rId8"/>
    <p:sldId id="276" r:id="rId9"/>
    <p:sldId id="302" r:id="rId10"/>
    <p:sldId id="277" r:id="rId11"/>
    <p:sldId id="303" r:id="rId12"/>
    <p:sldId id="278" r:id="rId13"/>
    <p:sldId id="307" r:id="rId14"/>
    <p:sldId id="304" r:id="rId15"/>
    <p:sldId id="306" r:id="rId16"/>
    <p:sldId id="267" r:id="rId17"/>
    <p:sldId id="279" r:id="rId18"/>
    <p:sldId id="301" r:id="rId19"/>
    <p:sldId id="268" r:id="rId20"/>
    <p:sldId id="280" r:id="rId21"/>
    <p:sldId id="281" r:id="rId22"/>
    <p:sldId id="294" r:id="rId23"/>
    <p:sldId id="269" r:id="rId24"/>
    <p:sldId id="282" r:id="rId25"/>
    <p:sldId id="292" r:id="rId26"/>
    <p:sldId id="270" r:id="rId27"/>
    <p:sldId id="283" r:id="rId28"/>
    <p:sldId id="271" r:id="rId29"/>
    <p:sldId id="284" r:id="rId30"/>
    <p:sldId id="285" r:id="rId31"/>
    <p:sldId id="299" r:id="rId32"/>
    <p:sldId id="272" r:id="rId33"/>
    <p:sldId id="286" r:id="rId34"/>
    <p:sldId id="273" r:id="rId35"/>
    <p:sldId id="287" r:id="rId36"/>
    <p:sldId id="274" r:id="rId37"/>
    <p:sldId id="308" r:id="rId38"/>
    <p:sldId id="291" r:id="rId39"/>
    <p:sldId id="289" r:id="rId40"/>
    <p:sldId id="300" r:id="rId41"/>
    <p:sldId id="290" r:id="rId42"/>
  </p:sldIdLst>
  <p:sldSz cx="9144000" cy="5143500" type="screen16x9"/>
  <p:notesSz cx="6858000" cy="9144000"/>
  <p:embeddedFontLs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宋体" pitchFamily="2" charset="-122"/>
      <p:regular r:id="rId48"/>
    </p:embeddedFont>
    <p:embeddedFont>
      <p:font typeface="Arial-Rounded" charset="0"/>
      <p:regular r:id="rId49"/>
    </p:embeddedFont>
    <p:embeddedFont>
      <p:font typeface="微软雅黑" pitchFamily="34" charset="-122"/>
      <p:regular r:id="rId50"/>
      <p:bold r:id="rId51"/>
    </p:embeddedFont>
    <p:embeddedFont>
      <p:font typeface="HL Hoctro" charset="0"/>
      <p:regular r:id="rId52"/>
    </p:embeddedFont>
    <p:embeddedFont>
      <p:font typeface="HP001" charset="0"/>
      <p:regular r:id="rId53"/>
      <p:bold r:id="rId54"/>
    </p:embeddedFont>
    <p:embeddedFont>
      <p:font typeface="HP001 4 hàng" charset="0"/>
      <p:regular r:id="rId55"/>
      <p:bold r:id="rId56"/>
    </p:embeddedFont>
  </p:embeddedFontLst>
  <p:custDataLst>
    <p:tags r:id="rId5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302"/>
            <p14:sldId id="277"/>
            <p14:sldId id="303"/>
            <p14:sldId id="278"/>
            <p14:sldId id="307"/>
            <p14:sldId id="304"/>
            <p14:sldId id="306"/>
          </p14:sldIdLst>
        </p14:section>
        <p14:section name="Tiết 2" id="{47239A1A-9B72-4DA5-96A7-F8786F163078}">
          <p14:sldIdLst>
            <p14:sldId id="267"/>
            <p14:sldId id="279"/>
            <p14:sldId id="301"/>
            <p14:sldId id="268"/>
            <p14:sldId id="280"/>
            <p14:sldId id="281"/>
            <p14:sldId id="294"/>
          </p14:sldIdLst>
        </p14:section>
        <p14:section name="Tiết 3" id="{8DB3B22B-32B6-4C3F-838D-DF98A9DBE4B7}">
          <p14:sldIdLst>
            <p14:sldId id="269"/>
            <p14:sldId id="282"/>
            <p14:sldId id="29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99"/>
            <p14:sldId id="272"/>
            <p14:sldId id="286"/>
            <p14:sldId id="273"/>
            <p14:sldId id="287"/>
            <p14:sldId id="274"/>
            <p14:sldId id="308"/>
            <p14:sldId id="291"/>
            <p14:sldId id="289"/>
            <p14:sldId id="300"/>
            <p14:sldId id="290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14420"/>
    <a:srgbClr val="4CA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  <p1510:client id="{DDF9AEEC-CCD5-5F64-F2F3-D175DFACB9F7}" v="4" dt="2020-08-25T09:38:54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-69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794012b4d868ecd9d1ef3db619558666ab3addd1135ed7892d8844d7cbe73d8::" providerId="AD" clId="Web-{DDF9AEEC-CCD5-5F64-F2F3-D175DFACB9F7}"/>
    <pc:docChg chg="modSld">
      <pc:chgData name="Guest User" userId="S::urn:spo:anon#c794012b4d868ecd9d1ef3db619558666ab3addd1135ed7892d8844d7cbe73d8::" providerId="AD" clId="Web-{DDF9AEEC-CCD5-5F64-F2F3-D175DFACB9F7}" dt="2020-08-25T09:38:54.808" v="3" actId="20577"/>
      <pc:docMkLst>
        <pc:docMk/>
      </pc:docMkLst>
      <pc:sldChg chg="modSp">
        <pc:chgData name="Guest User" userId="S::urn:spo:anon#c794012b4d868ecd9d1ef3db619558666ab3addd1135ed7892d8844d7cbe73d8::" providerId="AD" clId="Web-{DDF9AEEC-CCD5-5F64-F2F3-D175DFACB9F7}" dt="2020-08-25T09:38:54.808" v="2" actId="20577"/>
        <pc:sldMkLst>
          <pc:docMk/>
          <pc:sldMk cId="0" sldId="256"/>
        </pc:sldMkLst>
        <pc:spChg chg="mod">
          <ac:chgData name="Guest User" userId="S::urn:spo:anon#c794012b4d868ecd9d1ef3db619558666ab3addd1135ed7892d8844d7cbe73d8::" providerId="AD" clId="Web-{DDF9AEEC-CCD5-5F64-F2F3-D175DFACB9F7}" dt="2020-08-25T09:38:54.808" v="2" actId="20577"/>
          <ac:spMkLst>
            <pc:docMk/>
            <pc:sldMk cId="0" sldId="256"/>
            <ac:spMk id="4" creationId="{00000000-0000-0000-0000-000000000000}"/>
          </ac:spMkLst>
        </pc:spChg>
      </pc:sldChg>
    </pc:docChg>
  </pc:docChgLst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07107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57689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6249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0011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5484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9674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700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8269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04015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0825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50805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2024/4/5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7168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microsoft.com/office/2007/relationships/media" Target="../media/media3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72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572" y="321273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7" y="1401209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5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2" y="1610151"/>
            <a:ext cx="1507885" cy="955919"/>
            <a:chOff x="3282361" y="1815065"/>
            <a:chExt cx="1507885" cy="955918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9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2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4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2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0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8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0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8" y="4073598"/>
            <a:ext cx="1021433" cy="4154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err="1">
                <a:latin typeface="Times New Roman"/>
                <a:ea typeface="微软雅黑"/>
                <a:cs typeface="Times New Roman"/>
              </a:rPr>
              <a:t>Giáo</a:t>
            </a:r>
            <a:r>
              <a:rPr lang="en-US" altLang="zh-CN" sz="1400" b="1" kern="0" dirty="0">
                <a:latin typeface="Times New Roman"/>
                <a:ea typeface="微软雅黑"/>
                <a:cs typeface="Times New Roman"/>
              </a:rPr>
              <a:t> </a:t>
            </a:r>
            <a:r>
              <a:rPr lang="en-US" altLang="zh-CN" sz="1400" b="1" kern="0">
                <a:latin typeface="Times New Roman"/>
                <a:ea typeface="微软雅黑"/>
                <a:cs typeface="Times New Roman"/>
              </a:rPr>
              <a:t>viên: </a:t>
            </a:r>
            <a:endParaRPr lang="en-US" altLang="zh-CN" sz="1400" b="1" kern="0" dirty="0">
              <a:effectLst/>
              <a:latin typeface="Times New Roman"/>
              <a:ea typeface="微软雅黑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0571" y="392952"/>
            <a:ext cx="231024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đồng </a:t>
            </a:r>
            <a:r>
              <a:rPr lang="vi-VN" sz="3500" dirty="0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phục</a:t>
            </a:r>
            <a:r>
              <a:rPr lang="en-US" sz="3500" dirty="0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:</a:t>
            </a:r>
            <a:endParaRPr lang="en-US" sz="3500" dirty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9553" y="2005880"/>
            <a:ext cx="228116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5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5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5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9553" y="2910231"/>
            <a:ext cx="25651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5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5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573" y="433592"/>
            <a:ext cx="981550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                    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Quần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áo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được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may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hàng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loạt</a:t>
            </a:r>
            <a:r>
              <a:rPr lang="en-US" sz="30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</a:p>
          <a:p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kiểu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dáng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cùng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màu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sắc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theo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quy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định</a:t>
            </a:r>
            <a:endParaRPr lang="en-US" sz="3000" dirty="0" smtClean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của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trường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học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cơ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quan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,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tổ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000" dirty="0" err="1" smtClean="0">
                <a:latin typeface="Arial-Rounded" charset="0"/>
                <a:ea typeface="Arial-Rounded" charset="0"/>
                <a:cs typeface="Arial-Rounded" charset="0"/>
              </a:rPr>
              <a:t>chức</a:t>
            </a:r>
            <a:r>
              <a:rPr lang="en-US" sz="3000" dirty="0" smtClean="0">
                <a:latin typeface="Arial-Rounded" charset="0"/>
                <a:ea typeface="Arial-Rounded" charset="0"/>
                <a:cs typeface="Arial-Rounded" charset="0"/>
              </a:rPr>
              <a:t>.</a:t>
            </a:r>
            <a:endParaRPr lang="en-US" sz="30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0820" y="2031071"/>
            <a:ext cx="44572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sướng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tự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hào</a:t>
            </a:r>
            <a:r>
              <a:rPr lang="en-US" altLang="zh-CN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000" dirty="0"/>
          </a:p>
        </p:txBody>
      </p:sp>
      <p:sp>
        <p:nvSpPr>
          <p:cNvPr id="7" name="Rectangle 6"/>
          <p:cNvSpPr/>
          <p:nvPr/>
        </p:nvSpPr>
        <p:spPr>
          <a:xfrm>
            <a:off x="804710" y="2910232"/>
            <a:ext cx="892947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Đoàng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hoàng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ở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3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sz="3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xmlns="" val="324971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3319" y="2202419"/>
            <a:ext cx="790621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Ai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en-US" altLang="zh-CN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9074" y="535858"/>
            <a:ext cx="4541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Luyên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đọc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đoạn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nhóm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?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778" y="1059078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Thi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đọc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đoạn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75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2" y="-237529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677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0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29" y="71551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29" y="125222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97280" y="178892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109"/>
          <p:cNvSpPr txBox="1"/>
          <p:nvPr/>
        </p:nvSpPr>
        <p:spPr>
          <a:xfrm>
            <a:off x="844064" y="134225"/>
            <a:ext cx="386861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5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3. </a:t>
            </a:r>
            <a:r>
              <a:rPr lang="en-US" altLang="zh-CN" sz="35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Trả</a:t>
            </a:r>
            <a:r>
              <a:rPr lang="en-US" altLang="zh-CN" sz="35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500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lời</a:t>
            </a:r>
            <a:r>
              <a:rPr lang="en-US" altLang="zh-CN" sz="3500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5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câu</a:t>
            </a:r>
            <a:r>
              <a:rPr lang="en-US" altLang="zh-CN" sz="35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3500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hỏi</a:t>
            </a:r>
            <a:r>
              <a:rPr lang="en-US" altLang="zh-CN" sz="35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.</a:t>
            </a:r>
            <a:endParaRPr lang="zh-CN" altLang="en-US" sz="3500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23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2" y="-237529"/>
            <a:ext cx="9143999" cy="408622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2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6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6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6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6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6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r>
              <a:rPr lang="en-US" altLang="zh-CN" sz="2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2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5031" y="3257659"/>
            <a:ext cx="5355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5031" y="3794366"/>
            <a:ext cx="5355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249682" y="4303653"/>
            <a:ext cx="5355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4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041566" y="3264585"/>
            <a:ext cx="53557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1041566" y="3790901"/>
            <a:ext cx="643989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375445" y="4286070"/>
            <a:ext cx="865562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2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</a:t>
            </a:r>
            <a:endParaRPr lang="zh-CN" altLang="en-US" sz="2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719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11" grpId="0"/>
      <p:bldP spid="11" grpId="1"/>
      <p:bldP spid="12" grpId="0"/>
      <p:bldP spid="12" grpId="1"/>
      <p:bldP spid="13" grpId="0" animBg="1"/>
      <p:bldP spid="14" grpId="1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84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25852" y="541835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07" b="39157"/>
          <a:stretch/>
        </p:blipFill>
        <p:spPr>
          <a:xfrm>
            <a:off x="823375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84C4DBE-C93C-41EF-923B-72B16638A9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3710114" y="234735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557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294812" y="907258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4.Viết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447212" y="1799758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4462486" y="1793623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5600557" y="179776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87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139" y="-594894"/>
            <a:ext cx="10353603" cy="6220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284233" y="1979073"/>
            <a:ext cx="3647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</a:t>
            </a:r>
            <a:r>
              <a:rPr lang="en-US" sz="3400" b="1" dirty="0" err="1" smtClean="0">
                <a:latin typeface="HP001 4 hàng" pitchFamily="34" charset="0"/>
                <a:ea typeface="HP001" pitchFamily="34" charset="0"/>
              </a:rPr>
              <a:t>ớp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377" y="2045974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" pitchFamily="34" charset="0"/>
                <a:ea typeface="HP001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124651" y="44421"/>
            <a:ext cx="78364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Thứ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Hai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ngày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16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tháng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năm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2024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3482351" y="723962"/>
            <a:ext cx="2240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Tiếng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Việt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440614" y="1338956"/>
            <a:ext cx="5387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Tôi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là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 dirty="0">
                <a:latin typeface="HP001" pitchFamily="34" charset="0"/>
                <a:ea typeface="HP001" pitchFamily="34" charset="0"/>
              </a:rPr>
              <a:t>Ȥ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inh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lớp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48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998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1949271" y="1087239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30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0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0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0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2304871" y="1087238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036322" y="2551546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087986" y="1107442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A2F459A0-6A26-4DA5-B309-4C38E867922B}"/>
              </a:ext>
            </a:extLst>
          </p:cNvPr>
          <p:cNvSpPr/>
          <p:nvPr/>
        </p:nvSpPr>
        <p:spPr>
          <a:xfrm>
            <a:off x="3189514" y="255154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83920" y="660400"/>
            <a:ext cx="7701280" cy="0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9883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139" y="-594894"/>
            <a:ext cx="10353603" cy="622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84233" y="42633"/>
            <a:ext cx="3647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</a:t>
            </a:r>
            <a:r>
              <a:rPr lang="en-US" sz="3400" b="1" dirty="0" err="1" smtClean="0">
                <a:latin typeface="HP001 4 hàng" pitchFamily="34" charset="0"/>
                <a:ea typeface="HP001" pitchFamily="34" charset="0"/>
              </a:rPr>
              <a:t>ớp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1241" y="83284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" pitchFamily="34" charset="0"/>
                <a:ea typeface="HP001" pitchFamily="34" charset="0"/>
              </a:rPr>
              <a:t>4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292798" y="719007"/>
            <a:ext cx="81183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ǟ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ất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diện</a:t>
            </a:r>
            <a:r>
              <a:rPr lang="en-US" sz="34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khi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được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cô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giáo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khen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243" y="728837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" pitchFamily="34" charset="0"/>
                <a:ea typeface="HP001" pitchFamily="34" charset="0"/>
              </a:rPr>
              <a:t>5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0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1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403" b="36376"/>
          <a:stretch/>
        </p:blipFill>
        <p:spPr>
          <a:xfrm>
            <a:off x="218211" y="1148080"/>
            <a:ext cx="8219209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6236" y="177397"/>
            <a:ext cx="8640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4563" y="647432"/>
            <a:ext cx="46618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6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kéo</a:t>
            </a:r>
            <a:r>
              <a:rPr lang="en-US" altLang="zh-CN" sz="26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co,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endParaRPr lang="zh-CN" altLang="en-US" sz="2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8773" y="1454728"/>
            <a:ext cx="1423554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15490" y="1655688"/>
            <a:ext cx="15632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83920" y="660400"/>
            <a:ext cx="7070377" cy="0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3296" y="1093000"/>
            <a:ext cx="412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1</a:t>
            </a:r>
            <a:endParaRPr lang="en-US" sz="3500" dirty="0"/>
          </a:p>
        </p:txBody>
      </p:sp>
      <p:sp>
        <p:nvSpPr>
          <p:cNvPr id="10" name="TextBox 9"/>
          <p:cNvSpPr txBox="1"/>
          <p:nvPr/>
        </p:nvSpPr>
        <p:spPr>
          <a:xfrm>
            <a:off x="7573804" y="1340217"/>
            <a:ext cx="412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2</a:t>
            </a:r>
            <a:endParaRPr lang="en-US" sz="3500" dirty="0"/>
          </a:p>
        </p:txBody>
      </p:sp>
      <p:sp>
        <p:nvSpPr>
          <p:cNvPr id="11" name="TextBox 10"/>
          <p:cNvSpPr txBox="1"/>
          <p:nvPr/>
        </p:nvSpPr>
        <p:spPr>
          <a:xfrm>
            <a:off x="555348" y="2869812"/>
            <a:ext cx="412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3</a:t>
            </a:r>
            <a:endParaRPr lang="en-US" sz="3500" dirty="0"/>
          </a:p>
        </p:txBody>
      </p:sp>
      <p:sp>
        <p:nvSpPr>
          <p:cNvPr id="12" name="TextBox 11"/>
          <p:cNvSpPr txBox="1"/>
          <p:nvPr/>
        </p:nvSpPr>
        <p:spPr>
          <a:xfrm>
            <a:off x="7779950" y="3120618"/>
            <a:ext cx="412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4</a:t>
            </a:r>
            <a:endParaRPr lang="en-US" sz="3500" dirty="0"/>
          </a:p>
        </p:txBody>
      </p:sp>
      <p:sp>
        <p:nvSpPr>
          <p:cNvPr id="14" name="TextBox 13"/>
          <p:cNvSpPr txBox="1"/>
          <p:nvPr/>
        </p:nvSpPr>
        <p:spPr>
          <a:xfrm>
            <a:off x="1433858" y="2306743"/>
            <a:ext cx="1457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9970" y="2208780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783" y="4390947"/>
            <a:ext cx="117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éo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62374" y="4390947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29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9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99" t="71901" r="14033" b="9549"/>
          <a:stretch/>
        </p:blipFill>
        <p:spPr>
          <a:xfrm>
            <a:off x="157861" y="1056640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638354" y="563305"/>
            <a:ext cx="2795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4008474" y="1807536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4465674" y="2327202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08888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124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7658" y="-1198091"/>
            <a:ext cx="10353603" cy="622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284233" y="83273"/>
            <a:ext cx="36473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</a:t>
            </a:r>
            <a:r>
              <a:rPr lang="en-US" sz="3400" b="1" dirty="0" err="1" smtClean="0">
                <a:latin typeface="HP001 4 hàng" pitchFamily="34" charset="0"/>
                <a:ea typeface="HP001" pitchFamily="34" charset="0"/>
              </a:rPr>
              <a:t>ớp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871" y="103262"/>
            <a:ext cx="473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P001" pitchFamily="34" charset="0"/>
                <a:ea typeface="HP001" pitchFamily="34" charset="0"/>
              </a:rPr>
              <a:t>3.</a:t>
            </a:r>
            <a:endParaRPr lang="en-US" sz="28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292798" y="728705"/>
            <a:ext cx="811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ǟ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ất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hãnh</a:t>
            </a:r>
            <a:r>
              <a:rPr lang="en-US" sz="34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diện</a:t>
            </a:r>
            <a:r>
              <a:rPr lang="en-US" sz="3400" b="1" dirty="0" smtClean="0">
                <a:solidFill>
                  <a:srgbClr val="FF000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khi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được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cô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giáo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khen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63" y="728837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" pitchFamily="34" charset="0"/>
                <a:ea typeface="HP001" pitchFamily="34" charset="0"/>
              </a:rPr>
              <a:t>4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1239734" y="1384880"/>
            <a:ext cx="27734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đã</a:t>
            </a:r>
            <a:r>
              <a:rPr lang="en-US" sz="3400" b="1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>
                <a:latin typeface="HP001" pitchFamily="34" charset="0"/>
                <a:ea typeface="HP001" pitchFamily="34" charset="0"/>
              </a:rPr>
              <a:t>đọc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03" y="1343567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HP001" pitchFamily="34" charset="0"/>
                <a:ea typeface="HP001" pitchFamily="34" charset="0"/>
              </a:rPr>
              <a:t>5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.</a:t>
            </a:r>
            <a:endParaRPr lang="en-US" sz="32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698240" y="1384733"/>
            <a:ext cx="35661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được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truyện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tranh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139461" y="1386301"/>
            <a:ext cx="214934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còn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63432" y="2038925"/>
            <a:ext cx="18972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HP001" pitchFamily="34" charset="0"/>
                <a:ea typeface="HP001" pitchFamily="34" charset="0"/>
              </a:rPr>
              <a:t>b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iết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làm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2143465" y="2051471"/>
            <a:ext cx="24225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HP001" pitchFamily="34" charset="0"/>
                <a:ea typeface="HP001" pitchFamily="34" charset="0"/>
              </a:rPr>
              <a:t>t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oán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nữa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.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97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934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34" t="33558" r="14396" b="45268"/>
          <a:stretch/>
        </p:blipFill>
        <p:spPr>
          <a:xfrm>
            <a:off x="1345917" y="824891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319177" y="32976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93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9" t="12713" r="9732" b="78613"/>
          <a:stretch/>
        </p:blipFill>
        <p:spPr>
          <a:xfrm>
            <a:off x="263349" y="1599577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851995" y="54178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112FC4F9-6254-446C-A408-9B87763FFC3D}"/>
              </a:ext>
            </a:extLst>
          </p:cNvPr>
          <p:cNvSpPr/>
          <p:nvPr/>
        </p:nvSpPr>
        <p:spPr>
          <a:xfrm>
            <a:off x="2581837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E70D5203-C913-4D7A-BAE1-08A9F14E5A39}"/>
              </a:ext>
            </a:extLst>
          </p:cNvPr>
          <p:cNvSpPr/>
          <p:nvPr/>
        </p:nvSpPr>
        <p:spPr>
          <a:xfrm>
            <a:off x="490032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B95B6E9E-E64A-4DCE-A748-3BFC97161753}"/>
              </a:ext>
            </a:extLst>
          </p:cNvPr>
          <p:cNvSpPr/>
          <p:nvPr/>
        </p:nvSpPr>
        <p:spPr>
          <a:xfrm>
            <a:off x="7118979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xmlns="" id="{CBBFFB9C-BE2C-49E6-A050-4CD40B5FD726}"/>
              </a:ext>
            </a:extLst>
          </p:cNvPr>
          <p:cNvSpPr/>
          <p:nvPr/>
        </p:nvSpPr>
        <p:spPr>
          <a:xfrm>
            <a:off x="4755093" y="2445301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BF504A1A-8443-494E-BC4E-32D77EFC1CE9}"/>
              </a:ext>
            </a:extLst>
          </p:cNvPr>
          <p:cNvSpPr/>
          <p:nvPr/>
        </p:nvSpPr>
        <p:spPr>
          <a:xfrm>
            <a:off x="2581837" y="24271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xmlns="" id="{34226D4E-3F01-4C02-81D6-DF350CD10A44}"/>
              </a:ext>
            </a:extLst>
          </p:cNvPr>
          <p:cNvSpPr/>
          <p:nvPr/>
        </p:nvSpPr>
        <p:spPr>
          <a:xfrm>
            <a:off x="7134041" y="2427100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09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3700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48" t="49923" r="5129" b="8389"/>
          <a:stretch/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508540" y="262091"/>
            <a:ext cx="7304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8EE7D316-1524-4456-B263-AED08A2F4A8F}"/>
              </a:ext>
            </a:extLst>
          </p:cNvPr>
          <p:cNvSpPr/>
          <p:nvPr/>
        </p:nvSpPr>
        <p:spPr>
          <a:xfrm>
            <a:off x="400965" y="955501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31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2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3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5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658" y="698091"/>
            <a:ext cx="5920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255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139" y="-594894"/>
            <a:ext cx="10353603" cy="622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225808" y="60638"/>
            <a:ext cx="62914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Tôi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là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 4 hàng" pitchFamily="34" charset="0"/>
                <a:ea typeface="HP001" pitchFamily="34" charset="0"/>
              </a:rPr>
              <a:t>s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inh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</a:t>
            </a:r>
            <a:r>
              <a:rPr lang="en-US" sz="3400" b="1" dirty="0" err="1" smtClean="0">
                <a:latin typeface="HP001 4 hàng" pitchFamily="34" charset="0"/>
                <a:ea typeface="HP001" pitchFamily="34" charset="0"/>
              </a:rPr>
              <a:t>ớp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1099967" y="669576"/>
            <a:ext cx="911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TôΤ΅ Ιên ẚà Nȯʎ, ẘọΟɖ Ȩɰʏ ẚớΤǈ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1</a:t>
            </a:r>
            <a:r>
              <a:rPr lang="en-US" sz="3600" b="1" dirty="0">
                <a:latin typeface="Times New Roman" pitchFamily="18" charset="0"/>
                <a:ea typeface="HP001" pitchFamily="34" charset="0"/>
                <a:cs typeface="Times New Roman" pitchFamily="18" charset="0"/>
              </a:rPr>
              <a:t>A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, </a:t>
            </a:r>
            <a:r>
              <a:rPr lang="vi-VN" sz="3600" b="1" dirty="0">
                <a:latin typeface="HP001" pitchFamily="34" charset="0"/>
                <a:ea typeface="HP001" pitchFamily="34" charset="0"/>
              </a:rPr>
              <a:t>TǟườΪḑ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66404" y="1355996"/>
            <a:ext cx="508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ǡμʶu ẘọΟɖ ϋɐ QuἬ ĐôΪ.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5225048" y="1354945"/>
            <a:ext cx="52722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HP001" pitchFamily="34" charset="0"/>
                <a:ea typeface="HP001" pitchFamily="34" charset="0"/>
              </a:rPr>
              <a:t>NẑàἫ đầu đi ẘọΟɖ, </a:t>
            </a:r>
            <a:r>
              <a:rPr lang="vi-VN" sz="3200" b="1" dirty="0" smtClean="0">
                <a:latin typeface="HP001" pitchFamily="34" charset="0"/>
                <a:ea typeface="HP001" pitchFamily="34" charset="0"/>
              </a:rPr>
              <a:t>Ǻặɖ</a:t>
            </a:r>
            <a:r>
              <a:rPr lang="en-US" sz="32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67362" y="1992096"/>
            <a:ext cx="964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 dirty="0">
                <a:latin typeface="HP001" pitchFamily="34" charset="0"/>
                <a:ea typeface="HP001" pitchFamily="34" charset="0"/>
              </a:rPr>
              <a:t>bộ đồΪḑ ιụɖ của ǇrườΪḑ, ǇôΤ΅ ẘɜʏ dΗện ẚɇʎ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.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1099967" y="2657645"/>
            <a:ext cx="860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HồΤ΅ đầu ǻɞʎ ẘọΟɖ, ǇôΤ΅ ǺớΤ΅ ẘọΟɖ εữ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cái.</a:t>
            </a:r>
            <a:r>
              <a:rPr lang="en-US" sz="36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TȇϏ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23656" y="3284023"/>
            <a:ext cx="906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Ǻà bâἫ giờ, ǇôΤ΅ đã đọΟɖ đượΟɖ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Ǉr</a:t>
            </a:r>
            <a:r>
              <a:rPr lang="en-US" sz="3600" b="1" dirty="0">
                <a:latin typeface="HP001" pitchFamily="34" charset="0"/>
                <a:ea typeface="HP001" pitchFamily="34" charset="0"/>
              </a:rPr>
              <a:t>u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Ώǝn </a:t>
            </a:r>
            <a:r>
              <a:rPr lang="vi-VN" sz="3600" b="1" dirty="0">
                <a:latin typeface="HP001" pitchFamily="34" charset="0"/>
                <a:ea typeface="HP001" pitchFamily="34" charset="0"/>
              </a:rPr>
              <a:t>Ǉrȯʏ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.</a:t>
            </a:r>
            <a:r>
              <a:rPr lang="en-US" sz="36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200" b="1" dirty="0">
                <a:latin typeface="HP001" pitchFamily="34" charset="0"/>
                <a:ea typeface="HP001" pitchFamily="34" charset="0"/>
              </a:rPr>
              <a:t>TôΤ΅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760266" y="3924977"/>
            <a:ext cx="8769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vi-VN" sz="3600" b="1" dirty="0">
                <a:latin typeface="HP001" pitchFamily="34" charset="0"/>
                <a:ea typeface="HP001" pitchFamily="34" charset="0"/>
              </a:rPr>
              <a:t>còΪ λμʴt ẚɂʎ ǇoΟɁȰ ǻữa. TôΤ΅ có Όêm </a:t>
            </a:r>
            <a:r>
              <a:rPr lang="vi-VN" sz="3600" b="1" dirty="0" smtClean="0">
                <a:latin typeface="HP001" pitchFamily="34" charset="0"/>
                <a:ea typeface="HP001" pitchFamily="34" charset="0"/>
              </a:rPr>
              <a:t>ηΗʵu</a:t>
            </a:r>
            <a:r>
              <a:rPr lang="en-US" sz="3600" b="1" dirty="0" smtClean="0">
                <a:latin typeface="HP001" pitchFamily="34" charset="0"/>
                <a:ea typeface="HP001" pitchFamily="34" charset="0"/>
              </a:rPr>
              <a:t>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674654" y="4589368"/>
            <a:ext cx="35925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HP001" pitchFamily="34" charset="0"/>
                <a:ea typeface="HP001" pitchFamily="34" charset="0"/>
              </a:rPr>
              <a:t>bɝȰ ǺớΤ΅.</a:t>
            </a:r>
            <a:r>
              <a:rPr lang="vi-VN" sz="3600" dirty="0">
                <a:latin typeface="HP001" pitchFamily="34" charset="0"/>
                <a:ea typeface="HP001" pitchFamily="34" charset="0"/>
              </a:rPr>
              <a:t/>
            </a:r>
            <a:br>
              <a:rPr lang="vi-VN" sz="3600" dirty="0">
                <a:latin typeface="HP001" pitchFamily="34" charset="0"/>
                <a:ea typeface="HP001" pitchFamily="34" charset="0"/>
              </a:rPr>
            </a:b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51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/>
      <p:bldP spid="12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421" y="216326"/>
            <a:ext cx="772815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HP001" pitchFamily="34" charset="0"/>
                <a:ea typeface="HP001" pitchFamily="34" charset="0"/>
              </a:rPr>
              <a:t>TôΤ΅ Ιên ẚà Nȯʎ, ẘọΟɖ Ȩɰʏ ẚớΤǈ 1A, TǟườΪḑ ǡμʶu ẘọΟɖ ϋɐ QuἬ ĐôΪ. NẑàἫ đầu đi ẘọΟɖ, Ǻặɖ bộ đồΪḑ ιụɖ của ǇrườΪḑ, ǇôΤ΅ ẘɜʏ dΗện ẚɇʎ.</a:t>
            </a:r>
            <a:r>
              <a:rPr lang="vi-VN" sz="3200" dirty="0">
                <a:latin typeface="HP001" pitchFamily="34" charset="0"/>
                <a:ea typeface="HP001" pitchFamily="34" charset="0"/>
              </a:rPr>
              <a:t/>
            </a:r>
            <a:br>
              <a:rPr lang="vi-VN" sz="3200" dirty="0">
                <a:latin typeface="HP001" pitchFamily="34" charset="0"/>
                <a:ea typeface="HP001" pitchFamily="34" charset="0"/>
              </a:rPr>
            </a:br>
            <a:r>
              <a:rPr lang="vi-VN" sz="3200" b="1" dirty="0">
                <a:latin typeface="HP001" pitchFamily="34" charset="0"/>
                <a:ea typeface="HP001" pitchFamily="34" charset="0"/>
              </a:rPr>
              <a:t>HồΤ΅ đầu ǻɞʎ ẘọΟɖ, ǇôΤ΅ ǺớΤ΅ ẘọΟɖ εữ cái. TȇϏ Ǻà bâἫ giờ, ǇôΤ΅ đã đọΟɖ đượΟɖ ǇruΏǝn Ǉrȯʏ. TôΤ΅ còΪ λμʴt ẚɂʎ ǇoΟɁȰ ǻữa. TôΤ΅ có Όêm ηΗʵu bɝȰ ǺớΤ΅.</a:t>
            </a:r>
            <a:r>
              <a:rPr lang="vi-VN" sz="3200" dirty="0">
                <a:latin typeface="HP001" pitchFamily="34" charset="0"/>
                <a:ea typeface="HP001" pitchFamily="34" charset="0"/>
              </a:rPr>
              <a:t/>
            </a:r>
            <a:br>
              <a:rPr lang="vi-VN" sz="3200" dirty="0">
                <a:latin typeface="HP001" pitchFamily="34" charset="0"/>
                <a:ea typeface="HP001" pitchFamily="34" charset="0"/>
              </a:rPr>
            </a:br>
            <a:r>
              <a:rPr lang="vi-VN" sz="3200" b="1" dirty="0">
                <a:latin typeface="HP001" pitchFamily="34" charset="0"/>
                <a:ea typeface="HP001" pitchFamily="34" charset="0"/>
              </a:rPr>
              <a:t>Ai cɺȰḑ bảo Ǉừ δi đi ẘọΟɖ, ǇôΤ΅ εʀȰḑ εạɖ ẘɉȰ Δên.</a:t>
            </a:r>
            <a:endParaRPr lang="en-US" sz="3200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59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139" y="-594894"/>
            <a:ext cx="10353603" cy="6220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284231" y="1989347"/>
            <a:ext cx="59912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đã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được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truyện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tranh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.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124651" y="44421"/>
            <a:ext cx="78364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Thứ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Ba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ngày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17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tháng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năm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2023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3482351" y="723962"/>
            <a:ext cx="22407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Tiếng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Việt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440613" y="1338956"/>
            <a:ext cx="40031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Tôi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là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học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sinh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lớp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1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48101" y="251540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7176054" y="1989638"/>
            <a:ext cx="27630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Nam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còn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19273" y="2648967"/>
            <a:ext cx="59486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biết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làm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toán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nữa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. 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29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6139" y="-594894"/>
            <a:ext cx="10353603" cy="6220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407318" y="60638"/>
            <a:ext cx="62914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Bạn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của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gió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2451963" y="710251"/>
            <a:ext cx="363033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Ai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là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bạn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gió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?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494271" y="1345720"/>
            <a:ext cx="32069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Mà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gió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đi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tìm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2450336" y="2012641"/>
            <a:ext cx="43044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latin typeface="HP001" pitchFamily="34" charset="0"/>
                <a:ea typeface="HP001" pitchFamily="34" charset="0"/>
              </a:rPr>
              <a:t>Bay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theo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cánh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chim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493484" y="2645259"/>
            <a:ext cx="390731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latin typeface="HP001" pitchFamily="34" charset="0"/>
                <a:ea typeface="HP001" pitchFamily="34" charset="0"/>
              </a:rPr>
              <a:t>L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ùa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trong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tán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lá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…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350613" y="3924974"/>
            <a:ext cx="35857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Gió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nhớ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bạn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quá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464203" y="4589364"/>
            <a:ext cx="37413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Nên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gõ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cửa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hoài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2483041" y="5255464"/>
            <a:ext cx="37413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Đẩy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 4 hàng" pitchFamily="34" charset="0"/>
                <a:ea typeface="HP001" pitchFamily="34" charset="0"/>
              </a:rPr>
              <a:t>s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óng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dâng</a:t>
            </a:r>
            <a:r>
              <a:rPr lang="en-US" sz="3400" b="1" dirty="0" smtClean="0">
                <a:latin typeface="HP001" pitchFamily="34" charset="0"/>
                <a:ea typeface="HP001" pitchFamily="34" charset="0"/>
              </a:rPr>
              <a:t> </a:t>
            </a:r>
            <a:r>
              <a:rPr lang="en-US" sz="3400" b="1" dirty="0" err="1" smtClean="0">
                <a:latin typeface="HP001" pitchFamily="34" charset="0"/>
                <a:ea typeface="HP001" pitchFamily="34" charset="0"/>
              </a:rPr>
              <a:t>cao</a:t>
            </a:r>
            <a:endParaRPr lang="en-US" sz="3400" b="1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18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2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8" y="980623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2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1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6" y="3460070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3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5" y="2113128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4" y="2657511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1" y="1250499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3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6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6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891" y="454276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14978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90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7" t="59298" r="5553" b="4637"/>
          <a:stretch/>
        </p:blipFill>
        <p:spPr>
          <a:xfrm>
            <a:off x="269822" y="1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63FE8135-451D-4BD7-A1C7-412565081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50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9576" y="383458"/>
            <a:ext cx="2089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2427292" y="1236743"/>
            <a:ext cx="220284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đồng </a:t>
            </a:r>
            <a:r>
              <a:rPr lang="vi-VN" sz="3500" dirty="0" smtClean="0">
                <a:solidFill>
                  <a:srgbClr val="FF0000"/>
                </a:solidFill>
                <a:latin typeface="Arial-Rounded" charset="0"/>
                <a:ea typeface="Arial-Rounded" charset="0"/>
                <a:cs typeface="Arial-Rounded" charset="0"/>
              </a:rPr>
              <a:t>phục</a:t>
            </a:r>
            <a:endParaRPr lang="en-US" sz="3500" dirty="0">
              <a:solidFill>
                <a:srgbClr val="FF000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4011" y="2005880"/>
            <a:ext cx="254197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5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5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5709" y="2910231"/>
            <a:ext cx="245772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5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5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5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5484" y="4070795"/>
            <a:ext cx="451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Trong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bài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có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bao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nhiêu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 smtClean="0">
                <a:latin typeface="Arial-Rounded" charset="0"/>
                <a:ea typeface="Arial-Rounded" charset="0"/>
                <a:cs typeface="Arial-Rounded" charset="0"/>
              </a:rPr>
              <a:t>câu</a:t>
            </a:r>
            <a:r>
              <a:rPr lang="en-US" sz="2800" dirty="0" smtClean="0">
                <a:latin typeface="Arial-Rounded" charset="0"/>
                <a:ea typeface="Arial-Rounded" charset="0"/>
                <a:cs typeface="Arial-Rounded" charset="0"/>
              </a:rPr>
              <a:t> ?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298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3" y="-334507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91125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91121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793657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7868090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391247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691121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737" y="1694986"/>
            <a:ext cx="77389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</a:t>
            </a:r>
            <a:r>
              <a:rPr lang="en-US" altLang="zh-CN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</a:t>
            </a:r>
            <a:r>
              <a:rPr lang="en-US" altLang="zh-CN" sz="4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45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45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0938" y="1753548"/>
            <a:ext cx="35779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4133" y="1802708"/>
            <a:ext cx="35779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9333" y="2384490"/>
            <a:ext cx="53091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>
                <a:solidFill>
                  <a:srgbClr val="FF0000"/>
                </a:solidFill>
              </a:rPr>
              <a:t>//</a:t>
            </a:r>
            <a:endParaRPr lang="en-US"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6335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xmlns="" id="{18328BA5-306A-4F44-B8DD-7830A3C56C7F}"/>
              </a:ext>
            </a:extLst>
          </p:cNvPr>
          <p:cNvSpPr/>
          <p:nvPr/>
        </p:nvSpPr>
        <p:spPr>
          <a:xfrm>
            <a:off x="2" y="-237529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16690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xmlns="" id="{BB31C7CE-3A00-464D-89B3-1755B3BAA779}"/>
              </a:ext>
            </a:extLst>
          </p:cNvPr>
          <p:cNvSpPr/>
          <p:nvPr/>
        </p:nvSpPr>
        <p:spPr>
          <a:xfrm>
            <a:off x="616690" y="2090055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xmlns="" id="{D41F5FD2-AF2E-436D-B6FA-35E409712A2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17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3604</TotalTime>
  <Words>840</Words>
  <Application>Microsoft Office PowerPoint</Application>
  <PresentationFormat>On-screen Show (16:9)</PresentationFormat>
  <Paragraphs>187</Paragraphs>
  <Slides>38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宋体</vt:lpstr>
      <vt:lpstr>Arial-Rounded</vt:lpstr>
      <vt:lpstr>Times New Roman</vt:lpstr>
      <vt:lpstr>微软雅黑</vt:lpstr>
      <vt:lpstr>HL Hoctro</vt:lpstr>
      <vt:lpstr>HP001</vt:lpstr>
      <vt:lpstr>HP001 4 hàng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viettelstrore</cp:lastModifiedBy>
  <cp:revision>72</cp:revision>
  <dcterms:created xsi:type="dcterms:W3CDTF">2020-08-13T09:19:08Z</dcterms:created>
  <dcterms:modified xsi:type="dcterms:W3CDTF">2024-04-05T08:10:42Z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