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29"/>
  </p:notesMasterIdLst>
  <p:sldIdLst>
    <p:sldId id="256" r:id="rId2"/>
    <p:sldId id="301" r:id="rId3"/>
    <p:sldId id="257" r:id="rId4"/>
    <p:sldId id="280" r:id="rId5"/>
    <p:sldId id="259" r:id="rId6"/>
    <p:sldId id="282" r:id="rId7"/>
    <p:sldId id="290" r:id="rId8"/>
    <p:sldId id="304" r:id="rId9"/>
    <p:sldId id="306" r:id="rId10"/>
    <p:sldId id="307" r:id="rId11"/>
    <p:sldId id="291" r:id="rId12"/>
    <p:sldId id="308" r:id="rId13"/>
    <p:sldId id="309" r:id="rId14"/>
    <p:sldId id="292" r:id="rId15"/>
    <p:sldId id="310" r:id="rId16"/>
    <p:sldId id="311" r:id="rId17"/>
    <p:sldId id="295" r:id="rId18"/>
    <p:sldId id="302" r:id="rId19"/>
    <p:sldId id="263" r:id="rId20"/>
    <p:sldId id="264" r:id="rId21"/>
    <p:sldId id="312" r:id="rId22"/>
    <p:sldId id="265" r:id="rId23"/>
    <p:sldId id="296" r:id="rId24"/>
    <p:sldId id="297" r:id="rId25"/>
    <p:sldId id="298" r:id="rId26"/>
    <p:sldId id="279" r:id="rId27"/>
    <p:sldId id="313"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hzYBDgZ+VawR1TAuVYrCP+2rCd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95" d="100"/>
          <a:sy n="95" d="100"/>
        </p:scale>
        <p:origin x="-654" y="48"/>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4929495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更多模板请关注：https://haosc.taobao.com</a:t>
            </a:r>
            <a:endParaRPr/>
          </a:p>
        </p:txBody>
      </p:sp>
      <p:sp>
        <p:nvSpPr>
          <p:cNvPr id="114" name="Google Shape;1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extLst>
      <p:ext uri="{BB962C8B-B14F-4D97-AF65-F5344CB8AC3E}">
        <p14:creationId xmlns:p14="http://schemas.microsoft.com/office/powerpoint/2010/main" xmlns="" val="3437708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Tree>
    <p:extLst>
      <p:ext uri="{BB962C8B-B14F-4D97-AF65-F5344CB8AC3E}">
        <p14:creationId xmlns:p14="http://schemas.microsoft.com/office/powerpoint/2010/main" xmlns="" val="2918891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spTree>
    <p:extLst>
      <p:ext uri="{BB962C8B-B14F-4D97-AF65-F5344CB8AC3E}">
        <p14:creationId xmlns:p14="http://schemas.microsoft.com/office/powerpoint/2010/main" xmlns="" val="2632754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Tree>
    <p:extLst>
      <p:ext uri="{BB962C8B-B14F-4D97-AF65-F5344CB8AC3E}">
        <p14:creationId xmlns:p14="http://schemas.microsoft.com/office/powerpoint/2010/main" xmlns="" val="2877217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19</a:t>
            </a:fld>
            <a:endParaRPr/>
          </a:p>
        </p:txBody>
      </p:sp>
    </p:spTree>
    <p:extLst>
      <p:ext uri="{BB962C8B-B14F-4D97-AF65-F5344CB8AC3E}">
        <p14:creationId xmlns:p14="http://schemas.microsoft.com/office/powerpoint/2010/main" xmlns="" val="1998422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955427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22</a:t>
            </a:fld>
            <a:endParaRPr/>
          </a:p>
        </p:txBody>
      </p:sp>
    </p:spTree>
    <p:extLst>
      <p:ext uri="{BB962C8B-B14F-4D97-AF65-F5344CB8AC3E}">
        <p14:creationId xmlns:p14="http://schemas.microsoft.com/office/powerpoint/2010/main" xmlns="" val="4083741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24</a:t>
            </a:fld>
            <a:endParaRPr/>
          </a:p>
        </p:txBody>
      </p:sp>
    </p:spTree>
    <p:extLst>
      <p:ext uri="{BB962C8B-B14F-4D97-AF65-F5344CB8AC3E}">
        <p14:creationId xmlns:p14="http://schemas.microsoft.com/office/powerpoint/2010/main" xmlns="" val="1584388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26</a:t>
            </a:fld>
            <a:endParaRPr/>
          </a:p>
        </p:txBody>
      </p:sp>
    </p:spTree>
    <p:extLst>
      <p:ext uri="{BB962C8B-B14F-4D97-AF65-F5344CB8AC3E}">
        <p14:creationId xmlns:p14="http://schemas.microsoft.com/office/powerpoint/2010/main" xmlns="" val="3834204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xmlns="" val="107813757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xmlns="" val="28318010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xmlns="" val="20395776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xmlns="" val="272137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xmlns="" val="204150170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xmlns="" val="399045575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xmlns="" val="245106458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xmlns="" val="9950088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xmlns="" val="162567350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xmlns="" val="94855811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xmlns="" val="318952930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xmlns="" val="37488222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xmlns="" val="419964038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23.png"/><Relationship Id="rId5" Type="http://schemas.microsoft.com/office/2007/relationships/media" Target="../media/media1.mp3"/><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63000">
              <a:srgbClr val="2CC7ED"/>
            </a:gs>
            <a:gs pos="98621">
              <a:srgbClr val="00B0F0"/>
            </a:gs>
            <a:gs pos="100000">
              <a:srgbClr val="00B0F0"/>
            </a:gs>
          </a:gsLst>
          <a:lin ang="16200000" scaled="0"/>
        </a:gradFill>
        <a:effectLst/>
      </p:bgPr>
    </p:bg>
    <p:spTree>
      <p:nvGrpSpPr>
        <p:cNvPr id="1" name="Shape 115"/>
        <p:cNvGrpSpPr/>
        <p:nvPr/>
      </p:nvGrpSpPr>
      <p:grpSpPr>
        <a:xfrm>
          <a:off x="0" y="0"/>
          <a:ext cx="0" cy="0"/>
          <a:chOff x="0" y="0"/>
          <a:chExt cx="0" cy="0"/>
        </a:xfrm>
      </p:grpSpPr>
      <p:pic>
        <p:nvPicPr>
          <p:cNvPr id="116" name="Google Shape;116;p1"/>
          <p:cNvPicPr preferRelativeResize="0"/>
          <p:nvPr/>
        </p:nvPicPr>
        <p:blipFill rotWithShape="1">
          <a:blip r:embed="rId3">
            <a:alphaModFix/>
          </a:blip>
          <a:srcRect/>
          <a:stretch/>
        </p:blipFill>
        <p:spPr>
          <a:xfrm>
            <a:off x="179770" y="528041"/>
            <a:ext cx="1996233" cy="668625"/>
          </a:xfrm>
          <a:prstGeom prst="rect">
            <a:avLst/>
          </a:prstGeom>
          <a:noFill/>
          <a:ln>
            <a:noFill/>
          </a:ln>
        </p:spPr>
      </p:pic>
      <p:pic>
        <p:nvPicPr>
          <p:cNvPr id="117" name="Google Shape;117;p1"/>
          <p:cNvPicPr preferRelativeResize="0"/>
          <p:nvPr/>
        </p:nvPicPr>
        <p:blipFill rotWithShape="1">
          <a:blip r:embed="rId4">
            <a:alphaModFix/>
          </a:blip>
          <a:srcRect l="135" t="36970" r="-1"/>
          <a:stretch/>
        </p:blipFill>
        <p:spPr>
          <a:xfrm>
            <a:off x="1" y="1828800"/>
            <a:ext cx="9143998" cy="3004238"/>
          </a:xfrm>
          <a:prstGeom prst="rect">
            <a:avLst/>
          </a:prstGeom>
          <a:noFill/>
          <a:ln>
            <a:noFill/>
          </a:ln>
        </p:spPr>
      </p:pic>
      <p:pic>
        <p:nvPicPr>
          <p:cNvPr id="118" name="Google Shape;118;p1"/>
          <p:cNvPicPr preferRelativeResize="0"/>
          <p:nvPr/>
        </p:nvPicPr>
        <p:blipFill rotWithShape="1">
          <a:blip r:embed="rId5">
            <a:alphaModFix/>
          </a:blip>
          <a:srcRect/>
          <a:stretch/>
        </p:blipFill>
        <p:spPr>
          <a:xfrm>
            <a:off x="-1" y="3432997"/>
            <a:ext cx="9613558" cy="1508031"/>
          </a:xfrm>
          <a:prstGeom prst="rect">
            <a:avLst/>
          </a:prstGeom>
          <a:noFill/>
          <a:ln>
            <a:noFill/>
          </a:ln>
        </p:spPr>
      </p:pic>
      <p:pic>
        <p:nvPicPr>
          <p:cNvPr id="119" name="Google Shape;119;p1"/>
          <p:cNvPicPr preferRelativeResize="0"/>
          <p:nvPr/>
        </p:nvPicPr>
        <p:blipFill rotWithShape="1">
          <a:blip r:embed="rId6">
            <a:alphaModFix/>
          </a:blip>
          <a:srcRect/>
          <a:stretch/>
        </p:blipFill>
        <p:spPr>
          <a:xfrm>
            <a:off x="-104572" y="321272"/>
            <a:ext cx="9248571" cy="8019887"/>
          </a:xfrm>
          <a:prstGeom prst="rect">
            <a:avLst/>
          </a:prstGeom>
          <a:noFill/>
          <a:ln>
            <a:noFill/>
          </a:ln>
        </p:spPr>
      </p:pic>
      <p:sp>
        <p:nvSpPr>
          <p:cNvPr id="120" name="Google Shape;120;p1"/>
          <p:cNvSpPr/>
          <p:nvPr/>
        </p:nvSpPr>
        <p:spPr>
          <a:xfrm>
            <a:off x="1470506" y="1452972"/>
            <a:ext cx="6253677" cy="3444184"/>
          </a:xfrm>
          <a:custGeom>
            <a:avLst/>
            <a:gdLst/>
            <a:ahLst/>
            <a:cxnLst/>
            <a:rect l="l" t="t" r="r" b="b"/>
            <a:pathLst>
              <a:path w="5387546" h="2967166" extrusionOk="0">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25" name="Google Shape;125;p1"/>
          <p:cNvPicPr preferRelativeResize="0"/>
          <p:nvPr/>
        </p:nvPicPr>
        <p:blipFill rotWithShape="1">
          <a:blip r:embed="rId7">
            <a:alphaModFix/>
          </a:blip>
          <a:srcRect l="30888" t="27748" r="21866"/>
          <a:stretch/>
        </p:blipFill>
        <p:spPr>
          <a:xfrm>
            <a:off x="6598507" y="-24714"/>
            <a:ext cx="2545493" cy="2463792"/>
          </a:xfrm>
          <a:prstGeom prst="rect">
            <a:avLst/>
          </a:prstGeom>
          <a:noFill/>
          <a:ln>
            <a:noFill/>
          </a:ln>
        </p:spPr>
      </p:pic>
      <p:pic>
        <p:nvPicPr>
          <p:cNvPr id="126" name="Google Shape;126;p1"/>
          <p:cNvPicPr preferRelativeResize="0"/>
          <p:nvPr/>
        </p:nvPicPr>
        <p:blipFill rotWithShape="1">
          <a:blip r:embed="rId8">
            <a:alphaModFix/>
          </a:blip>
          <a:srcRect l="1" r="77432"/>
          <a:stretch/>
        </p:blipFill>
        <p:spPr>
          <a:xfrm>
            <a:off x="0" y="3630617"/>
            <a:ext cx="2063578" cy="1215615"/>
          </a:xfrm>
          <a:prstGeom prst="rect">
            <a:avLst/>
          </a:prstGeom>
          <a:noFill/>
          <a:ln>
            <a:noFill/>
          </a:ln>
        </p:spPr>
      </p:pic>
      <p:grpSp>
        <p:nvGrpSpPr>
          <p:cNvPr id="127" name="Google Shape;127;p1"/>
          <p:cNvGrpSpPr/>
          <p:nvPr/>
        </p:nvGrpSpPr>
        <p:grpSpPr>
          <a:xfrm>
            <a:off x="479780" y="2610930"/>
            <a:ext cx="1053959" cy="2015590"/>
            <a:chOff x="181346" y="1761375"/>
            <a:chExt cx="1517253" cy="2901593"/>
          </a:xfrm>
        </p:grpSpPr>
        <p:pic>
          <p:nvPicPr>
            <p:cNvPr id="128" name="Google Shape;128;p1"/>
            <p:cNvPicPr preferRelativeResize="0"/>
            <p:nvPr/>
          </p:nvPicPr>
          <p:blipFill rotWithShape="1">
            <a:blip r:embed="rId9">
              <a:alphaModFix/>
            </a:blip>
            <a:srcRect/>
            <a:stretch/>
          </p:blipFill>
          <p:spPr>
            <a:xfrm>
              <a:off x="622043" y="1761375"/>
              <a:ext cx="885486" cy="2901593"/>
            </a:xfrm>
            <a:prstGeom prst="rect">
              <a:avLst/>
            </a:prstGeom>
            <a:noFill/>
            <a:ln>
              <a:noFill/>
            </a:ln>
          </p:spPr>
        </p:pic>
        <p:pic>
          <p:nvPicPr>
            <p:cNvPr id="129" name="Google Shape;129;p1"/>
            <p:cNvPicPr preferRelativeResize="0"/>
            <p:nvPr/>
          </p:nvPicPr>
          <p:blipFill rotWithShape="1">
            <a:blip r:embed="rId10">
              <a:alphaModFix/>
            </a:blip>
            <a:srcRect/>
            <a:stretch/>
          </p:blipFill>
          <p:spPr>
            <a:xfrm>
              <a:off x="1186323" y="2638386"/>
              <a:ext cx="512276" cy="2024582"/>
            </a:xfrm>
            <a:prstGeom prst="rect">
              <a:avLst/>
            </a:prstGeom>
            <a:noFill/>
            <a:ln>
              <a:noFill/>
            </a:ln>
          </p:spPr>
        </p:pic>
        <p:pic>
          <p:nvPicPr>
            <p:cNvPr id="130" name="Google Shape;130;p1"/>
            <p:cNvPicPr preferRelativeResize="0"/>
            <p:nvPr/>
          </p:nvPicPr>
          <p:blipFill rotWithShape="1">
            <a:blip r:embed="rId11">
              <a:alphaModFix/>
            </a:blip>
            <a:srcRect/>
            <a:stretch/>
          </p:blipFill>
          <p:spPr>
            <a:xfrm>
              <a:off x="181346" y="2373835"/>
              <a:ext cx="711093" cy="2289133"/>
            </a:xfrm>
            <a:prstGeom prst="rect">
              <a:avLst/>
            </a:prstGeom>
            <a:noFill/>
            <a:ln>
              <a:noFill/>
            </a:ln>
          </p:spPr>
        </p:pic>
      </p:grpSp>
      <p:pic>
        <p:nvPicPr>
          <p:cNvPr id="131" name="Google Shape;131;p1"/>
          <p:cNvPicPr preferRelativeResize="0"/>
          <p:nvPr/>
        </p:nvPicPr>
        <p:blipFill rotWithShape="1">
          <a:blip r:embed="rId8">
            <a:alphaModFix/>
          </a:blip>
          <a:srcRect l="77162"/>
          <a:stretch/>
        </p:blipFill>
        <p:spPr>
          <a:xfrm>
            <a:off x="7055708" y="3600543"/>
            <a:ext cx="2088292" cy="1215615"/>
          </a:xfrm>
          <a:prstGeom prst="rect">
            <a:avLst/>
          </a:prstGeom>
          <a:noFill/>
          <a:ln>
            <a:noFill/>
          </a:ln>
        </p:spPr>
      </p:pic>
      <p:pic>
        <p:nvPicPr>
          <p:cNvPr id="132" name="Google Shape;132;p1"/>
          <p:cNvPicPr preferRelativeResize="0"/>
          <p:nvPr/>
        </p:nvPicPr>
        <p:blipFill rotWithShape="1">
          <a:blip r:embed="rId12">
            <a:alphaModFix/>
          </a:blip>
          <a:srcRect r="45910"/>
          <a:stretch/>
        </p:blipFill>
        <p:spPr>
          <a:xfrm>
            <a:off x="7252679" y="2497731"/>
            <a:ext cx="1632418" cy="2532923"/>
          </a:xfrm>
          <a:prstGeom prst="rect">
            <a:avLst/>
          </a:prstGeom>
          <a:noFill/>
          <a:ln>
            <a:noFill/>
          </a:ln>
        </p:spPr>
      </p:pic>
      <p:sp>
        <p:nvSpPr>
          <p:cNvPr id="133" name="Google Shape;133;p1"/>
          <p:cNvSpPr/>
          <p:nvPr/>
        </p:nvSpPr>
        <p:spPr>
          <a:xfrm>
            <a:off x="-4933" y="4626519"/>
            <a:ext cx="9144000" cy="514663"/>
          </a:xfrm>
          <a:custGeom>
            <a:avLst/>
            <a:gdLst/>
            <a:ahLst/>
            <a:cxnLst/>
            <a:rect l="l" t="t" r="r" b="b"/>
            <a:pathLst>
              <a:path w="9144000" h="608571" extrusionOk="0">
                <a:moveTo>
                  <a:pt x="0" y="0"/>
                </a:moveTo>
                <a:lnTo>
                  <a:pt x="9144000" y="0"/>
                </a:lnTo>
                <a:lnTo>
                  <a:pt x="9144000" y="608571"/>
                </a:lnTo>
                <a:lnTo>
                  <a:pt x="0" y="608571"/>
                </a:lnTo>
                <a:close/>
              </a:path>
            </a:pathLst>
          </a:custGeom>
          <a:solidFill>
            <a:srgbClr val="C4D8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34" name="Google Shape;134;p1"/>
          <p:cNvSpPr/>
          <p:nvPr/>
        </p:nvSpPr>
        <p:spPr>
          <a:xfrm>
            <a:off x="-4933" y="4718797"/>
            <a:ext cx="9144000" cy="426773"/>
          </a:xfrm>
          <a:custGeom>
            <a:avLst/>
            <a:gdLst/>
            <a:ahLst/>
            <a:cxnLst/>
            <a:rect l="l" t="t" r="r" b="b"/>
            <a:pathLst>
              <a:path w="9144000" h="608571" extrusionOk="0">
                <a:moveTo>
                  <a:pt x="0" y="0"/>
                </a:moveTo>
                <a:lnTo>
                  <a:pt x="9144000" y="0"/>
                </a:lnTo>
                <a:lnTo>
                  <a:pt x="9144000" y="608571"/>
                </a:lnTo>
                <a:lnTo>
                  <a:pt x="0" y="608571"/>
                </a:lnTo>
                <a:close/>
              </a:path>
            </a:pathLst>
          </a:custGeom>
          <a:solidFill>
            <a:srgbClr val="8CB8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35" name="Google Shape;135;p1"/>
          <p:cNvSpPr/>
          <p:nvPr/>
        </p:nvSpPr>
        <p:spPr>
          <a:xfrm>
            <a:off x="-4933" y="4865599"/>
            <a:ext cx="9144000" cy="274229"/>
          </a:xfrm>
          <a:custGeom>
            <a:avLst/>
            <a:gdLst/>
            <a:ahLst/>
            <a:cxnLst/>
            <a:rect l="l" t="t" r="r" b="b"/>
            <a:pathLst>
              <a:path w="9144000" h="608571" extrusionOk="0">
                <a:moveTo>
                  <a:pt x="0" y="0"/>
                </a:moveTo>
                <a:lnTo>
                  <a:pt x="9144000" y="0"/>
                </a:lnTo>
                <a:lnTo>
                  <a:pt x="9144000" y="608571"/>
                </a:lnTo>
                <a:lnTo>
                  <a:pt x="0" y="608571"/>
                </a:lnTo>
                <a:close/>
              </a:path>
            </a:pathLst>
          </a:custGeom>
          <a:solidFill>
            <a:srgbClr val="679C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36" name="Google Shape;136;p1"/>
          <p:cNvPicPr preferRelativeResize="0"/>
          <p:nvPr/>
        </p:nvPicPr>
        <p:blipFill rotWithShape="1">
          <a:blip r:embed="rId13">
            <a:alphaModFix/>
          </a:blip>
          <a:srcRect/>
          <a:stretch/>
        </p:blipFill>
        <p:spPr>
          <a:xfrm>
            <a:off x="9308757" y="-766706"/>
            <a:ext cx="609600" cy="609600"/>
          </a:xfrm>
          <a:prstGeom prst="rect">
            <a:avLst/>
          </a:prstGeom>
          <a:noFill/>
          <a:ln>
            <a:noFill/>
          </a:ln>
        </p:spPr>
      </p:pic>
      <p:sp>
        <p:nvSpPr>
          <p:cNvPr id="137" name="Google Shape;137;p1"/>
          <p:cNvSpPr/>
          <p:nvPr/>
        </p:nvSpPr>
        <p:spPr>
          <a:xfrm>
            <a:off x="3075226" y="4073598"/>
            <a:ext cx="2895344" cy="4154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400" b="1" dirty="0">
                <a:solidFill>
                  <a:schemeClr val="dk1"/>
                </a:solidFill>
                <a:latin typeface="Times New Roman"/>
                <a:ea typeface="Times New Roman"/>
                <a:cs typeface="Times New Roman"/>
                <a:sym typeface="Times New Roman"/>
              </a:rPr>
              <a:t>Giáo </a:t>
            </a:r>
            <a:r>
              <a:rPr lang="en-US" sz="1400" b="1" dirty="0" err="1">
                <a:solidFill>
                  <a:schemeClr val="dk1"/>
                </a:solidFill>
                <a:latin typeface="Times New Roman"/>
                <a:ea typeface="Times New Roman"/>
                <a:cs typeface="Times New Roman"/>
                <a:sym typeface="Times New Roman"/>
              </a:rPr>
              <a:t>viên</a:t>
            </a:r>
            <a:r>
              <a:rPr lang="en-US" sz="1400" b="1" dirty="0" smtClean="0">
                <a:solidFill>
                  <a:schemeClr val="dk1"/>
                </a:solidFill>
                <a:latin typeface="Times New Roman"/>
                <a:ea typeface="Times New Roman"/>
                <a:cs typeface="Times New Roman"/>
                <a:sym typeface="Times New Roman"/>
              </a:rPr>
              <a:t>: </a:t>
            </a:r>
            <a:r>
              <a:rPr lang="en-US" sz="1400" b="1" dirty="0" err="1" smtClean="0">
                <a:solidFill>
                  <a:schemeClr val="dk1"/>
                </a:solidFill>
                <a:latin typeface="Times New Roman"/>
                <a:ea typeface="Times New Roman"/>
                <a:cs typeface="Times New Roman"/>
                <a:sym typeface="Times New Roman"/>
              </a:rPr>
              <a:t>Nguyễn</a:t>
            </a:r>
            <a:r>
              <a:rPr lang="en-US" sz="1400" b="1" dirty="0" smtClean="0">
                <a:solidFill>
                  <a:schemeClr val="dk1"/>
                </a:solidFill>
                <a:latin typeface="Times New Roman"/>
                <a:ea typeface="Times New Roman"/>
                <a:cs typeface="Times New Roman"/>
                <a:sym typeface="Times New Roman"/>
              </a:rPr>
              <a:t> </a:t>
            </a:r>
            <a:r>
              <a:rPr lang="en-US" sz="1400" b="1" dirty="0" err="1" smtClean="0">
                <a:solidFill>
                  <a:schemeClr val="dk1"/>
                </a:solidFill>
                <a:latin typeface="Times New Roman"/>
                <a:ea typeface="Times New Roman"/>
                <a:cs typeface="Times New Roman"/>
                <a:sym typeface="Times New Roman"/>
              </a:rPr>
              <a:t>Thị</a:t>
            </a:r>
            <a:r>
              <a:rPr lang="en-US" sz="1400" b="1" dirty="0" smtClean="0">
                <a:solidFill>
                  <a:schemeClr val="dk1"/>
                </a:solidFill>
                <a:latin typeface="Times New Roman"/>
                <a:ea typeface="Times New Roman"/>
                <a:cs typeface="Times New Roman"/>
                <a:sym typeface="Times New Roman"/>
              </a:rPr>
              <a:t> </a:t>
            </a:r>
            <a:r>
              <a:rPr lang="en-US" sz="1400" b="1" dirty="0" err="1" smtClean="0">
                <a:solidFill>
                  <a:schemeClr val="dk1"/>
                </a:solidFill>
                <a:latin typeface="Times New Roman"/>
                <a:ea typeface="Times New Roman"/>
                <a:cs typeface="Times New Roman"/>
                <a:sym typeface="Times New Roman"/>
              </a:rPr>
              <a:t>Vân</a:t>
            </a:r>
            <a:r>
              <a:rPr lang="en-US" sz="1400" b="1" dirty="0" smtClean="0">
                <a:solidFill>
                  <a:schemeClr val="dk1"/>
                </a:solidFill>
                <a:latin typeface="Times New Roman"/>
                <a:ea typeface="Times New Roman"/>
                <a:cs typeface="Times New Roman"/>
                <a:sym typeface="Times New Roman"/>
              </a:rPr>
              <a:t> </a:t>
            </a:r>
            <a:r>
              <a:rPr lang="en-US" sz="1400" b="1" dirty="0" err="1" smtClean="0">
                <a:solidFill>
                  <a:schemeClr val="dk1"/>
                </a:solidFill>
                <a:latin typeface="Times New Roman"/>
                <a:ea typeface="Times New Roman"/>
                <a:cs typeface="Times New Roman"/>
                <a:sym typeface="Times New Roman"/>
              </a:rPr>
              <a:t>Liên</a:t>
            </a:r>
            <a:endParaRPr sz="1100" dirty="0">
              <a:solidFill>
                <a:schemeClr val="dk1"/>
              </a:solidFill>
              <a:latin typeface="Times New Roman"/>
              <a:ea typeface="Times New Roman"/>
              <a:cs typeface="Times New Roman"/>
              <a:sym typeface="Times New Roman"/>
            </a:endParaRPr>
          </a:p>
        </p:txBody>
      </p:sp>
      <p:sp>
        <p:nvSpPr>
          <p:cNvPr id="3" name="Rectangle 2"/>
          <p:cNvSpPr/>
          <p:nvPr/>
        </p:nvSpPr>
        <p:spPr>
          <a:xfrm>
            <a:off x="3652520" y="2110085"/>
            <a:ext cx="1838966" cy="923330"/>
          </a:xfrm>
          <a:prstGeom prst="rect">
            <a:avLst/>
          </a:prstGeom>
          <a:noFill/>
        </p:spPr>
        <p:txBody>
          <a:bodyPr wrap="none" lIns="91440" tIns="45720" rIns="91440" bIns="45720">
            <a:spAutoFit/>
          </a:bodyPr>
          <a:lstStyle/>
          <a:p>
            <a:pPr algn="ctr"/>
            <a:r>
              <a:rPr lang="vi-VN"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Bài 6</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3343843" y="2917860"/>
            <a:ext cx="2628571" cy="10731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1000"/>
                                        <p:tgtEl>
                                          <p:spTgt spid="125"/>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3"/>
                                        </p:tgtEl>
                                        <p:attrNameLst>
                                          <p:attrName>style.visibility</p:attrName>
                                        </p:attrNameLst>
                                      </p:cBhvr>
                                      <p:to>
                                        <p:strVal val="visible"/>
                                      </p:to>
                                    </p:set>
                                    <p:animEffect transition="in" filter="fade">
                                      <p:cBhvr>
                                        <p:cTn id="11" dur="500"/>
                                        <p:tgtEl>
                                          <p:spTgt spid="133"/>
                                        </p:tgtEl>
                                      </p:cBhvr>
                                    </p:animEffect>
                                  </p:childTnLst>
                                </p:cTn>
                              </p:par>
                              <p:par>
                                <p:cTn id="12" presetID="10" presetClass="entr" presetSubtype="0" fill="hold" nodeType="withEffect">
                                  <p:stCondLst>
                                    <p:cond delay="250"/>
                                  </p:stCondLst>
                                  <p:childTnLst>
                                    <p:set>
                                      <p:cBhvr>
                                        <p:cTn id="13" dur="1" fill="hold">
                                          <p:stCondLst>
                                            <p:cond delay="0"/>
                                          </p:stCondLst>
                                        </p:cTn>
                                        <p:tgtEl>
                                          <p:spTgt spid="134"/>
                                        </p:tgtEl>
                                        <p:attrNameLst>
                                          <p:attrName>style.visibility</p:attrName>
                                        </p:attrNameLst>
                                      </p:cBhvr>
                                      <p:to>
                                        <p:strVal val="visible"/>
                                      </p:to>
                                    </p:set>
                                    <p:animEffect transition="in" filter="fade">
                                      <p:cBhvr>
                                        <p:cTn id="14" dur="500"/>
                                        <p:tgtEl>
                                          <p:spTgt spid="134"/>
                                        </p:tgtEl>
                                      </p:cBhvr>
                                    </p:animEffect>
                                  </p:childTnLst>
                                </p:cTn>
                              </p:par>
                              <p:par>
                                <p:cTn id="15" presetID="10" presetClass="entr" presetSubtype="0" fill="hold" nodeType="withEffect">
                                  <p:stCondLst>
                                    <p:cond delay="500"/>
                                  </p:stCondLst>
                                  <p:childTnLst>
                                    <p:set>
                                      <p:cBhvr>
                                        <p:cTn id="16" dur="1" fill="hold">
                                          <p:stCondLst>
                                            <p:cond delay="0"/>
                                          </p:stCondLst>
                                        </p:cTn>
                                        <p:tgtEl>
                                          <p:spTgt spid="135"/>
                                        </p:tgtEl>
                                        <p:attrNameLst>
                                          <p:attrName>style.visibility</p:attrName>
                                        </p:attrNameLst>
                                      </p:cBhvr>
                                      <p:to>
                                        <p:strVal val="visible"/>
                                      </p:to>
                                    </p:set>
                                    <p:animEffect transition="in" filter="fade">
                                      <p:cBhvr>
                                        <p:cTn id="17" dur="500"/>
                                        <p:tgtEl>
                                          <p:spTgt spid="13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fade">
                                      <p:cBhvr>
                                        <p:cTn id="21" dur="1000"/>
                                        <p:tgtEl>
                                          <p:spTgt spid="11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fade">
                                      <p:cBhvr>
                                        <p:cTn id="25" dur="500"/>
                                        <p:tgtEl>
                                          <p:spTgt spid="119"/>
                                        </p:tgtEl>
                                      </p:cBhvr>
                                    </p:animEffect>
                                  </p:childTnLst>
                                </p:cTn>
                              </p:par>
                              <p:par>
                                <p:cTn id="26" presetID="10" presetClass="entr" presetSubtype="0" fill="hold" nodeType="with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fade">
                                      <p:cBhvr>
                                        <p:cTn id="28" dur="500"/>
                                        <p:tgtEl>
                                          <p:spTgt spid="120"/>
                                        </p:tgtEl>
                                      </p:cBhvr>
                                    </p:animEffect>
                                  </p:childTnLst>
                                </p:cTn>
                              </p:par>
                            </p:childTnLst>
                          </p:cTn>
                        </p:par>
                        <p:par>
                          <p:cTn id="29" fill="hold">
                            <p:stCondLst>
                              <p:cond delay="3000"/>
                            </p:stCondLst>
                            <p:childTnLst>
                              <p:par>
                                <p:cTn id="30" presetID="8" presetClass="emph" presetSubtype="0" fill="hold" nodeType="afterEffect">
                                  <p:stCondLst>
                                    <p:cond delay="0"/>
                                  </p:stCondLst>
                                  <p:childTnLst>
                                    <p:animRot by="-21600000">
                                      <p:cBhvr>
                                        <p:cTn id="31" dur="5000" fill="hold"/>
                                        <p:tgtEl>
                                          <p:spTgt spid="119"/>
                                        </p:tgtEl>
                                        <p:attrNameLst>
                                          <p:attrName>r</p:attrName>
                                        </p:attrNameLst>
                                      </p:cBhvr>
                                    </p:animRot>
                                  </p:childTnLst>
                                </p:cTn>
                              </p:par>
                              <p:par>
                                <p:cTn id="32" presetID="10" presetClass="entr" presetSubtype="0" fill="hold" nodeType="withEffect">
                                  <p:stCondLst>
                                    <p:cond delay="500"/>
                                  </p:stCondLst>
                                  <p:childTnLst>
                                    <p:set>
                                      <p:cBhvr>
                                        <p:cTn id="33" dur="1" fill="hold">
                                          <p:stCondLst>
                                            <p:cond delay="0"/>
                                          </p:stCondLst>
                                        </p:cTn>
                                        <p:tgtEl>
                                          <p:spTgt spid="126"/>
                                        </p:tgtEl>
                                        <p:attrNameLst>
                                          <p:attrName>style.visibility</p:attrName>
                                        </p:attrNameLst>
                                      </p:cBhvr>
                                      <p:to>
                                        <p:strVal val="visible"/>
                                      </p:to>
                                    </p:set>
                                    <p:animEffect transition="in" filter="fade">
                                      <p:cBhvr>
                                        <p:cTn id="34" dur="500"/>
                                        <p:tgtEl>
                                          <p:spTgt spid="126"/>
                                        </p:tgtEl>
                                      </p:cBhvr>
                                    </p:animEffect>
                                  </p:childTnLst>
                                </p:cTn>
                              </p:par>
                              <p:par>
                                <p:cTn id="35" presetID="10" presetClass="entr" presetSubtype="0" fill="hold" nodeType="withEffect">
                                  <p:stCondLst>
                                    <p:cond delay="500"/>
                                  </p:stCondLst>
                                  <p:childTnLst>
                                    <p:set>
                                      <p:cBhvr>
                                        <p:cTn id="36" dur="1" fill="hold">
                                          <p:stCondLst>
                                            <p:cond delay="0"/>
                                          </p:stCondLst>
                                        </p:cTn>
                                        <p:tgtEl>
                                          <p:spTgt spid="131"/>
                                        </p:tgtEl>
                                        <p:attrNameLst>
                                          <p:attrName>style.visibility</p:attrName>
                                        </p:attrNameLst>
                                      </p:cBhvr>
                                      <p:to>
                                        <p:strVal val="visible"/>
                                      </p:to>
                                    </p:set>
                                    <p:animEffect transition="in" filter="fade">
                                      <p:cBhvr>
                                        <p:cTn id="37" dur="500"/>
                                        <p:tgtEl>
                                          <p:spTgt spid="131"/>
                                        </p:tgtEl>
                                      </p:cBhvr>
                                    </p:animEffect>
                                  </p:childTnLst>
                                </p:cTn>
                              </p:par>
                              <p:par>
                                <p:cTn id="38" presetID="10" presetClass="entr" presetSubtype="0" fill="hold" nodeType="withEffect">
                                  <p:stCondLst>
                                    <p:cond delay="100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1000"/>
                                        <p:tgtEl>
                                          <p:spTgt spid="127"/>
                                        </p:tgtEl>
                                      </p:cBhvr>
                                    </p:animEffect>
                                  </p:childTnLst>
                                </p:cTn>
                              </p:par>
                              <p:par>
                                <p:cTn id="41" presetID="10" presetClass="entr" presetSubtype="0" fill="hold" nodeType="withEffect">
                                  <p:stCondLst>
                                    <p:cond delay="1000"/>
                                  </p:stCondLst>
                                  <p:childTnLst>
                                    <p:set>
                                      <p:cBhvr>
                                        <p:cTn id="42" dur="1" fill="hold">
                                          <p:stCondLst>
                                            <p:cond delay="0"/>
                                          </p:stCondLst>
                                        </p:cTn>
                                        <p:tgtEl>
                                          <p:spTgt spid="132"/>
                                        </p:tgtEl>
                                        <p:attrNameLst>
                                          <p:attrName>style.visibility</p:attrName>
                                        </p:attrNameLst>
                                      </p:cBhvr>
                                      <p:to>
                                        <p:strVal val="visible"/>
                                      </p:to>
                                    </p:set>
                                    <p:animEffect transition="in" filter="fade">
                                      <p:cBhvr>
                                        <p:cTn id="43" dur="1000"/>
                                        <p:tgtEl>
                                          <p:spTgt spid="132"/>
                                        </p:tgtEl>
                                      </p:cBhvr>
                                    </p:animEffect>
                                  </p:childTnLst>
                                </p:cTn>
                              </p:par>
                              <p:par>
                                <p:cTn id="44" presetID="23" presetClass="entr" presetSubtype="16" fill="hold" nodeType="withEffect">
                                  <p:stCondLst>
                                    <p:cond delay="200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1250"/>
                                        <p:tgtEl>
                                          <p:spTgt spid="116"/>
                                        </p:tgtEl>
                                        <p:attrNameLst>
                                          <p:attrName>ppt_w</p:attrName>
                                        </p:attrNameLst>
                                      </p:cBhvr>
                                      <p:tavLst>
                                        <p:tav tm="0">
                                          <p:val>
                                            <p:strVal val="0"/>
                                          </p:val>
                                        </p:tav>
                                        <p:tav tm="100000">
                                          <p:val>
                                            <p:strVal val="#ppt_w"/>
                                          </p:val>
                                        </p:tav>
                                      </p:tavLst>
                                    </p:anim>
                                    <p:anim calcmode="lin" valueType="num">
                                      <p:cBhvr additive="base">
                                        <p:cTn id="47" dur="1250"/>
                                        <p:tgtEl>
                                          <p:spTgt spid="116"/>
                                        </p:tgtEl>
                                        <p:attrNameLst>
                                          <p:attrName>ppt_h</p:attrName>
                                        </p:attrNameLst>
                                      </p:cBhvr>
                                      <p:tavLst>
                                        <p:tav tm="0">
                                          <p:val>
                                            <p:strVal val="0"/>
                                          </p:val>
                                        </p:tav>
                                        <p:tav tm="100000">
                                          <p:val>
                                            <p:strVal val="#ppt_h"/>
                                          </p:val>
                                        </p:tav>
                                      </p:tavLst>
                                    </p:anim>
                                  </p:childTnLst>
                                </p:cTn>
                              </p:par>
                              <p:par>
                                <p:cTn id="48" presetID="1" presetClass="entr" presetSubtype="0" fill="hold" grpId="0" nodeType="withEffect">
                                  <p:stCondLst>
                                    <p:cond delay="750"/>
                                  </p:stCondLst>
                                  <p:childTnLst>
                                    <p:set>
                                      <p:cBhvr>
                                        <p:cTn id="49" dur="1" fill="hold">
                                          <p:stCondLst>
                                            <p:cond delay="0"/>
                                          </p:stCondLst>
                                        </p:cTn>
                                        <p:tgtEl>
                                          <p:spTgt spid="3"/>
                                        </p:tgtEl>
                                        <p:attrNameLst>
                                          <p:attrName>style.visibility</p:attrName>
                                        </p:attrNameLst>
                                      </p:cBhvr>
                                      <p:to>
                                        <p:strVal val="visible"/>
                                      </p:to>
                                    </p:set>
                                  </p:childTnLst>
                                </p:cTn>
                              </p:par>
                              <p:par>
                                <p:cTn id="50" presetID="1" presetClass="entr" presetSubtype="0" fill="hold" nodeType="withEffect">
                                  <p:stCondLst>
                                    <p:cond delay="750"/>
                                  </p:stCondLst>
                                  <p:childTnLst>
                                    <p:set>
                                      <p:cBhvr>
                                        <p:cTn id="51" dur="1" fill="hold">
                                          <p:stCondLst>
                                            <p:cond delay="0"/>
                                          </p:stCondLst>
                                        </p:cTn>
                                        <p:tgtEl>
                                          <p:spTgt spid="4"/>
                                        </p:tgtEl>
                                        <p:attrNameLst>
                                          <p:attrName>style.visibility</p:attrName>
                                        </p:attrNameLst>
                                      </p:cBhvr>
                                      <p:to>
                                        <p:strVal val="visible"/>
                                      </p:to>
                                    </p:set>
                                  </p:childTnLst>
                                </p:cTn>
                              </p:par>
                              <p:par>
                                <p:cTn id="52" presetID="1" presetClass="entr" presetSubtype="0" fill="hold" grpId="0" nodeType="withEffect">
                                  <p:stCondLst>
                                    <p:cond delay="750"/>
                                  </p:stCondLst>
                                  <p:childTnLst>
                                    <p:set>
                                      <p:cBhvr>
                                        <p:cTn id="53"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631" y="704239"/>
            <a:ext cx="4572000" cy="2677656"/>
          </a:xfrm>
          <a:prstGeom prst="rect">
            <a:avLst/>
          </a:prstGeom>
        </p:spPr>
        <p:txBody>
          <a:bodyPr>
            <a:spAutoFit/>
          </a:bodyPr>
          <a:lstStyle/>
          <a:p>
            <a:pPr algn="ctr"/>
            <a:r>
              <a:rPr lang="vi-VN" sz="2800" dirty="0">
                <a:solidFill>
                  <a:schemeClr val="tx1"/>
                </a:solidFill>
                <a:latin typeface="Arial Rounded"/>
                <a:ea typeface="Arial Rounded"/>
                <a:cs typeface="Arial Rounded"/>
                <a:sym typeface="Arial Rounded"/>
              </a:rPr>
              <a:t>Ngôi nhà</a:t>
            </a:r>
          </a:p>
          <a:p>
            <a:endParaRPr lang="vi-VN" sz="2800" dirty="0">
              <a:solidFill>
                <a:schemeClr val="tx1"/>
              </a:solidFill>
              <a:latin typeface="Arial Rounded"/>
              <a:sym typeface="Arial Rounded"/>
            </a:endParaRPr>
          </a:p>
          <a:p>
            <a:r>
              <a:rPr lang="vi-VN" sz="2800" dirty="0">
                <a:solidFill>
                  <a:schemeClr val="tx1"/>
                </a:solidFill>
                <a:latin typeface="Arial Rounded"/>
                <a:sym typeface="Arial Rounded"/>
              </a:rPr>
              <a:t>Em yêu nhà em</a:t>
            </a:r>
          </a:p>
          <a:p>
            <a:r>
              <a:rPr lang="vi-VN" sz="2800" dirty="0">
                <a:solidFill>
                  <a:schemeClr val="tx1"/>
                </a:solidFill>
                <a:latin typeface="Arial Rounded"/>
                <a:sym typeface="Arial Rounded"/>
              </a:rPr>
              <a:t>Hàng xoan trước ngõ</a:t>
            </a:r>
          </a:p>
          <a:p>
            <a:r>
              <a:rPr lang="vi-VN" sz="2800" dirty="0">
                <a:solidFill>
                  <a:schemeClr val="tx1"/>
                </a:solidFill>
                <a:latin typeface="Arial Rounded"/>
                <a:sym typeface="Arial Rounded"/>
              </a:rPr>
              <a:t>Hoa xao xuyến nở</a:t>
            </a:r>
          </a:p>
          <a:p>
            <a:r>
              <a:rPr lang="vi-VN" sz="2800" dirty="0">
                <a:solidFill>
                  <a:schemeClr val="tx1"/>
                </a:solidFill>
                <a:latin typeface="Arial Rounded"/>
                <a:sym typeface="Arial Rounded"/>
              </a:rPr>
              <a:t>Như mây từng chùm.</a:t>
            </a:r>
          </a:p>
        </p:txBody>
      </p:sp>
      <p:sp>
        <p:nvSpPr>
          <p:cNvPr id="12" name="TextBox 11"/>
          <p:cNvSpPr txBox="1"/>
          <p:nvPr/>
        </p:nvSpPr>
        <p:spPr>
          <a:xfrm>
            <a:off x="4298726" y="1536309"/>
            <a:ext cx="389850" cy="538609"/>
          </a:xfrm>
          <a:prstGeom prst="rect">
            <a:avLst/>
          </a:prstGeom>
          <a:noFill/>
        </p:spPr>
        <p:txBody>
          <a:bodyPr wrap="none" rtlCol="0">
            <a:spAutoFit/>
          </a:bodyPr>
          <a:lstStyle/>
          <a:p>
            <a:r>
              <a:rPr lang="en-US" sz="2900" dirty="0" smtClean="0">
                <a:solidFill>
                  <a:srgbClr val="FF0000"/>
                </a:solidFill>
              </a:rPr>
              <a:t>//</a:t>
            </a:r>
            <a:endParaRPr lang="en-US" sz="2900" dirty="0">
              <a:solidFill>
                <a:srgbClr val="FF0000"/>
              </a:solidFill>
            </a:endParaRPr>
          </a:p>
        </p:txBody>
      </p:sp>
      <p:sp>
        <p:nvSpPr>
          <p:cNvPr id="13" name="TextBox 12"/>
          <p:cNvSpPr txBox="1"/>
          <p:nvPr/>
        </p:nvSpPr>
        <p:spPr>
          <a:xfrm>
            <a:off x="3008164" y="1534602"/>
            <a:ext cx="287258" cy="538609"/>
          </a:xfrm>
          <a:prstGeom prst="rect">
            <a:avLst/>
          </a:prstGeom>
          <a:noFill/>
        </p:spPr>
        <p:txBody>
          <a:bodyPr wrap="none" rtlCol="0">
            <a:spAutoFit/>
          </a:bodyPr>
          <a:lstStyle/>
          <a:p>
            <a:r>
              <a:rPr lang="en-US" sz="2900" dirty="0" smtClean="0">
                <a:solidFill>
                  <a:srgbClr val="FF0000"/>
                </a:solidFill>
              </a:rPr>
              <a:t>/</a:t>
            </a:r>
            <a:endParaRPr lang="en-US" sz="2900" dirty="0">
              <a:solidFill>
                <a:srgbClr val="FF0000"/>
              </a:solidFill>
            </a:endParaRPr>
          </a:p>
        </p:txBody>
      </p:sp>
      <p:sp>
        <p:nvSpPr>
          <p:cNvPr id="14" name="TextBox 13"/>
          <p:cNvSpPr txBox="1"/>
          <p:nvPr/>
        </p:nvSpPr>
        <p:spPr>
          <a:xfrm>
            <a:off x="5168426" y="2001329"/>
            <a:ext cx="389850" cy="538609"/>
          </a:xfrm>
          <a:prstGeom prst="rect">
            <a:avLst/>
          </a:prstGeom>
          <a:noFill/>
        </p:spPr>
        <p:txBody>
          <a:bodyPr wrap="none" rtlCol="0">
            <a:spAutoFit/>
          </a:bodyPr>
          <a:lstStyle/>
          <a:p>
            <a:r>
              <a:rPr lang="en-US" sz="2900" dirty="0" smtClean="0">
                <a:solidFill>
                  <a:srgbClr val="FF0000"/>
                </a:solidFill>
              </a:rPr>
              <a:t>//</a:t>
            </a:r>
            <a:endParaRPr lang="en-US" sz="2900" dirty="0">
              <a:solidFill>
                <a:srgbClr val="FF0000"/>
              </a:solidFill>
            </a:endParaRPr>
          </a:p>
        </p:txBody>
      </p:sp>
      <p:sp>
        <p:nvSpPr>
          <p:cNvPr id="15" name="TextBox 14"/>
          <p:cNvSpPr txBox="1"/>
          <p:nvPr/>
        </p:nvSpPr>
        <p:spPr>
          <a:xfrm>
            <a:off x="3498114" y="1981232"/>
            <a:ext cx="287258" cy="538609"/>
          </a:xfrm>
          <a:prstGeom prst="rect">
            <a:avLst/>
          </a:prstGeom>
          <a:noFill/>
        </p:spPr>
        <p:txBody>
          <a:bodyPr wrap="none" rtlCol="0">
            <a:spAutoFit/>
          </a:bodyPr>
          <a:lstStyle/>
          <a:p>
            <a:r>
              <a:rPr lang="en-US" sz="2900" dirty="0" smtClean="0">
                <a:solidFill>
                  <a:srgbClr val="FF0000"/>
                </a:solidFill>
              </a:rPr>
              <a:t>/</a:t>
            </a:r>
            <a:endParaRPr lang="en-US" sz="2900" dirty="0">
              <a:solidFill>
                <a:srgbClr val="FF0000"/>
              </a:solidFill>
            </a:endParaRPr>
          </a:p>
        </p:txBody>
      </p:sp>
      <p:sp>
        <p:nvSpPr>
          <p:cNvPr id="16" name="TextBox 15"/>
          <p:cNvSpPr txBox="1"/>
          <p:nvPr/>
        </p:nvSpPr>
        <p:spPr>
          <a:xfrm>
            <a:off x="4688576" y="2420724"/>
            <a:ext cx="389850" cy="538609"/>
          </a:xfrm>
          <a:prstGeom prst="rect">
            <a:avLst/>
          </a:prstGeom>
          <a:noFill/>
        </p:spPr>
        <p:txBody>
          <a:bodyPr wrap="none" rtlCol="0">
            <a:spAutoFit/>
          </a:bodyPr>
          <a:lstStyle/>
          <a:p>
            <a:r>
              <a:rPr lang="en-US" sz="2900" dirty="0" smtClean="0">
                <a:solidFill>
                  <a:srgbClr val="FF0000"/>
                </a:solidFill>
              </a:rPr>
              <a:t>//</a:t>
            </a:r>
            <a:endParaRPr lang="en-US" sz="2900" dirty="0">
              <a:solidFill>
                <a:srgbClr val="FF0000"/>
              </a:solidFill>
            </a:endParaRPr>
          </a:p>
        </p:txBody>
      </p:sp>
      <p:sp>
        <p:nvSpPr>
          <p:cNvPr id="17" name="TextBox 16"/>
          <p:cNvSpPr txBox="1"/>
          <p:nvPr/>
        </p:nvSpPr>
        <p:spPr>
          <a:xfrm>
            <a:off x="2413428" y="2420723"/>
            <a:ext cx="287258" cy="538609"/>
          </a:xfrm>
          <a:prstGeom prst="rect">
            <a:avLst/>
          </a:prstGeom>
          <a:noFill/>
        </p:spPr>
        <p:txBody>
          <a:bodyPr wrap="none" rtlCol="0">
            <a:spAutoFit/>
          </a:bodyPr>
          <a:lstStyle/>
          <a:p>
            <a:r>
              <a:rPr lang="en-US" sz="2900" dirty="0" smtClean="0">
                <a:solidFill>
                  <a:srgbClr val="FF0000"/>
                </a:solidFill>
              </a:rPr>
              <a:t>/</a:t>
            </a:r>
            <a:endParaRPr lang="en-US" sz="2900" dirty="0">
              <a:solidFill>
                <a:srgbClr val="FF0000"/>
              </a:solidFill>
            </a:endParaRPr>
          </a:p>
        </p:txBody>
      </p:sp>
      <p:sp>
        <p:nvSpPr>
          <p:cNvPr id="18" name="TextBox 17"/>
          <p:cNvSpPr txBox="1"/>
          <p:nvPr/>
        </p:nvSpPr>
        <p:spPr>
          <a:xfrm>
            <a:off x="5037018" y="2847041"/>
            <a:ext cx="389850" cy="538609"/>
          </a:xfrm>
          <a:prstGeom prst="rect">
            <a:avLst/>
          </a:prstGeom>
          <a:noFill/>
        </p:spPr>
        <p:txBody>
          <a:bodyPr wrap="none" rtlCol="0">
            <a:spAutoFit/>
          </a:bodyPr>
          <a:lstStyle/>
          <a:p>
            <a:r>
              <a:rPr lang="en-US" sz="2900" dirty="0" smtClean="0">
                <a:solidFill>
                  <a:srgbClr val="FF0000"/>
                </a:solidFill>
              </a:rPr>
              <a:t>//</a:t>
            </a:r>
            <a:endParaRPr lang="en-US" sz="2900" dirty="0">
              <a:solidFill>
                <a:srgbClr val="FF0000"/>
              </a:solidFill>
            </a:endParaRPr>
          </a:p>
        </p:txBody>
      </p:sp>
      <p:sp>
        <p:nvSpPr>
          <p:cNvPr id="19" name="TextBox 18"/>
          <p:cNvSpPr txBox="1"/>
          <p:nvPr/>
        </p:nvSpPr>
        <p:spPr>
          <a:xfrm>
            <a:off x="2505649" y="2826943"/>
            <a:ext cx="287258" cy="538609"/>
          </a:xfrm>
          <a:prstGeom prst="rect">
            <a:avLst/>
          </a:prstGeom>
          <a:noFill/>
        </p:spPr>
        <p:txBody>
          <a:bodyPr wrap="none" rtlCol="0">
            <a:spAutoFit/>
          </a:bodyPr>
          <a:lstStyle/>
          <a:p>
            <a:r>
              <a:rPr lang="en-US" sz="2900" dirty="0" smtClean="0">
                <a:solidFill>
                  <a:srgbClr val="FF0000"/>
                </a:solidFill>
              </a:rPr>
              <a:t>/</a:t>
            </a:r>
            <a:endParaRPr lang="en-US" sz="2900" dirty="0">
              <a:solidFill>
                <a:srgbClr val="FF0000"/>
              </a:solidFill>
            </a:endParaRPr>
          </a:p>
        </p:txBody>
      </p:sp>
    </p:spTree>
    <p:extLst>
      <p:ext uri="{BB962C8B-B14F-4D97-AF65-F5344CB8AC3E}">
        <p14:creationId xmlns:p14="http://schemas.microsoft.com/office/powerpoint/2010/main" xmlns="" val="339452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95689" y="0"/>
            <a:ext cx="3948311"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0462" y="191793"/>
            <a:ext cx="1133404" cy="435227"/>
          </a:xfrm>
          <a:prstGeom prst="rect">
            <a:avLst/>
          </a:prstGeom>
        </p:spPr>
      </p:pic>
      <p:sp>
        <p:nvSpPr>
          <p:cNvPr id="20" name="Rectangle 19"/>
          <p:cNvSpPr/>
          <p:nvPr/>
        </p:nvSpPr>
        <p:spPr>
          <a:xfrm>
            <a:off x="1998560" y="191793"/>
            <a:ext cx="2618024" cy="5170646"/>
          </a:xfrm>
          <a:prstGeom prst="rect">
            <a:avLst/>
          </a:prstGeom>
        </p:spPr>
        <p:txBody>
          <a:bodyPr wrap="none">
            <a:spAutoFit/>
          </a:bodyPr>
          <a:lstStyle/>
          <a:p>
            <a:pPr algn="ctr"/>
            <a:r>
              <a:rPr lang="vi-VN" sz="2400" dirty="0">
                <a:solidFill>
                  <a:schemeClr val="tx1"/>
                </a:solidFill>
                <a:latin typeface="Arial Rounded"/>
                <a:ea typeface="Arial Rounded"/>
                <a:cs typeface="Arial Rounded"/>
                <a:sym typeface="Arial Rounded"/>
              </a:rPr>
              <a:t>Ngôi nhà</a:t>
            </a:r>
          </a:p>
          <a:p>
            <a:endParaRPr lang="vi-VN" sz="1000" dirty="0">
              <a:solidFill>
                <a:schemeClr val="tx1"/>
              </a:solidFill>
              <a:latin typeface="Arial Rounded"/>
              <a:sym typeface="Arial Rounded"/>
            </a:endParaRPr>
          </a:p>
          <a:p>
            <a:r>
              <a:rPr lang="vi-VN" sz="2000" dirty="0">
                <a:solidFill>
                  <a:schemeClr val="tx1"/>
                </a:solidFill>
                <a:latin typeface="Arial Rounded"/>
                <a:sym typeface="Arial Rounded"/>
              </a:rPr>
              <a:t>Em yêu nhà em</a:t>
            </a:r>
          </a:p>
          <a:p>
            <a:r>
              <a:rPr lang="vi-VN" sz="2000" dirty="0">
                <a:solidFill>
                  <a:schemeClr val="tx1"/>
                </a:solidFill>
                <a:latin typeface="Arial Rounded"/>
                <a:sym typeface="Arial Rounded"/>
              </a:rPr>
              <a:t>Hàng xoan trước ngõ</a:t>
            </a:r>
          </a:p>
          <a:p>
            <a:r>
              <a:rPr lang="vi-VN" sz="2000" dirty="0">
                <a:solidFill>
                  <a:schemeClr val="tx1"/>
                </a:solidFill>
                <a:latin typeface="Arial Rounded"/>
                <a:sym typeface="Arial Rounded"/>
              </a:rPr>
              <a:t>Hoa xao xuyến nở</a:t>
            </a:r>
          </a:p>
          <a:p>
            <a:r>
              <a:rPr lang="vi-VN" sz="2000" dirty="0">
                <a:solidFill>
                  <a:schemeClr val="tx1"/>
                </a:solidFill>
                <a:latin typeface="Arial Rounded"/>
                <a:sym typeface="Arial Rounded"/>
              </a:rPr>
              <a:t>Như mây từng chùm.</a:t>
            </a:r>
          </a:p>
          <a:p>
            <a:endParaRPr lang="vi-VN" sz="1000" dirty="0">
              <a:solidFill>
                <a:schemeClr val="tx1"/>
              </a:solidFill>
              <a:latin typeface="Arial Rounded"/>
              <a:sym typeface="Arial Rounded"/>
            </a:endParaRPr>
          </a:p>
          <a:p>
            <a:endParaRPr lang="vi-VN" sz="1000" dirty="0">
              <a:solidFill>
                <a:schemeClr val="tx1"/>
              </a:solidFill>
              <a:latin typeface="Arial Rounded"/>
              <a:sym typeface="Arial Rounded"/>
            </a:endParaRPr>
          </a:p>
          <a:p>
            <a:endParaRPr lang="vi-VN" sz="2000" dirty="0">
              <a:solidFill>
                <a:schemeClr val="tx1"/>
              </a:solidFill>
              <a:latin typeface="Arial Rounded"/>
              <a:sym typeface="Arial Rounded"/>
            </a:endParaRPr>
          </a:p>
          <a:p>
            <a:endParaRPr lang="vi-VN" sz="2000" dirty="0">
              <a:solidFill>
                <a:schemeClr val="tx1"/>
              </a:solidFill>
              <a:latin typeface="Arial Rounded"/>
              <a:sym typeface="Arial Rounded"/>
            </a:endParaRPr>
          </a:p>
          <a:p>
            <a:endParaRPr lang="vi-VN" sz="2000" dirty="0">
              <a:solidFill>
                <a:schemeClr val="tx1"/>
              </a:solidFill>
              <a:latin typeface="Arial Rounded"/>
              <a:sym typeface="Arial Rounded"/>
            </a:endParaRPr>
          </a:p>
          <a:p>
            <a:endParaRPr lang="vi-VN" sz="2000" dirty="0">
              <a:solidFill>
                <a:schemeClr val="tx1"/>
              </a:solidFill>
              <a:latin typeface="Arial Rounded"/>
              <a:sym typeface="Arial Rounded"/>
            </a:endParaRPr>
          </a:p>
          <a:p>
            <a:endParaRPr lang="vi-VN" sz="2000" dirty="0">
              <a:solidFill>
                <a:schemeClr val="tx1"/>
              </a:solidFill>
              <a:latin typeface="Arial Rounded"/>
              <a:sym typeface="Arial Rounded"/>
            </a:endParaRPr>
          </a:p>
          <a:p>
            <a:endParaRPr lang="vi-VN" sz="2000" dirty="0">
              <a:solidFill>
                <a:schemeClr val="tx1"/>
              </a:solidFill>
              <a:latin typeface="Arial Rounded"/>
              <a:sym typeface="Arial Rounded"/>
            </a:endParaRPr>
          </a:p>
          <a:p>
            <a:endParaRPr lang="vi-VN" sz="2000" dirty="0">
              <a:solidFill>
                <a:schemeClr val="tx1"/>
              </a:solidFill>
              <a:latin typeface="Arial Rounded"/>
              <a:sym typeface="Arial Rounded"/>
            </a:endParaRPr>
          </a:p>
          <a:p>
            <a:endParaRPr lang="vi-VN" sz="2000" dirty="0">
              <a:solidFill>
                <a:schemeClr val="tx1"/>
              </a:solidFill>
              <a:latin typeface="Arial Rounded"/>
              <a:sym typeface="Arial Rounded"/>
            </a:endParaRPr>
          </a:p>
          <a:p>
            <a:endParaRPr lang="vi-VN" sz="1000" dirty="0">
              <a:solidFill>
                <a:schemeClr val="tx1"/>
              </a:solidFill>
              <a:latin typeface="Arial Rounded"/>
              <a:sym typeface="Arial Rounded"/>
            </a:endParaRPr>
          </a:p>
          <a:p>
            <a:r>
              <a:rPr lang="vi-VN" sz="1600" i="1" dirty="0">
                <a:solidFill>
                  <a:schemeClr val="tx1"/>
                </a:solidFill>
                <a:latin typeface="Arial Rounded"/>
                <a:sym typeface="Arial Rounded"/>
              </a:rPr>
              <a:t>                            (Tô Hà)</a:t>
            </a:r>
            <a:endParaRPr lang="vi-VN" sz="1600" i="1" dirty="0">
              <a:solidFill>
                <a:schemeClr val="tx1"/>
              </a:solidFill>
            </a:endParaRPr>
          </a:p>
        </p:txBody>
      </p:sp>
      <p:sp>
        <p:nvSpPr>
          <p:cNvPr id="6" name="Google Shape;253;p7"/>
          <p:cNvSpPr/>
          <p:nvPr/>
        </p:nvSpPr>
        <p:spPr>
          <a:xfrm>
            <a:off x="1741750" y="814264"/>
            <a:ext cx="271130" cy="23900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800" b="1">
                <a:solidFill>
                  <a:schemeClr val="lt1"/>
                </a:solidFill>
                <a:latin typeface="Times New Roman"/>
                <a:ea typeface="Times New Roman"/>
                <a:cs typeface="Times New Roman"/>
                <a:sym typeface="Times New Roman"/>
              </a:rPr>
              <a:t>1</a:t>
            </a:r>
            <a:endParaRPr sz="1800" b="1">
              <a:solidFill>
                <a:schemeClr val="lt1"/>
              </a:solidFill>
              <a:latin typeface="Times New Roman"/>
              <a:ea typeface="Times New Roman"/>
              <a:cs typeface="Times New Roman"/>
              <a:sym typeface="Times New Roman"/>
            </a:endParaRPr>
          </a:p>
        </p:txBody>
      </p:sp>
      <p:sp>
        <p:nvSpPr>
          <p:cNvPr id="7" name="Google Shape;253;p7"/>
          <p:cNvSpPr/>
          <p:nvPr/>
        </p:nvSpPr>
        <p:spPr>
          <a:xfrm>
            <a:off x="1741750" y="2180728"/>
            <a:ext cx="271130" cy="23900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algn="ctr"/>
            <a:r>
              <a:rPr lang="vi-VN" sz="1800" b="1" dirty="0">
                <a:solidFill>
                  <a:schemeClr val="lt1"/>
                </a:solidFill>
                <a:latin typeface="Times New Roman"/>
                <a:ea typeface="Times New Roman"/>
                <a:cs typeface="Times New Roman"/>
                <a:sym typeface="Times New Roman"/>
              </a:rPr>
              <a:t>2</a:t>
            </a:r>
            <a:endParaRPr sz="1800" b="1" dirty="0">
              <a:solidFill>
                <a:schemeClr val="lt1"/>
              </a:solidFill>
              <a:latin typeface="Times New Roman"/>
              <a:ea typeface="Times New Roman"/>
              <a:cs typeface="Times New Roman"/>
              <a:sym typeface="Times New Roman"/>
            </a:endParaRPr>
          </a:p>
        </p:txBody>
      </p:sp>
      <p:sp>
        <p:nvSpPr>
          <p:cNvPr id="8" name="Google Shape;253;p7"/>
          <p:cNvSpPr/>
          <p:nvPr/>
        </p:nvSpPr>
        <p:spPr>
          <a:xfrm>
            <a:off x="1741750" y="3547192"/>
            <a:ext cx="271130" cy="23900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algn="ctr"/>
            <a:r>
              <a:rPr lang="vi-VN" sz="1800" b="1" dirty="0">
                <a:solidFill>
                  <a:schemeClr val="lt1"/>
                </a:solidFill>
                <a:latin typeface="Times New Roman"/>
                <a:ea typeface="Times New Roman"/>
                <a:cs typeface="Times New Roman"/>
                <a:sym typeface="Times New Roman"/>
              </a:rPr>
              <a:t>3</a:t>
            </a:r>
            <a:endParaRPr sz="1800" b="1" dirty="0">
              <a:solidFill>
                <a:schemeClr val="lt1"/>
              </a:solidFill>
              <a:latin typeface="Times New Roman"/>
              <a:ea typeface="Times New Roman"/>
              <a:cs typeface="Times New Roman"/>
              <a:sym typeface="Times New Roman"/>
            </a:endParaRPr>
          </a:p>
        </p:txBody>
      </p:sp>
      <p:sp>
        <p:nvSpPr>
          <p:cNvPr id="9" name="TextBox 8"/>
          <p:cNvSpPr txBox="1"/>
          <p:nvPr/>
        </p:nvSpPr>
        <p:spPr>
          <a:xfrm>
            <a:off x="2016760" y="2095194"/>
            <a:ext cx="2897313" cy="1323439"/>
          </a:xfrm>
          <a:prstGeom prst="rect">
            <a:avLst/>
          </a:prstGeom>
          <a:noFill/>
        </p:spPr>
        <p:txBody>
          <a:bodyPr wrap="square" rtlCol="0">
            <a:spAutoFit/>
          </a:bodyPr>
          <a:lstStyle/>
          <a:p>
            <a:r>
              <a:rPr lang="vi-VN" sz="2000" dirty="0">
                <a:solidFill>
                  <a:schemeClr val="tx1"/>
                </a:solidFill>
                <a:latin typeface="Arial Rounded"/>
                <a:sym typeface="Arial Rounded"/>
              </a:rPr>
              <a:t>Em yêu tiếng chim</a:t>
            </a:r>
          </a:p>
          <a:p>
            <a:r>
              <a:rPr lang="vi-VN" sz="2000" dirty="0">
                <a:solidFill>
                  <a:schemeClr val="tx1"/>
                </a:solidFill>
                <a:latin typeface="Arial Rounded"/>
                <a:sym typeface="Arial Rounded"/>
              </a:rPr>
              <a:t>Đầu hồi lảnh lót</a:t>
            </a:r>
          </a:p>
          <a:p>
            <a:r>
              <a:rPr lang="vi-VN" sz="2000" dirty="0">
                <a:solidFill>
                  <a:schemeClr val="tx1"/>
                </a:solidFill>
                <a:latin typeface="Arial Rounded"/>
                <a:sym typeface="Arial Rounded"/>
              </a:rPr>
              <a:t>Mái vàng thơm phức</a:t>
            </a:r>
          </a:p>
          <a:p>
            <a:r>
              <a:rPr lang="vi-VN" sz="2000" dirty="0">
                <a:solidFill>
                  <a:schemeClr val="tx1"/>
                </a:solidFill>
                <a:latin typeface="Arial Rounded"/>
                <a:sym typeface="Arial Rounded"/>
              </a:rPr>
              <a:t>Rạ đầy sân phơi.</a:t>
            </a:r>
          </a:p>
        </p:txBody>
      </p:sp>
      <p:sp>
        <p:nvSpPr>
          <p:cNvPr id="10" name="TextBox 9"/>
          <p:cNvSpPr txBox="1"/>
          <p:nvPr/>
        </p:nvSpPr>
        <p:spPr>
          <a:xfrm>
            <a:off x="2000887" y="3504166"/>
            <a:ext cx="2897313" cy="1323439"/>
          </a:xfrm>
          <a:prstGeom prst="rect">
            <a:avLst/>
          </a:prstGeom>
          <a:noFill/>
        </p:spPr>
        <p:txBody>
          <a:bodyPr wrap="square" rtlCol="0">
            <a:spAutoFit/>
          </a:bodyPr>
          <a:lstStyle/>
          <a:p>
            <a:r>
              <a:rPr lang="vi-VN" sz="2000" dirty="0">
                <a:solidFill>
                  <a:schemeClr val="tx1"/>
                </a:solidFill>
                <a:latin typeface="Arial Rounded"/>
                <a:sym typeface="Arial Rounded"/>
              </a:rPr>
              <a:t>Em yêu ngôi nhà</a:t>
            </a:r>
          </a:p>
          <a:p>
            <a:r>
              <a:rPr lang="vi-VN" sz="2000" dirty="0">
                <a:solidFill>
                  <a:schemeClr val="tx1"/>
                </a:solidFill>
                <a:latin typeface="Arial Rounded"/>
                <a:sym typeface="Arial Rounded"/>
              </a:rPr>
              <a:t>Gỗ, tre mộc mạc</a:t>
            </a:r>
          </a:p>
          <a:p>
            <a:r>
              <a:rPr lang="vi-VN" sz="2000" dirty="0">
                <a:solidFill>
                  <a:schemeClr val="tx1"/>
                </a:solidFill>
                <a:latin typeface="Arial Rounded"/>
                <a:sym typeface="Arial Rounded"/>
              </a:rPr>
              <a:t>Như yêu đất nước</a:t>
            </a:r>
          </a:p>
          <a:p>
            <a:r>
              <a:rPr lang="vi-VN" sz="2000" dirty="0">
                <a:solidFill>
                  <a:schemeClr val="tx1"/>
                </a:solidFill>
                <a:latin typeface="Arial Rounded"/>
                <a:sym typeface="Arial Rounded"/>
              </a:rPr>
              <a:t>Bốn mùa chim ca.</a:t>
            </a:r>
          </a:p>
        </p:txBody>
      </p:sp>
      <p:sp>
        <p:nvSpPr>
          <p:cNvPr id="11" name="TextBox 10"/>
          <p:cNvSpPr txBox="1"/>
          <p:nvPr/>
        </p:nvSpPr>
        <p:spPr>
          <a:xfrm>
            <a:off x="2008822" y="2081524"/>
            <a:ext cx="2897313" cy="1323439"/>
          </a:xfrm>
          <a:prstGeom prst="rect">
            <a:avLst/>
          </a:prstGeom>
          <a:noFill/>
        </p:spPr>
        <p:txBody>
          <a:bodyPr wrap="square" rtlCol="0">
            <a:spAutoFit/>
          </a:bodyPr>
          <a:lstStyle/>
          <a:p>
            <a:r>
              <a:rPr lang="vi-VN" sz="2000" dirty="0">
                <a:solidFill>
                  <a:srgbClr val="002060"/>
                </a:solidFill>
                <a:latin typeface="Arial Rounded"/>
                <a:sym typeface="Arial Rounded"/>
              </a:rPr>
              <a:t>Em yêu tiếng chim</a:t>
            </a:r>
          </a:p>
          <a:p>
            <a:r>
              <a:rPr lang="vi-VN" sz="2000" dirty="0">
                <a:solidFill>
                  <a:srgbClr val="002060"/>
                </a:solidFill>
                <a:latin typeface="Arial Rounded"/>
                <a:sym typeface="Arial Rounded"/>
              </a:rPr>
              <a:t>Đầu hồi lảnh lót</a:t>
            </a:r>
          </a:p>
          <a:p>
            <a:r>
              <a:rPr lang="vi-VN" sz="2000" dirty="0">
                <a:solidFill>
                  <a:srgbClr val="002060"/>
                </a:solidFill>
                <a:latin typeface="Arial Rounded"/>
                <a:sym typeface="Arial Rounded"/>
              </a:rPr>
              <a:t>Mái vàng thơm phức</a:t>
            </a:r>
          </a:p>
          <a:p>
            <a:r>
              <a:rPr lang="vi-VN" sz="2000" dirty="0">
                <a:solidFill>
                  <a:srgbClr val="002060"/>
                </a:solidFill>
                <a:latin typeface="Arial Rounded"/>
                <a:sym typeface="Arial Rounded"/>
              </a:rPr>
              <a:t>Rạ đầy sân phơi.</a:t>
            </a:r>
          </a:p>
        </p:txBody>
      </p:sp>
      <p:sp>
        <p:nvSpPr>
          <p:cNvPr id="12" name="TextBox 11"/>
          <p:cNvSpPr txBox="1"/>
          <p:nvPr/>
        </p:nvSpPr>
        <p:spPr>
          <a:xfrm>
            <a:off x="2006486" y="3511044"/>
            <a:ext cx="2897313" cy="1323439"/>
          </a:xfrm>
          <a:prstGeom prst="rect">
            <a:avLst/>
          </a:prstGeom>
          <a:noFill/>
        </p:spPr>
        <p:txBody>
          <a:bodyPr wrap="square" rtlCol="0">
            <a:spAutoFit/>
          </a:bodyPr>
          <a:lstStyle/>
          <a:p>
            <a:r>
              <a:rPr lang="vi-VN" sz="2000" dirty="0">
                <a:solidFill>
                  <a:schemeClr val="accent6">
                    <a:lumMod val="50000"/>
                  </a:schemeClr>
                </a:solidFill>
                <a:latin typeface="Arial Rounded"/>
                <a:sym typeface="Arial Rounded"/>
              </a:rPr>
              <a:t>Em yêu ngôi nhà</a:t>
            </a:r>
          </a:p>
          <a:p>
            <a:r>
              <a:rPr lang="vi-VN" sz="2000" dirty="0">
                <a:solidFill>
                  <a:schemeClr val="accent6">
                    <a:lumMod val="50000"/>
                  </a:schemeClr>
                </a:solidFill>
                <a:latin typeface="Arial Rounded"/>
                <a:sym typeface="Arial Rounded"/>
              </a:rPr>
              <a:t>Gỗ, tre mộc mạc</a:t>
            </a:r>
          </a:p>
          <a:p>
            <a:r>
              <a:rPr lang="vi-VN" sz="2000" dirty="0">
                <a:solidFill>
                  <a:schemeClr val="accent6">
                    <a:lumMod val="50000"/>
                  </a:schemeClr>
                </a:solidFill>
                <a:latin typeface="Arial Rounded"/>
                <a:sym typeface="Arial Rounded"/>
              </a:rPr>
              <a:t>Như yêu đất nước</a:t>
            </a:r>
          </a:p>
          <a:p>
            <a:r>
              <a:rPr lang="vi-VN" sz="2000" dirty="0">
                <a:solidFill>
                  <a:schemeClr val="accent6">
                    <a:lumMod val="50000"/>
                  </a:schemeClr>
                </a:solidFill>
                <a:latin typeface="Arial Rounded"/>
                <a:sym typeface="Arial Rounded"/>
              </a:rPr>
              <a:t>Bốn mùa chim ca.</a:t>
            </a:r>
          </a:p>
        </p:txBody>
      </p:sp>
      <p:pic>
        <p:nvPicPr>
          <p:cNvPr id="13" name="Picture 1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48089" y="152400"/>
            <a:ext cx="3948311" cy="5143500"/>
          </a:xfrm>
          <a:prstGeom prst="rect">
            <a:avLst/>
          </a:prstGeom>
        </p:spPr>
      </p:pic>
      <p:sp>
        <p:nvSpPr>
          <p:cNvPr id="3" name="TextBox 2"/>
          <p:cNvSpPr txBox="1"/>
          <p:nvPr/>
        </p:nvSpPr>
        <p:spPr>
          <a:xfrm>
            <a:off x="5348089" y="627020"/>
            <a:ext cx="1909497" cy="400110"/>
          </a:xfrm>
          <a:prstGeom prst="rect">
            <a:avLst/>
          </a:prstGeom>
          <a:noFill/>
        </p:spPr>
        <p:txBody>
          <a:bodyPr wrap="none" rtlCol="0">
            <a:spAutoFit/>
          </a:bodyPr>
          <a:lstStyle/>
          <a:p>
            <a:r>
              <a:rPr lang="en-US" sz="2000" dirty="0" err="1" smtClean="0"/>
              <a:t>Đọc</a:t>
            </a:r>
            <a:r>
              <a:rPr lang="en-US" sz="2000" dirty="0" smtClean="0"/>
              <a:t> </a:t>
            </a:r>
            <a:r>
              <a:rPr lang="en-US" sz="2000" dirty="0" err="1" smtClean="0"/>
              <a:t>đoạn</a:t>
            </a:r>
            <a:r>
              <a:rPr lang="en-US" sz="2000" dirty="0" smtClean="0"/>
              <a:t> </a:t>
            </a:r>
            <a:r>
              <a:rPr lang="en-US" sz="2000" dirty="0" err="1" smtClean="0"/>
              <a:t>lần</a:t>
            </a:r>
            <a:r>
              <a:rPr lang="en-US" sz="2000" dirty="0" smtClean="0"/>
              <a:t> 1</a:t>
            </a:r>
            <a:endParaRPr lang="en-US" sz="2000" dirty="0"/>
          </a:p>
        </p:txBody>
      </p:sp>
    </p:spTree>
    <p:extLst>
      <p:ext uri="{BB962C8B-B14F-4D97-AF65-F5344CB8AC3E}">
        <p14:creationId xmlns:p14="http://schemas.microsoft.com/office/powerpoint/2010/main" xmlns="" val="243055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par>
                          <p:cTn id="8" fill="hold">
                            <p:stCondLst>
                              <p:cond delay="250"/>
                            </p:stCondLst>
                            <p:childTnLst>
                              <p:par>
                                <p:cTn id="9" presetID="1" presetClass="exit"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par>
                          <p:cTn id="11" fill="hold">
                            <p:stCondLst>
                              <p:cond delay="250"/>
                            </p:stCondLst>
                            <p:childTnLst>
                              <p:par>
                                <p:cTn id="12" presetID="1"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25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childTnLst>
                                </p:cTn>
                              </p:par>
                            </p:childTnLst>
                          </p:cTn>
                        </p:par>
                        <p:par>
                          <p:cTn id="18" fill="hold">
                            <p:stCondLst>
                              <p:cond delay="500"/>
                            </p:stCondLst>
                            <p:childTnLst>
                              <p:par>
                                <p:cTn id="19" presetID="1" presetClass="exit"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399" y="1380330"/>
            <a:ext cx="6144631" cy="492443"/>
          </a:xfrm>
          <a:prstGeom prst="rect">
            <a:avLst/>
          </a:prstGeom>
          <a:solidFill>
            <a:schemeClr val="bg1"/>
          </a:solidFill>
        </p:spPr>
        <p:txBody>
          <a:bodyPr wrap="none" rtlCol="0">
            <a:spAutoFit/>
          </a:bodyPr>
          <a:lstStyle/>
          <a:p>
            <a:r>
              <a:rPr lang="vi-VN" sz="2600" dirty="0">
                <a:solidFill>
                  <a:srgbClr val="FF0000"/>
                </a:solidFill>
                <a:latin typeface="Arial Rounded"/>
                <a:sym typeface="Arial Rounded"/>
              </a:rPr>
              <a:t>xao </a:t>
            </a:r>
            <a:r>
              <a:rPr lang="vi-VN" sz="2600" dirty="0" smtClean="0">
                <a:solidFill>
                  <a:srgbClr val="FF0000"/>
                </a:solidFill>
                <a:latin typeface="Arial Rounded"/>
                <a:sym typeface="Arial Rounded"/>
              </a:rPr>
              <a:t>xuyến</a:t>
            </a:r>
            <a:r>
              <a:rPr lang="en-US" sz="2600" dirty="0" smtClean="0">
                <a:solidFill>
                  <a:srgbClr val="FF0000"/>
                </a:solidFill>
                <a:latin typeface="Arial Rounded"/>
                <a:sym typeface="Arial Rounded"/>
              </a:rPr>
              <a:t>: </a:t>
            </a:r>
            <a:r>
              <a:rPr lang="en-US" sz="2600" dirty="0" smtClean="0">
                <a:solidFill>
                  <a:schemeClr val="tx1"/>
                </a:solidFill>
                <a:latin typeface="Arial Rounded"/>
                <a:sym typeface="Arial Rounded"/>
              </a:rPr>
              <a:t>ý </a:t>
            </a:r>
            <a:r>
              <a:rPr lang="en-US" sz="2600" dirty="0" err="1" smtClean="0">
                <a:solidFill>
                  <a:schemeClr val="tx1"/>
                </a:solidFill>
                <a:latin typeface="Arial Rounded"/>
                <a:sym typeface="Arial Rounded"/>
              </a:rPr>
              <a:t>nói</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hoa</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xoan</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đua</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nhau</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nở</a:t>
            </a:r>
            <a:r>
              <a:rPr lang="en-US" sz="2600" dirty="0" smtClean="0">
                <a:solidFill>
                  <a:schemeClr val="tx1"/>
                </a:solidFill>
                <a:latin typeface="Arial Rounded"/>
                <a:sym typeface="Arial Rounded"/>
              </a:rPr>
              <a:t> </a:t>
            </a:r>
            <a:endParaRPr lang="en-US" sz="2600" dirty="0">
              <a:solidFill>
                <a:schemeClr val="tx1"/>
              </a:solidFill>
            </a:endParaRPr>
          </a:p>
        </p:txBody>
      </p:sp>
      <p:sp>
        <p:nvSpPr>
          <p:cNvPr id="4" name="TextBox 3"/>
          <p:cNvSpPr txBox="1"/>
          <p:nvPr/>
        </p:nvSpPr>
        <p:spPr>
          <a:xfrm>
            <a:off x="862975" y="2149484"/>
            <a:ext cx="8431750" cy="892552"/>
          </a:xfrm>
          <a:prstGeom prst="rect">
            <a:avLst/>
          </a:prstGeom>
          <a:solidFill>
            <a:schemeClr val="bg1"/>
          </a:solidFill>
        </p:spPr>
        <p:txBody>
          <a:bodyPr wrap="square" rtlCol="0">
            <a:spAutoFit/>
          </a:bodyPr>
          <a:lstStyle/>
          <a:p>
            <a:r>
              <a:rPr lang="vi-VN" sz="2600" dirty="0">
                <a:solidFill>
                  <a:srgbClr val="FF0000"/>
                </a:solidFill>
                <a:latin typeface="Arial Rounded"/>
                <a:sym typeface="Arial Rounded"/>
              </a:rPr>
              <a:t>Mái vàng </a:t>
            </a:r>
            <a:r>
              <a:rPr lang="en-US" sz="2600" dirty="0" err="1" smtClean="0">
                <a:solidFill>
                  <a:srgbClr val="002060"/>
                </a:solidFill>
                <a:latin typeface="Arial Rounded"/>
                <a:sym typeface="Arial Rounded"/>
              </a:rPr>
              <a:t>Mái</a:t>
            </a:r>
            <a:r>
              <a:rPr lang="en-US" sz="2600" dirty="0" smtClean="0">
                <a:solidFill>
                  <a:srgbClr val="002060"/>
                </a:solidFill>
                <a:latin typeface="Arial Rounded"/>
                <a:sym typeface="Arial Rounded"/>
              </a:rPr>
              <a:t> </a:t>
            </a:r>
            <a:r>
              <a:rPr lang="en-US" sz="2600" dirty="0" err="1" smtClean="0">
                <a:solidFill>
                  <a:srgbClr val="002060"/>
                </a:solidFill>
                <a:latin typeface="Arial Rounded"/>
                <a:sym typeface="Arial Rounded"/>
              </a:rPr>
              <a:t>nhà</a:t>
            </a:r>
            <a:r>
              <a:rPr lang="en-US" sz="2600" dirty="0" smtClean="0">
                <a:solidFill>
                  <a:srgbClr val="002060"/>
                </a:solidFill>
                <a:latin typeface="Arial Rounded"/>
                <a:sym typeface="Arial Rounded"/>
              </a:rPr>
              <a:t> </a:t>
            </a:r>
            <a:r>
              <a:rPr lang="en-US" sz="2600" dirty="0" err="1" smtClean="0">
                <a:solidFill>
                  <a:srgbClr val="002060"/>
                </a:solidFill>
                <a:latin typeface="Arial Rounded"/>
                <a:sym typeface="Arial Rounded"/>
              </a:rPr>
              <a:t>được</a:t>
            </a:r>
            <a:r>
              <a:rPr lang="en-US" sz="2600" dirty="0" smtClean="0">
                <a:solidFill>
                  <a:srgbClr val="002060"/>
                </a:solidFill>
                <a:latin typeface="Arial Rounded"/>
                <a:sym typeface="Arial Rounded"/>
              </a:rPr>
              <a:t> </a:t>
            </a:r>
            <a:r>
              <a:rPr lang="en-US" sz="2600" dirty="0" err="1" smtClean="0">
                <a:solidFill>
                  <a:srgbClr val="002060"/>
                </a:solidFill>
                <a:latin typeface="Arial Rounded"/>
                <a:sym typeface="Arial Rounded"/>
              </a:rPr>
              <a:t>làm</a:t>
            </a:r>
            <a:r>
              <a:rPr lang="en-US" sz="2600" dirty="0" smtClean="0">
                <a:solidFill>
                  <a:srgbClr val="002060"/>
                </a:solidFill>
                <a:latin typeface="Arial Rounded"/>
                <a:sym typeface="Arial Rounded"/>
              </a:rPr>
              <a:t> </a:t>
            </a:r>
            <a:r>
              <a:rPr lang="en-US" sz="2600" dirty="0" err="1" smtClean="0">
                <a:solidFill>
                  <a:srgbClr val="002060"/>
                </a:solidFill>
                <a:latin typeface="Arial Rounded"/>
                <a:sym typeface="Arial Rounded"/>
              </a:rPr>
              <a:t>bằng</a:t>
            </a:r>
            <a:r>
              <a:rPr lang="en-US" sz="2600" dirty="0" smtClean="0">
                <a:solidFill>
                  <a:srgbClr val="002060"/>
                </a:solidFill>
                <a:latin typeface="Arial Rounded"/>
                <a:sym typeface="Arial Rounded"/>
              </a:rPr>
              <a:t> </a:t>
            </a:r>
            <a:r>
              <a:rPr lang="en-US" sz="2600" dirty="0" err="1" smtClean="0">
                <a:solidFill>
                  <a:srgbClr val="002060"/>
                </a:solidFill>
                <a:latin typeface="Arial Rounded"/>
                <a:sym typeface="Arial Rounded"/>
              </a:rPr>
              <a:t>rơm</a:t>
            </a:r>
            <a:r>
              <a:rPr lang="en-US" sz="2600" dirty="0" smtClean="0">
                <a:solidFill>
                  <a:srgbClr val="002060"/>
                </a:solidFill>
                <a:latin typeface="Arial Rounded"/>
                <a:sym typeface="Arial Rounded"/>
              </a:rPr>
              <a:t> (</a:t>
            </a:r>
            <a:r>
              <a:rPr lang="en-US" sz="2600" dirty="0" err="1" smtClean="0">
                <a:solidFill>
                  <a:srgbClr val="002060"/>
                </a:solidFill>
                <a:latin typeface="Arial Rounded"/>
                <a:sym typeface="Arial Rounded"/>
              </a:rPr>
              <a:t>rơm</a:t>
            </a:r>
            <a:r>
              <a:rPr lang="en-US" sz="2600" dirty="0" smtClean="0">
                <a:solidFill>
                  <a:srgbClr val="002060"/>
                </a:solidFill>
                <a:latin typeface="Arial Rounded"/>
                <a:sym typeface="Arial Rounded"/>
              </a:rPr>
              <a:t> </a:t>
            </a:r>
            <a:r>
              <a:rPr lang="en-US" sz="2600" dirty="0" err="1" smtClean="0">
                <a:solidFill>
                  <a:srgbClr val="002060"/>
                </a:solidFill>
                <a:latin typeface="Arial Rounded"/>
                <a:sym typeface="Arial Rounded"/>
              </a:rPr>
              <a:t>có</a:t>
            </a:r>
            <a:r>
              <a:rPr lang="en-US" sz="2600" dirty="0" smtClean="0">
                <a:solidFill>
                  <a:srgbClr val="002060"/>
                </a:solidFill>
                <a:latin typeface="Arial Rounded"/>
                <a:sym typeface="Arial Rounded"/>
              </a:rPr>
              <a:t> </a:t>
            </a:r>
            <a:r>
              <a:rPr lang="en-US" sz="2600" dirty="0" err="1" smtClean="0">
                <a:solidFill>
                  <a:srgbClr val="002060"/>
                </a:solidFill>
                <a:latin typeface="Arial Rounded"/>
                <a:sym typeface="Arial Rounded"/>
              </a:rPr>
              <a:t>màu</a:t>
            </a:r>
            <a:r>
              <a:rPr lang="en-US" sz="2600" dirty="0" smtClean="0">
                <a:solidFill>
                  <a:srgbClr val="002060"/>
                </a:solidFill>
                <a:latin typeface="Arial Rounded"/>
                <a:sym typeface="Arial Rounded"/>
              </a:rPr>
              <a:t> </a:t>
            </a:r>
            <a:r>
              <a:rPr lang="en-US" sz="2600" dirty="0" err="1" smtClean="0">
                <a:solidFill>
                  <a:srgbClr val="002060"/>
                </a:solidFill>
                <a:latin typeface="Arial Rounded"/>
                <a:sym typeface="Arial Rounded"/>
              </a:rPr>
              <a:t>vàng</a:t>
            </a:r>
            <a:r>
              <a:rPr lang="en-US" sz="2600" dirty="0" smtClean="0">
                <a:solidFill>
                  <a:srgbClr val="002060"/>
                </a:solidFill>
                <a:latin typeface="Arial Rounded"/>
                <a:sym typeface="Arial Rounded"/>
              </a:rPr>
              <a:t>.</a:t>
            </a:r>
            <a:endParaRPr lang="vi-VN" sz="2600" dirty="0">
              <a:solidFill>
                <a:srgbClr val="002060"/>
              </a:solidFill>
              <a:latin typeface="Arial Rounded"/>
              <a:sym typeface="Arial Rounded"/>
            </a:endParaRPr>
          </a:p>
        </p:txBody>
      </p:sp>
      <p:sp>
        <p:nvSpPr>
          <p:cNvPr id="5" name="TextBox 4"/>
          <p:cNvSpPr txBox="1"/>
          <p:nvPr/>
        </p:nvSpPr>
        <p:spPr>
          <a:xfrm>
            <a:off x="914399" y="3393379"/>
            <a:ext cx="7295103" cy="892552"/>
          </a:xfrm>
          <a:prstGeom prst="rect">
            <a:avLst/>
          </a:prstGeom>
          <a:solidFill>
            <a:schemeClr val="bg1"/>
          </a:solidFill>
        </p:spPr>
        <p:txBody>
          <a:bodyPr wrap="square" rtlCol="0">
            <a:spAutoFit/>
          </a:bodyPr>
          <a:lstStyle/>
          <a:p>
            <a:r>
              <a:rPr lang="vi-VN" sz="2600" dirty="0" smtClean="0">
                <a:solidFill>
                  <a:srgbClr val="FF0000"/>
                </a:solidFill>
                <a:latin typeface="Arial Rounded"/>
                <a:sym typeface="Arial Rounded"/>
              </a:rPr>
              <a:t>R</a:t>
            </a:r>
            <a:r>
              <a:rPr lang="en-US" sz="2600" dirty="0" smtClean="0">
                <a:solidFill>
                  <a:srgbClr val="FF0000"/>
                </a:solidFill>
                <a:latin typeface="Arial Rounded"/>
                <a:sym typeface="Arial Rounded"/>
              </a:rPr>
              <a:t>ạ: </a:t>
            </a:r>
            <a:r>
              <a:rPr lang="en-US" sz="2600" dirty="0" err="1" smtClean="0">
                <a:solidFill>
                  <a:schemeClr val="tx1"/>
                </a:solidFill>
                <a:latin typeface="Arial Rounded"/>
                <a:sym typeface="Arial Rounded"/>
              </a:rPr>
              <a:t>Phần</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dưới</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của</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cây</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lúa</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Sau</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khi</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cắt</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phần</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trên</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cây</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lúa</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về</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tách</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lấy</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hạt</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lúa</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thì</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còn</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rơm</a:t>
            </a:r>
            <a:r>
              <a:rPr lang="en-US" sz="2600" dirty="0" smtClean="0">
                <a:solidFill>
                  <a:schemeClr val="tx1"/>
                </a:solidFill>
                <a:latin typeface="Arial Rounded"/>
                <a:sym typeface="Arial Rounded"/>
              </a:rPr>
              <a:t>.</a:t>
            </a:r>
            <a:endParaRPr lang="vi-VN" sz="2600" dirty="0">
              <a:solidFill>
                <a:schemeClr val="tx1"/>
              </a:solidFill>
              <a:latin typeface="Arial Rounded"/>
              <a:sym typeface="Arial Rounded"/>
            </a:endParaRPr>
          </a:p>
        </p:txBody>
      </p:sp>
      <p:sp>
        <p:nvSpPr>
          <p:cNvPr id="6" name="TextBox 5"/>
          <p:cNvSpPr txBox="1"/>
          <p:nvPr/>
        </p:nvSpPr>
        <p:spPr>
          <a:xfrm>
            <a:off x="2341266" y="472273"/>
            <a:ext cx="2723103" cy="538609"/>
          </a:xfrm>
          <a:prstGeom prst="rect">
            <a:avLst/>
          </a:prstGeom>
          <a:noFill/>
        </p:spPr>
        <p:txBody>
          <a:bodyPr wrap="square" rtlCol="0">
            <a:spAutoFit/>
          </a:bodyPr>
          <a:lstStyle/>
          <a:p>
            <a:r>
              <a:rPr lang="en-US" sz="2900" dirty="0" err="1" smtClean="0"/>
              <a:t>Giải</a:t>
            </a:r>
            <a:r>
              <a:rPr lang="en-US" sz="2900" dirty="0" smtClean="0"/>
              <a:t> </a:t>
            </a:r>
            <a:r>
              <a:rPr lang="en-US" sz="2900" dirty="0" err="1" smtClean="0"/>
              <a:t>nghĩa</a:t>
            </a:r>
            <a:r>
              <a:rPr lang="en-US" sz="2900" dirty="0" smtClean="0"/>
              <a:t> </a:t>
            </a:r>
            <a:r>
              <a:rPr lang="en-US" sz="2900" dirty="0" err="1" smtClean="0"/>
              <a:t>từ</a:t>
            </a:r>
            <a:endParaRPr lang="en-US" sz="2900" dirty="0"/>
          </a:p>
        </p:txBody>
      </p:sp>
    </p:spTree>
    <p:extLst>
      <p:ext uri="{BB962C8B-B14F-4D97-AF65-F5344CB8AC3E}">
        <p14:creationId xmlns:p14="http://schemas.microsoft.com/office/powerpoint/2010/main" xmlns="" val="372605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323296" y="925452"/>
            <a:ext cx="1562775" cy="2658435"/>
            <a:chOff x="520181" y="455472"/>
            <a:chExt cx="3016768" cy="4688028"/>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0181" y="455472"/>
              <a:ext cx="3016768" cy="214044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4568" y="2895881"/>
              <a:ext cx="2952381" cy="2247619"/>
            </a:xfrm>
            <a:prstGeom prst="rect">
              <a:avLst/>
            </a:prstGeom>
          </p:spPr>
        </p:pic>
      </p:grpSp>
      <p:sp>
        <p:nvSpPr>
          <p:cNvPr id="5" name="TextBox 4"/>
          <p:cNvSpPr txBox="1"/>
          <p:nvPr/>
        </p:nvSpPr>
        <p:spPr>
          <a:xfrm>
            <a:off x="6269208" y="1908139"/>
            <a:ext cx="1809700" cy="646331"/>
          </a:xfrm>
          <a:prstGeom prst="rect">
            <a:avLst/>
          </a:prstGeom>
          <a:noFill/>
        </p:spPr>
        <p:txBody>
          <a:bodyPr wrap="square" rtlCol="0">
            <a:spAutoFit/>
          </a:bodyPr>
          <a:lstStyle/>
          <a:p>
            <a:r>
              <a:rPr lang="vi-VN" sz="3600" dirty="0">
                <a:solidFill>
                  <a:srgbClr val="FF0000"/>
                </a:solidFill>
              </a:rPr>
              <a:t>đầu hồi</a:t>
            </a:r>
            <a:endParaRPr lang="en-US" sz="3600" dirty="0">
              <a:solidFill>
                <a:srgbClr val="FF0000"/>
              </a:solidFill>
            </a:endParaRPr>
          </a:p>
        </p:txBody>
      </p:sp>
      <p:cxnSp>
        <p:nvCxnSpPr>
          <p:cNvPr id="6" name="Straight Arrow Connector 5"/>
          <p:cNvCxnSpPr/>
          <p:nvPr/>
        </p:nvCxnSpPr>
        <p:spPr>
          <a:xfrm flipH="1" flipV="1">
            <a:off x="5556018" y="1762486"/>
            <a:ext cx="750446" cy="2913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H="1">
            <a:off x="5458904" y="2193621"/>
            <a:ext cx="810304" cy="8855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862976" y="1982483"/>
            <a:ext cx="4105071" cy="492443"/>
          </a:xfrm>
          <a:prstGeom prst="rect">
            <a:avLst/>
          </a:prstGeom>
          <a:solidFill>
            <a:schemeClr val="bg1"/>
          </a:solidFill>
        </p:spPr>
        <p:txBody>
          <a:bodyPr wrap="square" rtlCol="0">
            <a:spAutoFit/>
          </a:bodyPr>
          <a:lstStyle/>
          <a:p>
            <a:r>
              <a:rPr lang="vi-VN" sz="2600" dirty="0">
                <a:solidFill>
                  <a:srgbClr val="FF0000"/>
                </a:solidFill>
                <a:latin typeface="Arial Rounded"/>
                <a:sym typeface="Arial Rounded"/>
              </a:rPr>
              <a:t>Đầu </a:t>
            </a:r>
            <a:r>
              <a:rPr lang="vi-VN" sz="2600" dirty="0" smtClean="0">
                <a:solidFill>
                  <a:srgbClr val="FF0000"/>
                </a:solidFill>
                <a:latin typeface="Arial Rounded"/>
                <a:sym typeface="Arial Rounded"/>
              </a:rPr>
              <a:t>hồi</a:t>
            </a:r>
            <a:r>
              <a:rPr lang="en-US" sz="2600" dirty="0" smtClean="0">
                <a:solidFill>
                  <a:srgbClr val="FF0000"/>
                </a:solidFill>
                <a:latin typeface="Arial Rounded"/>
                <a:sym typeface="Arial Rounded"/>
              </a:rPr>
              <a:t>: </a:t>
            </a:r>
            <a:r>
              <a:rPr lang="en-US" sz="2600" dirty="0" err="1" smtClean="0">
                <a:solidFill>
                  <a:schemeClr val="tx1"/>
                </a:solidFill>
                <a:latin typeface="Arial Rounded"/>
                <a:sym typeface="Arial Rounded"/>
              </a:rPr>
              <a:t>Hai</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bên</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đầu</a:t>
            </a:r>
            <a:r>
              <a:rPr lang="en-US" sz="2600" dirty="0" smtClean="0">
                <a:solidFill>
                  <a:schemeClr val="tx1"/>
                </a:solidFill>
                <a:latin typeface="Arial Rounded"/>
                <a:sym typeface="Arial Rounded"/>
              </a:rPr>
              <a:t> </a:t>
            </a:r>
            <a:r>
              <a:rPr lang="en-US" sz="2600" dirty="0" err="1" smtClean="0">
                <a:solidFill>
                  <a:schemeClr val="tx1"/>
                </a:solidFill>
                <a:latin typeface="Arial Rounded"/>
                <a:sym typeface="Arial Rounded"/>
              </a:rPr>
              <a:t>nhà</a:t>
            </a:r>
            <a:r>
              <a:rPr lang="en-US" sz="2600" dirty="0">
                <a:solidFill>
                  <a:srgbClr val="002060"/>
                </a:solidFill>
                <a:latin typeface="Arial Rounded"/>
                <a:sym typeface="Arial Rounded"/>
              </a:rPr>
              <a:t>.</a:t>
            </a:r>
            <a:endParaRPr lang="en-US" sz="2600" dirty="0" smtClean="0">
              <a:solidFill>
                <a:srgbClr val="FF0000"/>
              </a:solidFill>
              <a:latin typeface="Arial Rounded"/>
              <a:sym typeface="Arial Rounded"/>
            </a:endParaRPr>
          </a:p>
        </p:txBody>
      </p:sp>
    </p:spTree>
    <p:extLst>
      <p:ext uri="{BB962C8B-B14F-4D97-AF65-F5344CB8AC3E}">
        <p14:creationId xmlns:p14="http://schemas.microsoft.com/office/powerpoint/2010/main" xmlns="" val="182787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0462" y="191793"/>
            <a:ext cx="1133404" cy="435227"/>
          </a:xfrm>
          <a:prstGeom prst="rect">
            <a:avLst/>
          </a:prstGeom>
        </p:spPr>
      </p:pic>
      <p:sp>
        <p:nvSpPr>
          <p:cNvPr id="20" name="Rectangle 19"/>
          <p:cNvSpPr/>
          <p:nvPr/>
        </p:nvSpPr>
        <p:spPr>
          <a:xfrm>
            <a:off x="2016758" y="57041"/>
            <a:ext cx="2618024" cy="5170646"/>
          </a:xfrm>
          <a:prstGeom prst="rect">
            <a:avLst/>
          </a:prstGeom>
        </p:spPr>
        <p:txBody>
          <a:bodyPr wrap="none">
            <a:spAutoFit/>
          </a:bodyPr>
          <a:lstStyle/>
          <a:p>
            <a:pPr algn="ctr"/>
            <a:r>
              <a:rPr lang="vi-VN" sz="2400" dirty="0">
                <a:solidFill>
                  <a:schemeClr val="tx1"/>
                </a:solidFill>
                <a:latin typeface="Arial Rounded"/>
                <a:ea typeface="Arial Rounded"/>
                <a:cs typeface="Arial Rounded"/>
                <a:sym typeface="Arial Rounded"/>
              </a:rPr>
              <a:t>Ngôi nhà</a:t>
            </a:r>
          </a:p>
          <a:p>
            <a:endParaRPr lang="vi-VN" sz="1000" dirty="0">
              <a:solidFill>
                <a:schemeClr val="tx1"/>
              </a:solidFill>
              <a:latin typeface="Arial Rounded"/>
              <a:sym typeface="Arial Rounded"/>
            </a:endParaRPr>
          </a:p>
          <a:p>
            <a:r>
              <a:rPr lang="vi-VN" sz="2000" dirty="0">
                <a:solidFill>
                  <a:schemeClr val="tx1"/>
                </a:solidFill>
                <a:latin typeface="Arial Rounded"/>
                <a:sym typeface="Arial Rounded"/>
              </a:rPr>
              <a:t>Em yêu nhà em</a:t>
            </a:r>
          </a:p>
          <a:p>
            <a:r>
              <a:rPr lang="vi-VN" sz="2000" dirty="0">
                <a:solidFill>
                  <a:schemeClr val="tx1"/>
                </a:solidFill>
                <a:latin typeface="Arial Rounded"/>
                <a:sym typeface="Arial Rounded"/>
              </a:rPr>
              <a:t>Hàng xoan trước ngõ</a:t>
            </a:r>
          </a:p>
          <a:p>
            <a:r>
              <a:rPr lang="vi-VN" sz="2000" dirty="0">
                <a:solidFill>
                  <a:schemeClr val="tx1"/>
                </a:solidFill>
                <a:latin typeface="Arial Rounded"/>
                <a:sym typeface="Arial Rounded"/>
              </a:rPr>
              <a:t>Hoa xao xuyến nở</a:t>
            </a:r>
          </a:p>
          <a:p>
            <a:r>
              <a:rPr lang="vi-VN" sz="2000" dirty="0">
                <a:solidFill>
                  <a:schemeClr val="tx1"/>
                </a:solidFill>
                <a:latin typeface="Arial Rounded"/>
                <a:sym typeface="Arial Rounded"/>
              </a:rPr>
              <a:t>Như mây từng chùm.</a:t>
            </a:r>
          </a:p>
          <a:p>
            <a:endParaRPr lang="vi-VN" sz="1000" dirty="0">
              <a:solidFill>
                <a:schemeClr val="tx1"/>
              </a:solidFill>
              <a:latin typeface="Arial Rounded"/>
              <a:sym typeface="Arial Rounded"/>
            </a:endParaRPr>
          </a:p>
          <a:p>
            <a:endParaRPr lang="vi-VN" sz="1000" dirty="0">
              <a:solidFill>
                <a:schemeClr val="tx1"/>
              </a:solidFill>
              <a:latin typeface="Arial Rounded"/>
              <a:sym typeface="Arial Rounded"/>
            </a:endParaRPr>
          </a:p>
          <a:p>
            <a:endParaRPr lang="vi-VN" sz="2000" dirty="0">
              <a:solidFill>
                <a:schemeClr val="tx1"/>
              </a:solidFill>
              <a:latin typeface="Arial Rounded"/>
              <a:sym typeface="Arial Rounded"/>
            </a:endParaRPr>
          </a:p>
          <a:p>
            <a:endParaRPr lang="vi-VN" sz="2000" dirty="0">
              <a:solidFill>
                <a:schemeClr val="tx1"/>
              </a:solidFill>
              <a:latin typeface="Arial Rounded"/>
              <a:sym typeface="Arial Rounded"/>
            </a:endParaRPr>
          </a:p>
          <a:p>
            <a:endParaRPr lang="vi-VN" sz="2000" dirty="0">
              <a:solidFill>
                <a:schemeClr val="tx1"/>
              </a:solidFill>
              <a:latin typeface="Arial Rounded"/>
              <a:sym typeface="Arial Rounded"/>
            </a:endParaRPr>
          </a:p>
          <a:p>
            <a:endParaRPr lang="vi-VN" sz="2000" dirty="0">
              <a:solidFill>
                <a:schemeClr val="tx1"/>
              </a:solidFill>
              <a:latin typeface="Arial Rounded"/>
              <a:sym typeface="Arial Rounded"/>
            </a:endParaRPr>
          </a:p>
          <a:p>
            <a:endParaRPr lang="vi-VN" sz="2000" dirty="0">
              <a:solidFill>
                <a:schemeClr val="tx1"/>
              </a:solidFill>
              <a:latin typeface="Arial Rounded"/>
              <a:sym typeface="Arial Rounded"/>
            </a:endParaRPr>
          </a:p>
          <a:p>
            <a:endParaRPr lang="vi-VN" sz="2000" dirty="0">
              <a:solidFill>
                <a:schemeClr val="tx1"/>
              </a:solidFill>
              <a:latin typeface="Arial Rounded"/>
              <a:sym typeface="Arial Rounded"/>
            </a:endParaRPr>
          </a:p>
          <a:p>
            <a:endParaRPr lang="vi-VN" sz="2000" dirty="0">
              <a:solidFill>
                <a:schemeClr val="tx1"/>
              </a:solidFill>
              <a:latin typeface="Arial Rounded"/>
              <a:sym typeface="Arial Rounded"/>
            </a:endParaRPr>
          </a:p>
          <a:p>
            <a:endParaRPr lang="vi-VN" sz="2000" dirty="0">
              <a:solidFill>
                <a:schemeClr val="tx1"/>
              </a:solidFill>
              <a:latin typeface="Arial Rounded"/>
              <a:sym typeface="Arial Rounded"/>
            </a:endParaRPr>
          </a:p>
          <a:p>
            <a:endParaRPr lang="vi-VN" sz="1000" dirty="0">
              <a:solidFill>
                <a:schemeClr val="tx1"/>
              </a:solidFill>
              <a:latin typeface="Arial Rounded"/>
              <a:sym typeface="Arial Rounded"/>
            </a:endParaRPr>
          </a:p>
          <a:p>
            <a:r>
              <a:rPr lang="vi-VN" sz="1600" i="1" dirty="0">
                <a:solidFill>
                  <a:schemeClr val="tx1"/>
                </a:solidFill>
                <a:latin typeface="Arial Rounded"/>
                <a:sym typeface="Arial Rounded"/>
              </a:rPr>
              <a:t>                            (Tô Hà)</a:t>
            </a:r>
            <a:endParaRPr lang="vi-VN" sz="1600" i="1" dirty="0">
              <a:solidFill>
                <a:schemeClr val="tx1"/>
              </a:solidFill>
            </a:endParaRPr>
          </a:p>
        </p:txBody>
      </p:sp>
      <p:sp>
        <p:nvSpPr>
          <p:cNvPr id="6" name="Google Shape;253;p7"/>
          <p:cNvSpPr/>
          <p:nvPr/>
        </p:nvSpPr>
        <p:spPr>
          <a:xfrm>
            <a:off x="1741750" y="814264"/>
            <a:ext cx="271130" cy="23900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800" b="1" dirty="0">
                <a:solidFill>
                  <a:schemeClr val="lt1"/>
                </a:solidFill>
                <a:latin typeface="Times New Roman"/>
                <a:ea typeface="Times New Roman"/>
                <a:cs typeface="Times New Roman"/>
                <a:sym typeface="Times New Roman"/>
              </a:rPr>
              <a:t>1</a:t>
            </a:r>
            <a:endParaRPr sz="1800" b="1" dirty="0">
              <a:solidFill>
                <a:schemeClr val="lt1"/>
              </a:solidFill>
              <a:latin typeface="Times New Roman"/>
              <a:ea typeface="Times New Roman"/>
              <a:cs typeface="Times New Roman"/>
              <a:sym typeface="Times New Roman"/>
            </a:endParaRPr>
          </a:p>
        </p:txBody>
      </p:sp>
      <p:sp>
        <p:nvSpPr>
          <p:cNvPr id="7" name="Google Shape;253;p7"/>
          <p:cNvSpPr/>
          <p:nvPr/>
        </p:nvSpPr>
        <p:spPr>
          <a:xfrm>
            <a:off x="1741750" y="2180728"/>
            <a:ext cx="271130" cy="23900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algn="ctr"/>
            <a:r>
              <a:rPr lang="vi-VN" sz="1800" b="1" dirty="0">
                <a:solidFill>
                  <a:schemeClr val="lt1"/>
                </a:solidFill>
                <a:latin typeface="Times New Roman"/>
                <a:ea typeface="Times New Roman"/>
                <a:cs typeface="Times New Roman"/>
                <a:sym typeface="Times New Roman"/>
              </a:rPr>
              <a:t>2</a:t>
            </a:r>
            <a:endParaRPr sz="1800" b="1" dirty="0">
              <a:solidFill>
                <a:schemeClr val="lt1"/>
              </a:solidFill>
              <a:latin typeface="Times New Roman"/>
              <a:ea typeface="Times New Roman"/>
              <a:cs typeface="Times New Roman"/>
              <a:sym typeface="Times New Roman"/>
            </a:endParaRPr>
          </a:p>
        </p:txBody>
      </p:sp>
      <p:sp>
        <p:nvSpPr>
          <p:cNvPr id="8" name="Google Shape;253;p7"/>
          <p:cNvSpPr/>
          <p:nvPr/>
        </p:nvSpPr>
        <p:spPr>
          <a:xfrm>
            <a:off x="1741750" y="3547192"/>
            <a:ext cx="271130" cy="23900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algn="ctr"/>
            <a:r>
              <a:rPr lang="vi-VN" sz="1800" b="1" dirty="0">
                <a:solidFill>
                  <a:schemeClr val="lt1"/>
                </a:solidFill>
                <a:latin typeface="Times New Roman"/>
                <a:ea typeface="Times New Roman"/>
                <a:cs typeface="Times New Roman"/>
                <a:sym typeface="Times New Roman"/>
              </a:rPr>
              <a:t>3</a:t>
            </a:r>
            <a:endParaRPr sz="1800" b="1" dirty="0">
              <a:solidFill>
                <a:schemeClr val="lt1"/>
              </a:solidFill>
              <a:latin typeface="Times New Roman"/>
              <a:ea typeface="Times New Roman"/>
              <a:cs typeface="Times New Roman"/>
              <a:sym typeface="Times New Roman"/>
            </a:endParaRPr>
          </a:p>
        </p:txBody>
      </p:sp>
      <p:sp>
        <p:nvSpPr>
          <p:cNvPr id="9" name="TextBox 8"/>
          <p:cNvSpPr txBox="1"/>
          <p:nvPr/>
        </p:nvSpPr>
        <p:spPr>
          <a:xfrm>
            <a:off x="2016758" y="2115396"/>
            <a:ext cx="2897313" cy="1323439"/>
          </a:xfrm>
          <a:prstGeom prst="rect">
            <a:avLst/>
          </a:prstGeom>
          <a:noFill/>
        </p:spPr>
        <p:txBody>
          <a:bodyPr wrap="square" rtlCol="0">
            <a:spAutoFit/>
          </a:bodyPr>
          <a:lstStyle/>
          <a:p>
            <a:r>
              <a:rPr lang="vi-VN" sz="2000" dirty="0">
                <a:solidFill>
                  <a:srgbClr val="002060"/>
                </a:solidFill>
                <a:latin typeface="Arial Rounded"/>
                <a:sym typeface="Arial Rounded"/>
              </a:rPr>
              <a:t>Em yêu tiếng chim</a:t>
            </a:r>
          </a:p>
          <a:p>
            <a:r>
              <a:rPr lang="vi-VN" sz="2000" dirty="0">
                <a:solidFill>
                  <a:srgbClr val="002060"/>
                </a:solidFill>
                <a:latin typeface="Arial Rounded"/>
                <a:sym typeface="Arial Rounded"/>
              </a:rPr>
              <a:t>Đầu hồi lảnh lót</a:t>
            </a:r>
          </a:p>
          <a:p>
            <a:r>
              <a:rPr lang="vi-VN" sz="2000" dirty="0">
                <a:solidFill>
                  <a:srgbClr val="002060"/>
                </a:solidFill>
                <a:latin typeface="Arial Rounded"/>
                <a:sym typeface="Arial Rounded"/>
              </a:rPr>
              <a:t>Mái vàng thơm phức</a:t>
            </a:r>
          </a:p>
          <a:p>
            <a:r>
              <a:rPr lang="vi-VN" sz="2000" dirty="0">
                <a:solidFill>
                  <a:srgbClr val="002060"/>
                </a:solidFill>
                <a:latin typeface="Arial Rounded"/>
                <a:sym typeface="Arial Rounded"/>
              </a:rPr>
              <a:t>Rạ đầy sân phơi.</a:t>
            </a:r>
          </a:p>
        </p:txBody>
      </p:sp>
      <p:sp>
        <p:nvSpPr>
          <p:cNvPr id="10" name="TextBox 9"/>
          <p:cNvSpPr txBox="1"/>
          <p:nvPr/>
        </p:nvSpPr>
        <p:spPr>
          <a:xfrm>
            <a:off x="2035436" y="3485650"/>
            <a:ext cx="2897313" cy="1323439"/>
          </a:xfrm>
          <a:prstGeom prst="rect">
            <a:avLst/>
          </a:prstGeom>
          <a:noFill/>
        </p:spPr>
        <p:txBody>
          <a:bodyPr wrap="square" rtlCol="0">
            <a:spAutoFit/>
          </a:bodyPr>
          <a:lstStyle/>
          <a:p>
            <a:r>
              <a:rPr lang="vi-VN" sz="2000" dirty="0">
                <a:solidFill>
                  <a:schemeClr val="tx1"/>
                </a:solidFill>
                <a:latin typeface="Arial Rounded"/>
                <a:sym typeface="Arial Rounded"/>
              </a:rPr>
              <a:t>Em yêu ngôi nhà</a:t>
            </a:r>
          </a:p>
          <a:p>
            <a:r>
              <a:rPr lang="vi-VN" sz="2000" dirty="0">
                <a:solidFill>
                  <a:schemeClr val="tx1"/>
                </a:solidFill>
                <a:latin typeface="Arial Rounded"/>
                <a:sym typeface="Arial Rounded"/>
              </a:rPr>
              <a:t>Gỗ, tre mộc mạc</a:t>
            </a:r>
          </a:p>
          <a:p>
            <a:r>
              <a:rPr lang="vi-VN" sz="2000" dirty="0">
                <a:solidFill>
                  <a:schemeClr val="tx1"/>
                </a:solidFill>
                <a:latin typeface="Arial Rounded"/>
                <a:sym typeface="Arial Rounded"/>
              </a:rPr>
              <a:t>Như yêu đất nước</a:t>
            </a:r>
          </a:p>
          <a:p>
            <a:r>
              <a:rPr lang="vi-VN" sz="2000" dirty="0">
                <a:solidFill>
                  <a:schemeClr val="tx1"/>
                </a:solidFill>
                <a:latin typeface="Arial Rounded"/>
                <a:sym typeface="Arial Rounded"/>
              </a:rPr>
              <a:t>Bốn mùa chim ca.</a:t>
            </a:r>
          </a:p>
        </p:txBody>
      </p:sp>
      <p:sp>
        <p:nvSpPr>
          <p:cNvPr id="28" name="TextBox 27"/>
          <p:cNvSpPr txBox="1"/>
          <p:nvPr/>
        </p:nvSpPr>
        <p:spPr>
          <a:xfrm>
            <a:off x="5348089" y="627020"/>
            <a:ext cx="2648482" cy="400110"/>
          </a:xfrm>
          <a:prstGeom prst="rect">
            <a:avLst/>
          </a:prstGeom>
          <a:noFill/>
        </p:spPr>
        <p:txBody>
          <a:bodyPr wrap="none" rtlCol="0">
            <a:spAutoFit/>
          </a:bodyPr>
          <a:lstStyle/>
          <a:p>
            <a:r>
              <a:rPr lang="en-US" sz="2000" dirty="0" err="1" smtClean="0"/>
              <a:t>Đọc</a:t>
            </a:r>
            <a:r>
              <a:rPr lang="en-US" sz="2000" dirty="0" smtClean="0"/>
              <a:t> </a:t>
            </a:r>
            <a:r>
              <a:rPr lang="en-US" sz="2000" dirty="0" err="1" smtClean="0"/>
              <a:t>đoạn</a:t>
            </a:r>
            <a:r>
              <a:rPr lang="en-US" sz="2000" dirty="0" smtClean="0"/>
              <a:t> </a:t>
            </a:r>
            <a:r>
              <a:rPr lang="en-US" sz="2000" dirty="0" err="1" smtClean="0"/>
              <a:t>trong</a:t>
            </a:r>
            <a:r>
              <a:rPr lang="en-US" sz="2000" dirty="0" smtClean="0"/>
              <a:t> </a:t>
            </a:r>
            <a:r>
              <a:rPr lang="en-US" sz="2000" dirty="0" err="1" smtClean="0"/>
              <a:t>nhóm</a:t>
            </a:r>
            <a:endParaRPr lang="en-US" sz="2000" dirty="0"/>
          </a:p>
        </p:txBody>
      </p:sp>
    </p:spTree>
    <p:extLst>
      <p:ext uri="{BB962C8B-B14F-4D97-AF65-F5344CB8AC3E}">
        <p14:creationId xmlns:p14="http://schemas.microsoft.com/office/powerpoint/2010/main" xmlns="" val="138380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3631" y="704239"/>
            <a:ext cx="4572000" cy="2677656"/>
          </a:xfrm>
          <a:prstGeom prst="rect">
            <a:avLst/>
          </a:prstGeom>
        </p:spPr>
        <p:txBody>
          <a:bodyPr>
            <a:spAutoFit/>
          </a:bodyPr>
          <a:lstStyle/>
          <a:p>
            <a:pPr algn="ctr"/>
            <a:r>
              <a:rPr lang="vi-VN" sz="2800" dirty="0">
                <a:solidFill>
                  <a:schemeClr val="tx1"/>
                </a:solidFill>
                <a:latin typeface="Arial Rounded"/>
                <a:ea typeface="Arial Rounded"/>
                <a:cs typeface="Arial Rounded"/>
                <a:sym typeface="Arial Rounded"/>
              </a:rPr>
              <a:t>Ngôi nhà</a:t>
            </a:r>
          </a:p>
          <a:p>
            <a:endParaRPr lang="vi-VN" sz="2800" dirty="0">
              <a:solidFill>
                <a:schemeClr val="tx1"/>
              </a:solidFill>
              <a:latin typeface="Arial Rounded"/>
              <a:sym typeface="Arial Rounded"/>
            </a:endParaRPr>
          </a:p>
          <a:p>
            <a:r>
              <a:rPr lang="vi-VN" sz="2800" dirty="0">
                <a:solidFill>
                  <a:schemeClr val="tx1"/>
                </a:solidFill>
                <a:latin typeface="Arial Rounded"/>
                <a:sym typeface="Arial Rounded"/>
              </a:rPr>
              <a:t>Em yêu nhà em</a:t>
            </a:r>
          </a:p>
          <a:p>
            <a:r>
              <a:rPr lang="vi-VN" sz="2800" dirty="0">
                <a:solidFill>
                  <a:schemeClr val="tx1"/>
                </a:solidFill>
                <a:latin typeface="Arial Rounded"/>
                <a:sym typeface="Arial Rounded"/>
              </a:rPr>
              <a:t>Hàng xoan trước ngõ</a:t>
            </a:r>
          </a:p>
          <a:p>
            <a:r>
              <a:rPr lang="vi-VN" sz="2800" dirty="0">
                <a:solidFill>
                  <a:schemeClr val="tx1"/>
                </a:solidFill>
                <a:latin typeface="Arial Rounded"/>
                <a:sym typeface="Arial Rounded"/>
              </a:rPr>
              <a:t>Hoa xao xuyến nở</a:t>
            </a:r>
          </a:p>
          <a:p>
            <a:r>
              <a:rPr lang="vi-VN" sz="2800" dirty="0">
                <a:solidFill>
                  <a:schemeClr val="tx1"/>
                </a:solidFill>
                <a:latin typeface="Arial Rounded"/>
                <a:sym typeface="Arial Rounded"/>
              </a:rPr>
              <a:t>Như mây từng chùm.</a:t>
            </a:r>
          </a:p>
        </p:txBody>
      </p:sp>
      <p:sp>
        <p:nvSpPr>
          <p:cNvPr id="5" name="TextBox 4"/>
          <p:cNvSpPr txBox="1"/>
          <p:nvPr/>
        </p:nvSpPr>
        <p:spPr>
          <a:xfrm>
            <a:off x="2142664" y="3591283"/>
            <a:ext cx="982961" cy="400110"/>
          </a:xfrm>
          <a:prstGeom prst="rect">
            <a:avLst/>
          </a:prstGeom>
          <a:noFill/>
        </p:spPr>
        <p:txBody>
          <a:bodyPr wrap="none" rtlCol="0">
            <a:spAutoFit/>
          </a:bodyPr>
          <a:lstStyle/>
          <a:p>
            <a:r>
              <a:rPr lang="en-US" sz="2000" dirty="0" err="1" smtClean="0"/>
              <a:t>Đọc</a:t>
            </a:r>
            <a:r>
              <a:rPr lang="en-US" sz="2000" dirty="0" smtClean="0"/>
              <a:t> </a:t>
            </a:r>
            <a:r>
              <a:rPr lang="en-US" sz="2000" dirty="0" err="1" smtClean="0"/>
              <a:t>thi</a:t>
            </a:r>
            <a:endParaRPr lang="en-US" sz="2000" dirty="0"/>
          </a:p>
        </p:txBody>
      </p:sp>
    </p:spTree>
    <p:extLst>
      <p:ext uri="{BB962C8B-B14F-4D97-AF65-F5344CB8AC3E}">
        <p14:creationId xmlns:p14="http://schemas.microsoft.com/office/powerpoint/2010/main" xmlns="" val="17163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95688" y="0"/>
            <a:ext cx="3948311"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0462" y="191793"/>
            <a:ext cx="1133404" cy="435227"/>
          </a:xfrm>
          <a:prstGeom prst="rect">
            <a:avLst/>
          </a:prstGeom>
        </p:spPr>
      </p:pic>
      <p:sp>
        <p:nvSpPr>
          <p:cNvPr id="20" name="Rectangle 19"/>
          <p:cNvSpPr/>
          <p:nvPr/>
        </p:nvSpPr>
        <p:spPr>
          <a:xfrm>
            <a:off x="2110765" y="191793"/>
            <a:ext cx="2618024" cy="5016758"/>
          </a:xfrm>
          <a:prstGeom prst="rect">
            <a:avLst/>
          </a:prstGeom>
        </p:spPr>
        <p:txBody>
          <a:bodyPr wrap="none">
            <a:spAutoFit/>
          </a:bodyPr>
          <a:lstStyle/>
          <a:p>
            <a:pPr algn="ctr"/>
            <a:r>
              <a:rPr lang="vi-VN" sz="2400" dirty="0">
                <a:solidFill>
                  <a:schemeClr val="tx1"/>
                </a:solidFill>
                <a:latin typeface="Arial Rounded"/>
                <a:ea typeface="Arial Rounded"/>
                <a:cs typeface="Arial Rounded"/>
                <a:sym typeface="Arial Rounded"/>
              </a:rPr>
              <a:t>Ngôi nhà</a:t>
            </a:r>
          </a:p>
          <a:p>
            <a:endParaRPr lang="vi-VN" sz="1000" dirty="0">
              <a:solidFill>
                <a:schemeClr val="tx1"/>
              </a:solidFill>
              <a:latin typeface="Arial Rounded"/>
              <a:sym typeface="Arial Rounded"/>
            </a:endParaRPr>
          </a:p>
          <a:p>
            <a:r>
              <a:rPr lang="vi-VN" sz="2000" dirty="0">
                <a:solidFill>
                  <a:schemeClr val="tx1"/>
                </a:solidFill>
                <a:latin typeface="Arial Rounded"/>
                <a:sym typeface="Arial Rounded"/>
              </a:rPr>
              <a:t>Em yêu nhà em</a:t>
            </a:r>
          </a:p>
          <a:p>
            <a:r>
              <a:rPr lang="vi-VN" sz="2000" dirty="0">
                <a:solidFill>
                  <a:schemeClr val="tx1"/>
                </a:solidFill>
                <a:latin typeface="Arial Rounded"/>
                <a:sym typeface="Arial Rounded"/>
              </a:rPr>
              <a:t>Hàng xoan trước ngõ</a:t>
            </a:r>
          </a:p>
          <a:p>
            <a:r>
              <a:rPr lang="vi-VN" sz="2000" dirty="0">
                <a:solidFill>
                  <a:schemeClr val="tx1"/>
                </a:solidFill>
                <a:latin typeface="Arial Rounded"/>
                <a:sym typeface="Arial Rounded"/>
              </a:rPr>
              <a:t>Hoa xao xuyến nở</a:t>
            </a:r>
          </a:p>
          <a:p>
            <a:r>
              <a:rPr lang="vi-VN" sz="2000" dirty="0">
                <a:solidFill>
                  <a:schemeClr val="tx1"/>
                </a:solidFill>
                <a:latin typeface="Arial Rounded"/>
                <a:sym typeface="Arial Rounded"/>
              </a:rPr>
              <a:t>Như mây từng chùm.</a:t>
            </a:r>
          </a:p>
          <a:p>
            <a:endParaRPr lang="vi-VN" sz="1000" dirty="0">
              <a:solidFill>
                <a:schemeClr val="tx1"/>
              </a:solidFill>
              <a:latin typeface="Arial Rounded"/>
              <a:sym typeface="Arial Rounded"/>
            </a:endParaRPr>
          </a:p>
          <a:p>
            <a:r>
              <a:rPr lang="vi-VN" sz="2000" dirty="0">
                <a:solidFill>
                  <a:schemeClr val="tx1"/>
                </a:solidFill>
                <a:latin typeface="Arial Rounded"/>
                <a:sym typeface="Arial Rounded"/>
              </a:rPr>
              <a:t>Em yêu tiếng chim</a:t>
            </a:r>
          </a:p>
          <a:p>
            <a:r>
              <a:rPr lang="vi-VN" sz="2000" dirty="0">
                <a:solidFill>
                  <a:schemeClr val="tx1"/>
                </a:solidFill>
                <a:latin typeface="Arial Rounded"/>
                <a:sym typeface="Arial Rounded"/>
              </a:rPr>
              <a:t>Đầu hồi lảnh lót</a:t>
            </a:r>
          </a:p>
          <a:p>
            <a:r>
              <a:rPr lang="vi-VN" sz="2000" dirty="0">
                <a:solidFill>
                  <a:schemeClr val="tx1"/>
                </a:solidFill>
                <a:latin typeface="Arial Rounded"/>
                <a:sym typeface="Arial Rounded"/>
              </a:rPr>
              <a:t>Mái vàng thơm phức</a:t>
            </a:r>
          </a:p>
          <a:p>
            <a:r>
              <a:rPr lang="vi-VN" sz="2000" dirty="0">
                <a:solidFill>
                  <a:schemeClr val="tx1"/>
                </a:solidFill>
                <a:latin typeface="Arial Rounded"/>
                <a:sym typeface="Arial Rounded"/>
              </a:rPr>
              <a:t>Rạ đầy sân phơi.</a:t>
            </a:r>
          </a:p>
          <a:p>
            <a:endParaRPr lang="vi-VN" sz="1000" dirty="0">
              <a:solidFill>
                <a:schemeClr val="tx1"/>
              </a:solidFill>
              <a:latin typeface="Arial Rounded"/>
              <a:sym typeface="Arial Rounded"/>
            </a:endParaRPr>
          </a:p>
          <a:p>
            <a:r>
              <a:rPr lang="vi-VN" sz="2000" dirty="0">
                <a:solidFill>
                  <a:schemeClr val="tx1"/>
                </a:solidFill>
                <a:latin typeface="Arial Rounded"/>
                <a:sym typeface="Arial Rounded"/>
              </a:rPr>
              <a:t>Em yêu ngôi nhà</a:t>
            </a:r>
          </a:p>
          <a:p>
            <a:r>
              <a:rPr lang="vi-VN" sz="2000" dirty="0">
                <a:solidFill>
                  <a:schemeClr val="tx1"/>
                </a:solidFill>
                <a:latin typeface="Arial Rounded"/>
                <a:sym typeface="Arial Rounded"/>
              </a:rPr>
              <a:t>Gỗ, tre mộc mạc</a:t>
            </a:r>
          </a:p>
          <a:p>
            <a:r>
              <a:rPr lang="vi-VN" sz="2000" dirty="0">
                <a:solidFill>
                  <a:schemeClr val="tx1"/>
                </a:solidFill>
                <a:latin typeface="Arial Rounded"/>
                <a:sym typeface="Arial Rounded"/>
              </a:rPr>
              <a:t>Như yêu đất nước</a:t>
            </a:r>
          </a:p>
          <a:p>
            <a:r>
              <a:rPr lang="vi-VN" sz="2000" dirty="0">
                <a:solidFill>
                  <a:schemeClr val="tx1"/>
                </a:solidFill>
                <a:latin typeface="Arial Rounded"/>
                <a:sym typeface="Arial Rounded"/>
              </a:rPr>
              <a:t>Bốn mùa chim ca.</a:t>
            </a:r>
          </a:p>
          <a:p>
            <a:r>
              <a:rPr lang="vi-VN" sz="1600" i="1" dirty="0">
                <a:solidFill>
                  <a:schemeClr val="tx1"/>
                </a:solidFill>
                <a:latin typeface="Arial Rounded"/>
                <a:sym typeface="Arial Rounded"/>
              </a:rPr>
              <a:t>                            (Tô Hà)</a:t>
            </a:r>
            <a:endParaRPr lang="vi-VN" sz="1600" i="1" dirty="0">
              <a:solidFill>
                <a:schemeClr val="tx1"/>
              </a:solidFill>
            </a:endParaRPr>
          </a:p>
        </p:txBody>
      </p:sp>
    </p:spTree>
    <p:extLst>
      <p:ext uri="{BB962C8B-B14F-4D97-AF65-F5344CB8AC3E}">
        <p14:creationId xmlns:p14="http://schemas.microsoft.com/office/powerpoint/2010/main" xmlns="" val="376313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8"/>
          <p:cNvSpPr/>
          <p:nvPr/>
        </p:nvSpPr>
        <p:spPr>
          <a:xfrm rot="-3000650" flipH="1">
            <a:off x="3622607" y="980622"/>
            <a:ext cx="4003028" cy="3488687"/>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262" name="Google Shape;262;p8"/>
          <p:cNvGrpSpPr/>
          <p:nvPr/>
        </p:nvGrpSpPr>
        <p:grpSpPr>
          <a:xfrm>
            <a:off x="2253689" y="1535048"/>
            <a:ext cx="1955429" cy="1333408"/>
            <a:chOff x="2253689" y="1535048"/>
            <a:chExt cx="1955429" cy="1333408"/>
          </a:xfrm>
        </p:grpSpPr>
        <p:sp>
          <p:nvSpPr>
            <p:cNvPr id="263" name="Google Shape;263;p8"/>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64" name="Google Shape;264;p8"/>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65" name="Google Shape;265;p8"/>
          <p:cNvGrpSpPr/>
          <p:nvPr/>
        </p:nvGrpSpPr>
        <p:grpSpPr>
          <a:xfrm>
            <a:off x="3760322" y="3582254"/>
            <a:ext cx="1465034" cy="1349862"/>
            <a:chOff x="3760322" y="3582254"/>
            <a:chExt cx="1465034" cy="1349862"/>
          </a:xfrm>
        </p:grpSpPr>
        <p:sp>
          <p:nvSpPr>
            <p:cNvPr id="266" name="Google Shape;266;p8"/>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67" name="Google Shape;267;p8"/>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68" name="Google Shape;268;p8"/>
          <p:cNvGrpSpPr/>
          <p:nvPr/>
        </p:nvGrpSpPr>
        <p:grpSpPr>
          <a:xfrm>
            <a:off x="6089897" y="3405944"/>
            <a:ext cx="741464" cy="878352"/>
            <a:chOff x="6119714" y="3405944"/>
            <a:chExt cx="741464" cy="878352"/>
          </a:xfrm>
        </p:grpSpPr>
        <p:sp>
          <p:nvSpPr>
            <p:cNvPr id="269" name="Google Shape;269;p8"/>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70" name="Google Shape;270;p8"/>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71" name="Google Shape;271;p8"/>
          <p:cNvGrpSpPr/>
          <p:nvPr/>
        </p:nvGrpSpPr>
        <p:grpSpPr>
          <a:xfrm>
            <a:off x="6378045" y="3998247"/>
            <a:ext cx="767568" cy="484084"/>
            <a:chOff x="6378045" y="3998247"/>
            <a:chExt cx="767568" cy="484084"/>
          </a:xfrm>
        </p:grpSpPr>
        <p:sp>
          <p:nvSpPr>
            <p:cNvPr id="272" name="Google Shape;272;p8"/>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73" name="Google Shape;273;p8"/>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74" name="Google Shape;274;p8"/>
          <p:cNvGrpSpPr/>
          <p:nvPr/>
        </p:nvGrpSpPr>
        <p:grpSpPr>
          <a:xfrm>
            <a:off x="5029754" y="2073115"/>
            <a:ext cx="598228" cy="850125"/>
            <a:chOff x="5077882" y="2061083"/>
            <a:chExt cx="598228" cy="850125"/>
          </a:xfrm>
        </p:grpSpPr>
        <p:sp>
          <p:nvSpPr>
            <p:cNvPr id="275" name="Google Shape;275;p8"/>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76" name="Google Shape;276;p8"/>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77" name="Google Shape;277;p8"/>
          <p:cNvGrpSpPr/>
          <p:nvPr/>
        </p:nvGrpSpPr>
        <p:grpSpPr>
          <a:xfrm>
            <a:off x="5299207" y="2516037"/>
            <a:ext cx="806538" cy="633648"/>
            <a:chOff x="5299207" y="2540101"/>
            <a:chExt cx="806538" cy="633648"/>
          </a:xfrm>
        </p:grpSpPr>
        <p:sp>
          <p:nvSpPr>
            <p:cNvPr id="278" name="Google Shape;278;p8"/>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79" name="Google Shape;279;p8"/>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80" name="Google Shape;280;p8"/>
          <p:cNvGrpSpPr/>
          <p:nvPr/>
        </p:nvGrpSpPr>
        <p:grpSpPr>
          <a:xfrm>
            <a:off x="7410774" y="1197999"/>
            <a:ext cx="778581" cy="875100"/>
            <a:chOff x="7374678" y="1161903"/>
            <a:chExt cx="778581" cy="875100"/>
          </a:xfrm>
        </p:grpSpPr>
        <p:sp>
          <p:nvSpPr>
            <p:cNvPr id="281" name="Google Shape;281;p8"/>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82" name="Google Shape;282;p8"/>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83" name="Google Shape;283;p8"/>
          <p:cNvGrpSpPr/>
          <p:nvPr/>
        </p:nvGrpSpPr>
        <p:grpSpPr>
          <a:xfrm>
            <a:off x="7025358" y="1209298"/>
            <a:ext cx="538720" cy="795156"/>
            <a:chOff x="7001294" y="1209298"/>
            <a:chExt cx="538720" cy="795156"/>
          </a:xfrm>
        </p:grpSpPr>
        <p:sp>
          <p:nvSpPr>
            <p:cNvPr id="284" name="Google Shape;284;p8"/>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85" name="Google Shape;285;p8"/>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86" name="Google Shape;286;p8"/>
          <p:cNvGrpSpPr/>
          <p:nvPr/>
        </p:nvGrpSpPr>
        <p:grpSpPr>
          <a:xfrm>
            <a:off x="7507360" y="1418371"/>
            <a:ext cx="2289464" cy="1795572"/>
            <a:chOff x="7507360" y="1418371"/>
            <a:chExt cx="2289464" cy="1795572"/>
          </a:xfrm>
        </p:grpSpPr>
        <p:sp>
          <p:nvSpPr>
            <p:cNvPr id="287" name="Google Shape;287;p8"/>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88" name="Google Shape;288;p8"/>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89" name="Google Shape;289;p8"/>
          <p:cNvGrpSpPr/>
          <p:nvPr/>
        </p:nvGrpSpPr>
        <p:grpSpPr>
          <a:xfrm rot="2799594" flipH="1">
            <a:off x="5077585" y="-4173"/>
            <a:ext cx="1296742" cy="2117363"/>
            <a:chOff x="1279516" y="-3525500"/>
            <a:chExt cx="1296742" cy="2550422"/>
          </a:xfrm>
        </p:grpSpPr>
        <p:sp>
          <p:nvSpPr>
            <p:cNvPr id="290" name="Google Shape;290;p8"/>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91" name="Google Shape;291;p8"/>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92" name="Google Shape;292;p8"/>
          <p:cNvGrpSpPr/>
          <p:nvPr/>
        </p:nvGrpSpPr>
        <p:grpSpPr>
          <a:xfrm>
            <a:off x="-599090" y="-78586"/>
            <a:ext cx="5213131" cy="4808241"/>
            <a:chOff x="1001374" y="-370703"/>
            <a:chExt cx="6695744" cy="6175701"/>
          </a:xfrm>
        </p:grpSpPr>
        <p:pic>
          <p:nvPicPr>
            <p:cNvPr id="293" name="Google Shape;293;p8"/>
            <p:cNvPicPr preferRelativeResize="0"/>
            <p:nvPr/>
          </p:nvPicPr>
          <p:blipFill rotWithShape="1">
            <a:blip r:embed="rId3">
              <a:alphaModFix/>
            </a:blip>
            <a:srcRect l="2993" r="4332" b="1428"/>
            <a:stretch/>
          </p:blipFill>
          <p:spPr>
            <a:xfrm>
              <a:off x="1001374" y="-370703"/>
              <a:ext cx="6695744" cy="6175701"/>
            </a:xfrm>
            <a:prstGeom prst="rect">
              <a:avLst/>
            </a:prstGeom>
            <a:noFill/>
            <a:ln>
              <a:noFill/>
            </a:ln>
          </p:spPr>
        </p:pic>
        <p:sp>
          <p:nvSpPr>
            <p:cNvPr id="294" name="Google Shape;294;p8"/>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296" name="Google Shape;296;p8"/>
          <p:cNvSpPr txBox="1"/>
          <p:nvPr/>
        </p:nvSpPr>
        <p:spPr>
          <a:xfrm>
            <a:off x="1523301" y="1166955"/>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rgbClr val="0070C0"/>
                </a:solidFill>
                <a:latin typeface="Arial Rounded"/>
                <a:ea typeface="Arial Rounded"/>
                <a:cs typeface="Arial Rounded"/>
                <a:sym typeface="Arial Rounded"/>
              </a:rPr>
              <a:t>3</a:t>
            </a:r>
            <a:endParaRPr sz="5400" b="1" dirty="0">
              <a:solidFill>
                <a:srgbClr val="0070C0"/>
              </a:solidFill>
              <a:latin typeface="Arial Rounded"/>
              <a:ea typeface="Arial Rounded"/>
              <a:cs typeface="Arial Rounded"/>
              <a:sym typeface="Arial Rounded"/>
            </a:endParaRPr>
          </a:p>
        </p:txBody>
      </p:sp>
      <p:pic>
        <p:nvPicPr>
          <p:cNvPr id="297" name="Google Shape;297;p8"/>
          <p:cNvPicPr preferRelativeResize="0"/>
          <p:nvPr/>
        </p:nvPicPr>
        <p:blipFill rotWithShape="1">
          <a:blip r:embed="rId4">
            <a:alphaModFix/>
          </a:blip>
          <a:srcRect/>
          <a:stretch/>
        </p:blipFill>
        <p:spPr>
          <a:xfrm>
            <a:off x="6554891" y="454275"/>
            <a:ext cx="2248544" cy="753135"/>
          </a:xfrm>
          <a:prstGeom prst="rect">
            <a:avLst/>
          </a:prstGeom>
          <a:noFill/>
          <a:ln>
            <a:noFill/>
          </a:ln>
        </p:spPr>
      </p:pic>
      <p:pic>
        <p:nvPicPr>
          <p:cNvPr id="298" name="Google Shape;298;p8"/>
          <p:cNvPicPr preferRelativeResize="0"/>
          <p:nvPr/>
        </p:nvPicPr>
        <p:blipFill rotWithShape="1">
          <a:blip r:embed="rId5">
            <a:alphaModFix/>
          </a:blip>
          <a:srcRect/>
          <a:stretch/>
        </p:blipFill>
        <p:spPr>
          <a:xfrm>
            <a:off x="7214976" y="2452092"/>
            <a:ext cx="1125835" cy="2607748"/>
          </a:xfrm>
          <a:prstGeom prst="rect">
            <a:avLst/>
          </a:prstGeom>
          <a:noFill/>
          <a:ln>
            <a:noFill/>
          </a:ln>
        </p:spPr>
      </p:pic>
    </p:spTree>
    <p:extLst>
      <p:ext uri="{BB962C8B-B14F-4D97-AF65-F5344CB8AC3E}">
        <p14:creationId xmlns:p14="http://schemas.microsoft.com/office/powerpoint/2010/main" xmlns="" val="211059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750"/>
                                        <p:tgtEl>
                                          <p:spTgt spid="261"/>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289"/>
                                        </p:tgtEl>
                                        <p:attrNameLst>
                                          <p:attrName>style.visibility</p:attrName>
                                        </p:attrNameLst>
                                      </p:cBhvr>
                                      <p:to>
                                        <p:strVal val="visible"/>
                                      </p:to>
                                    </p:set>
                                    <p:anim calcmode="lin" valueType="num">
                                      <p:cBhvr additive="base">
                                        <p:cTn id="11" dur="750"/>
                                        <p:tgtEl>
                                          <p:spTgt spid="289"/>
                                        </p:tgtEl>
                                        <p:attrNameLst>
                                          <p:attrName>ppt_w</p:attrName>
                                        </p:attrNameLst>
                                      </p:cBhvr>
                                      <p:tavLst>
                                        <p:tav tm="0">
                                          <p:val>
                                            <p:strVal val="0"/>
                                          </p:val>
                                        </p:tav>
                                        <p:tav tm="100000">
                                          <p:val>
                                            <p:strVal val="#ppt_w"/>
                                          </p:val>
                                        </p:tav>
                                      </p:tavLst>
                                    </p:anim>
                                    <p:anim calcmode="lin" valueType="num">
                                      <p:cBhvr additive="base">
                                        <p:cTn id="12" dur="750"/>
                                        <p:tgtEl>
                                          <p:spTgt spid="289"/>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86"/>
                                        </p:tgtEl>
                                        <p:attrNameLst>
                                          <p:attrName>style.visibility</p:attrName>
                                        </p:attrNameLst>
                                      </p:cBhvr>
                                      <p:to>
                                        <p:strVal val="visible"/>
                                      </p:to>
                                    </p:set>
                                    <p:anim calcmode="lin" valueType="num">
                                      <p:cBhvr additive="base">
                                        <p:cTn id="15" dur="750"/>
                                        <p:tgtEl>
                                          <p:spTgt spid="286"/>
                                        </p:tgtEl>
                                        <p:attrNameLst>
                                          <p:attrName>ppt_w</p:attrName>
                                        </p:attrNameLst>
                                      </p:cBhvr>
                                      <p:tavLst>
                                        <p:tav tm="0">
                                          <p:val>
                                            <p:strVal val="0"/>
                                          </p:val>
                                        </p:tav>
                                        <p:tav tm="100000">
                                          <p:val>
                                            <p:strVal val="#ppt_w"/>
                                          </p:val>
                                        </p:tav>
                                      </p:tavLst>
                                    </p:anim>
                                    <p:anim calcmode="lin" valueType="num">
                                      <p:cBhvr additive="base">
                                        <p:cTn id="16" dur="750"/>
                                        <p:tgtEl>
                                          <p:spTgt spid="286"/>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80"/>
                                        </p:tgtEl>
                                        <p:attrNameLst>
                                          <p:attrName>style.visibility</p:attrName>
                                        </p:attrNameLst>
                                      </p:cBhvr>
                                      <p:to>
                                        <p:strVal val="visible"/>
                                      </p:to>
                                    </p:set>
                                    <p:anim calcmode="lin" valueType="num">
                                      <p:cBhvr additive="base">
                                        <p:cTn id="19" dur="750"/>
                                        <p:tgtEl>
                                          <p:spTgt spid="280"/>
                                        </p:tgtEl>
                                        <p:attrNameLst>
                                          <p:attrName>ppt_w</p:attrName>
                                        </p:attrNameLst>
                                      </p:cBhvr>
                                      <p:tavLst>
                                        <p:tav tm="0">
                                          <p:val>
                                            <p:strVal val="0"/>
                                          </p:val>
                                        </p:tav>
                                        <p:tav tm="100000">
                                          <p:val>
                                            <p:strVal val="#ppt_w"/>
                                          </p:val>
                                        </p:tav>
                                      </p:tavLst>
                                    </p:anim>
                                    <p:anim calcmode="lin" valueType="num">
                                      <p:cBhvr additive="base">
                                        <p:cTn id="20" dur="750"/>
                                        <p:tgtEl>
                                          <p:spTgt spid="280"/>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83"/>
                                        </p:tgtEl>
                                        <p:attrNameLst>
                                          <p:attrName>style.visibility</p:attrName>
                                        </p:attrNameLst>
                                      </p:cBhvr>
                                      <p:to>
                                        <p:strVal val="visible"/>
                                      </p:to>
                                    </p:set>
                                    <p:anim calcmode="lin" valueType="num">
                                      <p:cBhvr additive="base">
                                        <p:cTn id="23" dur="750"/>
                                        <p:tgtEl>
                                          <p:spTgt spid="283"/>
                                        </p:tgtEl>
                                        <p:attrNameLst>
                                          <p:attrName>ppt_w</p:attrName>
                                        </p:attrNameLst>
                                      </p:cBhvr>
                                      <p:tavLst>
                                        <p:tav tm="0">
                                          <p:val>
                                            <p:strVal val="0"/>
                                          </p:val>
                                        </p:tav>
                                        <p:tav tm="100000">
                                          <p:val>
                                            <p:strVal val="#ppt_w"/>
                                          </p:val>
                                        </p:tav>
                                      </p:tavLst>
                                    </p:anim>
                                    <p:anim calcmode="lin" valueType="num">
                                      <p:cBhvr additive="base">
                                        <p:cTn id="24" dur="750"/>
                                        <p:tgtEl>
                                          <p:spTgt spid="283"/>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77"/>
                                        </p:tgtEl>
                                        <p:attrNameLst>
                                          <p:attrName>style.visibility</p:attrName>
                                        </p:attrNameLst>
                                      </p:cBhvr>
                                      <p:to>
                                        <p:strVal val="visible"/>
                                      </p:to>
                                    </p:set>
                                    <p:anim calcmode="lin" valueType="num">
                                      <p:cBhvr additive="base">
                                        <p:cTn id="27" dur="750"/>
                                        <p:tgtEl>
                                          <p:spTgt spid="277"/>
                                        </p:tgtEl>
                                        <p:attrNameLst>
                                          <p:attrName>ppt_w</p:attrName>
                                        </p:attrNameLst>
                                      </p:cBhvr>
                                      <p:tavLst>
                                        <p:tav tm="0">
                                          <p:val>
                                            <p:strVal val="0"/>
                                          </p:val>
                                        </p:tav>
                                        <p:tav tm="100000">
                                          <p:val>
                                            <p:strVal val="#ppt_w"/>
                                          </p:val>
                                        </p:tav>
                                      </p:tavLst>
                                    </p:anim>
                                    <p:anim calcmode="lin" valueType="num">
                                      <p:cBhvr additive="base">
                                        <p:cTn id="28" dur="750"/>
                                        <p:tgtEl>
                                          <p:spTgt spid="277"/>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750"/>
                                        <p:tgtEl>
                                          <p:spTgt spid="274"/>
                                        </p:tgtEl>
                                        <p:attrNameLst>
                                          <p:attrName>ppt_w</p:attrName>
                                        </p:attrNameLst>
                                      </p:cBhvr>
                                      <p:tavLst>
                                        <p:tav tm="0">
                                          <p:val>
                                            <p:strVal val="0"/>
                                          </p:val>
                                        </p:tav>
                                        <p:tav tm="100000">
                                          <p:val>
                                            <p:strVal val="#ppt_w"/>
                                          </p:val>
                                        </p:tav>
                                      </p:tavLst>
                                    </p:anim>
                                    <p:anim calcmode="lin" valueType="num">
                                      <p:cBhvr additive="base">
                                        <p:cTn id="32" dur="750"/>
                                        <p:tgtEl>
                                          <p:spTgt spid="274"/>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268"/>
                                        </p:tgtEl>
                                        <p:attrNameLst>
                                          <p:attrName>style.visibility</p:attrName>
                                        </p:attrNameLst>
                                      </p:cBhvr>
                                      <p:to>
                                        <p:strVal val="visible"/>
                                      </p:to>
                                    </p:set>
                                    <p:anim calcmode="lin" valueType="num">
                                      <p:cBhvr additive="base">
                                        <p:cTn id="35" dur="750"/>
                                        <p:tgtEl>
                                          <p:spTgt spid="268"/>
                                        </p:tgtEl>
                                        <p:attrNameLst>
                                          <p:attrName>ppt_w</p:attrName>
                                        </p:attrNameLst>
                                      </p:cBhvr>
                                      <p:tavLst>
                                        <p:tav tm="0">
                                          <p:val>
                                            <p:strVal val="0"/>
                                          </p:val>
                                        </p:tav>
                                        <p:tav tm="100000">
                                          <p:val>
                                            <p:strVal val="#ppt_w"/>
                                          </p:val>
                                        </p:tav>
                                      </p:tavLst>
                                    </p:anim>
                                    <p:anim calcmode="lin" valueType="num">
                                      <p:cBhvr additive="base">
                                        <p:cTn id="36" dur="750"/>
                                        <p:tgtEl>
                                          <p:spTgt spid="268"/>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71"/>
                                        </p:tgtEl>
                                        <p:attrNameLst>
                                          <p:attrName>style.visibility</p:attrName>
                                        </p:attrNameLst>
                                      </p:cBhvr>
                                      <p:to>
                                        <p:strVal val="visible"/>
                                      </p:to>
                                    </p:set>
                                    <p:anim calcmode="lin" valueType="num">
                                      <p:cBhvr additive="base">
                                        <p:cTn id="39" dur="750"/>
                                        <p:tgtEl>
                                          <p:spTgt spid="271"/>
                                        </p:tgtEl>
                                        <p:attrNameLst>
                                          <p:attrName>ppt_w</p:attrName>
                                        </p:attrNameLst>
                                      </p:cBhvr>
                                      <p:tavLst>
                                        <p:tav tm="0">
                                          <p:val>
                                            <p:strVal val="0"/>
                                          </p:val>
                                        </p:tav>
                                        <p:tav tm="100000">
                                          <p:val>
                                            <p:strVal val="#ppt_w"/>
                                          </p:val>
                                        </p:tav>
                                      </p:tavLst>
                                    </p:anim>
                                    <p:anim calcmode="lin" valueType="num">
                                      <p:cBhvr additive="base">
                                        <p:cTn id="40" dur="750"/>
                                        <p:tgtEl>
                                          <p:spTgt spid="271"/>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265"/>
                                        </p:tgtEl>
                                        <p:attrNameLst>
                                          <p:attrName>style.visibility</p:attrName>
                                        </p:attrNameLst>
                                      </p:cBhvr>
                                      <p:to>
                                        <p:strVal val="visible"/>
                                      </p:to>
                                    </p:set>
                                    <p:anim calcmode="lin" valueType="num">
                                      <p:cBhvr additive="base">
                                        <p:cTn id="43" dur="750"/>
                                        <p:tgtEl>
                                          <p:spTgt spid="265"/>
                                        </p:tgtEl>
                                        <p:attrNameLst>
                                          <p:attrName>ppt_w</p:attrName>
                                        </p:attrNameLst>
                                      </p:cBhvr>
                                      <p:tavLst>
                                        <p:tav tm="0">
                                          <p:val>
                                            <p:strVal val="0"/>
                                          </p:val>
                                        </p:tav>
                                        <p:tav tm="100000">
                                          <p:val>
                                            <p:strVal val="#ppt_w"/>
                                          </p:val>
                                        </p:tav>
                                      </p:tavLst>
                                    </p:anim>
                                    <p:anim calcmode="lin" valueType="num">
                                      <p:cBhvr additive="base">
                                        <p:cTn id="44" dur="750"/>
                                        <p:tgtEl>
                                          <p:spTgt spid="265"/>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262"/>
                                        </p:tgtEl>
                                        <p:attrNameLst>
                                          <p:attrName>style.visibility</p:attrName>
                                        </p:attrNameLst>
                                      </p:cBhvr>
                                      <p:to>
                                        <p:strVal val="visible"/>
                                      </p:to>
                                    </p:set>
                                    <p:anim calcmode="lin" valueType="num">
                                      <p:cBhvr additive="base">
                                        <p:cTn id="47" dur="750"/>
                                        <p:tgtEl>
                                          <p:spTgt spid="262"/>
                                        </p:tgtEl>
                                        <p:attrNameLst>
                                          <p:attrName>ppt_w</p:attrName>
                                        </p:attrNameLst>
                                      </p:cBhvr>
                                      <p:tavLst>
                                        <p:tav tm="0">
                                          <p:val>
                                            <p:strVal val="0"/>
                                          </p:val>
                                        </p:tav>
                                        <p:tav tm="100000">
                                          <p:val>
                                            <p:strVal val="#ppt_w"/>
                                          </p:val>
                                        </p:tav>
                                      </p:tavLst>
                                    </p:anim>
                                    <p:anim calcmode="lin" valueType="num">
                                      <p:cBhvr additive="base">
                                        <p:cTn id="48" dur="750"/>
                                        <p:tgtEl>
                                          <p:spTgt spid="262"/>
                                        </p:tgtEl>
                                        <p:attrNameLst>
                                          <p:attrName>ppt_h</p:attrName>
                                        </p:attrNameLst>
                                      </p:cBhvr>
                                      <p:tavLst>
                                        <p:tav tm="0">
                                          <p:val>
                                            <p:strVal val="0"/>
                                          </p:val>
                                        </p:tav>
                                        <p:tav tm="100000">
                                          <p:val>
                                            <p:strVal val="#ppt_h"/>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298"/>
                                        </p:tgtEl>
                                        <p:attrNameLst>
                                          <p:attrName>style.visibility</p:attrName>
                                        </p:attrNameLst>
                                      </p:cBhvr>
                                      <p:to>
                                        <p:strVal val="visible"/>
                                      </p:to>
                                    </p:set>
                                    <p:animEffect transition="in" filter="fade">
                                      <p:cBhvr>
                                        <p:cTn id="52" dur="1000"/>
                                        <p:tgtEl>
                                          <p:spTgt spid="298"/>
                                        </p:tgtEl>
                                      </p:cBhvr>
                                    </p:animEffect>
                                  </p:childTnLst>
                                </p:cTn>
                              </p:par>
                            </p:childTnLst>
                          </p:cTn>
                        </p:par>
                        <p:par>
                          <p:cTn id="53" fill="hold">
                            <p:stCondLst>
                              <p:cond delay="2500"/>
                            </p:stCondLst>
                            <p:childTnLst>
                              <p:par>
                                <p:cTn id="54" presetID="23" presetClass="entr" presetSubtype="16" fill="hold" nodeType="afterEffect">
                                  <p:stCondLst>
                                    <p:cond delay="0"/>
                                  </p:stCondLst>
                                  <p:childTnLst>
                                    <p:set>
                                      <p:cBhvr>
                                        <p:cTn id="55" dur="1" fill="hold">
                                          <p:stCondLst>
                                            <p:cond delay="0"/>
                                          </p:stCondLst>
                                        </p:cTn>
                                        <p:tgtEl>
                                          <p:spTgt spid="292"/>
                                        </p:tgtEl>
                                        <p:attrNameLst>
                                          <p:attrName>style.visibility</p:attrName>
                                        </p:attrNameLst>
                                      </p:cBhvr>
                                      <p:to>
                                        <p:strVal val="visible"/>
                                      </p:to>
                                    </p:set>
                                    <p:anim calcmode="lin" valueType="num">
                                      <p:cBhvr additive="base">
                                        <p:cTn id="56" dur="750"/>
                                        <p:tgtEl>
                                          <p:spTgt spid="292"/>
                                        </p:tgtEl>
                                        <p:attrNameLst>
                                          <p:attrName>ppt_w</p:attrName>
                                        </p:attrNameLst>
                                      </p:cBhvr>
                                      <p:tavLst>
                                        <p:tav tm="0">
                                          <p:val>
                                            <p:strVal val="0"/>
                                          </p:val>
                                        </p:tav>
                                        <p:tav tm="100000">
                                          <p:val>
                                            <p:strVal val="#ppt_w"/>
                                          </p:val>
                                        </p:tav>
                                      </p:tavLst>
                                    </p:anim>
                                    <p:anim calcmode="lin" valueType="num">
                                      <p:cBhvr additive="base">
                                        <p:cTn id="57" dur="750"/>
                                        <p:tgtEl>
                                          <p:spTgt spid="292"/>
                                        </p:tgtEl>
                                        <p:attrNameLst>
                                          <p:attrName>ppt_h</p:attrName>
                                        </p:attrNameLst>
                                      </p:cBhvr>
                                      <p:tavLst>
                                        <p:tav tm="0">
                                          <p:val>
                                            <p:strVal val="0"/>
                                          </p:val>
                                        </p:tav>
                                        <p:tav tm="100000">
                                          <p:val>
                                            <p:strVal val="#ppt_h"/>
                                          </p:val>
                                        </p:tav>
                                      </p:tavLst>
                                    </p:anim>
                                  </p:childTnLst>
                                </p:cTn>
                              </p:par>
                            </p:childTnLst>
                          </p:cTn>
                        </p:par>
                        <p:par>
                          <p:cTn id="58" fill="hold">
                            <p:stCondLst>
                              <p:cond delay="3250"/>
                            </p:stCondLst>
                            <p:childTnLst>
                              <p:par>
                                <p:cTn id="59" presetID="8" presetClass="emph" presetSubtype="0" fill="hold" nodeType="afterEffect">
                                  <p:stCondLst>
                                    <p:cond delay="0"/>
                                  </p:stCondLst>
                                  <p:childTnLst>
                                    <p:animRot by="-21600000">
                                      <p:cBhvr>
                                        <p:cTn id="60" dur="2750" fill="hold"/>
                                        <p:tgtEl>
                                          <p:spTgt spid="292"/>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296"/>
                                        </p:tgtEl>
                                        <p:attrNameLst>
                                          <p:attrName>style.visibility</p:attrName>
                                        </p:attrNameLst>
                                      </p:cBhvr>
                                      <p:to>
                                        <p:strVal val="visible"/>
                                      </p:to>
                                    </p:set>
                                    <p:animEffect transition="in" filter="fade">
                                      <p:cBhvr>
                                        <p:cTn id="63" dur="500"/>
                                        <p:tgtEl>
                                          <p:spTgt spid="296"/>
                                        </p:tgtEl>
                                      </p:cBhvr>
                                    </p:animEffect>
                                  </p:childTnLst>
                                </p:cTn>
                              </p:par>
                              <p:par>
                                <p:cTn id="64" presetID="2" presetClass="entr" presetSubtype="2" fill="hold" nodeType="withEffect">
                                  <p:stCondLst>
                                    <p:cond delay="2250"/>
                                  </p:stCondLst>
                                  <p:childTnLst>
                                    <p:set>
                                      <p:cBhvr>
                                        <p:cTn id="65" dur="1" fill="hold">
                                          <p:stCondLst>
                                            <p:cond delay="0"/>
                                          </p:stCondLst>
                                        </p:cTn>
                                        <p:tgtEl>
                                          <p:spTgt spid="297"/>
                                        </p:tgtEl>
                                        <p:attrNameLst>
                                          <p:attrName>style.visibility</p:attrName>
                                        </p:attrNameLst>
                                      </p:cBhvr>
                                      <p:to>
                                        <p:strVal val="visible"/>
                                      </p:to>
                                    </p:set>
                                    <p:anim calcmode="lin" valueType="num">
                                      <p:cBhvr additive="base">
                                        <p:cTn id="66" dur="1250"/>
                                        <p:tgtEl>
                                          <p:spTgt spid="29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95;p8"/>
          <p:cNvSpPr txBox="1"/>
          <p:nvPr/>
        </p:nvSpPr>
        <p:spPr>
          <a:xfrm>
            <a:off x="271307" y="311057"/>
            <a:ext cx="8611437"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smtClean="0">
                <a:solidFill>
                  <a:srgbClr val="0070C0"/>
                </a:solidFill>
                <a:latin typeface="Arial Rounded"/>
                <a:ea typeface="Arial Rounded"/>
                <a:cs typeface="Arial Rounded"/>
                <a:sym typeface="Arial Rounded"/>
              </a:rPr>
              <a:t>3. </a:t>
            </a:r>
            <a:r>
              <a:rPr lang="vi-VN" sz="2800" b="1" dirty="0" smtClean="0">
                <a:solidFill>
                  <a:srgbClr val="0070C0"/>
                </a:solidFill>
                <a:latin typeface="Arial Rounded"/>
                <a:ea typeface="Arial Rounded"/>
                <a:cs typeface="Arial Rounded"/>
                <a:sym typeface="Arial Rounded"/>
              </a:rPr>
              <a:t>Tìm </a:t>
            </a:r>
            <a:r>
              <a:rPr lang="vi-VN" sz="2800" b="1" dirty="0">
                <a:solidFill>
                  <a:srgbClr val="0070C0"/>
                </a:solidFill>
                <a:latin typeface="Arial Rounded"/>
                <a:ea typeface="Arial Rounded"/>
                <a:cs typeface="Arial Rounded"/>
                <a:sym typeface="Arial Rounded"/>
              </a:rPr>
              <a:t>tiếng cùng </a:t>
            </a:r>
            <a:r>
              <a:rPr lang="vi-VN" sz="2800" b="1" dirty="0" smtClean="0">
                <a:solidFill>
                  <a:srgbClr val="0070C0"/>
                </a:solidFill>
                <a:latin typeface="Arial Rounded"/>
                <a:ea typeface="Arial Rounded"/>
                <a:cs typeface="Arial Rounded"/>
                <a:sym typeface="Arial Rounded"/>
              </a:rPr>
              <a:t>vầ</a:t>
            </a:r>
            <a:r>
              <a:rPr lang="en-US" sz="2800" b="1" dirty="0" smtClean="0">
                <a:solidFill>
                  <a:srgbClr val="0070C0"/>
                </a:solidFill>
                <a:latin typeface="Arial Rounded"/>
                <a:ea typeface="Arial Rounded"/>
                <a:cs typeface="Arial Rounded"/>
                <a:sym typeface="Arial Rounded"/>
              </a:rPr>
              <a:t>n </a:t>
            </a:r>
            <a:r>
              <a:rPr lang="en-US" sz="2800" b="1" dirty="0" err="1" smtClean="0">
                <a:solidFill>
                  <a:srgbClr val="0070C0"/>
                </a:solidFill>
                <a:latin typeface="Arial Rounded"/>
                <a:ea typeface="Arial Rounded"/>
                <a:cs typeface="Arial Rounded"/>
                <a:sym typeface="Arial Rounded"/>
              </a:rPr>
              <a:t>với</a:t>
            </a:r>
            <a:r>
              <a:rPr lang="en-US" sz="2800" b="1" dirty="0" smtClean="0">
                <a:solidFill>
                  <a:srgbClr val="0070C0"/>
                </a:solidFill>
                <a:latin typeface="Arial Rounded"/>
                <a:ea typeface="Arial Rounded"/>
                <a:cs typeface="Arial Rounded"/>
                <a:sym typeface="Arial Rounded"/>
              </a:rPr>
              <a:t> </a:t>
            </a:r>
            <a:r>
              <a:rPr lang="en-US" sz="2800" b="1" dirty="0" err="1" smtClean="0">
                <a:solidFill>
                  <a:srgbClr val="0070C0"/>
                </a:solidFill>
                <a:latin typeface="Arial Rounded"/>
                <a:ea typeface="Arial Rounded"/>
                <a:cs typeface="Arial Rounded"/>
                <a:sym typeface="Arial Rounded"/>
              </a:rPr>
              <a:t>tiếng</a:t>
            </a:r>
            <a:r>
              <a:rPr lang="en-US" sz="2800" b="1" dirty="0" smtClean="0">
                <a:solidFill>
                  <a:srgbClr val="0070C0"/>
                </a:solidFill>
                <a:latin typeface="Arial Rounded"/>
                <a:ea typeface="Arial Rounded"/>
                <a:cs typeface="Arial Rounded"/>
                <a:sym typeface="Arial Rounded"/>
              </a:rPr>
              <a:t> </a:t>
            </a:r>
            <a:r>
              <a:rPr lang="en-US" sz="2800" b="1" dirty="0" err="1" smtClean="0">
                <a:solidFill>
                  <a:srgbClr val="FF0000"/>
                </a:solidFill>
                <a:latin typeface="Arial Rounded"/>
                <a:ea typeface="Arial Rounded"/>
                <a:cs typeface="Arial Rounded"/>
                <a:sym typeface="Arial Rounded"/>
              </a:rPr>
              <a:t>chùm</a:t>
            </a:r>
            <a:r>
              <a:rPr lang="en-US" sz="2800" b="1" dirty="0" smtClean="0">
                <a:solidFill>
                  <a:srgbClr val="FF0000"/>
                </a:solidFill>
                <a:latin typeface="Arial Rounded"/>
                <a:ea typeface="Arial Rounded"/>
                <a:cs typeface="Arial Rounded"/>
                <a:sym typeface="Arial Rounded"/>
              </a:rPr>
              <a:t>, </a:t>
            </a:r>
            <a:r>
              <a:rPr lang="en-US" sz="2800" b="1" dirty="0" err="1" smtClean="0">
                <a:solidFill>
                  <a:srgbClr val="FF0000"/>
                </a:solidFill>
                <a:latin typeface="Arial Rounded"/>
                <a:ea typeface="Arial Rounded"/>
                <a:cs typeface="Arial Rounded"/>
                <a:sym typeface="Arial Rounded"/>
              </a:rPr>
              <a:t>phơi</a:t>
            </a:r>
            <a:r>
              <a:rPr lang="en-US" sz="2800" b="1" dirty="0" smtClean="0">
                <a:solidFill>
                  <a:srgbClr val="FF0000"/>
                </a:solidFill>
                <a:latin typeface="Arial Rounded"/>
                <a:ea typeface="Arial Rounded"/>
                <a:cs typeface="Arial Rounded"/>
                <a:sym typeface="Arial Rounded"/>
              </a:rPr>
              <a:t>, </a:t>
            </a:r>
            <a:r>
              <a:rPr lang="en-US" sz="2800" b="1" dirty="0" err="1" smtClean="0">
                <a:solidFill>
                  <a:srgbClr val="FF0000"/>
                </a:solidFill>
                <a:latin typeface="Arial Rounded"/>
                <a:ea typeface="Arial Rounded"/>
                <a:cs typeface="Arial Rounded"/>
                <a:sym typeface="Arial Rounded"/>
              </a:rPr>
              <a:t>nước</a:t>
            </a:r>
            <a:endParaRPr sz="2800" b="1" dirty="0">
              <a:solidFill>
                <a:srgbClr val="FF0000"/>
              </a:solidFill>
              <a:latin typeface="Arial Rounded"/>
              <a:ea typeface="Arial Rounded"/>
              <a:cs typeface="Arial Rounded"/>
              <a:sym typeface="Arial Rounded"/>
            </a:endParaRPr>
          </a:p>
        </p:txBody>
      </p:sp>
      <p:sp>
        <p:nvSpPr>
          <p:cNvPr id="6" name="TextBox 5"/>
          <p:cNvSpPr txBox="1"/>
          <p:nvPr/>
        </p:nvSpPr>
        <p:spPr>
          <a:xfrm>
            <a:off x="1135464" y="1979525"/>
            <a:ext cx="184731" cy="307777"/>
          </a:xfrm>
          <a:prstGeom prst="rect">
            <a:avLst/>
          </a:prstGeom>
          <a:noFill/>
        </p:spPr>
        <p:txBody>
          <a:bodyPr wrap="none" rtlCol="0">
            <a:spAutoFit/>
          </a:bodyPr>
          <a:lstStyle/>
          <a:p>
            <a:endParaRPr lang="en-US" dirty="0"/>
          </a:p>
        </p:txBody>
      </p:sp>
      <p:sp>
        <p:nvSpPr>
          <p:cNvPr id="7" name="TextBox 6"/>
          <p:cNvSpPr txBox="1"/>
          <p:nvPr/>
        </p:nvSpPr>
        <p:spPr>
          <a:xfrm>
            <a:off x="420440" y="1282502"/>
            <a:ext cx="1492716" cy="615553"/>
          </a:xfrm>
          <a:prstGeom prst="rect">
            <a:avLst/>
          </a:prstGeom>
          <a:noFill/>
        </p:spPr>
        <p:txBody>
          <a:bodyPr wrap="none" rtlCol="0">
            <a:spAutoFit/>
          </a:bodyPr>
          <a:lstStyle/>
          <a:p>
            <a:pPr lvl="0"/>
            <a:r>
              <a:rPr lang="en-US" sz="3400" b="1" dirty="0">
                <a:solidFill>
                  <a:srgbClr val="FF0000"/>
                </a:solidFill>
                <a:latin typeface="Arial Rounded"/>
                <a:ea typeface="Arial Rounded"/>
                <a:cs typeface="Arial Rounded"/>
                <a:sym typeface="Arial Rounded"/>
              </a:rPr>
              <a:t>c</a:t>
            </a:r>
            <a:r>
              <a:rPr lang="vi-VN" sz="3400" b="1" dirty="0" smtClean="0">
                <a:solidFill>
                  <a:srgbClr val="FF0000"/>
                </a:solidFill>
                <a:latin typeface="Arial Rounded"/>
                <a:ea typeface="Arial Rounded"/>
                <a:cs typeface="Arial Rounded"/>
                <a:sym typeface="Arial Rounded"/>
              </a:rPr>
              <a:t>hùm</a:t>
            </a:r>
            <a:r>
              <a:rPr lang="en-US" sz="3400" b="1" dirty="0" smtClean="0">
                <a:solidFill>
                  <a:srgbClr val="FF0000"/>
                </a:solidFill>
                <a:latin typeface="Arial Rounded"/>
                <a:ea typeface="Arial Rounded"/>
                <a:cs typeface="Arial Rounded"/>
                <a:sym typeface="Arial Rounded"/>
              </a:rPr>
              <a:t>:</a:t>
            </a:r>
            <a:endParaRPr lang="vi-VN" sz="3400" b="1" dirty="0">
              <a:solidFill>
                <a:srgbClr val="FF0000"/>
              </a:solidFill>
              <a:latin typeface="Arial Rounded"/>
              <a:ea typeface="Arial Rounded"/>
              <a:cs typeface="Arial Rounded"/>
              <a:sym typeface="Arial Rounded"/>
            </a:endParaRPr>
          </a:p>
        </p:txBody>
      </p:sp>
      <p:sp>
        <p:nvSpPr>
          <p:cNvPr id="8" name="TextBox 7"/>
          <p:cNvSpPr txBox="1"/>
          <p:nvPr/>
        </p:nvSpPr>
        <p:spPr>
          <a:xfrm>
            <a:off x="472360" y="2158358"/>
            <a:ext cx="1293944" cy="615553"/>
          </a:xfrm>
          <a:prstGeom prst="rect">
            <a:avLst/>
          </a:prstGeom>
          <a:noFill/>
        </p:spPr>
        <p:txBody>
          <a:bodyPr wrap="none" rtlCol="0">
            <a:spAutoFit/>
          </a:bodyPr>
          <a:lstStyle/>
          <a:p>
            <a:pPr lvl="0"/>
            <a:r>
              <a:rPr lang="en-US" sz="3400" b="1" dirty="0">
                <a:solidFill>
                  <a:srgbClr val="FF0000"/>
                </a:solidFill>
                <a:latin typeface="Arial Rounded"/>
                <a:ea typeface="Arial Rounded"/>
                <a:cs typeface="Arial Rounded"/>
                <a:sym typeface="Arial Rounded"/>
              </a:rPr>
              <a:t>p</a:t>
            </a:r>
            <a:r>
              <a:rPr lang="vi-VN" sz="3400" b="1" dirty="0" smtClean="0">
                <a:solidFill>
                  <a:srgbClr val="FF0000"/>
                </a:solidFill>
                <a:latin typeface="Arial Rounded"/>
                <a:ea typeface="Arial Rounded"/>
                <a:cs typeface="Arial Rounded"/>
                <a:sym typeface="Arial Rounded"/>
              </a:rPr>
              <a:t>hơi</a:t>
            </a:r>
            <a:r>
              <a:rPr lang="en-US" sz="3400" b="1" dirty="0" smtClean="0">
                <a:solidFill>
                  <a:srgbClr val="FF0000"/>
                </a:solidFill>
                <a:latin typeface="Arial Rounded"/>
                <a:ea typeface="Arial Rounded"/>
                <a:cs typeface="Arial Rounded"/>
                <a:sym typeface="Arial Rounded"/>
              </a:rPr>
              <a:t>:</a:t>
            </a:r>
            <a:endParaRPr lang="vi-VN" sz="3400" b="1" dirty="0">
              <a:solidFill>
                <a:srgbClr val="FF0000"/>
              </a:solidFill>
              <a:latin typeface="Arial Rounded"/>
              <a:ea typeface="Arial Rounded"/>
              <a:cs typeface="Arial Rounded"/>
              <a:sym typeface="Arial Rounded"/>
            </a:endParaRPr>
          </a:p>
        </p:txBody>
      </p:sp>
      <p:sp>
        <p:nvSpPr>
          <p:cNvPr id="9" name="TextBox 8"/>
          <p:cNvSpPr txBox="1"/>
          <p:nvPr/>
        </p:nvSpPr>
        <p:spPr>
          <a:xfrm>
            <a:off x="366225" y="2944178"/>
            <a:ext cx="1386918" cy="584775"/>
          </a:xfrm>
          <a:prstGeom prst="rect">
            <a:avLst/>
          </a:prstGeom>
          <a:noFill/>
        </p:spPr>
        <p:txBody>
          <a:bodyPr wrap="none" rtlCol="0">
            <a:spAutoFit/>
          </a:bodyPr>
          <a:lstStyle/>
          <a:p>
            <a:pPr lvl="0"/>
            <a:r>
              <a:rPr lang="en-US" sz="3200" b="1" dirty="0" smtClean="0">
                <a:solidFill>
                  <a:srgbClr val="FF0000"/>
                </a:solidFill>
                <a:latin typeface="Arial Rounded"/>
                <a:ea typeface="Arial Rounded"/>
                <a:cs typeface="Arial Rounded"/>
                <a:sym typeface="Arial Rounded"/>
              </a:rPr>
              <a:t>n</a:t>
            </a:r>
            <a:r>
              <a:rPr lang="vi-VN" sz="3200" b="1" dirty="0" smtClean="0">
                <a:solidFill>
                  <a:srgbClr val="FF0000"/>
                </a:solidFill>
                <a:latin typeface="Arial Rounded"/>
                <a:ea typeface="Arial Rounded"/>
                <a:cs typeface="Arial Rounded"/>
                <a:sym typeface="Arial Rounded"/>
              </a:rPr>
              <a:t>ước</a:t>
            </a:r>
            <a:r>
              <a:rPr lang="en-US" sz="3200" b="1" dirty="0" smtClean="0">
                <a:solidFill>
                  <a:srgbClr val="FF0000"/>
                </a:solidFill>
                <a:latin typeface="Arial Rounded"/>
                <a:ea typeface="Arial Rounded"/>
                <a:cs typeface="Arial Rounded"/>
                <a:sym typeface="Arial Rounded"/>
              </a:rPr>
              <a:t>:</a:t>
            </a:r>
            <a:endParaRPr lang="vi-VN" sz="3200" b="1" dirty="0">
              <a:solidFill>
                <a:srgbClr val="FF0000"/>
              </a:solidFill>
              <a:latin typeface="Arial Rounded"/>
              <a:ea typeface="Arial Rounded"/>
              <a:cs typeface="Arial Rounded"/>
              <a:sym typeface="Arial Rounded"/>
            </a:endParaRPr>
          </a:p>
        </p:txBody>
      </p:sp>
      <p:sp>
        <p:nvSpPr>
          <p:cNvPr id="10" name="TextBox 9"/>
          <p:cNvSpPr txBox="1"/>
          <p:nvPr/>
        </p:nvSpPr>
        <p:spPr>
          <a:xfrm>
            <a:off x="1969494" y="1266108"/>
            <a:ext cx="7242688" cy="584775"/>
          </a:xfrm>
          <a:prstGeom prst="rect">
            <a:avLst/>
          </a:prstGeom>
          <a:noFill/>
        </p:spPr>
        <p:txBody>
          <a:bodyPr wrap="none" rtlCol="0">
            <a:spAutoFit/>
          </a:bodyPr>
          <a:lstStyle/>
          <a:p>
            <a:r>
              <a:rPr lang="en-US" sz="3200" dirty="0" err="1" smtClean="0"/>
              <a:t>chúm</a:t>
            </a:r>
            <a:r>
              <a:rPr lang="en-US" sz="3200" dirty="0" smtClean="0"/>
              <a:t> </a:t>
            </a:r>
            <a:r>
              <a:rPr lang="en-US" sz="3200" dirty="0" err="1" smtClean="0"/>
              <a:t>chím</a:t>
            </a:r>
            <a:r>
              <a:rPr lang="en-US" sz="3200" dirty="0" smtClean="0"/>
              <a:t>, </a:t>
            </a:r>
            <a:r>
              <a:rPr lang="en-US" sz="3200" dirty="0" err="1" smtClean="0"/>
              <a:t>tủm</a:t>
            </a:r>
            <a:r>
              <a:rPr lang="en-US" sz="3200" dirty="0" smtClean="0"/>
              <a:t> </a:t>
            </a:r>
            <a:r>
              <a:rPr lang="en-US" sz="3200" dirty="0" err="1" smtClean="0"/>
              <a:t>tỉm</a:t>
            </a:r>
            <a:r>
              <a:rPr lang="en-US" sz="3200" dirty="0" smtClean="0"/>
              <a:t>, um </a:t>
            </a:r>
            <a:r>
              <a:rPr lang="en-US" sz="3200" dirty="0" err="1" smtClean="0"/>
              <a:t>tùm</a:t>
            </a:r>
            <a:r>
              <a:rPr lang="en-US" sz="3200" dirty="0" smtClean="0"/>
              <a:t>, </a:t>
            </a:r>
            <a:r>
              <a:rPr lang="en-US" sz="3200" dirty="0" err="1" smtClean="0"/>
              <a:t>xum</a:t>
            </a:r>
            <a:r>
              <a:rPr lang="en-US" sz="3200" dirty="0" smtClean="0"/>
              <a:t> </a:t>
            </a:r>
            <a:r>
              <a:rPr lang="en-US" sz="3200" dirty="0" err="1" smtClean="0"/>
              <a:t>xuê</a:t>
            </a:r>
            <a:r>
              <a:rPr lang="en-US" sz="3200" dirty="0" smtClean="0"/>
              <a:t> </a:t>
            </a:r>
            <a:endParaRPr lang="en-US" sz="3200" dirty="0"/>
          </a:p>
        </p:txBody>
      </p:sp>
      <p:sp>
        <p:nvSpPr>
          <p:cNvPr id="11" name="TextBox 10"/>
          <p:cNvSpPr txBox="1"/>
          <p:nvPr/>
        </p:nvSpPr>
        <p:spPr>
          <a:xfrm>
            <a:off x="1759439" y="2174742"/>
            <a:ext cx="4968027" cy="615553"/>
          </a:xfrm>
          <a:prstGeom prst="rect">
            <a:avLst/>
          </a:prstGeom>
          <a:noFill/>
        </p:spPr>
        <p:txBody>
          <a:bodyPr wrap="none" rtlCol="0">
            <a:spAutoFit/>
          </a:bodyPr>
          <a:lstStyle/>
          <a:p>
            <a:r>
              <a:rPr lang="en-US" sz="3400" dirty="0" err="1" smtClean="0"/>
              <a:t>Áo</a:t>
            </a:r>
            <a:r>
              <a:rPr lang="en-US" sz="3400" dirty="0" smtClean="0"/>
              <a:t> </a:t>
            </a:r>
            <a:r>
              <a:rPr lang="en-US" sz="3400" dirty="0" err="1" smtClean="0"/>
              <a:t>mới</a:t>
            </a:r>
            <a:r>
              <a:rPr lang="en-US" sz="3400" dirty="0" smtClean="0"/>
              <a:t>, </a:t>
            </a:r>
            <a:r>
              <a:rPr lang="en-US" sz="3400" dirty="0" err="1" smtClean="0"/>
              <a:t>thời</a:t>
            </a:r>
            <a:r>
              <a:rPr lang="en-US" sz="3400" dirty="0" smtClean="0"/>
              <a:t> </a:t>
            </a:r>
            <a:r>
              <a:rPr lang="en-US" sz="3400" dirty="0" err="1" smtClean="0"/>
              <a:t>tiết,con</a:t>
            </a:r>
            <a:r>
              <a:rPr lang="en-US" sz="3400" dirty="0" smtClean="0"/>
              <a:t> </a:t>
            </a:r>
            <a:r>
              <a:rPr lang="en-US" sz="3400" dirty="0" err="1" smtClean="0"/>
              <a:t>dơi</a:t>
            </a:r>
            <a:r>
              <a:rPr lang="en-US" sz="3400" dirty="0" smtClean="0"/>
              <a:t>,</a:t>
            </a:r>
            <a:endParaRPr lang="en-US" sz="3400" dirty="0"/>
          </a:p>
        </p:txBody>
      </p:sp>
      <p:sp>
        <p:nvSpPr>
          <p:cNvPr id="13" name="TextBox 12"/>
          <p:cNvSpPr txBox="1"/>
          <p:nvPr/>
        </p:nvSpPr>
        <p:spPr>
          <a:xfrm>
            <a:off x="1818773" y="2915029"/>
            <a:ext cx="5771132" cy="615553"/>
          </a:xfrm>
          <a:prstGeom prst="rect">
            <a:avLst/>
          </a:prstGeom>
          <a:noFill/>
        </p:spPr>
        <p:txBody>
          <a:bodyPr wrap="none" rtlCol="0">
            <a:spAutoFit/>
          </a:bodyPr>
          <a:lstStyle/>
          <a:p>
            <a:r>
              <a:rPr lang="en-US" sz="3400" dirty="0" err="1" smtClean="0"/>
              <a:t>Bước</a:t>
            </a:r>
            <a:r>
              <a:rPr lang="en-US" sz="3400" dirty="0" smtClean="0"/>
              <a:t> </a:t>
            </a:r>
            <a:r>
              <a:rPr lang="en-US" sz="3400" dirty="0" err="1" smtClean="0"/>
              <a:t>đi</a:t>
            </a:r>
            <a:r>
              <a:rPr lang="en-US" sz="3400" dirty="0" smtClean="0"/>
              <a:t>, </a:t>
            </a:r>
            <a:r>
              <a:rPr lang="en-US" sz="3400" dirty="0" err="1" smtClean="0"/>
              <a:t>xước</a:t>
            </a:r>
            <a:r>
              <a:rPr lang="en-US" sz="3400" dirty="0" smtClean="0"/>
              <a:t> </a:t>
            </a:r>
            <a:r>
              <a:rPr lang="en-US" sz="3400" dirty="0" err="1" smtClean="0"/>
              <a:t>tay,đi</a:t>
            </a:r>
            <a:r>
              <a:rPr lang="en-US" sz="3400" dirty="0" smtClean="0"/>
              <a:t> </a:t>
            </a:r>
            <a:r>
              <a:rPr lang="en-US" sz="3400" dirty="0" err="1" smtClean="0"/>
              <a:t>trước</a:t>
            </a:r>
            <a:r>
              <a:rPr lang="en-US" sz="3400" dirty="0" smtClean="0"/>
              <a:t>…</a:t>
            </a:r>
            <a:endParaRPr lang="en-US" sz="3400" dirty="0"/>
          </a:p>
        </p:txBody>
      </p:sp>
      <p:cxnSp>
        <p:nvCxnSpPr>
          <p:cNvPr id="3" name="Straight Connector 2"/>
          <p:cNvCxnSpPr/>
          <p:nvPr/>
        </p:nvCxnSpPr>
        <p:spPr>
          <a:xfrm flipV="1">
            <a:off x="834013" y="763675"/>
            <a:ext cx="4682532"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777802" y="763675"/>
            <a:ext cx="2813539" cy="219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8230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8"/>
          <p:cNvSpPr/>
          <p:nvPr/>
        </p:nvSpPr>
        <p:spPr>
          <a:xfrm rot="-3000650" flipH="1">
            <a:off x="3622607" y="980622"/>
            <a:ext cx="4003028" cy="3488687"/>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262" name="Google Shape;262;p8"/>
          <p:cNvGrpSpPr/>
          <p:nvPr/>
        </p:nvGrpSpPr>
        <p:grpSpPr>
          <a:xfrm>
            <a:off x="2253689" y="1535048"/>
            <a:ext cx="1955429" cy="1333408"/>
            <a:chOff x="2253689" y="1535048"/>
            <a:chExt cx="1955429" cy="1333408"/>
          </a:xfrm>
        </p:grpSpPr>
        <p:sp>
          <p:nvSpPr>
            <p:cNvPr id="263" name="Google Shape;263;p8"/>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64" name="Google Shape;264;p8"/>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65" name="Google Shape;265;p8"/>
          <p:cNvGrpSpPr/>
          <p:nvPr/>
        </p:nvGrpSpPr>
        <p:grpSpPr>
          <a:xfrm>
            <a:off x="3760322" y="3582254"/>
            <a:ext cx="1465034" cy="1349862"/>
            <a:chOff x="3760322" y="3582254"/>
            <a:chExt cx="1465034" cy="1349862"/>
          </a:xfrm>
        </p:grpSpPr>
        <p:sp>
          <p:nvSpPr>
            <p:cNvPr id="266" name="Google Shape;266;p8"/>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67" name="Google Shape;267;p8"/>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68" name="Google Shape;268;p8"/>
          <p:cNvGrpSpPr/>
          <p:nvPr/>
        </p:nvGrpSpPr>
        <p:grpSpPr>
          <a:xfrm>
            <a:off x="6089897" y="3405944"/>
            <a:ext cx="741464" cy="878352"/>
            <a:chOff x="6119714" y="3405944"/>
            <a:chExt cx="741464" cy="878352"/>
          </a:xfrm>
        </p:grpSpPr>
        <p:sp>
          <p:nvSpPr>
            <p:cNvPr id="269" name="Google Shape;269;p8"/>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70" name="Google Shape;270;p8"/>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71" name="Google Shape;271;p8"/>
          <p:cNvGrpSpPr/>
          <p:nvPr/>
        </p:nvGrpSpPr>
        <p:grpSpPr>
          <a:xfrm>
            <a:off x="6378045" y="3998247"/>
            <a:ext cx="767568" cy="484084"/>
            <a:chOff x="6378045" y="3998247"/>
            <a:chExt cx="767568" cy="484084"/>
          </a:xfrm>
        </p:grpSpPr>
        <p:sp>
          <p:nvSpPr>
            <p:cNvPr id="272" name="Google Shape;272;p8"/>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73" name="Google Shape;273;p8"/>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74" name="Google Shape;274;p8"/>
          <p:cNvGrpSpPr/>
          <p:nvPr/>
        </p:nvGrpSpPr>
        <p:grpSpPr>
          <a:xfrm>
            <a:off x="5029754" y="2073115"/>
            <a:ext cx="598228" cy="850125"/>
            <a:chOff x="5077882" y="2061083"/>
            <a:chExt cx="598228" cy="850125"/>
          </a:xfrm>
        </p:grpSpPr>
        <p:sp>
          <p:nvSpPr>
            <p:cNvPr id="275" name="Google Shape;275;p8"/>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76" name="Google Shape;276;p8"/>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77" name="Google Shape;277;p8"/>
          <p:cNvGrpSpPr/>
          <p:nvPr/>
        </p:nvGrpSpPr>
        <p:grpSpPr>
          <a:xfrm>
            <a:off x="5299207" y="2516037"/>
            <a:ext cx="806538" cy="633648"/>
            <a:chOff x="5299207" y="2540101"/>
            <a:chExt cx="806538" cy="633648"/>
          </a:xfrm>
        </p:grpSpPr>
        <p:sp>
          <p:nvSpPr>
            <p:cNvPr id="278" name="Google Shape;278;p8"/>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79" name="Google Shape;279;p8"/>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80" name="Google Shape;280;p8"/>
          <p:cNvGrpSpPr/>
          <p:nvPr/>
        </p:nvGrpSpPr>
        <p:grpSpPr>
          <a:xfrm>
            <a:off x="7410774" y="1197999"/>
            <a:ext cx="778581" cy="875100"/>
            <a:chOff x="7374678" y="1161903"/>
            <a:chExt cx="778581" cy="875100"/>
          </a:xfrm>
        </p:grpSpPr>
        <p:sp>
          <p:nvSpPr>
            <p:cNvPr id="281" name="Google Shape;281;p8"/>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82" name="Google Shape;282;p8"/>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83" name="Google Shape;283;p8"/>
          <p:cNvGrpSpPr/>
          <p:nvPr/>
        </p:nvGrpSpPr>
        <p:grpSpPr>
          <a:xfrm>
            <a:off x="7025358" y="1209298"/>
            <a:ext cx="538720" cy="795156"/>
            <a:chOff x="7001294" y="1209298"/>
            <a:chExt cx="538720" cy="795156"/>
          </a:xfrm>
        </p:grpSpPr>
        <p:sp>
          <p:nvSpPr>
            <p:cNvPr id="284" name="Google Shape;284;p8"/>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85" name="Google Shape;285;p8"/>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86" name="Google Shape;286;p8"/>
          <p:cNvGrpSpPr/>
          <p:nvPr/>
        </p:nvGrpSpPr>
        <p:grpSpPr>
          <a:xfrm>
            <a:off x="7507360" y="1418371"/>
            <a:ext cx="2289464" cy="1795572"/>
            <a:chOff x="7507360" y="1418371"/>
            <a:chExt cx="2289464" cy="1795572"/>
          </a:xfrm>
        </p:grpSpPr>
        <p:sp>
          <p:nvSpPr>
            <p:cNvPr id="287" name="Google Shape;287;p8"/>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88" name="Google Shape;288;p8"/>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89" name="Google Shape;289;p8"/>
          <p:cNvGrpSpPr/>
          <p:nvPr/>
        </p:nvGrpSpPr>
        <p:grpSpPr>
          <a:xfrm rot="2799594" flipH="1">
            <a:off x="5077585" y="-4173"/>
            <a:ext cx="1296742" cy="2117363"/>
            <a:chOff x="1279516" y="-3525500"/>
            <a:chExt cx="1296742" cy="2550422"/>
          </a:xfrm>
        </p:grpSpPr>
        <p:sp>
          <p:nvSpPr>
            <p:cNvPr id="290" name="Google Shape;290;p8"/>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91" name="Google Shape;291;p8"/>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92" name="Google Shape;292;p8"/>
          <p:cNvGrpSpPr/>
          <p:nvPr/>
        </p:nvGrpSpPr>
        <p:grpSpPr>
          <a:xfrm>
            <a:off x="-599090" y="-78586"/>
            <a:ext cx="5213131" cy="4808241"/>
            <a:chOff x="1001374" y="-370703"/>
            <a:chExt cx="6695744" cy="6175701"/>
          </a:xfrm>
        </p:grpSpPr>
        <p:pic>
          <p:nvPicPr>
            <p:cNvPr id="293" name="Google Shape;293;p8"/>
            <p:cNvPicPr preferRelativeResize="0"/>
            <p:nvPr/>
          </p:nvPicPr>
          <p:blipFill rotWithShape="1">
            <a:blip r:embed="rId3">
              <a:alphaModFix/>
            </a:blip>
            <a:srcRect l="2993" r="4332" b="1428"/>
            <a:stretch/>
          </p:blipFill>
          <p:spPr>
            <a:xfrm>
              <a:off x="1001374" y="-370703"/>
              <a:ext cx="6695744" cy="6175701"/>
            </a:xfrm>
            <a:prstGeom prst="rect">
              <a:avLst/>
            </a:prstGeom>
            <a:noFill/>
            <a:ln>
              <a:noFill/>
            </a:ln>
          </p:spPr>
        </p:pic>
        <p:sp>
          <p:nvSpPr>
            <p:cNvPr id="294" name="Google Shape;294;p8"/>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296" name="Google Shape;296;p8"/>
          <p:cNvSpPr txBox="1"/>
          <p:nvPr/>
        </p:nvSpPr>
        <p:spPr>
          <a:xfrm>
            <a:off x="1523301" y="1166955"/>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5400" b="1" dirty="0">
                <a:solidFill>
                  <a:srgbClr val="0070C0"/>
                </a:solidFill>
                <a:latin typeface="Arial Rounded"/>
                <a:ea typeface="Arial Rounded"/>
                <a:cs typeface="Arial Rounded"/>
                <a:sym typeface="Arial Rounded"/>
              </a:rPr>
              <a:t>4</a:t>
            </a:r>
            <a:endParaRPr sz="5400" b="1" dirty="0">
              <a:solidFill>
                <a:srgbClr val="0070C0"/>
              </a:solidFill>
              <a:latin typeface="Arial Rounded"/>
              <a:ea typeface="Arial Rounded"/>
              <a:cs typeface="Arial Rounded"/>
              <a:sym typeface="Arial Rounded"/>
            </a:endParaRPr>
          </a:p>
        </p:txBody>
      </p:sp>
      <p:pic>
        <p:nvPicPr>
          <p:cNvPr id="297" name="Google Shape;297;p8"/>
          <p:cNvPicPr preferRelativeResize="0"/>
          <p:nvPr/>
        </p:nvPicPr>
        <p:blipFill rotWithShape="1">
          <a:blip r:embed="rId4">
            <a:alphaModFix/>
          </a:blip>
          <a:srcRect/>
          <a:stretch/>
        </p:blipFill>
        <p:spPr>
          <a:xfrm>
            <a:off x="6554891" y="454275"/>
            <a:ext cx="2248544" cy="753135"/>
          </a:xfrm>
          <a:prstGeom prst="rect">
            <a:avLst/>
          </a:prstGeom>
          <a:noFill/>
          <a:ln>
            <a:noFill/>
          </a:ln>
        </p:spPr>
      </p:pic>
      <p:pic>
        <p:nvPicPr>
          <p:cNvPr id="298" name="Google Shape;298;p8"/>
          <p:cNvPicPr preferRelativeResize="0"/>
          <p:nvPr/>
        </p:nvPicPr>
        <p:blipFill rotWithShape="1">
          <a:blip r:embed="rId5">
            <a:alphaModFix/>
          </a:blip>
          <a:srcRect/>
          <a:stretch/>
        </p:blipFill>
        <p:spPr>
          <a:xfrm>
            <a:off x="7214976" y="2452092"/>
            <a:ext cx="1125835" cy="26077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750"/>
                                        <p:tgtEl>
                                          <p:spTgt spid="261"/>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289"/>
                                        </p:tgtEl>
                                        <p:attrNameLst>
                                          <p:attrName>style.visibility</p:attrName>
                                        </p:attrNameLst>
                                      </p:cBhvr>
                                      <p:to>
                                        <p:strVal val="visible"/>
                                      </p:to>
                                    </p:set>
                                    <p:anim calcmode="lin" valueType="num">
                                      <p:cBhvr additive="base">
                                        <p:cTn id="11" dur="750"/>
                                        <p:tgtEl>
                                          <p:spTgt spid="289"/>
                                        </p:tgtEl>
                                        <p:attrNameLst>
                                          <p:attrName>ppt_w</p:attrName>
                                        </p:attrNameLst>
                                      </p:cBhvr>
                                      <p:tavLst>
                                        <p:tav tm="0">
                                          <p:val>
                                            <p:strVal val="0"/>
                                          </p:val>
                                        </p:tav>
                                        <p:tav tm="100000">
                                          <p:val>
                                            <p:strVal val="#ppt_w"/>
                                          </p:val>
                                        </p:tav>
                                      </p:tavLst>
                                    </p:anim>
                                    <p:anim calcmode="lin" valueType="num">
                                      <p:cBhvr additive="base">
                                        <p:cTn id="12" dur="750"/>
                                        <p:tgtEl>
                                          <p:spTgt spid="289"/>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86"/>
                                        </p:tgtEl>
                                        <p:attrNameLst>
                                          <p:attrName>style.visibility</p:attrName>
                                        </p:attrNameLst>
                                      </p:cBhvr>
                                      <p:to>
                                        <p:strVal val="visible"/>
                                      </p:to>
                                    </p:set>
                                    <p:anim calcmode="lin" valueType="num">
                                      <p:cBhvr additive="base">
                                        <p:cTn id="15" dur="750"/>
                                        <p:tgtEl>
                                          <p:spTgt spid="286"/>
                                        </p:tgtEl>
                                        <p:attrNameLst>
                                          <p:attrName>ppt_w</p:attrName>
                                        </p:attrNameLst>
                                      </p:cBhvr>
                                      <p:tavLst>
                                        <p:tav tm="0">
                                          <p:val>
                                            <p:strVal val="0"/>
                                          </p:val>
                                        </p:tav>
                                        <p:tav tm="100000">
                                          <p:val>
                                            <p:strVal val="#ppt_w"/>
                                          </p:val>
                                        </p:tav>
                                      </p:tavLst>
                                    </p:anim>
                                    <p:anim calcmode="lin" valueType="num">
                                      <p:cBhvr additive="base">
                                        <p:cTn id="16" dur="750"/>
                                        <p:tgtEl>
                                          <p:spTgt spid="286"/>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80"/>
                                        </p:tgtEl>
                                        <p:attrNameLst>
                                          <p:attrName>style.visibility</p:attrName>
                                        </p:attrNameLst>
                                      </p:cBhvr>
                                      <p:to>
                                        <p:strVal val="visible"/>
                                      </p:to>
                                    </p:set>
                                    <p:anim calcmode="lin" valueType="num">
                                      <p:cBhvr additive="base">
                                        <p:cTn id="19" dur="750"/>
                                        <p:tgtEl>
                                          <p:spTgt spid="280"/>
                                        </p:tgtEl>
                                        <p:attrNameLst>
                                          <p:attrName>ppt_w</p:attrName>
                                        </p:attrNameLst>
                                      </p:cBhvr>
                                      <p:tavLst>
                                        <p:tav tm="0">
                                          <p:val>
                                            <p:strVal val="0"/>
                                          </p:val>
                                        </p:tav>
                                        <p:tav tm="100000">
                                          <p:val>
                                            <p:strVal val="#ppt_w"/>
                                          </p:val>
                                        </p:tav>
                                      </p:tavLst>
                                    </p:anim>
                                    <p:anim calcmode="lin" valueType="num">
                                      <p:cBhvr additive="base">
                                        <p:cTn id="20" dur="750"/>
                                        <p:tgtEl>
                                          <p:spTgt spid="280"/>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83"/>
                                        </p:tgtEl>
                                        <p:attrNameLst>
                                          <p:attrName>style.visibility</p:attrName>
                                        </p:attrNameLst>
                                      </p:cBhvr>
                                      <p:to>
                                        <p:strVal val="visible"/>
                                      </p:to>
                                    </p:set>
                                    <p:anim calcmode="lin" valueType="num">
                                      <p:cBhvr additive="base">
                                        <p:cTn id="23" dur="750"/>
                                        <p:tgtEl>
                                          <p:spTgt spid="283"/>
                                        </p:tgtEl>
                                        <p:attrNameLst>
                                          <p:attrName>ppt_w</p:attrName>
                                        </p:attrNameLst>
                                      </p:cBhvr>
                                      <p:tavLst>
                                        <p:tav tm="0">
                                          <p:val>
                                            <p:strVal val="0"/>
                                          </p:val>
                                        </p:tav>
                                        <p:tav tm="100000">
                                          <p:val>
                                            <p:strVal val="#ppt_w"/>
                                          </p:val>
                                        </p:tav>
                                      </p:tavLst>
                                    </p:anim>
                                    <p:anim calcmode="lin" valueType="num">
                                      <p:cBhvr additive="base">
                                        <p:cTn id="24" dur="750"/>
                                        <p:tgtEl>
                                          <p:spTgt spid="283"/>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77"/>
                                        </p:tgtEl>
                                        <p:attrNameLst>
                                          <p:attrName>style.visibility</p:attrName>
                                        </p:attrNameLst>
                                      </p:cBhvr>
                                      <p:to>
                                        <p:strVal val="visible"/>
                                      </p:to>
                                    </p:set>
                                    <p:anim calcmode="lin" valueType="num">
                                      <p:cBhvr additive="base">
                                        <p:cTn id="27" dur="750"/>
                                        <p:tgtEl>
                                          <p:spTgt spid="277"/>
                                        </p:tgtEl>
                                        <p:attrNameLst>
                                          <p:attrName>ppt_w</p:attrName>
                                        </p:attrNameLst>
                                      </p:cBhvr>
                                      <p:tavLst>
                                        <p:tav tm="0">
                                          <p:val>
                                            <p:strVal val="0"/>
                                          </p:val>
                                        </p:tav>
                                        <p:tav tm="100000">
                                          <p:val>
                                            <p:strVal val="#ppt_w"/>
                                          </p:val>
                                        </p:tav>
                                      </p:tavLst>
                                    </p:anim>
                                    <p:anim calcmode="lin" valueType="num">
                                      <p:cBhvr additive="base">
                                        <p:cTn id="28" dur="750"/>
                                        <p:tgtEl>
                                          <p:spTgt spid="277"/>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750"/>
                                        <p:tgtEl>
                                          <p:spTgt spid="274"/>
                                        </p:tgtEl>
                                        <p:attrNameLst>
                                          <p:attrName>ppt_w</p:attrName>
                                        </p:attrNameLst>
                                      </p:cBhvr>
                                      <p:tavLst>
                                        <p:tav tm="0">
                                          <p:val>
                                            <p:strVal val="0"/>
                                          </p:val>
                                        </p:tav>
                                        <p:tav tm="100000">
                                          <p:val>
                                            <p:strVal val="#ppt_w"/>
                                          </p:val>
                                        </p:tav>
                                      </p:tavLst>
                                    </p:anim>
                                    <p:anim calcmode="lin" valueType="num">
                                      <p:cBhvr additive="base">
                                        <p:cTn id="32" dur="750"/>
                                        <p:tgtEl>
                                          <p:spTgt spid="274"/>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268"/>
                                        </p:tgtEl>
                                        <p:attrNameLst>
                                          <p:attrName>style.visibility</p:attrName>
                                        </p:attrNameLst>
                                      </p:cBhvr>
                                      <p:to>
                                        <p:strVal val="visible"/>
                                      </p:to>
                                    </p:set>
                                    <p:anim calcmode="lin" valueType="num">
                                      <p:cBhvr additive="base">
                                        <p:cTn id="35" dur="750"/>
                                        <p:tgtEl>
                                          <p:spTgt spid="268"/>
                                        </p:tgtEl>
                                        <p:attrNameLst>
                                          <p:attrName>ppt_w</p:attrName>
                                        </p:attrNameLst>
                                      </p:cBhvr>
                                      <p:tavLst>
                                        <p:tav tm="0">
                                          <p:val>
                                            <p:strVal val="0"/>
                                          </p:val>
                                        </p:tav>
                                        <p:tav tm="100000">
                                          <p:val>
                                            <p:strVal val="#ppt_w"/>
                                          </p:val>
                                        </p:tav>
                                      </p:tavLst>
                                    </p:anim>
                                    <p:anim calcmode="lin" valueType="num">
                                      <p:cBhvr additive="base">
                                        <p:cTn id="36" dur="750"/>
                                        <p:tgtEl>
                                          <p:spTgt spid="268"/>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71"/>
                                        </p:tgtEl>
                                        <p:attrNameLst>
                                          <p:attrName>style.visibility</p:attrName>
                                        </p:attrNameLst>
                                      </p:cBhvr>
                                      <p:to>
                                        <p:strVal val="visible"/>
                                      </p:to>
                                    </p:set>
                                    <p:anim calcmode="lin" valueType="num">
                                      <p:cBhvr additive="base">
                                        <p:cTn id="39" dur="750"/>
                                        <p:tgtEl>
                                          <p:spTgt spid="271"/>
                                        </p:tgtEl>
                                        <p:attrNameLst>
                                          <p:attrName>ppt_w</p:attrName>
                                        </p:attrNameLst>
                                      </p:cBhvr>
                                      <p:tavLst>
                                        <p:tav tm="0">
                                          <p:val>
                                            <p:strVal val="0"/>
                                          </p:val>
                                        </p:tav>
                                        <p:tav tm="100000">
                                          <p:val>
                                            <p:strVal val="#ppt_w"/>
                                          </p:val>
                                        </p:tav>
                                      </p:tavLst>
                                    </p:anim>
                                    <p:anim calcmode="lin" valueType="num">
                                      <p:cBhvr additive="base">
                                        <p:cTn id="40" dur="750"/>
                                        <p:tgtEl>
                                          <p:spTgt spid="271"/>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265"/>
                                        </p:tgtEl>
                                        <p:attrNameLst>
                                          <p:attrName>style.visibility</p:attrName>
                                        </p:attrNameLst>
                                      </p:cBhvr>
                                      <p:to>
                                        <p:strVal val="visible"/>
                                      </p:to>
                                    </p:set>
                                    <p:anim calcmode="lin" valueType="num">
                                      <p:cBhvr additive="base">
                                        <p:cTn id="43" dur="750"/>
                                        <p:tgtEl>
                                          <p:spTgt spid="265"/>
                                        </p:tgtEl>
                                        <p:attrNameLst>
                                          <p:attrName>ppt_w</p:attrName>
                                        </p:attrNameLst>
                                      </p:cBhvr>
                                      <p:tavLst>
                                        <p:tav tm="0">
                                          <p:val>
                                            <p:strVal val="0"/>
                                          </p:val>
                                        </p:tav>
                                        <p:tav tm="100000">
                                          <p:val>
                                            <p:strVal val="#ppt_w"/>
                                          </p:val>
                                        </p:tav>
                                      </p:tavLst>
                                    </p:anim>
                                    <p:anim calcmode="lin" valueType="num">
                                      <p:cBhvr additive="base">
                                        <p:cTn id="44" dur="750"/>
                                        <p:tgtEl>
                                          <p:spTgt spid="265"/>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262"/>
                                        </p:tgtEl>
                                        <p:attrNameLst>
                                          <p:attrName>style.visibility</p:attrName>
                                        </p:attrNameLst>
                                      </p:cBhvr>
                                      <p:to>
                                        <p:strVal val="visible"/>
                                      </p:to>
                                    </p:set>
                                    <p:anim calcmode="lin" valueType="num">
                                      <p:cBhvr additive="base">
                                        <p:cTn id="47" dur="750"/>
                                        <p:tgtEl>
                                          <p:spTgt spid="262"/>
                                        </p:tgtEl>
                                        <p:attrNameLst>
                                          <p:attrName>ppt_w</p:attrName>
                                        </p:attrNameLst>
                                      </p:cBhvr>
                                      <p:tavLst>
                                        <p:tav tm="0">
                                          <p:val>
                                            <p:strVal val="0"/>
                                          </p:val>
                                        </p:tav>
                                        <p:tav tm="100000">
                                          <p:val>
                                            <p:strVal val="#ppt_w"/>
                                          </p:val>
                                        </p:tav>
                                      </p:tavLst>
                                    </p:anim>
                                    <p:anim calcmode="lin" valueType="num">
                                      <p:cBhvr additive="base">
                                        <p:cTn id="48" dur="750"/>
                                        <p:tgtEl>
                                          <p:spTgt spid="262"/>
                                        </p:tgtEl>
                                        <p:attrNameLst>
                                          <p:attrName>ppt_h</p:attrName>
                                        </p:attrNameLst>
                                      </p:cBhvr>
                                      <p:tavLst>
                                        <p:tav tm="0">
                                          <p:val>
                                            <p:strVal val="0"/>
                                          </p:val>
                                        </p:tav>
                                        <p:tav tm="100000">
                                          <p:val>
                                            <p:strVal val="#ppt_h"/>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298"/>
                                        </p:tgtEl>
                                        <p:attrNameLst>
                                          <p:attrName>style.visibility</p:attrName>
                                        </p:attrNameLst>
                                      </p:cBhvr>
                                      <p:to>
                                        <p:strVal val="visible"/>
                                      </p:to>
                                    </p:set>
                                    <p:animEffect transition="in" filter="fade">
                                      <p:cBhvr>
                                        <p:cTn id="52" dur="1000"/>
                                        <p:tgtEl>
                                          <p:spTgt spid="298"/>
                                        </p:tgtEl>
                                      </p:cBhvr>
                                    </p:animEffect>
                                  </p:childTnLst>
                                </p:cTn>
                              </p:par>
                            </p:childTnLst>
                          </p:cTn>
                        </p:par>
                        <p:par>
                          <p:cTn id="53" fill="hold">
                            <p:stCondLst>
                              <p:cond delay="2500"/>
                            </p:stCondLst>
                            <p:childTnLst>
                              <p:par>
                                <p:cTn id="54" presetID="23" presetClass="entr" presetSubtype="16" fill="hold" nodeType="afterEffect">
                                  <p:stCondLst>
                                    <p:cond delay="0"/>
                                  </p:stCondLst>
                                  <p:childTnLst>
                                    <p:set>
                                      <p:cBhvr>
                                        <p:cTn id="55" dur="1" fill="hold">
                                          <p:stCondLst>
                                            <p:cond delay="0"/>
                                          </p:stCondLst>
                                        </p:cTn>
                                        <p:tgtEl>
                                          <p:spTgt spid="292"/>
                                        </p:tgtEl>
                                        <p:attrNameLst>
                                          <p:attrName>style.visibility</p:attrName>
                                        </p:attrNameLst>
                                      </p:cBhvr>
                                      <p:to>
                                        <p:strVal val="visible"/>
                                      </p:to>
                                    </p:set>
                                    <p:anim calcmode="lin" valueType="num">
                                      <p:cBhvr additive="base">
                                        <p:cTn id="56" dur="750"/>
                                        <p:tgtEl>
                                          <p:spTgt spid="292"/>
                                        </p:tgtEl>
                                        <p:attrNameLst>
                                          <p:attrName>ppt_w</p:attrName>
                                        </p:attrNameLst>
                                      </p:cBhvr>
                                      <p:tavLst>
                                        <p:tav tm="0">
                                          <p:val>
                                            <p:strVal val="0"/>
                                          </p:val>
                                        </p:tav>
                                        <p:tav tm="100000">
                                          <p:val>
                                            <p:strVal val="#ppt_w"/>
                                          </p:val>
                                        </p:tav>
                                      </p:tavLst>
                                    </p:anim>
                                    <p:anim calcmode="lin" valueType="num">
                                      <p:cBhvr additive="base">
                                        <p:cTn id="57" dur="750"/>
                                        <p:tgtEl>
                                          <p:spTgt spid="292"/>
                                        </p:tgtEl>
                                        <p:attrNameLst>
                                          <p:attrName>ppt_h</p:attrName>
                                        </p:attrNameLst>
                                      </p:cBhvr>
                                      <p:tavLst>
                                        <p:tav tm="0">
                                          <p:val>
                                            <p:strVal val="0"/>
                                          </p:val>
                                        </p:tav>
                                        <p:tav tm="100000">
                                          <p:val>
                                            <p:strVal val="#ppt_h"/>
                                          </p:val>
                                        </p:tav>
                                      </p:tavLst>
                                    </p:anim>
                                  </p:childTnLst>
                                </p:cTn>
                              </p:par>
                            </p:childTnLst>
                          </p:cTn>
                        </p:par>
                        <p:par>
                          <p:cTn id="58" fill="hold">
                            <p:stCondLst>
                              <p:cond delay="3250"/>
                            </p:stCondLst>
                            <p:childTnLst>
                              <p:par>
                                <p:cTn id="59" presetID="8" presetClass="emph" presetSubtype="0" fill="hold" nodeType="afterEffect">
                                  <p:stCondLst>
                                    <p:cond delay="0"/>
                                  </p:stCondLst>
                                  <p:childTnLst>
                                    <p:animRot by="-21600000">
                                      <p:cBhvr>
                                        <p:cTn id="60" dur="2750" fill="hold"/>
                                        <p:tgtEl>
                                          <p:spTgt spid="292"/>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296"/>
                                        </p:tgtEl>
                                        <p:attrNameLst>
                                          <p:attrName>style.visibility</p:attrName>
                                        </p:attrNameLst>
                                      </p:cBhvr>
                                      <p:to>
                                        <p:strVal val="visible"/>
                                      </p:to>
                                    </p:set>
                                    <p:animEffect transition="in" filter="fade">
                                      <p:cBhvr>
                                        <p:cTn id="63" dur="500"/>
                                        <p:tgtEl>
                                          <p:spTgt spid="296"/>
                                        </p:tgtEl>
                                      </p:cBhvr>
                                    </p:animEffect>
                                  </p:childTnLst>
                                </p:cTn>
                              </p:par>
                              <p:par>
                                <p:cTn id="64" presetID="2" presetClass="entr" presetSubtype="2" fill="hold" nodeType="withEffect">
                                  <p:stCondLst>
                                    <p:cond delay="2250"/>
                                  </p:stCondLst>
                                  <p:childTnLst>
                                    <p:set>
                                      <p:cBhvr>
                                        <p:cTn id="65" dur="1" fill="hold">
                                          <p:stCondLst>
                                            <p:cond delay="0"/>
                                          </p:stCondLst>
                                        </p:cTn>
                                        <p:tgtEl>
                                          <p:spTgt spid="297"/>
                                        </p:tgtEl>
                                        <p:attrNameLst>
                                          <p:attrName>style.visibility</p:attrName>
                                        </p:attrNameLst>
                                      </p:cBhvr>
                                      <p:to>
                                        <p:strVal val="visible"/>
                                      </p:to>
                                    </p:set>
                                    <p:anim calcmode="lin" valueType="num">
                                      <p:cBhvr additive="base">
                                        <p:cTn id="66" dur="1250"/>
                                        <p:tgtEl>
                                          <p:spTgt spid="29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103" y="188813"/>
            <a:ext cx="8356962" cy="4185761"/>
          </a:xfrm>
          <a:prstGeom prst="rect">
            <a:avLst/>
          </a:prstGeom>
          <a:noFill/>
        </p:spPr>
        <p:txBody>
          <a:bodyPr wrap="square" rtlCol="0">
            <a:spAutoFit/>
          </a:bodyPr>
          <a:lstStyle/>
          <a:p>
            <a:pPr lvl="0" algn="ctr"/>
            <a:r>
              <a:rPr lang="vi-VN" sz="2200" b="1" dirty="0">
                <a:solidFill>
                  <a:srgbClr val="F14420"/>
                </a:solidFill>
                <a:latin typeface="Arial Rounded"/>
                <a:ea typeface="Arial Rounded"/>
                <a:cs typeface="Arial Rounded"/>
                <a:sym typeface="Arial Rounded"/>
              </a:rPr>
              <a:t>Bữa cơm gia đình</a:t>
            </a:r>
            <a:endParaRPr lang="vi-VN" sz="2200" dirty="0"/>
          </a:p>
          <a:p>
            <a:pPr lvl="0" algn="just"/>
            <a:r>
              <a:rPr lang="vi-VN" sz="2200" dirty="0">
                <a:solidFill>
                  <a:srgbClr val="679C31"/>
                </a:solidFill>
                <a:latin typeface="Arial Rounded"/>
                <a:ea typeface="Arial Rounded"/>
                <a:cs typeface="Arial Rounded"/>
                <a:sym typeface="Arial Rounded"/>
              </a:rPr>
              <a:t>	</a:t>
            </a:r>
            <a:r>
              <a:rPr lang="vi-VN" sz="2200" dirty="0">
                <a:latin typeface="Arial Rounded"/>
                <a:ea typeface="Arial Rounded"/>
                <a:cs typeface="Arial Rounded"/>
                <a:sym typeface="Arial Rounded"/>
              </a:rPr>
              <a:t>Thấy mẹ đi chợ về, Chi hỏi:</a:t>
            </a:r>
          </a:p>
          <a:p>
            <a:pPr lvl="0" algn="just"/>
            <a:r>
              <a:rPr lang="vi-VN" sz="2200" dirty="0">
                <a:latin typeface="Arial Rounded"/>
                <a:ea typeface="Arial Rounded"/>
                <a:cs typeface="Arial Rounded"/>
                <a:sym typeface="Arial Rounded"/>
              </a:rPr>
              <a:t>        - Sao mẹ mua nhiều đồ ăn thế ạ? </a:t>
            </a:r>
          </a:p>
          <a:p>
            <a:pPr lvl="0" algn="just"/>
            <a:r>
              <a:rPr lang="vi-VN" sz="2200" dirty="0">
                <a:latin typeface="Arial Rounded"/>
                <a:ea typeface="Arial Rounded"/>
                <a:cs typeface="Arial Rounded"/>
                <a:sym typeface="Arial Rounded"/>
              </a:rPr>
              <a:t>        - Đố con hôm nay là ngày gì?</a:t>
            </a:r>
          </a:p>
          <a:p>
            <a:pPr lvl="0" algn="just"/>
            <a:r>
              <a:rPr lang="vi-VN" sz="2200" dirty="0">
                <a:latin typeface="Arial Rounded"/>
                <a:ea typeface="Arial Rounded"/>
                <a:cs typeface="Arial Rounded"/>
                <a:sym typeface="Arial Rounded"/>
              </a:rPr>
              <a:t>        Chi chạy lại xem lịch:   </a:t>
            </a:r>
          </a:p>
          <a:p>
            <a:pPr lvl="0" algn="just"/>
            <a:r>
              <a:rPr lang="vi-VN" sz="2200" dirty="0">
                <a:latin typeface="Arial Rounded"/>
                <a:ea typeface="Arial Rounded"/>
                <a:cs typeface="Arial Rounded"/>
                <a:sym typeface="Arial Rounded"/>
              </a:rPr>
              <a:t>        - </a:t>
            </a:r>
            <a:r>
              <a:rPr lang="en-US" sz="2200" dirty="0" smtClean="0">
                <a:latin typeface="Arial Rounded"/>
                <a:ea typeface="Arial Rounded"/>
                <a:cs typeface="Arial Rounded"/>
                <a:sym typeface="Arial Rounded"/>
              </a:rPr>
              <a:t>A, n</a:t>
            </a:r>
            <a:r>
              <a:rPr lang="vi-VN" sz="2200" dirty="0" smtClean="0">
                <a:latin typeface="Arial Rounded"/>
                <a:ea typeface="Arial Rounded"/>
                <a:cs typeface="Arial Rounded"/>
                <a:sym typeface="Arial Rounded"/>
              </a:rPr>
              <a:t>gày </a:t>
            </a:r>
            <a:r>
              <a:rPr lang="vi-VN" sz="2200" dirty="0">
                <a:latin typeface="Arial Rounded"/>
                <a:ea typeface="Arial Rounded"/>
                <a:cs typeface="Arial Rounded"/>
                <a:sym typeface="Arial Rounded"/>
              </a:rPr>
              <a:t>28 tháng 6, Ngày Gia đình Việt Nam.</a:t>
            </a:r>
          </a:p>
          <a:p>
            <a:pPr lvl="0" algn="just"/>
            <a:r>
              <a:rPr lang="vi-VN" sz="2200" dirty="0">
                <a:latin typeface="Arial Rounded"/>
                <a:ea typeface="Arial Rounded"/>
                <a:cs typeface="Arial Rounded"/>
                <a:sym typeface="Arial Rounded"/>
              </a:rPr>
              <a:t>        - Đúng rồi. Vì thế hôm nay nhà mình liên hoan con ạ.</a:t>
            </a:r>
          </a:p>
          <a:p>
            <a:pPr lvl="0" algn="just"/>
            <a:r>
              <a:rPr lang="vi-VN" sz="2200" dirty="0">
                <a:latin typeface="Arial Rounded"/>
                <a:ea typeface="Arial Rounded"/>
                <a:cs typeface="Arial Rounded"/>
                <a:sym typeface="Arial Rounded"/>
              </a:rPr>
              <a:t>        Chi vui lắm. Em nhặt rau giúp mẹ. Bố dọn nhà, rửa xoong nồi, cốc chén. Ông bà trông em bé để mẹ nấu ăn. Cả nhà quây quần bên nhau. Bữa cơm thật tuyệt. Chi thích ngày nào cũng là Ngày Gia đình Việt Nam.</a:t>
            </a:r>
            <a:endParaRPr lang="vi-VN" sz="2200" dirty="0"/>
          </a:p>
          <a:p>
            <a:pPr lvl="0" algn="just"/>
            <a:r>
              <a:rPr lang="vi-VN" sz="2400" dirty="0">
                <a:latin typeface="Arial Rounded"/>
                <a:ea typeface="Arial Rounded"/>
                <a:cs typeface="Arial Rounded"/>
                <a:sym typeface="Arial Rounded"/>
              </a:rPr>
              <a:t>	</a:t>
            </a:r>
            <a:r>
              <a:rPr lang="vi-VN" sz="1800" dirty="0">
                <a:latin typeface="Arial Rounded"/>
                <a:ea typeface="Arial Rounded"/>
                <a:cs typeface="Arial Rounded"/>
                <a:sym typeface="Arial Rounded"/>
              </a:rPr>
              <a:t>                                                    </a:t>
            </a:r>
            <a:r>
              <a:rPr lang="en-US" sz="1800" dirty="0" smtClean="0">
                <a:latin typeface="Arial Rounded"/>
                <a:ea typeface="Arial Rounded"/>
                <a:cs typeface="Arial Rounded"/>
                <a:sym typeface="Arial Rounded"/>
              </a:rPr>
              <a:t>                            </a:t>
            </a:r>
            <a:r>
              <a:rPr lang="vi-VN" sz="1800" dirty="0" smtClean="0">
                <a:latin typeface="Arial Rounded"/>
                <a:ea typeface="Arial Rounded"/>
                <a:cs typeface="Arial Rounded"/>
                <a:sym typeface="Arial Rounded"/>
              </a:rPr>
              <a:t>         </a:t>
            </a:r>
            <a:r>
              <a:rPr lang="vi-VN" sz="1800" dirty="0">
                <a:latin typeface="Arial Rounded"/>
                <a:ea typeface="Arial Rounded"/>
                <a:cs typeface="Arial Rounded"/>
                <a:sym typeface="Arial Rounded"/>
              </a:rPr>
              <a:t>(Châu Anh)</a:t>
            </a:r>
            <a:endParaRPr lang="en-US" sz="1800" dirty="0"/>
          </a:p>
        </p:txBody>
      </p:sp>
      <p:sp>
        <p:nvSpPr>
          <p:cNvPr id="3" name="Google Shape;304;p9"/>
          <p:cNvSpPr/>
          <p:nvPr/>
        </p:nvSpPr>
        <p:spPr>
          <a:xfrm>
            <a:off x="715620" y="4127824"/>
            <a:ext cx="583426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dirty="0">
                <a:solidFill>
                  <a:srgbClr val="4CA420"/>
                </a:solidFill>
                <a:latin typeface="Arial Rounded"/>
                <a:ea typeface="Arial Rounded"/>
                <a:cs typeface="Arial Rounded"/>
                <a:sym typeface="Arial Rounded"/>
              </a:rPr>
              <a:t>a) Ngày gia đình Việt Nam là ngày nào?</a:t>
            </a:r>
            <a:endParaRPr sz="2400" dirty="0">
              <a:solidFill>
                <a:srgbClr val="4CA420"/>
              </a:solidFill>
              <a:latin typeface="Arial Rounded"/>
              <a:ea typeface="Arial Rounded"/>
              <a:cs typeface="Arial Rounded"/>
              <a:sym typeface="Arial Rounded"/>
            </a:endParaRPr>
          </a:p>
        </p:txBody>
      </p:sp>
      <p:sp>
        <p:nvSpPr>
          <p:cNvPr id="4" name="Google Shape;304;p9"/>
          <p:cNvSpPr/>
          <p:nvPr/>
        </p:nvSpPr>
        <p:spPr>
          <a:xfrm>
            <a:off x="457207" y="4122523"/>
            <a:ext cx="6539944" cy="461624"/>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400" dirty="0">
                <a:solidFill>
                  <a:srgbClr val="4CA420"/>
                </a:solidFill>
                <a:latin typeface="Arial Rounded"/>
                <a:ea typeface="Arial Rounded"/>
                <a:cs typeface="Arial Rounded"/>
                <a:sym typeface="Arial Rounded"/>
              </a:rPr>
              <a:t>a) Ngày gia đình Việt Nam là ngày </a:t>
            </a:r>
            <a:r>
              <a:rPr lang="en-US" sz="2400" dirty="0" smtClean="0">
                <a:solidFill>
                  <a:srgbClr val="FF0000"/>
                </a:solidFill>
                <a:latin typeface="Arial Rounded"/>
                <a:ea typeface="Arial Rounded"/>
                <a:cs typeface="Arial Rounded"/>
                <a:sym typeface="Arial Rounded"/>
              </a:rPr>
              <a:t>28 </a:t>
            </a:r>
            <a:r>
              <a:rPr lang="en-US" sz="2400" dirty="0" err="1" smtClean="0">
                <a:solidFill>
                  <a:srgbClr val="FF0000"/>
                </a:solidFill>
                <a:latin typeface="Arial Rounded"/>
                <a:ea typeface="Arial Rounded"/>
                <a:cs typeface="Arial Rounded"/>
                <a:sym typeface="Arial Rounded"/>
              </a:rPr>
              <a:t>tháng</a:t>
            </a:r>
            <a:r>
              <a:rPr lang="en-US" sz="2400" dirty="0" smtClean="0">
                <a:solidFill>
                  <a:srgbClr val="FF0000"/>
                </a:solidFill>
                <a:latin typeface="Arial Rounded"/>
                <a:ea typeface="Arial Rounded"/>
                <a:cs typeface="Arial Rounded"/>
                <a:sym typeface="Arial Rounded"/>
              </a:rPr>
              <a:t> 6</a:t>
            </a:r>
            <a:endParaRPr sz="2400" dirty="0">
              <a:solidFill>
                <a:srgbClr val="FF0000"/>
              </a:solidFill>
              <a:latin typeface="Arial Rounded"/>
              <a:ea typeface="Arial Rounded"/>
              <a:cs typeface="Arial Rounded"/>
              <a:sym typeface="Arial Rounded"/>
            </a:endParaRPr>
          </a:p>
        </p:txBody>
      </p:sp>
      <p:sp>
        <p:nvSpPr>
          <p:cNvPr id="5" name="Google Shape;305;p9"/>
          <p:cNvSpPr/>
          <p:nvPr/>
        </p:nvSpPr>
        <p:spPr>
          <a:xfrm>
            <a:off x="466649" y="4116688"/>
            <a:ext cx="6093197" cy="461624"/>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4CA420"/>
                </a:solidFill>
                <a:latin typeface="Arial Rounded"/>
                <a:ea typeface="Arial Rounded"/>
                <a:cs typeface="Arial Rounded"/>
                <a:sym typeface="Arial Rounded"/>
              </a:rPr>
              <a:t>b</a:t>
            </a:r>
            <a:r>
              <a:rPr lang="vi-VN" sz="2400" dirty="0">
                <a:solidFill>
                  <a:srgbClr val="4CA420"/>
                </a:solidFill>
                <a:latin typeface="Arial Rounded"/>
                <a:ea typeface="Arial Rounded"/>
                <a:cs typeface="Arial Rounded"/>
                <a:sym typeface="Arial Rounded"/>
              </a:rPr>
              <a:t>) Vào ngày này, gia đình Chi làm gì?</a:t>
            </a:r>
            <a:endParaRPr sz="2400" dirty="0">
              <a:solidFill>
                <a:srgbClr val="4CA420"/>
              </a:solidFill>
              <a:latin typeface="Arial Rounded"/>
              <a:ea typeface="Arial Rounded"/>
              <a:cs typeface="Arial Rounded"/>
              <a:sym typeface="Arial Rounded"/>
            </a:endParaRPr>
          </a:p>
        </p:txBody>
      </p:sp>
      <p:sp>
        <p:nvSpPr>
          <p:cNvPr id="8" name="Google Shape;305;p9"/>
          <p:cNvSpPr/>
          <p:nvPr/>
        </p:nvSpPr>
        <p:spPr>
          <a:xfrm>
            <a:off x="516859" y="4085853"/>
            <a:ext cx="6162236" cy="461624"/>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4CA420"/>
                </a:solidFill>
                <a:latin typeface="Arial Rounded"/>
                <a:ea typeface="Arial Rounded"/>
                <a:cs typeface="Arial Rounded"/>
                <a:sym typeface="Arial Rounded"/>
              </a:rPr>
              <a:t>b</a:t>
            </a:r>
            <a:r>
              <a:rPr lang="vi-VN" sz="2400" dirty="0">
                <a:solidFill>
                  <a:srgbClr val="4CA420"/>
                </a:solidFill>
                <a:latin typeface="Arial Rounded"/>
                <a:ea typeface="Arial Rounded"/>
                <a:cs typeface="Arial Rounded"/>
                <a:sym typeface="Arial Rounded"/>
              </a:rPr>
              <a:t>) Vào ngày này, gia đình Chi </a:t>
            </a:r>
            <a:r>
              <a:rPr lang="vi-VN" sz="2400" dirty="0" smtClean="0">
                <a:solidFill>
                  <a:srgbClr val="FF0000"/>
                </a:solidFill>
                <a:latin typeface="Arial Rounded"/>
                <a:ea typeface="Arial Rounded"/>
                <a:cs typeface="Arial Rounded"/>
                <a:sym typeface="Arial Rounded"/>
              </a:rPr>
              <a:t>l</a:t>
            </a:r>
            <a:r>
              <a:rPr lang="en-US" sz="2400" dirty="0" err="1" smtClean="0">
                <a:solidFill>
                  <a:srgbClr val="FF0000"/>
                </a:solidFill>
                <a:latin typeface="Arial Rounded"/>
                <a:ea typeface="Arial Rounded"/>
                <a:cs typeface="Arial Rounded"/>
                <a:sym typeface="Arial Rounded"/>
              </a:rPr>
              <a:t>iên</a:t>
            </a:r>
            <a:r>
              <a:rPr lang="en-US" sz="2400" dirty="0" smtClean="0">
                <a:solidFill>
                  <a:srgbClr val="FF0000"/>
                </a:solidFill>
                <a:latin typeface="Arial Rounded"/>
                <a:ea typeface="Arial Rounded"/>
                <a:cs typeface="Arial Rounded"/>
                <a:sym typeface="Arial Rounded"/>
              </a:rPr>
              <a:t> </a:t>
            </a:r>
            <a:r>
              <a:rPr lang="en-US" sz="2400" dirty="0" err="1" smtClean="0">
                <a:solidFill>
                  <a:srgbClr val="FF0000"/>
                </a:solidFill>
                <a:latin typeface="Arial Rounded"/>
                <a:ea typeface="Arial Rounded"/>
                <a:cs typeface="Arial Rounded"/>
                <a:sym typeface="Arial Rounded"/>
              </a:rPr>
              <a:t>hoan</a:t>
            </a:r>
            <a:r>
              <a:rPr lang="en-US" sz="2400" dirty="0" smtClean="0">
                <a:solidFill>
                  <a:srgbClr val="4CA420"/>
                </a:solidFill>
                <a:latin typeface="Arial Rounded"/>
                <a:ea typeface="Arial Rounded"/>
                <a:cs typeface="Arial Rounded"/>
                <a:sym typeface="Arial Rounded"/>
              </a:rPr>
              <a:t>.</a:t>
            </a:r>
            <a:endParaRPr sz="2400" dirty="0">
              <a:solidFill>
                <a:srgbClr val="4CA420"/>
              </a:solidFill>
              <a:latin typeface="Arial Rounded"/>
              <a:ea typeface="Arial Rounded"/>
              <a:cs typeface="Arial Rounded"/>
              <a:sym typeface="Arial Rounded"/>
            </a:endParaRPr>
          </a:p>
        </p:txBody>
      </p:sp>
      <p:sp>
        <p:nvSpPr>
          <p:cNvPr id="9" name="Google Shape;306;p9"/>
          <p:cNvSpPr/>
          <p:nvPr/>
        </p:nvSpPr>
        <p:spPr>
          <a:xfrm>
            <a:off x="546654" y="4103220"/>
            <a:ext cx="5486397" cy="461624"/>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4CA420"/>
                </a:solidFill>
                <a:latin typeface="Arial Rounded"/>
                <a:ea typeface="Arial Rounded"/>
                <a:cs typeface="Arial Rounded"/>
                <a:sym typeface="Arial Rounded"/>
              </a:rPr>
              <a:t>c</a:t>
            </a:r>
            <a:r>
              <a:rPr lang="vi-VN" sz="2400" dirty="0">
                <a:solidFill>
                  <a:srgbClr val="4CA420"/>
                </a:solidFill>
                <a:latin typeface="Arial Rounded"/>
                <a:ea typeface="Arial Rounded"/>
                <a:cs typeface="Arial Rounded"/>
                <a:sym typeface="Arial Rounded"/>
              </a:rPr>
              <a:t>) Theo em, vì sao Chi rất vui?</a:t>
            </a:r>
            <a:endParaRPr sz="2400" dirty="0">
              <a:solidFill>
                <a:srgbClr val="4CA420"/>
              </a:solidFill>
              <a:latin typeface="Arial Rounded"/>
              <a:ea typeface="Arial Rounded"/>
              <a:cs typeface="Arial Rounded"/>
              <a:sym typeface="Arial Rounded"/>
            </a:endParaRPr>
          </a:p>
        </p:txBody>
      </p:sp>
      <p:sp>
        <p:nvSpPr>
          <p:cNvPr id="10" name="Google Shape;306;p9"/>
          <p:cNvSpPr/>
          <p:nvPr/>
        </p:nvSpPr>
        <p:spPr>
          <a:xfrm>
            <a:off x="546654" y="4008121"/>
            <a:ext cx="6450497" cy="461624"/>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4CA420"/>
                </a:solidFill>
                <a:latin typeface="Arial Rounded"/>
                <a:ea typeface="Arial Rounded"/>
                <a:cs typeface="Arial Rounded"/>
                <a:sym typeface="Arial Rounded"/>
              </a:rPr>
              <a:t>c</a:t>
            </a:r>
            <a:r>
              <a:rPr lang="en-US" sz="2400" dirty="0" smtClean="0">
                <a:solidFill>
                  <a:srgbClr val="4CA420"/>
                </a:solidFill>
                <a:latin typeface="Arial Rounded"/>
                <a:ea typeface="Arial Rounded"/>
                <a:cs typeface="Arial Rounded"/>
                <a:sym typeface="Arial Rounded"/>
              </a:rPr>
              <a:t>, Chi </a:t>
            </a:r>
            <a:r>
              <a:rPr lang="en-US" sz="2400" dirty="0" err="1" smtClean="0">
                <a:solidFill>
                  <a:srgbClr val="4CA420"/>
                </a:solidFill>
                <a:latin typeface="Arial Rounded"/>
                <a:ea typeface="Arial Rounded"/>
                <a:cs typeface="Arial Rounded"/>
                <a:sym typeface="Arial Rounded"/>
              </a:rPr>
              <a:t>vui</a:t>
            </a:r>
            <a:r>
              <a:rPr lang="en-US" sz="2400" dirty="0" smtClean="0">
                <a:solidFill>
                  <a:srgbClr val="4CA420"/>
                </a:solidFill>
                <a:latin typeface="Arial Rounded"/>
                <a:ea typeface="Arial Rounded"/>
                <a:cs typeface="Arial Rounded"/>
                <a:sym typeface="Arial Rounded"/>
              </a:rPr>
              <a:t>: </a:t>
            </a:r>
            <a:r>
              <a:rPr lang="en-US" sz="2400" dirty="0" err="1" smtClean="0">
                <a:solidFill>
                  <a:srgbClr val="FF0000"/>
                </a:solidFill>
                <a:latin typeface="Arial Rounded"/>
                <a:ea typeface="Arial Rounded"/>
                <a:cs typeface="Arial Rounded"/>
                <a:sym typeface="Arial Rounded"/>
              </a:rPr>
              <a:t>Vì</a:t>
            </a:r>
            <a:r>
              <a:rPr lang="en-US" sz="2400" dirty="0" smtClean="0">
                <a:solidFill>
                  <a:srgbClr val="FF0000"/>
                </a:solidFill>
                <a:latin typeface="Arial Rounded"/>
                <a:ea typeface="Arial Rounded"/>
                <a:cs typeface="Arial Rounded"/>
                <a:sym typeface="Arial Rounded"/>
              </a:rPr>
              <a:t> </a:t>
            </a:r>
            <a:r>
              <a:rPr lang="en-US" sz="2400" dirty="0" err="1" smtClean="0">
                <a:solidFill>
                  <a:srgbClr val="FF0000"/>
                </a:solidFill>
                <a:latin typeface="Arial Rounded"/>
                <a:ea typeface="Arial Rounded"/>
                <a:cs typeface="Arial Rounded"/>
                <a:sym typeface="Arial Rounded"/>
              </a:rPr>
              <a:t>cả</a:t>
            </a:r>
            <a:r>
              <a:rPr lang="en-US" sz="2400" dirty="0" smtClean="0">
                <a:solidFill>
                  <a:srgbClr val="FF0000"/>
                </a:solidFill>
                <a:latin typeface="Arial Rounded"/>
                <a:ea typeface="Arial Rounded"/>
                <a:cs typeface="Arial Rounded"/>
                <a:sym typeface="Arial Rounded"/>
              </a:rPr>
              <a:t> </a:t>
            </a:r>
            <a:r>
              <a:rPr lang="en-US" sz="2400" dirty="0" err="1" smtClean="0">
                <a:solidFill>
                  <a:srgbClr val="FF0000"/>
                </a:solidFill>
                <a:latin typeface="Arial Rounded"/>
                <a:ea typeface="Arial Rounded"/>
                <a:cs typeface="Arial Rounded"/>
                <a:sym typeface="Arial Rounded"/>
              </a:rPr>
              <a:t>nhà</a:t>
            </a:r>
            <a:r>
              <a:rPr lang="en-US" sz="2400" dirty="0" smtClean="0">
                <a:solidFill>
                  <a:srgbClr val="FF0000"/>
                </a:solidFill>
                <a:latin typeface="Arial Rounded"/>
                <a:ea typeface="Arial Rounded"/>
                <a:cs typeface="Arial Rounded"/>
                <a:sym typeface="Arial Rounded"/>
              </a:rPr>
              <a:t> </a:t>
            </a:r>
            <a:r>
              <a:rPr lang="en-US" sz="2400" dirty="0" err="1" smtClean="0">
                <a:solidFill>
                  <a:srgbClr val="FF0000"/>
                </a:solidFill>
                <a:latin typeface="Arial Rounded"/>
                <a:ea typeface="Arial Rounded"/>
                <a:cs typeface="Arial Rounded"/>
                <a:sym typeface="Arial Rounded"/>
              </a:rPr>
              <a:t>quây</a:t>
            </a:r>
            <a:r>
              <a:rPr lang="en-US" sz="2400" dirty="0" smtClean="0">
                <a:solidFill>
                  <a:srgbClr val="FF0000"/>
                </a:solidFill>
                <a:latin typeface="Arial Rounded"/>
                <a:ea typeface="Arial Rounded"/>
                <a:cs typeface="Arial Rounded"/>
                <a:sym typeface="Arial Rounded"/>
              </a:rPr>
              <a:t> </a:t>
            </a:r>
            <a:r>
              <a:rPr lang="en-US" sz="2400" dirty="0" err="1" smtClean="0">
                <a:solidFill>
                  <a:srgbClr val="FF0000"/>
                </a:solidFill>
                <a:latin typeface="Arial Rounded"/>
                <a:ea typeface="Arial Rounded"/>
                <a:cs typeface="Arial Rounded"/>
                <a:sym typeface="Arial Rounded"/>
              </a:rPr>
              <a:t>quần</a:t>
            </a:r>
            <a:r>
              <a:rPr lang="en-US" sz="2400" dirty="0" smtClean="0">
                <a:solidFill>
                  <a:srgbClr val="FF0000"/>
                </a:solidFill>
                <a:latin typeface="Arial Rounded"/>
                <a:ea typeface="Arial Rounded"/>
                <a:cs typeface="Arial Rounded"/>
                <a:sym typeface="Arial Rounded"/>
              </a:rPr>
              <a:t> </a:t>
            </a:r>
            <a:r>
              <a:rPr lang="en-US" sz="2400" dirty="0" err="1" smtClean="0">
                <a:solidFill>
                  <a:srgbClr val="FF0000"/>
                </a:solidFill>
                <a:latin typeface="Arial Rounded"/>
                <a:ea typeface="Arial Rounded"/>
                <a:cs typeface="Arial Rounded"/>
                <a:sym typeface="Arial Rounded"/>
              </a:rPr>
              <a:t>bên</a:t>
            </a:r>
            <a:r>
              <a:rPr lang="en-US" sz="2400" dirty="0" smtClean="0">
                <a:solidFill>
                  <a:srgbClr val="FF0000"/>
                </a:solidFill>
                <a:latin typeface="Arial Rounded"/>
                <a:ea typeface="Arial Rounded"/>
                <a:cs typeface="Arial Rounded"/>
                <a:sym typeface="Arial Rounded"/>
              </a:rPr>
              <a:t> </a:t>
            </a:r>
            <a:r>
              <a:rPr lang="en-US" sz="2400" dirty="0" err="1" smtClean="0">
                <a:solidFill>
                  <a:srgbClr val="FF0000"/>
                </a:solidFill>
                <a:latin typeface="Arial Rounded"/>
                <a:ea typeface="Arial Rounded"/>
                <a:cs typeface="Arial Rounded"/>
                <a:sym typeface="Arial Rounded"/>
              </a:rPr>
              <a:t>nhau</a:t>
            </a:r>
            <a:r>
              <a:rPr lang="en-US" sz="2400" dirty="0" smtClean="0">
                <a:solidFill>
                  <a:schemeClr val="tx1"/>
                </a:solidFill>
                <a:latin typeface="Arial Rounded"/>
                <a:ea typeface="Arial Rounded"/>
                <a:cs typeface="Arial Rounded"/>
                <a:sym typeface="Arial Rounded"/>
              </a:rPr>
              <a:t>. </a:t>
            </a:r>
            <a:endParaRPr sz="2400" dirty="0">
              <a:solidFill>
                <a:srgbClr val="FF0000"/>
              </a:solidFill>
              <a:latin typeface="Arial Rounded"/>
              <a:ea typeface="Arial Rounded"/>
              <a:cs typeface="Arial Rounded"/>
              <a:sym typeface="Arial Rounded"/>
            </a:endParaRPr>
          </a:p>
        </p:txBody>
      </p:sp>
      <p:sp>
        <p:nvSpPr>
          <p:cNvPr id="11" name="Google Shape;306;p9"/>
          <p:cNvSpPr/>
          <p:nvPr/>
        </p:nvSpPr>
        <p:spPr>
          <a:xfrm>
            <a:off x="669237" y="4438813"/>
            <a:ext cx="6450497" cy="461624"/>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4CA420"/>
                </a:solidFill>
                <a:latin typeface="Arial Rounded"/>
                <a:ea typeface="Arial Rounded"/>
                <a:cs typeface="Arial Rounded"/>
                <a:sym typeface="Arial Rounded"/>
              </a:rPr>
              <a:t>c</a:t>
            </a:r>
            <a:r>
              <a:rPr lang="en-US" sz="2400" dirty="0" smtClean="0">
                <a:solidFill>
                  <a:srgbClr val="4CA420"/>
                </a:solidFill>
                <a:latin typeface="Arial Rounded"/>
                <a:ea typeface="Arial Rounded"/>
                <a:cs typeface="Arial Rounded"/>
                <a:sym typeface="Arial Rounded"/>
              </a:rPr>
              <a:t>, Chi </a:t>
            </a:r>
            <a:r>
              <a:rPr lang="en-US" sz="2400" dirty="0" err="1" smtClean="0">
                <a:solidFill>
                  <a:srgbClr val="4CA420"/>
                </a:solidFill>
                <a:latin typeface="Arial Rounded"/>
                <a:ea typeface="Arial Rounded"/>
                <a:cs typeface="Arial Rounded"/>
                <a:sym typeface="Arial Rounded"/>
              </a:rPr>
              <a:t>vui</a:t>
            </a:r>
            <a:r>
              <a:rPr lang="en-US" sz="2400" dirty="0" smtClean="0">
                <a:solidFill>
                  <a:srgbClr val="4CA420"/>
                </a:solidFill>
                <a:latin typeface="Arial Rounded"/>
                <a:ea typeface="Arial Rounded"/>
                <a:cs typeface="Arial Rounded"/>
                <a:sym typeface="Arial Rounded"/>
              </a:rPr>
              <a:t>: </a:t>
            </a:r>
            <a:r>
              <a:rPr lang="en-US" sz="2400" dirty="0" err="1" smtClean="0">
                <a:solidFill>
                  <a:srgbClr val="FF0000"/>
                </a:solidFill>
                <a:latin typeface="Arial Rounded"/>
                <a:ea typeface="Arial Rounded"/>
                <a:cs typeface="Arial Rounded"/>
                <a:sym typeface="Arial Rounded"/>
              </a:rPr>
              <a:t>Vì</a:t>
            </a:r>
            <a:r>
              <a:rPr lang="en-US" sz="2400" dirty="0" smtClean="0">
                <a:solidFill>
                  <a:srgbClr val="FF0000"/>
                </a:solidFill>
                <a:latin typeface="Arial Rounded"/>
                <a:ea typeface="Arial Rounded"/>
                <a:cs typeface="Arial Rounded"/>
                <a:sym typeface="Arial Rounded"/>
              </a:rPr>
              <a:t> </a:t>
            </a:r>
            <a:r>
              <a:rPr lang="en-US" sz="2400" dirty="0" err="1" smtClean="0">
                <a:solidFill>
                  <a:srgbClr val="FF0000"/>
                </a:solidFill>
                <a:latin typeface="Arial Rounded"/>
                <a:ea typeface="Arial Rounded"/>
                <a:cs typeface="Arial Rounded"/>
                <a:sym typeface="Arial Rounded"/>
              </a:rPr>
              <a:t>bữa</a:t>
            </a:r>
            <a:r>
              <a:rPr lang="en-US" sz="2400" dirty="0" smtClean="0">
                <a:solidFill>
                  <a:srgbClr val="FF0000"/>
                </a:solidFill>
                <a:latin typeface="Arial Rounded"/>
                <a:ea typeface="Arial Rounded"/>
                <a:cs typeface="Arial Rounded"/>
                <a:sym typeface="Arial Rounded"/>
              </a:rPr>
              <a:t> </a:t>
            </a:r>
            <a:r>
              <a:rPr lang="en-US" sz="2400" dirty="0" err="1" smtClean="0">
                <a:solidFill>
                  <a:srgbClr val="FF0000"/>
                </a:solidFill>
                <a:latin typeface="Arial Rounded"/>
                <a:ea typeface="Arial Rounded"/>
                <a:cs typeface="Arial Rounded"/>
                <a:sym typeface="Arial Rounded"/>
              </a:rPr>
              <a:t>cơm</a:t>
            </a:r>
            <a:r>
              <a:rPr lang="en-US" sz="2400" dirty="0" smtClean="0">
                <a:solidFill>
                  <a:srgbClr val="FF0000"/>
                </a:solidFill>
                <a:latin typeface="Arial Rounded"/>
                <a:ea typeface="Arial Rounded"/>
                <a:cs typeface="Arial Rounded"/>
                <a:sym typeface="Arial Rounded"/>
              </a:rPr>
              <a:t> </a:t>
            </a:r>
            <a:r>
              <a:rPr lang="en-US" sz="2400" dirty="0" err="1" smtClean="0">
                <a:solidFill>
                  <a:srgbClr val="FF0000"/>
                </a:solidFill>
                <a:latin typeface="Arial Rounded"/>
                <a:ea typeface="Arial Rounded"/>
                <a:cs typeface="Arial Rounded"/>
                <a:sym typeface="Arial Rounded"/>
              </a:rPr>
              <a:t>thật</a:t>
            </a:r>
            <a:r>
              <a:rPr lang="en-US" sz="2400" dirty="0" smtClean="0">
                <a:solidFill>
                  <a:srgbClr val="FF0000"/>
                </a:solidFill>
                <a:latin typeface="Arial Rounded"/>
                <a:ea typeface="Arial Rounded"/>
                <a:cs typeface="Arial Rounded"/>
                <a:sym typeface="Arial Rounded"/>
              </a:rPr>
              <a:t> </a:t>
            </a:r>
            <a:r>
              <a:rPr lang="en-US" sz="2400" dirty="0" err="1" smtClean="0">
                <a:solidFill>
                  <a:srgbClr val="FF0000"/>
                </a:solidFill>
                <a:latin typeface="Arial Rounded"/>
                <a:ea typeface="Arial Rounded"/>
                <a:cs typeface="Arial Rounded"/>
                <a:sym typeface="Arial Rounded"/>
              </a:rPr>
              <a:t>tuyệt</a:t>
            </a:r>
            <a:r>
              <a:rPr lang="en-US" sz="2400" dirty="0" smtClean="0">
                <a:solidFill>
                  <a:schemeClr val="tx1"/>
                </a:solidFill>
                <a:latin typeface="Arial Rounded"/>
                <a:ea typeface="Arial Rounded"/>
                <a:cs typeface="Arial Rounded"/>
                <a:sym typeface="Arial Rounded"/>
              </a:rPr>
              <a:t>. </a:t>
            </a:r>
            <a:endParaRPr sz="2400" dirty="0">
              <a:solidFill>
                <a:srgbClr val="FF0000"/>
              </a:solidFill>
              <a:latin typeface="Arial Rounded"/>
              <a:ea typeface="Arial Rounded"/>
              <a:cs typeface="Arial Rounded"/>
              <a:sym typeface="Arial Rounded"/>
            </a:endParaRPr>
          </a:p>
        </p:txBody>
      </p:sp>
    </p:spTree>
    <p:extLst>
      <p:ext uri="{BB962C8B-B14F-4D97-AF65-F5344CB8AC3E}">
        <p14:creationId xmlns:p14="http://schemas.microsoft.com/office/powerpoint/2010/main" xmlns="" val="24568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par>
                                <p:cTn id="23" presetID="2" presetClass="exit" presetSubtype="4" fill="hold" grpId="1" nodeType="with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5"/>
                                        </p:tgtEl>
                                        <p:attrNameLst>
                                          <p:attrName>ppt_x</p:attrName>
                                        </p:attrNameLst>
                                      </p:cBhvr>
                                      <p:tavLst>
                                        <p:tav tm="0">
                                          <p:val>
                                            <p:strVal val="ppt_x"/>
                                          </p:val>
                                        </p:tav>
                                        <p:tav tm="100000">
                                          <p:val>
                                            <p:strVal val="ppt_x"/>
                                          </p:val>
                                        </p:tav>
                                      </p:tavLst>
                                    </p:anim>
                                    <p:anim calcmode="lin" valueType="num">
                                      <p:cBhvr additive="base">
                                        <p:cTn id="45" dur="500"/>
                                        <p:tgtEl>
                                          <p:spTgt spid="5"/>
                                        </p:tgtEl>
                                        <p:attrNameLst>
                                          <p:attrName>ppt_y</p:attrName>
                                        </p:attrNameLst>
                                      </p:cBhvr>
                                      <p:tavLst>
                                        <p:tav tm="0">
                                          <p:val>
                                            <p:strVal val="ppt_y"/>
                                          </p:val>
                                        </p:tav>
                                        <p:tav tm="100000">
                                          <p:val>
                                            <p:strVal val="1+ppt_h/2"/>
                                          </p:val>
                                        </p:tav>
                                      </p:tavLst>
                                    </p:anim>
                                    <p:set>
                                      <p:cBhvr>
                                        <p:cTn id="46" dur="1" fill="hold">
                                          <p:stCondLst>
                                            <p:cond delay="499"/>
                                          </p:stCondLst>
                                        </p:cTn>
                                        <p:tgtEl>
                                          <p:spTgt spid="5"/>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ppt_w</p:attrName>
                                        </p:attrNameLst>
                                      </p:cBhvr>
                                      <p:tavLst>
                                        <p:tav tm="0">
                                          <p:val>
                                            <p:fltVal val="0"/>
                                          </p:val>
                                        </p:tav>
                                        <p:tav tm="100000">
                                          <p:val>
                                            <p:strVal val="#ppt_w"/>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animEffect transition="in" filter="fade">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5" grpId="0" animBg="1"/>
      <p:bldP spid="5" grpId="1" animBg="1"/>
      <p:bldP spid="8" grpId="0" animBg="1"/>
      <p:bldP spid="8" grpId="1"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4" name="Google Shape;304;p9"/>
          <p:cNvSpPr/>
          <p:nvPr/>
        </p:nvSpPr>
        <p:spPr>
          <a:xfrm>
            <a:off x="4144298" y="464185"/>
            <a:ext cx="4568932"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dirty="0">
                <a:solidFill>
                  <a:srgbClr val="4CA420"/>
                </a:solidFill>
                <a:latin typeface="Arial Rounded"/>
                <a:ea typeface="Arial Rounded"/>
                <a:cs typeface="Arial Rounded"/>
                <a:sym typeface="Arial Rounded"/>
              </a:rPr>
              <a:t>a) Trước ngôi nhà của bạn nhỏ có gì?</a:t>
            </a:r>
            <a:endParaRPr sz="2800" dirty="0">
              <a:solidFill>
                <a:srgbClr val="4CA420"/>
              </a:solidFill>
              <a:latin typeface="Arial Rounded"/>
              <a:ea typeface="Arial Rounded"/>
              <a:cs typeface="Arial Rounded"/>
              <a:sym typeface="Arial Rounded"/>
            </a:endParaRPr>
          </a:p>
        </p:txBody>
      </p:sp>
      <p:sp>
        <p:nvSpPr>
          <p:cNvPr id="305" name="Google Shape;305;p9"/>
          <p:cNvSpPr/>
          <p:nvPr/>
        </p:nvSpPr>
        <p:spPr>
          <a:xfrm>
            <a:off x="4157514" y="1696496"/>
            <a:ext cx="4698933"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4CA420"/>
                </a:solidFill>
                <a:latin typeface="Arial Rounded"/>
                <a:ea typeface="Arial Rounded"/>
                <a:cs typeface="Arial Rounded"/>
                <a:sym typeface="Arial Rounded"/>
              </a:rPr>
              <a:t>b</a:t>
            </a:r>
            <a:r>
              <a:rPr lang="vi-VN" sz="2800" dirty="0">
                <a:solidFill>
                  <a:srgbClr val="4CA420"/>
                </a:solidFill>
                <a:latin typeface="Arial Rounded"/>
                <a:ea typeface="Arial Rounded"/>
                <a:cs typeface="Arial Rounded"/>
                <a:sym typeface="Arial Rounded"/>
              </a:rPr>
              <a:t>) Tiếng chim hót ở đầu hồi như thế nào?</a:t>
            </a:r>
            <a:endParaRPr sz="2800" dirty="0">
              <a:solidFill>
                <a:srgbClr val="4CA420"/>
              </a:solidFill>
              <a:latin typeface="Arial Rounded"/>
              <a:ea typeface="Arial Rounded"/>
              <a:cs typeface="Arial Rounded"/>
              <a:sym typeface="Arial Rounded"/>
            </a:endParaRPr>
          </a:p>
        </p:txBody>
      </p:sp>
      <p:sp>
        <p:nvSpPr>
          <p:cNvPr id="306" name="Google Shape;306;p9"/>
          <p:cNvSpPr/>
          <p:nvPr/>
        </p:nvSpPr>
        <p:spPr>
          <a:xfrm>
            <a:off x="4291781" y="3141803"/>
            <a:ext cx="4663425"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4CA420"/>
                </a:solidFill>
                <a:latin typeface="Arial Rounded"/>
                <a:ea typeface="Arial Rounded"/>
                <a:cs typeface="Arial Rounded"/>
                <a:sym typeface="Arial Rounded"/>
              </a:rPr>
              <a:t>c</a:t>
            </a:r>
            <a:r>
              <a:rPr lang="vi-VN" sz="2800" dirty="0">
                <a:solidFill>
                  <a:srgbClr val="4CA420"/>
                </a:solidFill>
                <a:latin typeface="Arial Rounded"/>
                <a:ea typeface="Arial Rounded"/>
                <a:cs typeface="Arial Rounded"/>
                <a:sym typeface="Arial Rounded"/>
              </a:rPr>
              <a:t>) Câu thơ nào nói về hình ảnh mái nhà?</a:t>
            </a:r>
            <a:endParaRPr sz="2800" dirty="0">
              <a:solidFill>
                <a:srgbClr val="4CA420"/>
              </a:solidFill>
              <a:latin typeface="Arial Rounded"/>
              <a:ea typeface="Arial Rounded"/>
              <a:cs typeface="Arial Rounded"/>
              <a:sym typeface="Arial Rounded"/>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9249" y="796870"/>
            <a:ext cx="3280893" cy="4274049"/>
          </a:xfrm>
          <a:prstGeom prst="rect">
            <a:avLst/>
          </a:prstGeom>
        </p:spPr>
      </p:pic>
      <p:sp>
        <p:nvSpPr>
          <p:cNvPr id="8" name="Google Shape;295;p8"/>
          <p:cNvSpPr txBox="1"/>
          <p:nvPr/>
        </p:nvSpPr>
        <p:spPr>
          <a:xfrm>
            <a:off x="182783" y="211189"/>
            <a:ext cx="2707902"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b="1" smtClean="0">
                <a:solidFill>
                  <a:srgbClr val="0070C0"/>
                </a:solidFill>
                <a:latin typeface="Arial Rounded"/>
                <a:ea typeface="Arial Rounded"/>
                <a:cs typeface="Arial Rounded"/>
                <a:sym typeface="Arial Rounded"/>
              </a:rPr>
              <a:t>4.Trả </a:t>
            </a:r>
            <a:r>
              <a:rPr lang="en-US" sz="2400" b="1">
                <a:solidFill>
                  <a:srgbClr val="0070C0"/>
                </a:solidFill>
                <a:latin typeface="Arial Rounded"/>
                <a:ea typeface="Arial Rounded"/>
                <a:cs typeface="Arial Rounded"/>
                <a:sym typeface="Arial Rounded"/>
              </a:rPr>
              <a:t>lời </a:t>
            </a:r>
            <a:r>
              <a:rPr lang="en-US" sz="2400" b="1" smtClean="0">
                <a:solidFill>
                  <a:srgbClr val="0070C0"/>
                </a:solidFill>
                <a:latin typeface="Arial Rounded"/>
                <a:ea typeface="Arial Rounded"/>
                <a:cs typeface="Arial Rounded"/>
                <a:sym typeface="Arial Rounded"/>
              </a:rPr>
              <a:t>câu </a:t>
            </a:r>
            <a:r>
              <a:rPr lang="en-US" sz="2400" b="1">
                <a:solidFill>
                  <a:srgbClr val="0070C0"/>
                </a:solidFill>
                <a:latin typeface="Arial Rounded"/>
                <a:ea typeface="Arial Rounded"/>
                <a:cs typeface="Arial Rounded"/>
                <a:sym typeface="Arial Rounded"/>
              </a:rPr>
              <a:t>hỏi</a:t>
            </a:r>
            <a:endParaRPr sz="2400" b="1">
              <a:solidFill>
                <a:srgbClr val="0070C0"/>
              </a:solidFill>
              <a:latin typeface="Arial Rounded"/>
              <a:ea typeface="Arial Rounded"/>
              <a:cs typeface="Arial Rounded"/>
              <a:sym typeface="Arial Rounded"/>
            </a:endParaRPr>
          </a:p>
        </p:txBody>
      </p:sp>
      <p:cxnSp>
        <p:nvCxnSpPr>
          <p:cNvPr id="12" name="Straight Connector 11"/>
          <p:cNvCxnSpPr/>
          <p:nvPr/>
        </p:nvCxnSpPr>
        <p:spPr>
          <a:xfrm flipV="1">
            <a:off x="462224" y="672816"/>
            <a:ext cx="2049864"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4"/>
                                        </p:tgtEl>
                                        <p:attrNameLst>
                                          <p:attrName>style.visibility</p:attrName>
                                        </p:attrNameLst>
                                      </p:cBhvr>
                                      <p:to>
                                        <p:strVal val="visible"/>
                                      </p:to>
                                    </p:set>
                                    <p:animEffect transition="in" filter="fade">
                                      <p:cBhvr>
                                        <p:cTn id="17" dur="500"/>
                                        <p:tgtEl>
                                          <p:spTgt spid="304"/>
                                        </p:tgtEl>
                                      </p:cBhvr>
                                    </p:animEffect>
                                  </p:childTnLst>
                                </p:cTn>
                              </p:par>
                              <p:par>
                                <p:cTn id="18" presetID="10" presetClass="entr" presetSubtype="0" fill="hold" nodeType="withEffect">
                                  <p:stCondLst>
                                    <p:cond delay="0"/>
                                  </p:stCondLst>
                                  <p:childTnLst>
                                    <p:set>
                                      <p:cBhvr>
                                        <p:cTn id="19" dur="1" fill="hold">
                                          <p:stCondLst>
                                            <p:cond delay="0"/>
                                          </p:stCondLst>
                                        </p:cTn>
                                        <p:tgtEl>
                                          <p:spTgt spid="305"/>
                                        </p:tgtEl>
                                        <p:attrNameLst>
                                          <p:attrName>style.visibility</p:attrName>
                                        </p:attrNameLst>
                                      </p:cBhvr>
                                      <p:to>
                                        <p:strVal val="visible"/>
                                      </p:to>
                                    </p:set>
                                    <p:animEffect transition="in" filter="fade">
                                      <p:cBhvr>
                                        <p:cTn id="20" dur="500"/>
                                        <p:tgtEl>
                                          <p:spTgt spid="305"/>
                                        </p:tgtEl>
                                      </p:cBhvr>
                                    </p:animEffect>
                                  </p:childTnLst>
                                </p:cTn>
                              </p:par>
                              <p:par>
                                <p:cTn id="21" presetID="10" presetClass="entr" presetSubtype="0" fill="hold" nodeType="withEffect">
                                  <p:stCondLst>
                                    <p:cond delay="0"/>
                                  </p:stCondLst>
                                  <p:childTnLst>
                                    <p:set>
                                      <p:cBhvr>
                                        <p:cTn id="22" dur="1" fill="hold">
                                          <p:stCondLst>
                                            <p:cond delay="0"/>
                                          </p:stCondLst>
                                        </p:cTn>
                                        <p:tgtEl>
                                          <p:spTgt spid="306"/>
                                        </p:tgtEl>
                                        <p:attrNameLst>
                                          <p:attrName>style.visibility</p:attrName>
                                        </p:attrNameLst>
                                      </p:cBhvr>
                                      <p:to>
                                        <p:strVal val="visible"/>
                                      </p:to>
                                    </p:set>
                                    <p:animEffect transition="in" filter="fade">
                                      <p:cBhvr>
                                        <p:cTn id="23" dur="500"/>
                                        <p:tgtEl>
                                          <p:spTgt spid="30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5875" y="56406"/>
            <a:ext cx="3456395" cy="4924425"/>
          </a:xfrm>
          <a:prstGeom prst="rect">
            <a:avLst/>
          </a:prstGeom>
        </p:spPr>
        <p:txBody>
          <a:bodyPr wrap="none">
            <a:spAutoFit/>
          </a:bodyPr>
          <a:lstStyle/>
          <a:p>
            <a:pPr algn="ctr"/>
            <a:r>
              <a:rPr lang="vi-VN" sz="2400" dirty="0">
                <a:solidFill>
                  <a:schemeClr val="tx1"/>
                </a:solidFill>
                <a:latin typeface="Arial Rounded"/>
                <a:ea typeface="Arial Rounded"/>
                <a:cs typeface="Arial Rounded"/>
                <a:sym typeface="Arial Rounded"/>
              </a:rPr>
              <a:t>Ngôi nhà</a:t>
            </a:r>
          </a:p>
          <a:p>
            <a:endParaRPr lang="vi-VN" sz="1000" dirty="0">
              <a:solidFill>
                <a:schemeClr val="tx1"/>
              </a:solidFill>
              <a:latin typeface="Arial Rounded"/>
              <a:sym typeface="Arial Rounded"/>
            </a:endParaRPr>
          </a:p>
          <a:p>
            <a:r>
              <a:rPr lang="vi-VN" sz="2000" dirty="0">
                <a:solidFill>
                  <a:schemeClr val="tx1"/>
                </a:solidFill>
                <a:latin typeface="Arial Rounded"/>
                <a:sym typeface="Arial Rounded"/>
              </a:rPr>
              <a:t>Em yêu nhà em</a:t>
            </a:r>
          </a:p>
          <a:p>
            <a:r>
              <a:rPr lang="vi-VN" sz="2000" dirty="0">
                <a:solidFill>
                  <a:schemeClr val="tx1"/>
                </a:solidFill>
                <a:latin typeface="Arial Rounded"/>
                <a:sym typeface="Arial Rounded"/>
              </a:rPr>
              <a:t>Hàng xoan trước ngõ</a:t>
            </a:r>
          </a:p>
          <a:p>
            <a:r>
              <a:rPr lang="vi-VN" sz="2000" dirty="0">
                <a:solidFill>
                  <a:schemeClr val="tx1"/>
                </a:solidFill>
                <a:latin typeface="Arial Rounded"/>
                <a:sym typeface="Arial Rounded"/>
              </a:rPr>
              <a:t>Hoa xao xuyến nở</a:t>
            </a:r>
          </a:p>
          <a:p>
            <a:r>
              <a:rPr lang="vi-VN" sz="2000" dirty="0">
                <a:solidFill>
                  <a:schemeClr val="tx1"/>
                </a:solidFill>
                <a:latin typeface="Arial Rounded"/>
                <a:sym typeface="Arial Rounded"/>
              </a:rPr>
              <a:t>Như mây từng chùm.</a:t>
            </a:r>
          </a:p>
          <a:p>
            <a:endParaRPr lang="vi-VN" sz="2000" dirty="0">
              <a:solidFill>
                <a:schemeClr val="tx1"/>
              </a:solidFill>
              <a:latin typeface="Arial Rounded"/>
              <a:sym typeface="Arial Rounded"/>
            </a:endParaRPr>
          </a:p>
          <a:p>
            <a:r>
              <a:rPr lang="vi-VN" sz="2000" dirty="0">
                <a:solidFill>
                  <a:schemeClr val="tx1"/>
                </a:solidFill>
                <a:latin typeface="Arial Rounded"/>
                <a:sym typeface="Arial Rounded"/>
              </a:rPr>
              <a:t>Em yêu tiếng chim</a:t>
            </a:r>
          </a:p>
          <a:p>
            <a:r>
              <a:rPr lang="vi-VN" sz="2000" dirty="0">
                <a:solidFill>
                  <a:schemeClr val="tx1"/>
                </a:solidFill>
                <a:latin typeface="Arial Rounded"/>
                <a:sym typeface="Arial Rounded"/>
              </a:rPr>
              <a:t>Đầu hồi lảnh lót</a:t>
            </a:r>
          </a:p>
          <a:p>
            <a:r>
              <a:rPr lang="vi-VN" sz="2000" dirty="0">
                <a:solidFill>
                  <a:schemeClr val="tx1"/>
                </a:solidFill>
                <a:latin typeface="Arial Rounded"/>
                <a:sym typeface="Arial Rounded"/>
              </a:rPr>
              <a:t>Mái vàng thơm phức</a:t>
            </a:r>
          </a:p>
          <a:p>
            <a:r>
              <a:rPr lang="vi-VN" sz="2000" dirty="0">
                <a:solidFill>
                  <a:schemeClr val="tx1"/>
                </a:solidFill>
                <a:latin typeface="Arial Rounded"/>
                <a:sym typeface="Arial Rounded"/>
              </a:rPr>
              <a:t>Rạ đầy sân phơi.</a:t>
            </a:r>
          </a:p>
          <a:p>
            <a:endParaRPr lang="vi-VN" sz="2000" dirty="0">
              <a:solidFill>
                <a:schemeClr val="tx1"/>
              </a:solidFill>
              <a:latin typeface="Arial Rounded"/>
              <a:sym typeface="Arial Rounded"/>
            </a:endParaRPr>
          </a:p>
          <a:p>
            <a:r>
              <a:rPr lang="vi-VN" sz="2000" dirty="0">
                <a:solidFill>
                  <a:schemeClr val="tx1"/>
                </a:solidFill>
                <a:latin typeface="Arial Rounded"/>
                <a:sym typeface="Arial Rounded"/>
              </a:rPr>
              <a:t>Em yêu ngôi nhà</a:t>
            </a:r>
          </a:p>
          <a:p>
            <a:r>
              <a:rPr lang="vi-VN" sz="2000" dirty="0">
                <a:solidFill>
                  <a:schemeClr val="tx1"/>
                </a:solidFill>
                <a:latin typeface="Arial Rounded"/>
                <a:sym typeface="Arial Rounded"/>
              </a:rPr>
              <a:t>Gỗ, tre mộc mạc</a:t>
            </a:r>
          </a:p>
          <a:p>
            <a:r>
              <a:rPr lang="vi-VN" sz="2000" dirty="0">
                <a:solidFill>
                  <a:schemeClr val="tx1"/>
                </a:solidFill>
                <a:latin typeface="Arial Rounded"/>
                <a:sym typeface="Arial Rounded"/>
              </a:rPr>
              <a:t>Như yêu đất nước</a:t>
            </a:r>
          </a:p>
          <a:p>
            <a:r>
              <a:rPr lang="vi-VN" sz="2000" dirty="0">
                <a:solidFill>
                  <a:schemeClr val="tx1"/>
                </a:solidFill>
                <a:latin typeface="Arial Rounded"/>
                <a:sym typeface="Arial Rounded"/>
              </a:rPr>
              <a:t>Bốn mùa chim ca</a:t>
            </a:r>
            <a:r>
              <a:rPr lang="vi-VN" sz="2000" dirty="0" smtClean="0">
                <a:solidFill>
                  <a:schemeClr val="tx1"/>
                </a:solidFill>
                <a:latin typeface="Arial Rounded"/>
                <a:sym typeface="Arial Rounded"/>
              </a:rPr>
              <a:t>.</a:t>
            </a:r>
            <a:r>
              <a:rPr lang="en-US" sz="2000" dirty="0" smtClean="0">
                <a:solidFill>
                  <a:schemeClr val="tx1"/>
                </a:solidFill>
                <a:latin typeface="Arial Rounded"/>
                <a:sym typeface="Arial Rounded"/>
              </a:rPr>
              <a:t>     </a:t>
            </a:r>
            <a:r>
              <a:rPr lang="vi-VN" sz="2000" i="1" dirty="0" smtClean="0">
                <a:solidFill>
                  <a:schemeClr val="tx1"/>
                </a:solidFill>
                <a:latin typeface="Arial Rounded"/>
                <a:sym typeface="Arial Rounded"/>
              </a:rPr>
              <a:t>(</a:t>
            </a:r>
            <a:r>
              <a:rPr lang="vi-VN" sz="2000" i="1" dirty="0">
                <a:solidFill>
                  <a:schemeClr val="tx1"/>
                </a:solidFill>
                <a:latin typeface="Arial Rounded"/>
                <a:sym typeface="Arial Rounded"/>
              </a:rPr>
              <a:t>Tô Hà)</a:t>
            </a:r>
            <a:endParaRPr lang="vi-VN" sz="2000" i="1" dirty="0">
              <a:solidFill>
                <a:schemeClr val="tx1"/>
              </a:solidFill>
            </a:endParaRPr>
          </a:p>
        </p:txBody>
      </p:sp>
      <p:sp>
        <p:nvSpPr>
          <p:cNvPr id="3" name="Google Shape;304;p9"/>
          <p:cNvSpPr/>
          <p:nvPr/>
        </p:nvSpPr>
        <p:spPr>
          <a:xfrm>
            <a:off x="4144298" y="464185"/>
            <a:ext cx="4568932"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dirty="0">
                <a:solidFill>
                  <a:srgbClr val="4CA420"/>
                </a:solidFill>
                <a:latin typeface="Arial Rounded"/>
                <a:ea typeface="Arial Rounded"/>
                <a:cs typeface="Arial Rounded"/>
                <a:sym typeface="Arial Rounded"/>
              </a:rPr>
              <a:t>a) Trước ngôi nhà của bạn nhỏ có gì?</a:t>
            </a:r>
            <a:endParaRPr sz="2800" dirty="0">
              <a:solidFill>
                <a:srgbClr val="4CA420"/>
              </a:solidFill>
              <a:latin typeface="Arial Rounded"/>
              <a:ea typeface="Arial Rounded"/>
              <a:cs typeface="Arial Rounded"/>
              <a:sym typeface="Arial Rounded"/>
            </a:endParaRPr>
          </a:p>
        </p:txBody>
      </p:sp>
      <p:sp>
        <p:nvSpPr>
          <p:cNvPr id="4" name="Google Shape;305;p9"/>
          <p:cNvSpPr/>
          <p:nvPr/>
        </p:nvSpPr>
        <p:spPr>
          <a:xfrm>
            <a:off x="4157514" y="1696496"/>
            <a:ext cx="4698933"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4CA420"/>
                </a:solidFill>
                <a:latin typeface="Arial Rounded"/>
                <a:ea typeface="Arial Rounded"/>
                <a:cs typeface="Arial Rounded"/>
                <a:sym typeface="Arial Rounded"/>
              </a:rPr>
              <a:t>b</a:t>
            </a:r>
            <a:r>
              <a:rPr lang="vi-VN" sz="2800" dirty="0">
                <a:solidFill>
                  <a:srgbClr val="4CA420"/>
                </a:solidFill>
                <a:latin typeface="Arial Rounded"/>
                <a:ea typeface="Arial Rounded"/>
                <a:cs typeface="Arial Rounded"/>
                <a:sym typeface="Arial Rounded"/>
              </a:rPr>
              <a:t>) Tiếng chim hót ở đầu hồi như thế nào?</a:t>
            </a:r>
            <a:endParaRPr sz="2800" dirty="0">
              <a:solidFill>
                <a:srgbClr val="4CA420"/>
              </a:solidFill>
              <a:latin typeface="Arial Rounded"/>
              <a:ea typeface="Arial Rounded"/>
              <a:cs typeface="Arial Rounded"/>
              <a:sym typeface="Arial Rounded"/>
            </a:endParaRPr>
          </a:p>
        </p:txBody>
      </p:sp>
      <p:sp>
        <p:nvSpPr>
          <p:cNvPr id="5" name="Google Shape;306;p9"/>
          <p:cNvSpPr/>
          <p:nvPr/>
        </p:nvSpPr>
        <p:spPr>
          <a:xfrm>
            <a:off x="4291781" y="2880555"/>
            <a:ext cx="4663425"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4CA420"/>
                </a:solidFill>
                <a:latin typeface="Arial Rounded"/>
                <a:ea typeface="Arial Rounded"/>
                <a:cs typeface="Arial Rounded"/>
                <a:sym typeface="Arial Rounded"/>
              </a:rPr>
              <a:t>c</a:t>
            </a:r>
            <a:r>
              <a:rPr lang="vi-VN" sz="2800" dirty="0">
                <a:solidFill>
                  <a:srgbClr val="4CA420"/>
                </a:solidFill>
                <a:latin typeface="Arial Rounded"/>
                <a:ea typeface="Arial Rounded"/>
                <a:cs typeface="Arial Rounded"/>
                <a:sym typeface="Arial Rounded"/>
              </a:rPr>
              <a:t>) Câu thơ nào nói về hình ảnh mái nhà?</a:t>
            </a:r>
            <a:endParaRPr sz="2800" dirty="0">
              <a:solidFill>
                <a:srgbClr val="4CA420"/>
              </a:solidFill>
              <a:latin typeface="Arial Rounded"/>
              <a:ea typeface="Arial Rounded"/>
              <a:cs typeface="Arial Rounded"/>
              <a:sym typeface="Arial Rounded"/>
            </a:endParaRPr>
          </a:p>
        </p:txBody>
      </p:sp>
      <p:sp>
        <p:nvSpPr>
          <p:cNvPr id="6" name="Google Shape;304;p9"/>
          <p:cNvSpPr/>
          <p:nvPr/>
        </p:nvSpPr>
        <p:spPr>
          <a:xfrm>
            <a:off x="3970317" y="248741"/>
            <a:ext cx="4721332" cy="1384954"/>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dirty="0">
                <a:solidFill>
                  <a:srgbClr val="4CA420"/>
                </a:solidFill>
                <a:latin typeface="Arial Rounded"/>
                <a:ea typeface="Arial Rounded"/>
                <a:cs typeface="Arial Rounded"/>
                <a:sym typeface="Arial Rounded"/>
              </a:rPr>
              <a:t>a) Trước ngôi nhà của bạn nhỏ </a:t>
            </a:r>
            <a:r>
              <a:rPr lang="vi-VN" sz="2800" dirty="0">
                <a:solidFill>
                  <a:srgbClr val="FF0000"/>
                </a:solidFill>
                <a:latin typeface="Arial Rounded"/>
                <a:ea typeface="Arial Rounded"/>
                <a:cs typeface="Arial Rounded"/>
                <a:sym typeface="Arial Rounded"/>
              </a:rPr>
              <a:t>có </a:t>
            </a:r>
            <a:r>
              <a:rPr lang="en-US" sz="2800" dirty="0" err="1" smtClean="0">
                <a:solidFill>
                  <a:srgbClr val="FF0000"/>
                </a:solidFill>
                <a:latin typeface="Arial Rounded"/>
                <a:ea typeface="Arial Rounded"/>
                <a:cs typeface="Arial Rounded"/>
                <a:sym typeface="Arial Rounded"/>
              </a:rPr>
              <a:t>hàng</a:t>
            </a:r>
            <a:r>
              <a:rPr lang="en-US" sz="2800" dirty="0" smtClean="0">
                <a:solidFill>
                  <a:srgbClr val="FF0000"/>
                </a:solidFill>
                <a:latin typeface="Arial Rounded"/>
                <a:ea typeface="Arial Rounded"/>
                <a:cs typeface="Arial Rounded"/>
                <a:sym typeface="Arial Rounded"/>
              </a:rPr>
              <a:t> </a:t>
            </a:r>
            <a:r>
              <a:rPr lang="en-US" sz="2800" dirty="0" err="1" smtClean="0">
                <a:solidFill>
                  <a:srgbClr val="FF0000"/>
                </a:solidFill>
                <a:latin typeface="Arial Rounded"/>
                <a:ea typeface="Arial Rounded"/>
                <a:cs typeface="Arial Rounded"/>
                <a:sym typeface="Arial Rounded"/>
              </a:rPr>
              <a:t>xoan</a:t>
            </a:r>
            <a:r>
              <a:rPr lang="en-US" sz="2800" dirty="0" smtClean="0">
                <a:solidFill>
                  <a:srgbClr val="FF0000"/>
                </a:solidFill>
                <a:latin typeface="Arial Rounded"/>
                <a:ea typeface="Arial Rounded"/>
                <a:cs typeface="Arial Rounded"/>
                <a:sym typeface="Arial Rounded"/>
              </a:rPr>
              <a:t> </a:t>
            </a:r>
            <a:r>
              <a:rPr lang="en-US" sz="2800" dirty="0" err="1" smtClean="0">
                <a:solidFill>
                  <a:srgbClr val="FF0000"/>
                </a:solidFill>
                <a:latin typeface="Arial Rounded"/>
                <a:ea typeface="Arial Rounded"/>
                <a:cs typeface="Arial Rounded"/>
                <a:sym typeface="Arial Rounded"/>
              </a:rPr>
              <a:t>trước</a:t>
            </a:r>
            <a:r>
              <a:rPr lang="en-US" sz="2800" dirty="0" smtClean="0">
                <a:solidFill>
                  <a:srgbClr val="FF0000"/>
                </a:solidFill>
                <a:latin typeface="Arial Rounded"/>
                <a:ea typeface="Arial Rounded"/>
                <a:cs typeface="Arial Rounded"/>
                <a:sym typeface="Arial Rounded"/>
              </a:rPr>
              <a:t> </a:t>
            </a:r>
            <a:r>
              <a:rPr lang="en-US" sz="2800" dirty="0" err="1" smtClean="0">
                <a:solidFill>
                  <a:srgbClr val="FF0000"/>
                </a:solidFill>
                <a:latin typeface="Arial Rounded"/>
                <a:ea typeface="Arial Rounded"/>
                <a:cs typeface="Arial Rounded"/>
                <a:sym typeface="Arial Rounded"/>
              </a:rPr>
              <a:t>ngõ</a:t>
            </a:r>
            <a:r>
              <a:rPr lang="en-US" sz="2800" dirty="0" smtClean="0">
                <a:solidFill>
                  <a:srgbClr val="FF0000"/>
                </a:solidFill>
                <a:latin typeface="Arial Rounded"/>
                <a:ea typeface="Arial Rounded"/>
                <a:cs typeface="Arial Rounded"/>
                <a:sym typeface="Arial Rounded"/>
              </a:rPr>
              <a:t>, </a:t>
            </a:r>
            <a:r>
              <a:rPr lang="en-US" sz="2800" dirty="0" err="1" smtClean="0">
                <a:solidFill>
                  <a:srgbClr val="FF0000"/>
                </a:solidFill>
                <a:latin typeface="Arial Rounded"/>
                <a:ea typeface="Arial Rounded"/>
                <a:cs typeface="Arial Rounded"/>
                <a:sym typeface="Arial Rounded"/>
              </a:rPr>
              <a:t>hoa</a:t>
            </a:r>
            <a:r>
              <a:rPr lang="en-US" sz="2800" dirty="0" smtClean="0">
                <a:solidFill>
                  <a:srgbClr val="FF0000"/>
                </a:solidFill>
                <a:latin typeface="Arial Rounded"/>
                <a:ea typeface="Arial Rounded"/>
                <a:cs typeface="Arial Rounded"/>
                <a:sym typeface="Arial Rounded"/>
              </a:rPr>
              <a:t> </a:t>
            </a:r>
            <a:r>
              <a:rPr lang="en-US" sz="2800" dirty="0" err="1" smtClean="0">
                <a:solidFill>
                  <a:srgbClr val="FF0000"/>
                </a:solidFill>
                <a:latin typeface="Arial Rounded"/>
                <a:ea typeface="Arial Rounded"/>
                <a:cs typeface="Arial Rounded"/>
                <a:sym typeface="Arial Rounded"/>
              </a:rPr>
              <a:t>xao</a:t>
            </a:r>
            <a:r>
              <a:rPr lang="en-US" sz="2800" dirty="0" smtClean="0">
                <a:solidFill>
                  <a:srgbClr val="FF0000"/>
                </a:solidFill>
                <a:latin typeface="Arial Rounded"/>
                <a:ea typeface="Arial Rounded"/>
                <a:cs typeface="Arial Rounded"/>
                <a:sym typeface="Arial Rounded"/>
              </a:rPr>
              <a:t> </a:t>
            </a:r>
            <a:r>
              <a:rPr lang="en-US" sz="2800" dirty="0" err="1" smtClean="0">
                <a:solidFill>
                  <a:srgbClr val="FF0000"/>
                </a:solidFill>
                <a:latin typeface="Arial Rounded"/>
                <a:ea typeface="Arial Rounded"/>
                <a:cs typeface="Arial Rounded"/>
                <a:sym typeface="Arial Rounded"/>
              </a:rPr>
              <a:t>xuyến</a:t>
            </a:r>
            <a:r>
              <a:rPr lang="en-US" sz="2800" dirty="0" smtClean="0">
                <a:solidFill>
                  <a:srgbClr val="FF0000"/>
                </a:solidFill>
                <a:latin typeface="Arial Rounded"/>
                <a:ea typeface="Arial Rounded"/>
                <a:cs typeface="Arial Rounded"/>
                <a:sym typeface="Arial Rounded"/>
              </a:rPr>
              <a:t> </a:t>
            </a:r>
            <a:r>
              <a:rPr lang="en-US" sz="2800" dirty="0" err="1" smtClean="0">
                <a:solidFill>
                  <a:srgbClr val="FF0000"/>
                </a:solidFill>
                <a:latin typeface="Arial Rounded"/>
                <a:ea typeface="Arial Rounded"/>
                <a:cs typeface="Arial Rounded"/>
                <a:sym typeface="Arial Rounded"/>
              </a:rPr>
              <a:t>nở</a:t>
            </a:r>
            <a:r>
              <a:rPr lang="en-US" sz="2800" dirty="0" smtClean="0">
                <a:solidFill>
                  <a:srgbClr val="FF0000"/>
                </a:solidFill>
                <a:latin typeface="Arial Rounded"/>
                <a:ea typeface="Arial Rounded"/>
                <a:cs typeface="Arial Rounded"/>
                <a:sym typeface="Arial Rounded"/>
              </a:rPr>
              <a:t>.</a:t>
            </a:r>
            <a:endParaRPr sz="2800" dirty="0">
              <a:solidFill>
                <a:srgbClr val="FF0000"/>
              </a:solidFill>
              <a:latin typeface="Arial Rounded"/>
              <a:ea typeface="Arial Rounded"/>
              <a:cs typeface="Arial Rounded"/>
              <a:sym typeface="Arial Rounded"/>
            </a:endParaRPr>
          </a:p>
        </p:txBody>
      </p:sp>
      <p:sp>
        <p:nvSpPr>
          <p:cNvPr id="7" name="Google Shape;305;p9"/>
          <p:cNvSpPr/>
          <p:nvPr/>
        </p:nvSpPr>
        <p:spPr>
          <a:xfrm>
            <a:off x="3614656" y="1564551"/>
            <a:ext cx="5076993" cy="954067"/>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4CA420"/>
                </a:solidFill>
                <a:latin typeface="Arial Rounded"/>
                <a:ea typeface="Arial Rounded"/>
                <a:cs typeface="Arial Rounded"/>
                <a:sym typeface="Arial Rounded"/>
              </a:rPr>
              <a:t>b</a:t>
            </a:r>
            <a:r>
              <a:rPr lang="vi-VN" sz="2800" dirty="0">
                <a:solidFill>
                  <a:srgbClr val="4CA420"/>
                </a:solidFill>
                <a:latin typeface="Arial Rounded"/>
                <a:ea typeface="Arial Rounded"/>
                <a:cs typeface="Arial Rounded"/>
                <a:sym typeface="Arial Rounded"/>
              </a:rPr>
              <a:t>) Tiếng chim hót </a:t>
            </a:r>
            <a:r>
              <a:rPr lang="vi-VN" sz="2800" dirty="0">
                <a:solidFill>
                  <a:schemeClr val="accent6"/>
                </a:solidFill>
                <a:latin typeface="Arial Rounded"/>
                <a:ea typeface="Arial Rounded"/>
                <a:cs typeface="Arial Rounded"/>
                <a:sym typeface="Arial Rounded"/>
              </a:rPr>
              <a:t>ở đầu hồi </a:t>
            </a:r>
            <a:r>
              <a:rPr lang="en-US" sz="2800" dirty="0" err="1" smtClean="0">
                <a:solidFill>
                  <a:srgbClr val="FF0000"/>
                </a:solidFill>
                <a:latin typeface="Arial Rounded"/>
                <a:ea typeface="Arial Rounded"/>
                <a:cs typeface="Arial Rounded"/>
                <a:sym typeface="Arial Rounded"/>
              </a:rPr>
              <a:t>lảnh</a:t>
            </a:r>
            <a:r>
              <a:rPr lang="en-US" sz="2800" dirty="0" smtClean="0">
                <a:solidFill>
                  <a:srgbClr val="FF0000"/>
                </a:solidFill>
                <a:latin typeface="Arial Rounded"/>
                <a:ea typeface="Arial Rounded"/>
                <a:cs typeface="Arial Rounded"/>
                <a:sym typeface="Arial Rounded"/>
              </a:rPr>
              <a:t> </a:t>
            </a:r>
            <a:r>
              <a:rPr lang="en-US" sz="2800" dirty="0" err="1" smtClean="0">
                <a:solidFill>
                  <a:srgbClr val="FF0000"/>
                </a:solidFill>
                <a:latin typeface="Arial Rounded"/>
                <a:ea typeface="Arial Rounded"/>
                <a:cs typeface="Arial Rounded"/>
                <a:sym typeface="Arial Rounded"/>
              </a:rPr>
              <a:t>lót</a:t>
            </a:r>
            <a:r>
              <a:rPr lang="en-US" sz="2800" dirty="0" smtClean="0">
                <a:solidFill>
                  <a:srgbClr val="FF0000"/>
                </a:solidFill>
                <a:latin typeface="Arial Rounded"/>
                <a:ea typeface="Arial Rounded"/>
                <a:cs typeface="Arial Rounded"/>
                <a:sym typeface="Arial Rounded"/>
              </a:rPr>
              <a:t>.</a:t>
            </a:r>
            <a:endParaRPr sz="2800" dirty="0">
              <a:solidFill>
                <a:srgbClr val="FF0000"/>
              </a:solidFill>
              <a:latin typeface="Arial Rounded"/>
              <a:ea typeface="Arial Rounded"/>
              <a:cs typeface="Arial Rounded"/>
              <a:sym typeface="Arial Rounded"/>
            </a:endParaRPr>
          </a:p>
        </p:txBody>
      </p:sp>
      <p:sp>
        <p:nvSpPr>
          <p:cNvPr id="8" name="Google Shape;306;p9"/>
          <p:cNvSpPr/>
          <p:nvPr/>
        </p:nvSpPr>
        <p:spPr>
          <a:xfrm>
            <a:off x="4097051" y="2880554"/>
            <a:ext cx="4663425" cy="954067"/>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4CA420"/>
                </a:solidFill>
                <a:latin typeface="Arial Rounded"/>
                <a:ea typeface="Arial Rounded"/>
                <a:cs typeface="Arial Rounded"/>
                <a:sym typeface="Arial Rounded"/>
              </a:rPr>
              <a:t>c</a:t>
            </a:r>
            <a:r>
              <a:rPr lang="vi-VN" sz="2800" dirty="0">
                <a:solidFill>
                  <a:srgbClr val="4CA420"/>
                </a:solidFill>
                <a:latin typeface="Arial Rounded"/>
                <a:ea typeface="Arial Rounded"/>
                <a:cs typeface="Arial Rounded"/>
                <a:sym typeface="Arial Rounded"/>
              </a:rPr>
              <a:t>) Câu </a:t>
            </a:r>
            <a:r>
              <a:rPr lang="vi-VN" sz="2800" dirty="0" smtClean="0">
                <a:solidFill>
                  <a:srgbClr val="4CA420"/>
                </a:solidFill>
                <a:latin typeface="Arial Rounded"/>
                <a:ea typeface="Arial Rounded"/>
                <a:cs typeface="Arial Rounded"/>
                <a:sym typeface="Arial Rounded"/>
              </a:rPr>
              <a:t>t</a:t>
            </a:r>
            <a:r>
              <a:rPr lang="en-US" sz="2800" dirty="0" err="1" smtClean="0">
                <a:solidFill>
                  <a:srgbClr val="4CA420"/>
                </a:solidFill>
                <a:latin typeface="Arial Rounded"/>
                <a:ea typeface="Arial Rounded"/>
                <a:cs typeface="Arial Rounded"/>
                <a:sym typeface="Arial Rounded"/>
              </a:rPr>
              <a:t>hơ</a:t>
            </a:r>
            <a:r>
              <a:rPr lang="en-US" sz="2800" dirty="0" smtClean="0">
                <a:solidFill>
                  <a:srgbClr val="4CA420"/>
                </a:solidFill>
                <a:latin typeface="Arial Rounded"/>
                <a:ea typeface="Arial Rounded"/>
                <a:cs typeface="Arial Rounded"/>
                <a:sym typeface="Arial Rounded"/>
              </a:rPr>
              <a:t>: </a:t>
            </a:r>
            <a:r>
              <a:rPr lang="en-US" sz="2800" dirty="0" err="1" smtClean="0">
                <a:solidFill>
                  <a:srgbClr val="FF0000"/>
                </a:solidFill>
                <a:latin typeface="Arial Rounded"/>
                <a:ea typeface="Arial Rounded"/>
                <a:cs typeface="Arial Rounded"/>
                <a:sym typeface="Arial Rounded"/>
              </a:rPr>
              <a:t>Mái</a:t>
            </a:r>
            <a:r>
              <a:rPr lang="en-US" sz="2800" dirty="0" smtClean="0">
                <a:solidFill>
                  <a:srgbClr val="FF0000"/>
                </a:solidFill>
                <a:latin typeface="Arial Rounded"/>
                <a:ea typeface="Arial Rounded"/>
                <a:cs typeface="Arial Rounded"/>
                <a:sym typeface="Arial Rounded"/>
              </a:rPr>
              <a:t> </a:t>
            </a:r>
            <a:r>
              <a:rPr lang="en-US" sz="2800" dirty="0" err="1" smtClean="0">
                <a:solidFill>
                  <a:srgbClr val="FF0000"/>
                </a:solidFill>
                <a:latin typeface="Arial Rounded"/>
                <a:ea typeface="Arial Rounded"/>
                <a:cs typeface="Arial Rounded"/>
                <a:sym typeface="Arial Rounded"/>
              </a:rPr>
              <a:t>vàng</a:t>
            </a:r>
            <a:r>
              <a:rPr lang="en-US" sz="2800" dirty="0" smtClean="0">
                <a:solidFill>
                  <a:srgbClr val="FF0000"/>
                </a:solidFill>
                <a:latin typeface="Arial Rounded"/>
                <a:ea typeface="Arial Rounded"/>
                <a:cs typeface="Arial Rounded"/>
                <a:sym typeface="Arial Rounded"/>
              </a:rPr>
              <a:t> </a:t>
            </a:r>
            <a:r>
              <a:rPr lang="en-US" sz="2800" dirty="0" err="1" smtClean="0">
                <a:solidFill>
                  <a:srgbClr val="FF0000"/>
                </a:solidFill>
                <a:latin typeface="Arial Rounded"/>
                <a:ea typeface="Arial Rounded"/>
                <a:cs typeface="Arial Rounded"/>
                <a:sym typeface="Arial Rounded"/>
              </a:rPr>
              <a:t>thơm</a:t>
            </a:r>
            <a:r>
              <a:rPr lang="en-US" sz="2800" dirty="0" smtClean="0">
                <a:solidFill>
                  <a:srgbClr val="FF0000"/>
                </a:solidFill>
                <a:latin typeface="Arial Rounded"/>
                <a:ea typeface="Arial Rounded"/>
                <a:cs typeface="Arial Rounded"/>
                <a:sym typeface="Arial Rounded"/>
              </a:rPr>
              <a:t> </a:t>
            </a:r>
            <a:r>
              <a:rPr lang="en-US" sz="2800" dirty="0" err="1" smtClean="0">
                <a:solidFill>
                  <a:srgbClr val="FF0000"/>
                </a:solidFill>
                <a:latin typeface="Arial Rounded"/>
                <a:ea typeface="Arial Rounded"/>
                <a:cs typeface="Arial Rounded"/>
                <a:sym typeface="Arial Rounded"/>
              </a:rPr>
              <a:t>phức</a:t>
            </a:r>
            <a:r>
              <a:rPr lang="en-US" sz="2800" dirty="0" smtClean="0">
                <a:solidFill>
                  <a:srgbClr val="FF0000"/>
                </a:solidFill>
                <a:latin typeface="Arial Rounded"/>
                <a:ea typeface="Arial Rounded"/>
                <a:cs typeface="Arial Rounded"/>
                <a:sym typeface="Arial Rounded"/>
              </a:rPr>
              <a:t>.</a:t>
            </a:r>
            <a:endParaRPr sz="2800" dirty="0">
              <a:solidFill>
                <a:srgbClr val="FF0000"/>
              </a:solidFill>
              <a:latin typeface="Arial Rounded"/>
              <a:ea typeface="Arial Rounded"/>
              <a:cs typeface="Arial Rounded"/>
              <a:sym typeface="Arial Rounded"/>
            </a:endParaRPr>
          </a:p>
        </p:txBody>
      </p:sp>
    </p:spTree>
    <p:extLst>
      <p:ext uri="{BB962C8B-B14F-4D97-AF65-F5344CB8AC3E}">
        <p14:creationId xmlns:p14="http://schemas.microsoft.com/office/powerpoint/2010/main" xmlns="" val="27482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0"/>
          <p:cNvSpPr/>
          <p:nvPr/>
        </p:nvSpPr>
        <p:spPr>
          <a:xfrm rot="-3000650" flipH="1">
            <a:off x="3622607" y="980622"/>
            <a:ext cx="4003028" cy="3488687"/>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313" name="Google Shape;313;p10"/>
          <p:cNvGrpSpPr/>
          <p:nvPr/>
        </p:nvGrpSpPr>
        <p:grpSpPr>
          <a:xfrm>
            <a:off x="2253689" y="1535048"/>
            <a:ext cx="1955429" cy="1333408"/>
            <a:chOff x="2253689" y="1535048"/>
            <a:chExt cx="1955429" cy="1333408"/>
          </a:xfrm>
        </p:grpSpPr>
        <p:sp>
          <p:nvSpPr>
            <p:cNvPr id="314" name="Google Shape;314;p10"/>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15" name="Google Shape;315;p10"/>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16" name="Google Shape;316;p10"/>
          <p:cNvGrpSpPr/>
          <p:nvPr/>
        </p:nvGrpSpPr>
        <p:grpSpPr>
          <a:xfrm>
            <a:off x="3760322" y="3582254"/>
            <a:ext cx="1465034" cy="1349862"/>
            <a:chOff x="3760322" y="3582254"/>
            <a:chExt cx="1465034" cy="1349862"/>
          </a:xfrm>
        </p:grpSpPr>
        <p:sp>
          <p:nvSpPr>
            <p:cNvPr id="317" name="Google Shape;317;p10"/>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18" name="Google Shape;318;p10"/>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19" name="Google Shape;319;p10"/>
          <p:cNvGrpSpPr/>
          <p:nvPr/>
        </p:nvGrpSpPr>
        <p:grpSpPr>
          <a:xfrm>
            <a:off x="6089897" y="3405944"/>
            <a:ext cx="741464" cy="878352"/>
            <a:chOff x="6119714" y="3405944"/>
            <a:chExt cx="741464" cy="878352"/>
          </a:xfrm>
        </p:grpSpPr>
        <p:sp>
          <p:nvSpPr>
            <p:cNvPr id="320" name="Google Shape;320;p10"/>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21" name="Google Shape;321;p10"/>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22" name="Google Shape;322;p10"/>
          <p:cNvGrpSpPr/>
          <p:nvPr/>
        </p:nvGrpSpPr>
        <p:grpSpPr>
          <a:xfrm>
            <a:off x="6378045" y="3998247"/>
            <a:ext cx="767568" cy="484084"/>
            <a:chOff x="6378045" y="3998247"/>
            <a:chExt cx="767568" cy="484084"/>
          </a:xfrm>
        </p:grpSpPr>
        <p:sp>
          <p:nvSpPr>
            <p:cNvPr id="323" name="Google Shape;323;p10"/>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24" name="Google Shape;324;p10"/>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25" name="Google Shape;325;p10"/>
          <p:cNvGrpSpPr/>
          <p:nvPr/>
        </p:nvGrpSpPr>
        <p:grpSpPr>
          <a:xfrm>
            <a:off x="5029754" y="2073115"/>
            <a:ext cx="598228" cy="850125"/>
            <a:chOff x="5077882" y="2061083"/>
            <a:chExt cx="598228" cy="850125"/>
          </a:xfrm>
        </p:grpSpPr>
        <p:sp>
          <p:nvSpPr>
            <p:cNvPr id="326" name="Google Shape;326;p10"/>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27" name="Google Shape;327;p10"/>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28" name="Google Shape;328;p10"/>
          <p:cNvGrpSpPr/>
          <p:nvPr/>
        </p:nvGrpSpPr>
        <p:grpSpPr>
          <a:xfrm>
            <a:off x="5299207" y="2516037"/>
            <a:ext cx="806538" cy="633648"/>
            <a:chOff x="5299207" y="2540101"/>
            <a:chExt cx="806538" cy="633648"/>
          </a:xfrm>
        </p:grpSpPr>
        <p:sp>
          <p:nvSpPr>
            <p:cNvPr id="329" name="Google Shape;329;p10"/>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30" name="Google Shape;330;p10"/>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31" name="Google Shape;331;p10"/>
          <p:cNvGrpSpPr/>
          <p:nvPr/>
        </p:nvGrpSpPr>
        <p:grpSpPr>
          <a:xfrm>
            <a:off x="7410774" y="1197999"/>
            <a:ext cx="778581" cy="875100"/>
            <a:chOff x="7374678" y="1161903"/>
            <a:chExt cx="778581" cy="875100"/>
          </a:xfrm>
        </p:grpSpPr>
        <p:sp>
          <p:nvSpPr>
            <p:cNvPr id="332" name="Google Shape;332;p10"/>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33" name="Google Shape;333;p10"/>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34" name="Google Shape;334;p10"/>
          <p:cNvGrpSpPr/>
          <p:nvPr/>
        </p:nvGrpSpPr>
        <p:grpSpPr>
          <a:xfrm>
            <a:off x="7025358" y="1209298"/>
            <a:ext cx="538720" cy="795156"/>
            <a:chOff x="7001294" y="1209298"/>
            <a:chExt cx="538720" cy="795156"/>
          </a:xfrm>
        </p:grpSpPr>
        <p:sp>
          <p:nvSpPr>
            <p:cNvPr id="335" name="Google Shape;335;p10"/>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36" name="Google Shape;336;p10"/>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37" name="Google Shape;337;p10"/>
          <p:cNvGrpSpPr/>
          <p:nvPr/>
        </p:nvGrpSpPr>
        <p:grpSpPr>
          <a:xfrm>
            <a:off x="7507360" y="1418371"/>
            <a:ext cx="2289464" cy="1795572"/>
            <a:chOff x="7507360" y="1418371"/>
            <a:chExt cx="2289464" cy="1795572"/>
          </a:xfrm>
        </p:grpSpPr>
        <p:sp>
          <p:nvSpPr>
            <p:cNvPr id="338" name="Google Shape;338;p10"/>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39" name="Google Shape;339;p10"/>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40" name="Google Shape;340;p10"/>
          <p:cNvGrpSpPr/>
          <p:nvPr/>
        </p:nvGrpSpPr>
        <p:grpSpPr>
          <a:xfrm rot="2799594" flipH="1">
            <a:off x="5077585" y="-4173"/>
            <a:ext cx="1296742" cy="2117363"/>
            <a:chOff x="1279516" y="-3525500"/>
            <a:chExt cx="1296742" cy="2550422"/>
          </a:xfrm>
        </p:grpSpPr>
        <p:sp>
          <p:nvSpPr>
            <p:cNvPr id="341" name="Google Shape;341;p10"/>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42" name="Google Shape;342;p10"/>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43" name="Google Shape;343;p10"/>
          <p:cNvGrpSpPr/>
          <p:nvPr/>
        </p:nvGrpSpPr>
        <p:grpSpPr>
          <a:xfrm>
            <a:off x="-599090" y="-78586"/>
            <a:ext cx="5213131" cy="4808241"/>
            <a:chOff x="1001374" y="-370703"/>
            <a:chExt cx="6695744" cy="6175701"/>
          </a:xfrm>
        </p:grpSpPr>
        <p:pic>
          <p:nvPicPr>
            <p:cNvPr id="344" name="Google Shape;344;p10"/>
            <p:cNvPicPr preferRelativeResize="0"/>
            <p:nvPr/>
          </p:nvPicPr>
          <p:blipFill rotWithShape="1">
            <a:blip r:embed="rId3">
              <a:alphaModFix/>
            </a:blip>
            <a:srcRect l="2993" r="4332" b="1428"/>
            <a:stretch/>
          </p:blipFill>
          <p:spPr>
            <a:xfrm>
              <a:off x="1001374" y="-370703"/>
              <a:ext cx="6695744" cy="6175701"/>
            </a:xfrm>
            <a:prstGeom prst="rect">
              <a:avLst/>
            </a:prstGeom>
            <a:noFill/>
            <a:ln>
              <a:noFill/>
            </a:ln>
          </p:spPr>
        </p:pic>
        <p:sp>
          <p:nvSpPr>
            <p:cNvPr id="345" name="Google Shape;345;p10"/>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347" name="Google Shape;347;p10"/>
          <p:cNvSpPr txBox="1"/>
          <p:nvPr/>
        </p:nvSpPr>
        <p:spPr>
          <a:xfrm>
            <a:off x="1523301" y="1166955"/>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5400" b="1" dirty="0">
                <a:solidFill>
                  <a:srgbClr val="0070C0"/>
                </a:solidFill>
                <a:latin typeface="Arial Rounded"/>
                <a:ea typeface="Arial Rounded"/>
                <a:cs typeface="Arial Rounded"/>
                <a:sym typeface="Arial Rounded"/>
              </a:rPr>
              <a:t>5</a:t>
            </a:r>
            <a:endParaRPr sz="5400" b="1" dirty="0">
              <a:solidFill>
                <a:srgbClr val="0070C0"/>
              </a:solidFill>
              <a:latin typeface="Arial Rounded"/>
              <a:ea typeface="Arial Rounded"/>
              <a:cs typeface="Arial Rounded"/>
              <a:sym typeface="Arial Rounded"/>
            </a:endParaRPr>
          </a:p>
        </p:txBody>
      </p:sp>
      <p:pic>
        <p:nvPicPr>
          <p:cNvPr id="348" name="Google Shape;348;p10"/>
          <p:cNvPicPr preferRelativeResize="0"/>
          <p:nvPr/>
        </p:nvPicPr>
        <p:blipFill rotWithShape="1">
          <a:blip r:embed="rId4">
            <a:alphaModFix/>
          </a:blip>
          <a:srcRect/>
          <a:stretch/>
        </p:blipFill>
        <p:spPr>
          <a:xfrm>
            <a:off x="6554891" y="454275"/>
            <a:ext cx="2248544" cy="753135"/>
          </a:xfrm>
          <a:prstGeom prst="rect">
            <a:avLst/>
          </a:prstGeom>
          <a:noFill/>
          <a:ln>
            <a:noFill/>
          </a:ln>
        </p:spPr>
      </p:pic>
      <p:pic>
        <p:nvPicPr>
          <p:cNvPr id="349" name="Google Shape;349;p10"/>
          <p:cNvPicPr preferRelativeResize="0"/>
          <p:nvPr/>
        </p:nvPicPr>
        <p:blipFill rotWithShape="1">
          <a:blip r:embed="rId5">
            <a:alphaModFix/>
          </a:blip>
          <a:srcRect/>
          <a:stretch/>
        </p:blipFill>
        <p:spPr>
          <a:xfrm>
            <a:off x="7214976" y="2452092"/>
            <a:ext cx="1125835" cy="26077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750"/>
                                        <p:tgtEl>
                                          <p:spTgt spid="312"/>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750"/>
                                        <p:tgtEl>
                                          <p:spTgt spid="340"/>
                                        </p:tgtEl>
                                        <p:attrNameLst>
                                          <p:attrName>ppt_w</p:attrName>
                                        </p:attrNameLst>
                                      </p:cBhvr>
                                      <p:tavLst>
                                        <p:tav tm="0">
                                          <p:val>
                                            <p:strVal val="0"/>
                                          </p:val>
                                        </p:tav>
                                        <p:tav tm="100000">
                                          <p:val>
                                            <p:strVal val="#ppt_w"/>
                                          </p:val>
                                        </p:tav>
                                      </p:tavLst>
                                    </p:anim>
                                    <p:anim calcmode="lin" valueType="num">
                                      <p:cBhvr additive="base">
                                        <p:cTn id="12" dur="750"/>
                                        <p:tgtEl>
                                          <p:spTgt spid="34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37"/>
                                        </p:tgtEl>
                                        <p:attrNameLst>
                                          <p:attrName>style.visibility</p:attrName>
                                        </p:attrNameLst>
                                      </p:cBhvr>
                                      <p:to>
                                        <p:strVal val="visible"/>
                                      </p:to>
                                    </p:set>
                                    <p:anim calcmode="lin" valueType="num">
                                      <p:cBhvr additive="base">
                                        <p:cTn id="15" dur="750"/>
                                        <p:tgtEl>
                                          <p:spTgt spid="337"/>
                                        </p:tgtEl>
                                        <p:attrNameLst>
                                          <p:attrName>ppt_w</p:attrName>
                                        </p:attrNameLst>
                                      </p:cBhvr>
                                      <p:tavLst>
                                        <p:tav tm="0">
                                          <p:val>
                                            <p:strVal val="0"/>
                                          </p:val>
                                        </p:tav>
                                        <p:tav tm="100000">
                                          <p:val>
                                            <p:strVal val="#ppt_w"/>
                                          </p:val>
                                        </p:tav>
                                      </p:tavLst>
                                    </p:anim>
                                    <p:anim calcmode="lin" valueType="num">
                                      <p:cBhvr additive="base">
                                        <p:cTn id="16" dur="750"/>
                                        <p:tgtEl>
                                          <p:spTgt spid="337"/>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31"/>
                                        </p:tgtEl>
                                        <p:attrNameLst>
                                          <p:attrName>style.visibility</p:attrName>
                                        </p:attrNameLst>
                                      </p:cBhvr>
                                      <p:to>
                                        <p:strVal val="visible"/>
                                      </p:to>
                                    </p:set>
                                    <p:anim calcmode="lin" valueType="num">
                                      <p:cBhvr additive="base">
                                        <p:cTn id="19" dur="750"/>
                                        <p:tgtEl>
                                          <p:spTgt spid="331"/>
                                        </p:tgtEl>
                                        <p:attrNameLst>
                                          <p:attrName>ppt_w</p:attrName>
                                        </p:attrNameLst>
                                      </p:cBhvr>
                                      <p:tavLst>
                                        <p:tav tm="0">
                                          <p:val>
                                            <p:strVal val="0"/>
                                          </p:val>
                                        </p:tav>
                                        <p:tav tm="100000">
                                          <p:val>
                                            <p:strVal val="#ppt_w"/>
                                          </p:val>
                                        </p:tav>
                                      </p:tavLst>
                                    </p:anim>
                                    <p:anim calcmode="lin" valueType="num">
                                      <p:cBhvr additive="base">
                                        <p:cTn id="20" dur="750"/>
                                        <p:tgtEl>
                                          <p:spTgt spid="331"/>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34"/>
                                        </p:tgtEl>
                                        <p:attrNameLst>
                                          <p:attrName>style.visibility</p:attrName>
                                        </p:attrNameLst>
                                      </p:cBhvr>
                                      <p:to>
                                        <p:strVal val="visible"/>
                                      </p:to>
                                    </p:set>
                                    <p:anim calcmode="lin" valueType="num">
                                      <p:cBhvr additive="base">
                                        <p:cTn id="23" dur="750"/>
                                        <p:tgtEl>
                                          <p:spTgt spid="334"/>
                                        </p:tgtEl>
                                        <p:attrNameLst>
                                          <p:attrName>ppt_w</p:attrName>
                                        </p:attrNameLst>
                                      </p:cBhvr>
                                      <p:tavLst>
                                        <p:tav tm="0">
                                          <p:val>
                                            <p:strVal val="0"/>
                                          </p:val>
                                        </p:tav>
                                        <p:tav tm="100000">
                                          <p:val>
                                            <p:strVal val="#ppt_w"/>
                                          </p:val>
                                        </p:tav>
                                      </p:tavLst>
                                    </p:anim>
                                    <p:anim calcmode="lin" valueType="num">
                                      <p:cBhvr additive="base">
                                        <p:cTn id="24" dur="750"/>
                                        <p:tgtEl>
                                          <p:spTgt spid="334"/>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28"/>
                                        </p:tgtEl>
                                        <p:attrNameLst>
                                          <p:attrName>style.visibility</p:attrName>
                                        </p:attrNameLst>
                                      </p:cBhvr>
                                      <p:to>
                                        <p:strVal val="visible"/>
                                      </p:to>
                                    </p:set>
                                    <p:anim calcmode="lin" valueType="num">
                                      <p:cBhvr additive="base">
                                        <p:cTn id="27" dur="750"/>
                                        <p:tgtEl>
                                          <p:spTgt spid="328"/>
                                        </p:tgtEl>
                                        <p:attrNameLst>
                                          <p:attrName>ppt_w</p:attrName>
                                        </p:attrNameLst>
                                      </p:cBhvr>
                                      <p:tavLst>
                                        <p:tav tm="0">
                                          <p:val>
                                            <p:strVal val="0"/>
                                          </p:val>
                                        </p:tav>
                                        <p:tav tm="100000">
                                          <p:val>
                                            <p:strVal val="#ppt_w"/>
                                          </p:val>
                                        </p:tav>
                                      </p:tavLst>
                                    </p:anim>
                                    <p:anim calcmode="lin" valueType="num">
                                      <p:cBhvr additive="base">
                                        <p:cTn id="28" dur="750"/>
                                        <p:tgtEl>
                                          <p:spTgt spid="328"/>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25"/>
                                        </p:tgtEl>
                                        <p:attrNameLst>
                                          <p:attrName>style.visibility</p:attrName>
                                        </p:attrNameLst>
                                      </p:cBhvr>
                                      <p:to>
                                        <p:strVal val="visible"/>
                                      </p:to>
                                    </p:set>
                                    <p:anim calcmode="lin" valueType="num">
                                      <p:cBhvr additive="base">
                                        <p:cTn id="31" dur="750"/>
                                        <p:tgtEl>
                                          <p:spTgt spid="325"/>
                                        </p:tgtEl>
                                        <p:attrNameLst>
                                          <p:attrName>ppt_w</p:attrName>
                                        </p:attrNameLst>
                                      </p:cBhvr>
                                      <p:tavLst>
                                        <p:tav tm="0">
                                          <p:val>
                                            <p:strVal val="0"/>
                                          </p:val>
                                        </p:tav>
                                        <p:tav tm="100000">
                                          <p:val>
                                            <p:strVal val="#ppt_w"/>
                                          </p:val>
                                        </p:tav>
                                      </p:tavLst>
                                    </p:anim>
                                    <p:anim calcmode="lin" valueType="num">
                                      <p:cBhvr additive="base">
                                        <p:cTn id="32" dur="750"/>
                                        <p:tgtEl>
                                          <p:spTgt spid="325"/>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19"/>
                                        </p:tgtEl>
                                        <p:attrNameLst>
                                          <p:attrName>style.visibility</p:attrName>
                                        </p:attrNameLst>
                                      </p:cBhvr>
                                      <p:to>
                                        <p:strVal val="visible"/>
                                      </p:to>
                                    </p:set>
                                    <p:anim calcmode="lin" valueType="num">
                                      <p:cBhvr additive="base">
                                        <p:cTn id="35" dur="750"/>
                                        <p:tgtEl>
                                          <p:spTgt spid="319"/>
                                        </p:tgtEl>
                                        <p:attrNameLst>
                                          <p:attrName>ppt_w</p:attrName>
                                        </p:attrNameLst>
                                      </p:cBhvr>
                                      <p:tavLst>
                                        <p:tav tm="0">
                                          <p:val>
                                            <p:strVal val="0"/>
                                          </p:val>
                                        </p:tav>
                                        <p:tav tm="100000">
                                          <p:val>
                                            <p:strVal val="#ppt_w"/>
                                          </p:val>
                                        </p:tav>
                                      </p:tavLst>
                                    </p:anim>
                                    <p:anim calcmode="lin" valueType="num">
                                      <p:cBhvr additive="base">
                                        <p:cTn id="36" dur="750"/>
                                        <p:tgtEl>
                                          <p:spTgt spid="319"/>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322"/>
                                        </p:tgtEl>
                                        <p:attrNameLst>
                                          <p:attrName>style.visibility</p:attrName>
                                        </p:attrNameLst>
                                      </p:cBhvr>
                                      <p:to>
                                        <p:strVal val="visible"/>
                                      </p:to>
                                    </p:set>
                                    <p:anim calcmode="lin" valueType="num">
                                      <p:cBhvr additive="base">
                                        <p:cTn id="39" dur="750"/>
                                        <p:tgtEl>
                                          <p:spTgt spid="322"/>
                                        </p:tgtEl>
                                        <p:attrNameLst>
                                          <p:attrName>ppt_w</p:attrName>
                                        </p:attrNameLst>
                                      </p:cBhvr>
                                      <p:tavLst>
                                        <p:tav tm="0">
                                          <p:val>
                                            <p:strVal val="0"/>
                                          </p:val>
                                        </p:tav>
                                        <p:tav tm="100000">
                                          <p:val>
                                            <p:strVal val="#ppt_w"/>
                                          </p:val>
                                        </p:tav>
                                      </p:tavLst>
                                    </p:anim>
                                    <p:anim calcmode="lin" valueType="num">
                                      <p:cBhvr additive="base">
                                        <p:cTn id="40" dur="750"/>
                                        <p:tgtEl>
                                          <p:spTgt spid="322"/>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316"/>
                                        </p:tgtEl>
                                        <p:attrNameLst>
                                          <p:attrName>style.visibility</p:attrName>
                                        </p:attrNameLst>
                                      </p:cBhvr>
                                      <p:to>
                                        <p:strVal val="visible"/>
                                      </p:to>
                                    </p:set>
                                    <p:anim calcmode="lin" valueType="num">
                                      <p:cBhvr additive="base">
                                        <p:cTn id="43" dur="750"/>
                                        <p:tgtEl>
                                          <p:spTgt spid="316"/>
                                        </p:tgtEl>
                                        <p:attrNameLst>
                                          <p:attrName>ppt_w</p:attrName>
                                        </p:attrNameLst>
                                      </p:cBhvr>
                                      <p:tavLst>
                                        <p:tav tm="0">
                                          <p:val>
                                            <p:strVal val="0"/>
                                          </p:val>
                                        </p:tav>
                                        <p:tav tm="100000">
                                          <p:val>
                                            <p:strVal val="#ppt_w"/>
                                          </p:val>
                                        </p:tav>
                                      </p:tavLst>
                                    </p:anim>
                                    <p:anim calcmode="lin" valueType="num">
                                      <p:cBhvr additive="base">
                                        <p:cTn id="44" dur="750"/>
                                        <p:tgtEl>
                                          <p:spTgt spid="316"/>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313"/>
                                        </p:tgtEl>
                                        <p:attrNameLst>
                                          <p:attrName>style.visibility</p:attrName>
                                        </p:attrNameLst>
                                      </p:cBhvr>
                                      <p:to>
                                        <p:strVal val="visible"/>
                                      </p:to>
                                    </p:set>
                                    <p:anim calcmode="lin" valueType="num">
                                      <p:cBhvr additive="base">
                                        <p:cTn id="47" dur="750"/>
                                        <p:tgtEl>
                                          <p:spTgt spid="313"/>
                                        </p:tgtEl>
                                        <p:attrNameLst>
                                          <p:attrName>ppt_w</p:attrName>
                                        </p:attrNameLst>
                                      </p:cBhvr>
                                      <p:tavLst>
                                        <p:tav tm="0">
                                          <p:val>
                                            <p:strVal val="0"/>
                                          </p:val>
                                        </p:tav>
                                        <p:tav tm="100000">
                                          <p:val>
                                            <p:strVal val="#ppt_w"/>
                                          </p:val>
                                        </p:tav>
                                      </p:tavLst>
                                    </p:anim>
                                    <p:anim calcmode="lin" valueType="num">
                                      <p:cBhvr additive="base">
                                        <p:cTn id="48" dur="750"/>
                                        <p:tgtEl>
                                          <p:spTgt spid="313"/>
                                        </p:tgtEl>
                                        <p:attrNameLst>
                                          <p:attrName>ppt_h</p:attrName>
                                        </p:attrNameLst>
                                      </p:cBhvr>
                                      <p:tavLst>
                                        <p:tav tm="0">
                                          <p:val>
                                            <p:strVal val="0"/>
                                          </p:val>
                                        </p:tav>
                                        <p:tav tm="100000">
                                          <p:val>
                                            <p:strVal val="#ppt_h"/>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349"/>
                                        </p:tgtEl>
                                        <p:attrNameLst>
                                          <p:attrName>style.visibility</p:attrName>
                                        </p:attrNameLst>
                                      </p:cBhvr>
                                      <p:to>
                                        <p:strVal val="visible"/>
                                      </p:to>
                                    </p:set>
                                    <p:animEffect transition="in" filter="fade">
                                      <p:cBhvr>
                                        <p:cTn id="52" dur="1000"/>
                                        <p:tgtEl>
                                          <p:spTgt spid="349"/>
                                        </p:tgtEl>
                                      </p:cBhvr>
                                    </p:animEffect>
                                  </p:childTnLst>
                                </p:cTn>
                              </p:par>
                            </p:childTnLst>
                          </p:cTn>
                        </p:par>
                        <p:par>
                          <p:cTn id="53" fill="hold">
                            <p:stCondLst>
                              <p:cond delay="2500"/>
                            </p:stCondLst>
                            <p:childTnLst>
                              <p:par>
                                <p:cTn id="54" presetID="23" presetClass="entr" presetSubtype="16" fill="hold" nodeType="afterEffect">
                                  <p:stCondLst>
                                    <p:cond delay="0"/>
                                  </p:stCondLst>
                                  <p:childTnLst>
                                    <p:set>
                                      <p:cBhvr>
                                        <p:cTn id="55" dur="1" fill="hold">
                                          <p:stCondLst>
                                            <p:cond delay="0"/>
                                          </p:stCondLst>
                                        </p:cTn>
                                        <p:tgtEl>
                                          <p:spTgt spid="343"/>
                                        </p:tgtEl>
                                        <p:attrNameLst>
                                          <p:attrName>style.visibility</p:attrName>
                                        </p:attrNameLst>
                                      </p:cBhvr>
                                      <p:to>
                                        <p:strVal val="visible"/>
                                      </p:to>
                                    </p:set>
                                    <p:anim calcmode="lin" valueType="num">
                                      <p:cBhvr additive="base">
                                        <p:cTn id="56" dur="750"/>
                                        <p:tgtEl>
                                          <p:spTgt spid="343"/>
                                        </p:tgtEl>
                                        <p:attrNameLst>
                                          <p:attrName>ppt_w</p:attrName>
                                        </p:attrNameLst>
                                      </p:cBhvr>
                                      <p:tavLst>
                                        <p:tav tm="0">
                                          <p:val>
                                            <p:strVal val="0"/>
                                          </p:val>
                                        </p:tav>
                                        <p:tav tm="100000">
                                          <p:val>
                                            <p:strVal val="#ppt_w"/>
                                          </p:val>
                                        </p:tav>
                                      </p:tavLst>
                                    </p:anim>
                                    <p:anim calcmode="lin" valueType="num">
                                      <p:cBhvr additive="base">
                                        <p:cTn id="57" dur="750"/>
                                        <p:tgtEl>
                                          <p:spTgt spid="343"/>
                                        </p:tgtEl>
                                        <p:attrNameLst>
                                          <p:attrName>ppt_h</p:attrName>
                                        </p:attrNameLst>
                                      </p:cBhvr>
                                      <p:tavLst>
                                        <p:tav tm="0">
                                          <p:val>
                                            <p:strVal val="0"/>
                                          </p:val>
                                        </p:tav>
                                        <p:tav tm="100000">
                                          <p:val>
                                            <p:strVal val="#ppt_h"/>
                                          </p:val>
                                        </p:tav>
                                      </p:tavLst>
                                    </p:anim>
                                  </p:childTnLst>
                                </p:cTn>
                              </p:par>
                            </p:childTnLst>
                          </p:cTn>
                        </p:par>
                        <p:par>
                          <p:cTn id="58" fill="hold">
                            <p:stCondLst>
                              <p:cond delay="3250"/>
                            </p:stCondLst>
                            <p:childTnLst>
                              <p:par>
                                <p:cTn id="59" presetID="8" presetClass="emph" presetSubtype="0" fill="hold" nodeType="afterEffect">
                                  <p:stCondLst>
                                    <p:cond delay="0"/>
                                  </p:stCondLst>
                                  <p:childTnLst>
                                    <p:animRot by="-21600000">
                                      <p:cBhvr>
                                        <p:cTn id="60" dur="2750" fill="hold"/>
                                        <p:tgtEl>
                                          <p:spTgt spid="343"/>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347"/>
                                        </p:tgtEl>
                                        <p:attrNameLst>
                                          <p:attrName>style.visibility</p:attrName>
                                        </p:attrNameLst>
                                      </p:cBhvr>
                                      <p:to>
                                        <p:strVal val="visible"/>
                                      </p:to>
                                    </p:set>
                                    <p:animEffect transition="in" filter="fade">
                                      <p:cBhvr>
                                        <p:cTn id="63" dur="500"/>
                                        <p:tgtEl>
                                          <p:spTgt spid="347"/>
                                        </p:tgtEl>
                                      </p:cBhvr>
                                    </p:animEffect>
                                  </p:childTnLst>
                                </p:cTn>
                              </p:par>
                              <p:par>
                                <p:cTn id="64" presetID="2" presetClass="entr" presetSubtype="2" fill="hold" nodeType="withEffect">
                                  <p:stCondLst>
                                    <p:cond delay="2250"/>
                                  </p:stCondLst>
                                  <p:childTnLst>
                                    <p:set>
                                      <p:cBhvr>
                                        <p:cTn id="65" dur="1" fill="hold">
                                          <p:stCondLst>
                                            <p:cond delay="0"/>
                                          </p:stCondLst>
                                        </p:cTn>
                                        <p:tgtEl>
                                          <p:spTgt spid="348"/>
                                        </p:tgtEl>
                                        <p:attrNameLst>
                                          <p:attrName>style.visibility</p:attrName>
                                        </p:attrNameLst>
                                      </p:cBhvr>
                                      <p:to>
                                        <p:strVal val="visible"/>
                                      </p:to>
                                    </p:set>
                                    <p:anim calcmode="lin" valueType="num">
                                      <p:cBhvr additive="base">
                                        <p:cTn id="66" dur="1250"/>
                                        <p:tgtEl>
                                          <p:spTgt spid="34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95689" y="0"/>
            <a:ext cx="3948311" cy="5143500"/>
          </a:xfrm>
          <a:prstGeom prst="rect">
            <a:avLst/>
          </a:prstGeom>
        </p:spPr>
      </p:pic>
      <p:sp>
        <p:nvSpPr>
          <p:cNvPr id="20" name="Rectangle 19"/>
          <p:cNvSpPr/>
          <p:nvPr/>
        </p:nvSpPr>
        <p:spPr>
          <a:xfrm>
            <a:off x="1981878" y="362609"/>
            <a:ext cx="2618024" cy="5401479"/>
          </a:xfrm>
          <a:prstGeom prst="rect">
            <a:avLst/>
          </a:prstGeom>
        </p:spPr>
        <p:txBody>
          <a:bodyPr wrap="none">
            <a:spAutoFit/>
          </a:bodyPr>
          <a:lstStyle/>
          <a:p>
            <a:pPr algn="ctr"/>
            <a:r>
              <a:rPr lang="vi-VN" sz="2400" dirty="0">
                <a:solidFill>
                  <a:schemeClr val="tx1"/>
                </a:solidFill>
                <a:latin typeface="Arial Rounded"/>
                <a:ea typeface="Arial Rounded"/>
                <a:cs typeface="Arial Rounded"/>
                <a:sym typeface="Arial Rounded"/>
              </a:rPr>
              <a:t>Ngôi nhà</a:t>
            </a:r>
          </a:p>
          <a:p>
            <a:pPr>
              <a:spcBef>
                <a:spcPts val="600"/>
              </a:spcBef>
            </a:pPr>
            <a:endParaRPr lang="vi-VN" sz="1000" dirty="0">
              <a:solidFill>
                <a:schemeClr val="tx1"/>
              </a:solidFill>
              <a:latin typeface="Arial Rounded"/>
              <a:sym typeface="Arial Rounded"/>
            </a:endParaRPr>
          </a:p>
          <a:p>
            <a:pPr>
              <a:spcBef>
                <a:spcPts val="600"/>
              </a:spcBef>
            </a:pPr>
            <a:r>
              <a:rPr lang="vi-VN" sz="2000" dirty="0">
                <a:solidFill>
                  <a:schemeClr val="tx1"/>
                </a:solidFill>
                <a:latin typeface="Arial Rounded"/>
                <a:sym typeface="Arial Rounded"/>
              </a:rPr>
              <a:t>Em yêu nhà em</a:t>
            </a:r>
          </a:p>
          <a:p>
            <a:pPr>
              <a:spcBef>
                <a:spcPts val="600"/>
              </a:spcBef>
            </a:pPr>
            <a:r>
              <a:rPr lang="vi-VN" sz="2000" dirty="0">
                <a:solidFill>
                  <a:schemeClr val="tx1"/>
                </a:solidFill>
                <a:latin typeface="Arial Rounded"/>
                <a:sym typeface="Arial Rounded"/>
              </a:rPr>
              <a:t>Hàng xoan trước ngõ</a:t>
            </a:r>
          </a:p>
          <a:p>
            <a:pPr>
              <a:spcBef>
                <a:spcPts val="600"/>
              </a:spcBef>
            </a:pPr>
            <a:r>
              <a:rPr lang="vi-VN" sz="2000" dirty="0">
                <a:solidFill>
                  <a:schemeClr val="tx1"/>
                </a:solidFill>
                <a:latin typeface="Arial Rounded"/>
                <a:sym typeface="Arial Rounded"/>
              </a:rPr>
              <a:t>Hoa xao xuyến nở</a:t>
            </a:r>
          </a:p>
          <a:p>
            <a:pPr>
              <a:spcBef>
                <a:spcPts val="600"/>
              </a:spcBef>
            </a:pPr>
            <a:r>
              <a:rPr lang="vi-VN" sz="2000" dirty="0">
                <a:solidFill>
                  <a:schemeClr val="tx1"/>
                </a:solidFill>
                <a:latin typeface="Arial Rounded"/>
                <a:sym typeface="Arial Rounded"/>
              </a:rPr>
              <a:t>Như mây từng chùm.</a:t>
            </a:r>
          </a:p>
          <a:p>
            <a:endParaRPr lang="vi-VN" sz="1000" dirty="0">
              <a:solidFill>
                <a:schemeClr val="tx1"/>
              </a:solidFill>
              <a:latin typeface="Arial Rounded"/>
              <a:sym typeface="Arial Rounded"/>
            </a:endParaRPr>
          </a:p>
          <a:p>
            <a:endParaRPr lang="vi-VN" sz="1000" dirty="0">
              <a:solidFill>
                <a:schemeClr val="tx1"/>
              </a:solidFill>
              <a:latin typeface="Arial Rounded"/>
              <a:sym typeface="Arial Rounded"/>
            </a:endParaRPr>
          </a:p>
          <a:p>
            <a:endParaRPr lang="vi-VN" sz="2000" dirty="0">
              <a:solidFill>
                <a:schemeClr val="tx1"/>
              </a:solidFill>
              <a:latin typeface="Arial Rounded"/>
              <a:sym typeface="Arial Rounded"/>
            </a:endParaRPr>
          </a:p>
          <a:p>
            <a:endParaRPr lang="vi-VN" sz="2000" dirty="0">
              <a:solidFill>
                <a:schemeClr val="tx1"/>
              </a:solidFill>
              <a:latin typeface="Arial Rounded"/>
              <a:sym typeface="Arial Rounded"/>
            </a:endParaRPr>
          </a:p>
          <a:p>
            <a:endParaRPr lang="vi-VN" sz="2000" dirty="0">
              <a:solidFill>
                <a:schemeClr val="tx1"/>
              </a:solidFill>
              <a:latin typeface="Arial Rounded"/>
              <a:sym typeface="Arial Rounded"/>
            </a:endParaRPr>
          </a:p>
          <a:p>
            <a:endParaRPr lang="vi-VN" sz="2000" dirty="0">
              <a:solidFill>
                <a:schemeClr val="tx1"/>
              </a:solidFill>
              <a:latin typeface="Arial Rounded"/>
              <a:sym typeface="Arial Rounded"/>
            </a:endParaRPr>
          </a:p>
          <a:p>
            <a:endParaRPr lang="vi-VN" sz="2000" dirty="0">
              <a:solidFill>
                <a:schemeClr val="tx1"/>
              </a:solidFill>
              <a:latin typeface="Arial Rounded"/>
              <a:sym typeface="Arial Rounded"/>
            </a:endParaRPr>
          </a:p>
          <a:p>
            <a:endParaRPr lang="vi-VN" sz="2000" dirty="0">
              <a:solidFill>
                <a:schemeClr val="tx1"/>
              </a:solidFill>
              <a:latin typeface="Arial Rounded"/>
              <a:sym typeface="Arial Rounded"/>
            </a:endParaRPr>
          </a:p>
          <a:p>
            <a:endParaRPr lang="vi-VN" sz="2000" dirty="0">
              <a:solidFill>
                <a:schemeClr val="tx1"/>
              </a:solidFill>
              <a:latin typeface="Arial Rounded"/>
              <a:sym typeface="Arial Rounded"/>
            </a:endParaRPr>
          </a:p>
          <a:p>
            <a:endParaRPr lang="vi-VN" sz="2000" dirty="0">
              <a:solidFill>
                <a:schemeClr val="tx1"/>
              </a:solidFill>
              <a:latin typeface="Arial Rounded"/>
              <a:sym typeface="Arial Rounded"/>
            </a:endParaRPr>
          </a:p>
          <a:p>
            <a:endParaRPr lang="vi-VN" sz="1000" dirty="0">
              <a:solidFill>
                <a:schemeClr val="tx1"/>
              </a:solidFill>
              <a:latin typeface="Arial Rounded"/>
              <a:sym typeface="Arial Rounded"/>
            </a:endParaRPr>
          </a:p>
          <a:p>
            <a:r>
              <a:rPr lang="vi-VN" sz="1600" i="1" dirty="0">
                <a:solidFill>
                  <a:schemeClr val="tx1"/>
                </a:solidFill>
                <a:latin typeface="Arial Rounded"/>
                <a:sym typeface="Arial Rounded"/>
              </a:rPr>
              <a:t>                            </a:t>
            </a:r>
            <a:endParaRPr lang="vi-VN" sz="1600" i="1" dirty="0">
              <a:solidFill>
                <a:schemeClr val="tx1"/>
              </a:solidFill>
            </a:endParaRPr>
          </a:p>
        </p:txBody>
      </p:sp>
      <p:sp>
        <p:nvSpPr>
          <p:cNvPr id="9" name="TextBox 8"/>
          <p:cNvSpPr txBox="1"/>
          <p:nvPr/>
        </p:nvSpPr>
        <p:spPr>
          <a:xfrm>
            <a:off x="1971121" y="2740310"/>
            <a:ext cx="2897313" cy="1554272"/>
          </a:xfrm>
          <a:prstGeom prst="rect">
            <a:avLst/>
          </a:prstGeom>
          <a:noFill/>
        </p:spPr>
        <p:txBody>
          <a:bodyPr wrap="square" rtlCol="0">
            <a:spAutoFit/>
          </a:bodyPr>
          <a:lstStyle/>
          <a:p>
            <a:pPr>
              <a:spcBef>
                <a:spcPts val="600"/>
              </a:spcBef>
            </a:pPr>
            <a:r>
              <a:rPr lang="vi-VN" sz="2000" dirty="0">
                <a:solidFill>
                  <a:schemeClr val="tx1"/>
                </a:solidFill>
                <a:latin typeface="Arial Rounded"/>
                <a:sym typeface="Arial Rounded"/>
              </a:rPr>
              <a:t>Em yêu tiếng chim</a:t>
            </a:r>
          </a:p>
          <a:p>
            <a:pPr>
              <a:spcBef>
                <a:spcPts val="600"/>
              </a:spcBef>
            </a:pPr>
            <a:r>
              <a:rPr lang="vi-VN" sz="2000" dirty="0">
                <a:solidFill>
                  <a:schemeClr val="tx1"/>
                </a:solidFill>
                <a:latin typeface="Arial Rounded"/>
                <a:sym typeface="Arial Rounded"/>
              </a:rPr>
              <a:t>Đầu hồi lảnh lót</a:t>
            </a:r>
          </a:p>
          <a:p>
            <a:pPr>
              <a:spcBef>
                <a:spcPts val="600"/>
              </a:spcBef>
            </a:pPr>
            <a:r>
              <a:rPr lang="vi-VN" sz="2000" dirty="0">
                <a:solidFill>
                  <a:schemeClr val="tx1"/>
                </a:solidFill>
                <a:latin typeface="Arial Rounded"/>
                <a:sym typeface="Arial Rounded"/>
              </a:rPr>
              <a:t>Mái vàng thơm phức</a:t>
            </a:r>
          </a:p>
          <a:p>
            <a:pPr>
              <a:spcBef>
                <a:spcPts val="600"/>
              </a:spcBef>
            </a:pPr>
            <a:r>
              <a:rPr lang="vi-VN" sz="2000" dirty="0">
                <a:solidFill>
                  <a:schemeClr val="tx1"/>
                </a:solidFill>
                <a:latin typeface="Arial Rounded"/>
                <a:sym typeface="Arial Rounded"/>
              </a:rPr>
              <a:t>Rạ đầy sân phơi.</a:t>
            </a:r>
          </a:p>
        </p:txBody>
      </p:sp>
      <p:sp>
        <p:nvSpPr>
          <p:cNvPr id="3" name="TextBox 2"/>
          <p:cNvSpPr txBox="1"/>
          <p:nvPr/>
        </p:nvSpPr>
        <p:spPr>
          <a:xfrm>
            <a:off x="498482" y="945222"/>
            <a:ext cx="1340592" cy="472612"/>
          </a:xfrm>
          <a:prstGeom prst="rect">
            <a:avLst/>
          </a:prstGeom>
          <a:noFill/>
        </p:spPr>
        <p:txBody>
          <a:bodyPr wrap="square" rtlCol="0">
            <a:spAutoFit/>
          </a:bodyPr>
          <a:lstStyle/>
          <a:p>
            <a:endParaRPr lang="en-US" dirty="0"/>
          </a:p>
        </p:txBody>
      </p:sp>
      <p:sp>
        <p:nvSpPr>
          <p:cNvPr id="4" name="TextBox 3"/>
          <p:cNvSpPr txBox="1"/>
          <p:nvPr/>
        </p:nvSpPr>
        <p:spPr>
          <a:xfrm>
            <a:off x="3307572" y="1376525"/>
            <a:ext cx="1202783" cy="400110"/>
          </a:xfrm>
          <a:prstGeom prst="rect">
            <a:avLst/>
          </a:prstGeom>
          <a:solidFill>
            <a:schemeClr val="bg1"/>
          </a:solidFill>
        </p:spPr>
        <p:txBody>
          <a:bodyPr wrap="square" rtlCol="0">
            <a:spAutoFit/>
          </a:bodyPr>
          <a:lstStyle/>
          <a:p>
            <a:r>
              <a:rPr lang="vi-VN" sz="2000" dirty="0"/>
              <a:t>......</a:t>
            </a:r>
            <a:endParaRPr lang="en-US" sz="2000" dirty="0"/>
          </a:p>
        </p:txBody>
      </p:sp>
      <p:sp>
        <p:nvSpPr>
          <p:cNvPr id="15" name="TextBox 14"/>
          <p:cNvSpPr txBox="1"/>
          <p:nvPr/>
        </p:nvSpPr>
        <p:spPr>
          <a:xfrm>
            <a:off x="2047334" y="2176745"/>
            <a:ext cx="1106832" cy="400110"/>
          </a:xfrm>
          <a:prstGeom prst="rect">
            <a:avLst/>
          </a:prstGeom>
          <a:solidFill>
            <a:schemeClr val="bg1"/>
          </a:solidFill>
        </p:spPr>
        <p:txBody>
          <a:bodyPr wrap="square" rtlCol="0">
            <a:spAutoFit/>
          </a:bodyPr>
          <a:lstStyle/>
          <a:p>
            <a:r>
              <a:rPr lang="vi-VN" sz="2000" dirty="0"/>
              <a:t>......</a:t>
            </a:r>
            <a:endParaRPr lang="en-US" sz="2000" dirty="0"/>
          </a:p>
        </p:txBody>
      </p:sp>
      <p:sp>
        <p:nvSpPr>
          <p:cNvPr id="16" name="TextBox 15"/>
          <p:cNvSpPr txBox="1"/>
          <p:nvPr/>
        </p:nvSpPr>
        <p:spPr>
          <a:xfrm>
            <a:off x="2954215" y="2745473"/>
            <a:ext cx="1231077" cy="400110"/>
          </a:xfrm>
          <a:prstGeom prst="rect">
            <a:avLst/>
          </a:prstGeom>
          <a:solidFill>
            <a:schemeClr val="bg1"/>
          </a:solidFill>
        </p:spPr>
        <p:txBody>
          <a:bodyPr wrap="square" rtlCol="0">
            <a:spAutoFit/>
          </a:bodyPr>
          <a:lstStyle/>
          <a:p>
            <a:r>
              <a:rPr lang="vi-VN" sz="2000" dirty="0"/>
              <a:t>......</a:t>
            </a:r>
            <a:endParaRPr lang="en-US" sz="2000" dirty="0"/>
          </a:p>
        </p:txBody>
      </p:sp>
      <p:sp>
        <p:nvSpPr>
          <p:cNvPr id="17" name="TextBox 16"/>
          <p:cNvSpPr txBox="1"/>
          <p:nvPr/>
        </p:nvSpPr>
        <p:spPr>
          <a:xfrm>
            <a:off x="2989965" y="3147480"/>
            <a:ext cx="1202783" cy="400110"/>
          </a:xfrm>
          <a:prstGeom prst="rect">
            <a:avLst/>
          </a:prstGeom>
          <a:solidFill>
            <a:schemeClr val="bg1"/>
          </a:solidFill>
        </p:spPr>
        <p:txBody>
          <a:bodyPr wrap="square" rtlCol="0">
            <a:spAutoFit/>
          </a:bodyPr>
          <a:lstStyle/>
          <a:p>
            <a:r>
              <a:rPr lang="vi-VN" sz="2000" dirty="0"/>
              <a:t>......</a:t>
            </a:r>
            <a:endParaRPr lang="en-US" sz="2000" dirty="0"/>
          </a:p>
        </p:txBody>
      </p:sp>
      <p:sp>
        <p:nvSpPr>
          <p:cNvPr id="18" name="TextBox 17"/>
          <p:cNvSpPr txBox="1"/>
          <p:nvPr/>
        </p:nvSpPr>
        <p:spPr>
          <a:xfrm>
            <a:off x="3154878" y="3564698"/>
            <a:ext cx="1273284" cy="400110"/>
          </a:xfrm>
          <a:prstGeom prst="rect">
            <a:avLst/>
          </a:prstGeom>
          <a:solidFill>
            <a:schemeClr val="bg1"/>
          </a:solidFill>
        </p:spPr>
        <p:txBody>
          <a:bodyPr wrap="square" rtlCol="0">
            <a:spAutoFit/>
          </a:bodyPr>
          <a:lstStyle/>
          <a:p>
            <a:r>
              <a:rPr lang="vi-VN" sz="2000" dirty="0"/>
              <a:t>......</a:t>
            </a:r>
            <a:endParaRPr lang="en-US" sz="2000" dirty="0"/>
          </a:p>
        </p:txBody>
      </p:sp>
      <p:sp>
        <p:nvSpPr>
          <p:cNvPr id="19" name="TextBox 18"/>
          <p:cNvSpPr txBox="1"/>
          <p:nvPr/>
        </p:nvSpPr>
        <p:spPr>
          <a:xfrm>
            <a:off x="1971121" y="3835089"/>
            <a:ext cx="883208" cy="400110"/>
          </a:xfrm>
          <a:prstGeom prst="rect">
            <a:avLst/>
          </a:prstGeom>
          <a:solidFill>
            <a:schemeClr val="bg1"/>
          </a:solidFill>
        </p:spPr>
        <p:txBody>
          <a:bodyPr wrap="square" rtlCol="0">
            <a:spAutoFit/>
          </a:bodyPr>
          <a:lstStyle/>
          <a:p>
            <a:r>
              <a:rPr lang="vi-VN" sz="2000" dirty="0"/>
              <a:t>......</a:t>
            </a:r>
            <a:endParaRPr lang="en-US" sz="2000" dirty="0"/>
          </a:p>
        </p:txBody>
      </p:sp>
      <p:sp>
        <p:nvSpPr>
          <p:cNvPr id="22" name="TextBox 21"/>
          <p:cNvSpPr txBox="1"/>
          <p:nvPr/>
        </p:nvSpPr>
        <p:spPr>
          <a:xfrm>
            <a:off x="2056186" y="1376525"/>
            <a:ext cx="1267925" cy="400110"/>
          </a:xfrm>
          <a:prstGeom prst="rect">
            <a:avLst/>
          </a:prstGeom>
          <a:solidFill>
            <a:schemeClr val="bg1"/>
          </a:solidFill>
        </p:spPr>
        <p:txBody>
          <a:bodyPr wrap="square" rtlCol="0">
            <a:spAutoFit/>
          </a:bodyPr>
          <a:lstStyle/>
          <a:p>
            <a:r>
              <a:rPr lang="vi-VN" sz="2000" dirty="0"/>
              <a:t>......</a:t>
            </a:r>
            <a:endParaRPr lang="en-US" sz="2000" dirty="0"/>
          </a:p>
        </p:txBody>
      </p:sp>
      <p:sp>
        <p:nvSpPr>
          <p:cNvPr id="23" name="TextBox 22"/>
          <p:cNvSpPr txBox="1"/>
          <p:nvPr/>
        </p:nvSpPr>
        <p:spPr>
          <a:xfrm>
            <a:off x="2629861" y="1776635"/>
            <a:ext cx="1979550" cy="400110"/>
          </a:xfrm>
          <a:prstGeom prst="rect">
            <a:avLst/>
          </a:prstGeom>
          <a:solidFill>
            <a:schemeClr val="bg1"/>
          </a:solidFill>
        </p:spPr>
        <p:txBody>
          <a:bodyPr wrap="square" rtlCol="0">
            <a:spAutoFit/>
          </a:bodyPr>
          <a:lstStyle/>
          <a:p>
            <a:r>
              <a:rPr lang="vi-VN" sz="2000" dirty="0"/>
              <a:t>......</a:t>
            </a:r>
            <a:endParaRPr lang="en-US" sz="2000" dirty="0"/>
          </a:p>
        </p:txBody>
      </p:sp>
      <p:sp>
        <p:nvSpPr>
          <p:cNvPr id="26" name="TextBox 25"/>
          <p:cNvSpPr txBox="1"/>
          <p:nvPr/>
        </p:nvSpPr>
        <p:spPr>
          <a:xfrm>
            <a:off x="2019820" y="3123636"/>
            <a:ext cx="883208" cy="400110"/>
          </a:xfrm>
          <a:prstGeom prst="rect">
            <a:avLst/>
          </a:prstGeom>
          <a:solidFill>
            <a:schemeClr val="bg1"/>
          </a:solidFill>
        </p:spPr>
        <p:txBody>
          <a:bodyPr wrap="square" rtlCol="0">
            <a:spAutoFit/>
          </a:bodyPr>
          <a:lstStyle/>
          <a:p>
            <a:r>
              <a:rPr lang="vi-VN" sz="2000" dirty="0" smtClean="0"/>
              <a:t>.....</a:t>
            </a:r>
            <a:r>
              <a:rPr lang="en-US" sz="2000" dirty="0" smtClean="0"/>
              <a:t>..</a:t>
            </a:r>
            <a:r>
              <a:rPr lang="vi-VN" sz="2000" dirty="0" smtClean="0"/>
              <a:t>.</a:t>
            </a:r>
            <a:endParaRPr lang="en-US" sz="2000" dirty="0"/>
          </a:p>
        </p:txBody>
      </p:sp>
      <p:sp>
        <p:nvSpPr>
          <p:cNvPr id="27" name="TextBox 26"/>
          <p:cNvSpPr txBox="1"/>
          <p:nvPr/>
        </p:nvSpPr>
        <p:spPr>
          <a:xfrm>
            <a:off x="1971122" y="3501032"/>
            <a:ext cx="1183044" cy="400110"/>
          </a:xfrm>
          <a:prstGeom prst="rect">
            <a:avLst/>
          </a:prstGeom>
          <a:solidFill>
            <a:schemeClr val="bg1"/>
          </a:solidFill>
        </p:spPr>
        <p:txBody>
          <a:bodyPr wrap="square" rtlCol="0">
            <a:spAutoFit/>
          </a:bodyPr>
          <a:lstStyle/>
          <a:p>
            <a:r>
              <a:rPr lang="vi-VN" sz="2000" dirty="0"/>
              <a:t>......</a:t>
            </a:r>
            <a:endParaRPr lang="en-US" sz="2000" dirty="0"/>
          </a:p>
        </p:txBody>
      </p:sp>
      <p:sp>
        <p:nvSpPr>
          <p:cNvPr id="28" name="TextBox 27"/>
          <p:cNvSpPr txBox="1"/>
          <p:nvPr/>
        </p:nvSpPr>
        <p:spPr>
          <a:xfrm>
            <a:off x="3004996" y="1005065"/>
            <a:ext cx="1202783" cy="400110"/>
          </a:xfrm>
          <a:prstGeom prst="rect">
            <a:avLst/>
          </a:prstGeom>
          <a:solidFill>
            <a:schemeClr val="bg1"/>
          </a:solidFill>
        </p:spPr>
        <p:txBody>
          <a:bodyPr wrap="square" rtlCol="0">
            <a:spAutoFit/>
          </a:bodyPr>
          <a:lstStyle/>
          <a:p>
            <a:r>
              <a:rPr lang="vi-VN" sz="2000" dirty="0"/>
              <a:t>......</a:t>
            </a:r>
            <a:endParaRPr lang="en-US" sz="2000" dirty="0"/>
          </a:p>
        </p:txBody>
      </p:sp>
      <p:sp>
        <p:nvSpPr>
          <p:cNvPr id="29" name="TextBox 28"/>
          <p:cNvSpPr txBox="1"/>
          <p:nvPr/>
        </p:nvSpPr>
        <p:spPr>
          <a:xfrm>
            <a:off x="1970886" y="1755923"/>
            <a:ext cx="667149" cy="400110"/>
          </a:xfrm>
          <a:prstGeom prst="rect">
            <a:avLst/>
          </a:prstGeom>
          <a:solidFill>
            <a:schemeClr val="bg1"/>
          </a:solidFill>
        </p:spPr>
        <p:txBody>
          <a:bodyPr wrap="square" rtlCol="0">
            <a:spAutoFit/>
          </a:bodyPr>
          <a:lstStyle/>
          <a:p>
            <a:r>
              <a:rPr lang="vi-VN" sz="2000" dirty="0"/>
              <a:t>......</a:t>
            </a:r>
            <a:endParaRPr lang="en-US" sz="2000" dirty="0"/>
          </a:p>
        </p:txBody>
      </p:sp>
      <p:sp>
        <p:nvSpPr>
          <p:cNvPr id="31" name="Google Shape;346;p10"/>
          <p:cNvSpPr txBox="1"/>
          <p:nvPr/>
        </p:nvSpPr>
        <p:spPr>
          <a:xfrm>
            <a:off x="-761729" y="-56687"/>
            <a:ext cx="8478896"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smtClean="0">
                <a:solidFill>
                  <a:srgbClr val="0070C0"/>
                </a:solidFill>
                <a:latin typeface="Arial Rounded"/>
                <a:ea typeface="Arial Rounded"/>
                <a:cs typeface="Arial Rounded"/>
                <a:sym typeface="Arial Rounded"/>
              </a:rPr>
              <a:t>5.</a:t>
            </a:r>
            <a:r>
              <a:rPr lang="vi-VN" sz="2400" b="1" dirty="0" smtClean="0">
                <a:solidFill>
                  <a:srgbClr val="0070C0"/>
                </a:solidFill>
                <a:latin typeface="Arial Rounded"/>
                <a:ea typeface="Arial Rounded"/>
                <a:cs typeface="Arial Rounded"/>
                <a:sym typeface="Arial Rounded"/>
              </a:rPr>
              <a:t>Học </a:t>
            </a:r>
            <a:r>
              <a:rPr lang="vi-VN" sz="2400" b="1" dirty="0">
                <a:solidFill>
                  <a:srgbClr val="0070C0"/>
                </a:solidFill>
                <a:latin typeface="Arial Rounded"/>
                <a:ea typeface="Arial Rounded"/>
                <a:cs typeface="Arial Rounded"/>
                <a:sym typeface="Arial Rounded"/>
              </a:rPr>
              <a:t>thuộc </a:t>
            </a:r>
            <a:r>
              <a:rPr lang="vi-VN" sz="2400" b="1" dirty="0" smtClean="0">
                <a:solidFill>
                  <a:srgbClr val="0070C0"/>
                </a:solidFill>
                <a:latin typeface="Arial Rounded"/>
                <a:ea typeface="Arial Rounded"/>
                <a:cs typeface="Arial Rounded"/>
                <a:sym typeface="Arial Rounded"/>
              </a:rPr>
              <a:t>lòng</a:t>
            </a:r>
            <a:r>
              <a:rPr lang="en-US" sz="2400" b="1" dirty="0" smtClean="0">
                <a:solidFill>
                  <a:srgbClr val="0070C0"/>
                </a:solidFill>
                <a:latin typeface="Arial Rounded"/>
                <a:ea typeface="Arial Rounded"/>
                <a:cs typeface="Arial Rounded"/>
                <a:sym typeface="Arial Rounded"/>
              </a:rPr>
              <a:t> </a:t>
            </a:r>
            <a:r>
              <a:rPr lang="en-US" sz="2400" b="1" dirty="0" err="1" smtClean="0">
                <a:solidFill>
                  <a:srgbClr val="0070C0"/>
                </a:solidFill>
                <a:latin typeface="Arial Rounded"/>
                <a:ea typeface="Arial Rounded"/>
                <a:cs typeface="Arial Rounded"/>
                <a:sym typeface="Arial Rounded"/>
              </a:rPr>
              <a:t>hai</a:t>
            </a:r>
            <a:r>
              <a:rPr lang="en-US" sz="2400" b="1" dirty="0" smtClean="0">
                <a:solidFill>
                  <a:srgbClr val="0070C0"/>
                </a:solidFill>
                <a:latin typeface="Arial Rounded"/>
                <a:ea typeface="Arial Rounded"/>
                <a:cs typeface="Arial Rounded"/>
                <a:sym typeface="Arial Rounded"/>
              </a:rPr>
              <a:t> </a:t>
            </a:r>
            <a:r>
              <a:rPr lang="en-US" sz="2400" b="1" dirty="0" err="1" smtClean="0">
                <a:solidFill>
                  <a:srgbClr val="0070C0"/>
                </a:solidFill>
                <a:latin typeface="Arial Rounded"/>
                <a:ea typeface="Arial Rounded"/>
                <a:cs typeface="Arial Rounded"/>
                <a:sym typeface="Arial Rounded"/>
              </a:rPr>
              <a:t>khổ</a:t>
            </a:r>
            <a:r>
              <a:rPr lang="en-US" sz="2400" b="1" dirty="0" smtClean="0">
                <a:solidFill>
                  <a:srgbClr val="0070C0"/>
                </a:solidFill>
                <a:latin typeface="Arial Rounded"/>
                <a:ea typeface="Arial Rounded"/>
                <a:cs typeface="Arial Rounded"/>
                <a:sym typeface="Arial Rounded"/>
              </a:rPr>
              <a:t> </a:t>
            </a:r>
            <a:r>
              <a:rPr lang="en-US" sz="2400" b="1" dirty="0" err="1" smtClean="0">
                <a:solidFill>
                  <a:srgbClr val="0070C0"/>
                </a:solidFill>
                <a:latin typeface="Arial Rounded"/>
                <a:ea typeface="Arial Rounded"/>
                <a:cs typeface="Arial Rounded"/>
                <a:sym typeface="Arial Rounded"/>
              </a:rPr>
              <a:t>thơ</a:t>
            </a:r>
            <a:r>
              <a:rPr lang="en-US" sz="2400" b="1" dirty="0" smtClean="0">
                <a:solidFill>
                  <a:srgbClr val="0070C0"/>
                </a:solidFill>
                <a:latin typeface="Arial Rounded"/>
                <a:ea typeface="Arial Rounded"/>
                <a:cs typeface="Arial Rounded"/>
                <a:sym typeface="Arial Rounded"/>
              </a:rPr>
              <a:t> </a:t>
            </a:r>
            <a:r>
              <a:rPr lang="en-US" sz="2400" b="1" dirty="0" err="1" smtClean="0">
                <a:solidFill>
                  <a:srgbClr val="0070C0"/>
                </a:solidFill>
                <a:latin typeface="Arial Rounded"/>
                <a:ea typeface="Arial Rounded"/>
                <a:cs typeface="Arial Rounded"/>
                <a:sym typeface="Arial Rounded"/>
              </a:rPr>
              <a:t>đầu</a:t>
            </a:r>
            <a:endParaRPr sz="2400" b="1" dirty="0">
              <a:solidFill>
                <a:srgbClr val="0070C0"/>
              </a:solidFill>
              <a:latin typeface="Arial Rounded"/>
              <a:ea typeface="Arial Rounded"/>
              <a:cs typeface="Arial Rounded"/>
              <a:sym typeface="Arial Rounded"/>
            </a:endParaRPr>
          </a:p>
        </p:txBody>
      </p:sp>
      <p:cxnSp>
        <p:nvCxnSpPr>
          <p:cNvPr id="32" name="Straight Connector 31"/>
          <p:cNvCxnSpPr/>
          <p:nvPr/>
        </p:nvCxnSpPr>
        <p:spPr>
          <a:xfrm>
            <a:off x="1045059" y="270899"/>
            <a:ext cx="48935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1583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P spid="4" grpId="0" animBg="1"/>
      <p:bldP spid="15" grpId="0" animBg="1"/>
      <p:bldP spid="16" grpId="0" animBg="1"/>
      <p:bldP spid="17" grpId="0" animBg="1"/>
      <p:bldP spid="18" grpId="0" animBg="1"/>
      <p:bldP spid="19" grpId="0" animBg="1"/>
      <p:bldP spid="22" grpId="0" animBg="1"/>
      <p:bldP spid="23" grpId="0" animBg="1"/>
      <p:bldP spid="26" grpId="0" animBg="1"/>
      <p:bldP spid="27" grpId="0" animBg="1"/>
      <p:bldP spid="28"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3"/>
          <p:cNvSpPr/>
          <p:nvPr/>
        </p:nvSpPr>
        <p:spPr>
          <a:xfrm rot="-3000650" flipH="1">
            <a:off x="3622607" y="980622"/>
            <a:ext cx="4003028" cy="3488687"/>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371" name="Google Shape;371;p13"/>
          <p:cNvGrpSpPr/>
          <p:nvPr/>
        </p:nvGrpSpPr>
        <p:grpSpPr>
          <a:xfrm>
            <a:off x="2253689" y="1535048"/>
            <a:ext cx="1955429" cy="1333408"/>
            <a:chOff x="2253689" y="1535048"/>
            <a:chExt cx="1955429" cy="1333408"/>
          </a:xfrm>
        </p:grpSpPr>
        <p:sp>
          <p:nvSpPr>
            <p:cNvPr id="372" name="Google Shape;372;p13"/>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73" name="Google Shape;373;p13"/>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74" name="Google Shape;374;p13"/>
          <p:cNvGrpSpPr/>
          <p:nvPr/>
        </p:nvGrpSpPr>
        <p:grpSpPr>
          <a:xfrm>
            <a:off x="3760322" y="3582254"/>
            <a:ext cx="1465034" cy="1349862"/>
            <a:chOff x="3760322" y="3582254"/>
            <a:chExt cx="1465034" cy="1349862"/>
          </a:xfrm>
        </p:grpSpPr>
        <p:sp>
          <p:nvSpPr>
            <p:cNvPr id="375" name="Google Shape;375;p13"/>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76" name="Google Shape;376;p13"/>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77" name="Google Shape;377;p13"/>
          <p:cNvGrpSpPr/>
          <p:nvPr/>
        </p:nvGrpSpPr>
        <p:grpSpPr>
          <a:xfrm>
            <a:off x="6089897" y="3405944"/>
            <a:ext cx="741464" cy="878352"/>
            <a:chOff x="6119714" y="3405944"/>
            <a:chExt cx="741464" cy="878352"/>
          </a:xfrm>
        </p:grpSpPr>
        <p:sp>
          <p:nvSpPr>
            <p:cNvPr id="378" name="Google Shape;378;p13"/>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79" name="Google Shape;379;p13"/>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80" name="Google Shape;380;p13"/>
          <p:cNvGrpSpPr/>
          <p:nvPr/>
        </p:nvGrpSpPr>
        <p:grpSpPr>
          <a:xfrm>
            <a:off x="6378045" y="3998247"/>
            <a:ext cx="767568" cy="484084"/>
            <a:chOff x="6378045" y="3998247"/>
            <a:chExt cx="767568" cy="484084"/>
          </a:xfrm>
        </p:grpSpPr>
        <p:sp>
          <p:nvSpPr>
            <p:cNvPr id="381" name="Google Shape;381;p13"/>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82" name="Google Shape;382;p13"/>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83" name="Google Shape;383;p13"/>
          <p:cNvGrpSpPr/>
          <p:nvPr/>
        </p:nvGrpSpPr>
        <p:grpSpPr>
          <a:xfrm>
            <a:off x="5029754" y="2073115"/>
            <a:ext cx="598228" cy="850125"/>
            <a:chOff x="5077882" y="2061083"/>
            <a:chExt cx="598228" cy="850125"/>
          </a:xfrm>
        </p:grpSpPr>
        <p:sp>
          <p:nvSpPr>
            <p:cNvPr id="384" name="Google Shape;384;p13"/>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85" name="Google Shape;385;p13"/>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86" name="Google Shape;386;p13"/>
          <p:cNvGrpSpPr/>
          <p:nvPr/>
        </p:nvGrpSpPr>
        <p:grpSpPr>
          <a:xfrm>
            <a:off x="5299207" y="2516037"/>
            <a:ext cx="806538" cy="633648"/>
            <a:chOff x="5299207" y="2540101"/>
            <a:chExt cx="806538" cy="633648"/>
          </a:xfrm>
        </p:grpSpPr>
        <p:sp>
          <p:nvSpPr>
            <p:cNvPr id="387" name="Google Shape;387;p13"/>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88" name="Google Shape;388;p13"/>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89" name="Google Shape;389;p13"/>
          <p:cNvGrpSpPr/>
          <p:nvPr/>
        </p:nvGrpSpPr>
        <p:grpSpPr>
          <a:xfrm>
            <a:off x="7410774" y="1197999"/>
            <a:ext cx="778581" cy="875100"/>
            <a:chOff x="7374678" y="1161903"/>
            <a:chExt cx="778581" cy="875100"/>
          </a:xfrm>
        </p:grpSpPr>
        <p:sp>
          <p:nvSpPr>
            <p:cNvPr id="390" name="Google Shape;390;p13"/>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91" name="Google Shape;391;p13"/>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92" name="Google Shape;392;p13"/>
          <p:cNvGrpSpPr/>
          <p:nvPr/>
        </p:nvGrpSpPr>
        <p:grpSpPr>
          <a:xfrm>
            <a:off x="7025358" y="1209298"/>
            <a:ext cx="538720" cy="795156"/>
            <a:chOff x="7001294" y="1209298"/>
            <a:chExt cx="538720" cy="795156"/>
          </a:xfrm>
        </p:grpSpPr>
        <p:sp>
          <p:nvSpPr>
            <p:cNvPr id="393" name="Google Shape;393;p13"/>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94" name="Google Shape;394;p13"/>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95" name="Google Shape;395;p13"/>
          <p:cNvGrpSpPr/>
          <p:nvPr/>
        </p:nvGrpSpPr>
        <p:grpSpPr>
          <a:xfrm>
            <a:off x="7507360" y="1418371"/>
            <a:ext cx="2289464" cy="1795572"/>
            <a:chOff x="7507360" y="1418371"/>
            <a:chExt cx="2289464" cy="1795572"/>
          </a:xfrm>
        </p:grpSpPr>
        <p:sp>
          <p:nvSpPr>
            <p:cNvPr id="396" name="Google Shape;396;p13"/>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97" name="Google Shape;397;p13"/>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98" name="Google Shape;398;p13"/>
          <p:cNvGrpSpPr/>
          <p:nvPr/>
        </p:nvGrpSpPr>
        <p:grpSpPr>
          <a:xfrm rot="2799594" flipH="1">
            <a:off x="5077585" y="-4173"/>
            <a:ext cx="1296742" cy="2117363"/>
            <a:chOff x="1279516" y="-3525500"/>
            <a:chExt cx="1296742" cy="2550422"/>
          </a:xfrm>
        </p:grpSpPr>
        <p:sp>
          <p:nvSpPr>
            <p:cNvPr id="399" name="Google Shape;399;p13"/>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00" name="Google Shape;400;p13"/>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01" name="Google Shape;401;p13"/>
          <p:cNvGrpSpPr/>
          <p:nvPr/>
        </p:nvGrpSpPr>
        <p:grpSpPr>
          <a:xfrm>
            <a:off x="-599090" y="-78586"/>
            <a:ext cx="5213131" cy="4808241"/>
            <a:chOff x="1001374" y="-370703"/>
            <a:chExt cx="6695744" cy="6175701"/>
          </a:xfrm>
        </p:grpSpPr>
        <p:pic>
          <p:nvPicPr>
            <p:cNvPr id="402" name="Google Shape;402;p13"/>
            <p:cNvPicPr preferRelativeResize="0"/>
            <p:nvPr/>
          </p:nvPicPr>
          <p:blipFill rotWithShape="1">
            <a:blip r:embed="rId3">
              <a:alphaModFix/>
            </a:blip>
            <a:srcRect l="2993" r="4332" b="1428"/>
            <a:stretch/>
          </p:blipFill>
          <p:spPr>
            <a:xfrm>
              <a:off x="1001374" y="-370703"/>
              <a:ext cx="6695744" cy="6175701"/>
            </a:xfrm>
            <a:prstGeom prst="rect">
              <a:avLst/>
            </a:prstGeom>
            <a:noFill/>
            <a:ln>
              <a:noFill/>
            </a:ln>
          </p:spPr>
        </p:pic>
        <p:sp>
          <p:nvSpPr>
            <p:cNvPr id="403" name="Google Shape;403;p13"/>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405" name="Google Shape;405;p13"/>
          <p:cNvSpPr txBox="1"/>
          <p:nvPr/>
        </p:nvSpPr>
        <p:spPr>
          <a:xfrm>
            <a:off x="1523301" y="1166955"/>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5400" b="1" dirty="0">
                <a:solidFill>
                  <a:srgbClr val="0070C0"/>
                </a:solidFill>
                <a:latin typeface="Arial Rounded"/>
                <a:ea typeface="Arial Rounded"/>
                <a:cs typeface="Arial Rounded"/>
                <a:sym typeface="Arial Rounded"/>
              </a:rPr>
              <a:t>6</a:t>
            </a:r>
            <a:endParaRPr sz="5400" b="1" dirty="0">
              <a:solidFill>
                <a:srgbClr val="0070C0"/>
              </a:solidFill>
              <a:latin typeface="Arial Rounded"/>
              <a:ea typeface="Arial Rounded"/>
              <a:cs typeface="Arial Rounded"/>
              <a:sym typeface="Arial Rounded"/>
            </a:endParaRPr>
          </a:p>
        </p:txBody>
      </p:sp>
      <p:pic>
        <p:nvPicPr>
          <p:cNvPr id="406" name="Google Shape;406;p13"/>
          <p:cNvPicPr preferRelativeResize="0"/>
          <p:nvPr/>
        </p:nvPicPr>
        <p:blipFill rotWithShape="1">
          <a:blip r:embed="rId4">
            <a:alphaModFix/>
          </a:blip>
          <a:srcRect/>
          <a:stretch/>
        </p:blipFill>
        <p:spPr>
          <a:xfrm>
            <a:off x="6554891" y="454275"/>
            <a:ext cx="2248544" cy="753135"/>
          </a:xfrm>
          <a:prstGeom prst="rect">
            <a:avLst/>
          </a:prstGeom>
          <a:noFill/>
          <a:ln>
            <a:noFill/>
          </a:ln>
        </p:spPr>
      </p:pic>
      <p:pic>
        <p:nvPicPr>
          <p:cNvPr id="407" name="Google Shape;407;p13"/>
          <p:cNvPicPr preferRelativeResize="0"/>
          <p:nvPr/>
        </p:nvPicPr>
        <p:blipFill rotWithShape="1">
          <a:blip r:embed="rId5">
            <a:alphaModFix/>
          </a:blip>
          <a:srcRect/>
          <a:stretch/>
        </p:blipFill>
        <p:spPr>
          <a:xfrm>
            <a:off x="7214976" y="2452092"/>
            <a:ext cx="1125835" cy="2607748"/>
          </a:xfrm>
          <a:prstGeom prst="rect">
            <a:avLst/>
          </a:prstGeom>
          <a:noFill/>
          <a:ln>
            <a:noFill/>
          </a:ln>
        </p:spPr>
      </p:pic>
    </p:spTree>
    <p:extLst>
      <p:ext uri="{BB962C8B-B14F-4D97-AF65-F5344CB8AC3E}">
        <p14:creationId xmlns:p14="http://schemas.microsoft.com/office/powerpoint/2010/main" xmlns="" val="383893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750"/>
                                        <p:tgtEl>
                                          <p:spTgt spid="370"/>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398"/>
                                        </p:tgtEl>
                                        <p:attrNameLst>
                                          <p:attrName>style.visibility</p:attrName>
                                        </p:attrNameLst>
                                      </p:cBhvr>
                                      <p:to>
                                        <p:strVal val="visible"/>
                                      </p:to>
                                    </p:set>
                                    <p:anim calcmode="lin" valueType="num">
                                      <p:cBhvr additive="base">
                                        <p:cTn id="11" dur="750"/>
                                        <p:tgtEl>
                                          <p:spTgt spid="398"/>
                                        </p:tgtEl>
                                        <p:attrNameLst>
                                          <p:attrName>ppt_w</p:attrName>
                                        </p:attrNameLst>
                                      </p:cBhvr>
                                      <p:tavLst>
                                        <p:tav tm="0">
                                          <p:val>
                                            <p:strVal val="0"/>
                                          </p:val>
                                        </p:tav>
                                        <p:tav tm="100000">
                                          <p:val>
                                            <p:strVal val="#ppt_w"/>
                                          </p:val>
                                        </p:tav>
                                      </p:tavLst>
                                    </p:anim>
                                    <p:anim calcmode="lin" valueType="num">
                                      <p:cBhvr additive="base">
                                        <p:cTn id="12" dur="750"/>
                                        <p:tgtEl>
                                          <p:spTgt spid="398"/>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95"/>
                                        </p:tgtEl>
                                        <p:attrNameLst>
                                          <p:attrName>style.visibility</p:attrName>
                                        </p:attrNameLst>
                                      </p:cBhvr>
                                      <p:to>
                                        <p:strVal val="visible"/>
                                      </p:to>
                                    </p:set>
                                    <p:anim calcmode="lin" valueType="num">
                                      <p:cBhvr additive="base">
                                        <p:cTn id="15" dur="750"/>
                                        <p:tgtEl>
                                          <p:spTgt spid="395"/>
                                        </p:tgtEl>
                                        <p:attrNameLst>
                                          <p:attrName>ppt_w</p:attrName>
                                        </p:attrNameLst>
                                      </p:cBhvr>
                                      <p:tavLst>
                                        <p:tav tm="0">
                                          <p:val>
                                            <p:strVal val="0"/>
                                          </p:val>
                                        </p:tav>
                                        <p:tav tm="100000">
                                          <p:val>
                                            <p:strVal val="#ppt_w"/>
                                          </p:val>
                                        </p:tav>
                                      </p:tavLst>
                                    </p:anim>
                                    <p:anim calcmode="lin" valueType="num">
                                      <p:cBhvr additive="base">
                                        <p:cTn id="16" dur="750"/>
                                        <p:tgtEl>
                                          <p:spTgt spid="395"/>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89"/>
                                        </p:tgtEl>
                                        <p:attrNameLst>
                                          <p:attrName>style.visibility</p:attrName>
                                        </p:attrNameLst>
                                      </p:cBhvr>
                                      <p:to>
                                        <p:strVal val="visible"/>
                                      </p:to>
                                    </p:set>
                                    <p:anim calcmode="lin" valueType="num">
                                      <p:cBhvr additive="base">
                                        <p:cTn id="19" dur="750"/>
                                        <p:tgtEl>
                                          <p:spTgt spid="389"/>
                                        </p:tgtEl>
                                        <p:attrNameLst>
                                          <p:attrName>ppt_w</p:attrName>
                                        </p:attrNameLst>
                                      </p:cBhvr>
                                      <p:tavLst>
                                        <p:tav tm="0">
                                          <p:val>
                                            <p:strVal val="0"/>
                                          </p:val>
                                        </p:tav>
                                        <p:tav tm="100000">
                                          <p:val>
                                            <p:strVal val="#ppt_w"/>
                                          </p:val>
                                        </p:tav>
                                      </p:tavLst>
                                    </p:anim>
                                    <p:anim calcmode="lin" valueType="num">
                                      <p:cBhvr additive="base">
                                        <p:cTn id="20" dur="750"/>
                                        <p:tgtEl>
                                          <p:spTgt spid="389"/>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92"/>
                                        </p:tgtEl>
                                        <p:attrNameLst>
                                          <p:attrName>style.visibility</p:attrName>
                                        </p:attrNameLst>
                                      </p:cBhvr>
                                      <p:to>
                                        <p:strVal val="visible"/>
                                      </p:to>
                                    </p:set>
                                    <p:anim calcmode="lin" valueType="num">
                                      <p:cBhvr additive="base">
                                        <p:cTn id="23" dur="750"/>
                                        <p:tgtEl>
                                          <p:spTgt spid="392"/>
                                        </p:tgtEl>
                                        <p:attrNameLst>
                                          <p:attrName>ppt_w</p:attrName>
                                        </p:attrNameLst>
                                      </p:cBhvr>
                                      <p:tavLst>
                                        <p:tav tm="0">
                                          <p:val>
                                            <p:strVal val="0"/>
                                          </p:val>
                                        </p:tav>
                                        <p:tav tm="100000">
                                          <p:val>
                                            <p:strVal val="#ppt_w"/>
                                          </p:val>
                                        </p:tav>
                                      </p:tavLst>
                                    </p:anim>
                                    <p:anim calcmode="lin" valueType="num">
                                      <p:cBhvr additive="base">
                                        <p:cTn id="24" dur="750"/>
                                        <p:tgtEl>
                                          <p:spTgt spid="392"/>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86"/>
                                        </p:tgtEl>
                                        <p:attrNameLst>
                                          <p:attrName>style.visibility</p:attrName>
                                        </p:attrNameLst>
                                      </p:cBhvr>
                                      <p:to>
                                        <p:strVal val="visible"/>
                                      </p:to>
                                    </p:set>
                                    <p:anim calcmode="lin" valueType="num">
                                      <p:cBhvr additive="base">
                                        <p:cTn id="27" dur="750"/>
                                        <p:tgtEl>
                                          <p:spTgt spid="386"/>
                                        </p:tgtEl>
                                        <p:attrNameLst>
                                          <p:attrName>ppt_w</p:attrName>
                                        </p:attrNameLst>
                                      </p:cBhvr>
                                      <p:tavLst>
                                        <p:tav tm="0">
                                          <p:val>
                                            <p:strVal val="0"/>
                                          </p:val>
                                        </p:tav>
                                        <p:tav tm="100000">
                                          <p:val>
                                            <p:strVal val="#ppt_w"/>
                                          </p:val>
                                        </p:tav>
                                      </p:tavLst>
                                    </p:anim>
                                    <p:anim calcmode="lin" valueType="num">
                                      <p:cBhvr additive="base">
                                        <p:cTn id="28" dur="750"/>
                                        <p:tgtEl>
                                          <p:spTgt spid="386"/>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83"/>
                                        </p:tgtEl>
                                        <p:attrNameLst>
                                          <p:attrName>style.visibility</p:attrName>
                                        </p:attrNameLst>
                                      </p:cBhvr>
                                      <p:to>
                                        <p:strVal val="visible"/>
                                      </p:to>
                                    </p:set>
                                    <p:anim calcmode="lin" valueType="num">
                                      <p:cBhvr additive="base">
                                        <p:cTn id="31" dur="750"/>
                                        <p:tgtEl>
                                          <p:spTgt spid="383"/>
                                        </p:tgtEl>
                                        <p:attrNameLst>
                                          <p:attrName>ppt_w</p:attrName>
                                        </p:attrNameLst>
                                      </p:cBhvr>
                                      <p:tavLst>
                                        <p:tav tm="0">
                                          <p:val>
                                            <p:strVal val="0"/>
                                          </p:val>
                                        </p:tav>
                                        <p:tav tm="100000">
                                          <p:val>
                                            <p:strVal val="#ppt_w"/>
                                          </p:val>
                                        </p:tav>
                                      </p:tavLst>
                                    </p:anim>
                                    <p:anim calcmode="lin" valueType="num">
                                      <p:cBhvr additive="base">
                                        <p:cTn id="32" dur="750"/>
                                        <p:tgtEl>
                                          <p:spTgt spid="383"/>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77"/>
                                        </p:tgtEl>
                                        <p:attrNameLst>
                                          <p:attrName>style.visibility</p:attrName>
                                        </p:attrNameLst>
                                      </p:cBhvr>
                                      <p:to>
                                        <p:strVal val="visible"/>
                                      </p:to>
                                    </p:set>
                                    <p:anim calcmode="lin" valueType="num">
                                      <p:cBhvr additive="base">
                                        <p:cTn id="35" dur="750"/>
                                        <p:tgtEl>
                                          <p:spTgt spid="377"/>
                                        </p:tgtEl>
                                        <p:attrNameLst>
                                          <p:attrName>ppt_w</p:attrName>
                                        </p:attrNameLst>
                                      </p:cBhvr>
                                      <p:tavLst>
                                        <p:tav tm="0">
                                          <p:val>
                                            <p:strVal val="0"/>
                                          </p:val>
                                        </p:tav>
                                        <p:tav tm="100000">
                                          <p:val>
                                            <p:strVal val="#ppt_w"/>
                                          </p:val>
                                        </p:tav>
                                      </p:tavLst>
                                    </p:anim>
                                    <p:anim calcmode="lin" valueType="num">
                                      <p:cBhvr additive="base">
                                        <p:cTn id="36" dur="750"/>
                                        <p:tgtEl>
                                          <p:spTgt spid="377"/>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380"/>
                                        </p:tgtEl>
                                        <p:attrNameLst>
                                          <p:attrName>style.visibility</p:attrName>
                                        </p:attrNameLst>
                                      </p:cBhvr>
                                      <p:to>
                                        <p:strVal val="visible"/>
                                      </p:to>
                                    </p:set>
                                    <p:anim calcmode="lin" valueType="num">
                                      <p:cBhvr additive="base">
                                        <p:cTn id="39" dur="750"/>
                                        <p:tgtEl>
                                          <p:spTgt spid="380"/>
                                        </p:tgtEl>
                                        <p:attrNameLst>
                                          <p:attrName>ppt_w</p:attrName>
                                        </p:attrNameLst>
                                      </p:cBhvr>
                                      <p:tavLst>
                                        <p:tav tm="0">
                                          <p:val>
                                            <p:strVal val="0"/>
                                          </p:val>
                                        </p:tav>
                                        <p:tav tm="100000">
                                          <p:val>
                                            <p:strVal val="#ppt_w"/>
                                          </p:val>
                                        </p:tav>
                                      </p:tavLst>
                                    </p:anim>
                                    <p:anim calcmode="lin" valueType="num">
                                      <p:cBhvr additive="base">
                                        <p:cTn id="40" dur="750"/>
                                        <p:tgtEl>
                                          <p:spTgt spid="380"/>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374"/>
                                        </p:tgtEl>
                                        <p:attrNameLst>
                                          <p:attrName>style.visibility</p:attrName>
                                        </p:attrNameLst>
                                      </p:cBhvr>
                                      <p:to>
                                        <p:strVal val="visible"/>
                                      </p:to>
                                    </p:set>
                                    <p:anim calcmode="lin" valueType="num">
                                      <p:cBhvr additive="base">
                                        <p:cTn id="43" dur="750"/>
                                        <p:tgtEl>
                                          <p:spTgt spid="374"/>
                                        </p:tgtEl>
                                        <p:attrNameLst>
                                          <p:attrName>ppt_w</p:attrName>
                                        </p:attrNameLst>
                                      </p:cBhvr>
                                      <p:tavLst>
                                        <p:tav tm="0">
                                          <p:val>
                                            <p:strVal val="0"/>
                                          </p:val>
                                        </p:tav>
                                        <p:tav tm="100000">
                                          <p:val>
                                            <p:strVal val="#ppt_w"/>
                                          </p:val>
                                        </p:tav>
                                      </p:tavLst>
                                    </p:anim>
                                    <p:anim calcmode="lin" valueType="num">
                                      <p:cBhvr additive="base">
                                        <p:cTn id="44" dur="750"/>
                                        <p:tgtEl>
                                          <p:spTgt spid="374"/>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371"/>
                                        </p:tgtEl>
                                        <p:attrNameLst>
                                          <p:attrName>style.visibility</p:attrName>
                                        </p:attrNameLst>
                                      </p:cBhvr>
                                      <p:to>
                                        <p:strVal val="visible"/>
                                      </p:to>
                                    </p:set>
                                    <p:anim calcmode="lin" valueType="num">
                                      <p:cBhvr additive="base">
                                        <p:cTn id="47" dur="750"/>
                                        <p:tgtEl>
                                          <p:spTgt spid="371"/>
                                        </p:tgtEl>
                                        <p:attrNameLst>
                                          <p:attrName>ppt_w</p:attrName>
                                        </p:attrNameLst>
                                      </p:cBhvr>
                                      <p:tavLst>
                                        <p:tav tm="0">
                                          <p:val>
                                            <p:strVal val="0"/>
                                          </p:val>
                                        </p:tav>
                                        <p:tav tm="100000">
                                          <p:val>
                                            <p:strVal val="#ppt_w"/>
                                          </p:val>
                                        </p:tav>
                                      </p:tavLst>
                                    </p:anim>
                                    <p:anim calcmode="lin" valueType="num">
                                      <p:cBhvr additive="base">
                                        <p:cTn id="48" dur="750"/>
                                        <p:tgtEl>
                                          <p:spTgt spid="371"/>
                                        </p:tgtEl>
                                        <p:attrNameLst>
                                          <p:attrName>ppt_h</p:attrName>
                                        </p:attrNameLst>
                                      </p:cBhvr>
                                      <p:tavLst>
                                        <p:tav tm="0">
                                          <p:val>
                                            <p:strVal val="0"/>
                                          </p:val>
                                        </p:tav>
                                        <p:tav tm="100000">
                                          <p:val>
                                            <p:strVal val="#ppt_h"/>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407"/>
                                        </p:tgtEl>
                                        <p:attrNameLst>
                                          <p:attrName>style.visibility</p:attrName>
                                        </p:attrNameLst>
                                      </p:cBhvr>
                                      <p:to>
                                        <p:strVal val="visible"/>
                                      </p:to>
                                    </p:set>
                                    <p:animEffect transition="in" filter="fade">
                                      <p:cBhvr>
                                        <p:cTn id="52" dur="1000"/>
                                        <p:tgtEl>
                                          <p:spTgt spid="407"/>
                                        </p:tgtEl>
                                      </p:cBhvr>
                                    </p:animEffect>
                                  </p:childTnLst>
                                </p:cTn>
                              </p:par>
                            </p:childTnLst>
                          </p:cTn>
                        </p:par>
                        <p:par>
                          <p:cTn id="53" fill="hold">
                            <p:stCondLst>
                              <p:cond delay="2500"/>
                            </p:stCondLst>
                            <p:childTnLst>
                              <p:par>
                                <p:cTn id="54" presetID="23" presetClass="entr" presetSubtype="16" fill="hold" nodeType="afterEffect">
                                  <p:stCondLst>
                                    <p:cond delay="0"/>
                                  </p:stCondLst>
                                  <p:childTnLst>
                                    <p:set>
                                      <p:cBhvr>
                                        <p:cTn id="55" dur="1" fill="hold">
                                          <p:stCondLst>
                                            <p:cond delay="0"/>
                                          </p:stCondLst>
                                        </p:cTn>
                                        <p:tgtEl>
                                          <p:spTgt spid="401"/>
                                        </p:tgtEl>
                                        <p:attrNameLst>
                                          <p:attrName>style.visibility</p:attrName>
                                        </p:attrNameLst>
                                      </p:cBhvr>
                                      <p:to>
                                        <p:strVal val="visible"/>
                                      </p:to>
                                    </p:set>
                                    <p:anim calcmode="lin" valueType="num">
                                      <p:cBhvr additive="base">
                                        <p:cTn id="56" dur="750"/>
                                        <p:tgtEl>
                                          <p:spTgt spid="401"/>
                                        </p:tgtEl>
                                        <p:attrNameLst>
                                          <p:attrName>ppt_w</p:attrName>
                                        </p:attrNameLst>
                                      </p:cBhvr>
                                      <p:tavLst>
                                        <p:tav tm="0">
                                          <p:val>
                                            <p:strVal val="0"/>
                                          </p:val>
                                        </p:tav>
                                        <p:tav tm="100000">
                                          <p:val>
                                            <p:strVal val="#ppt_w"/>
                                          </p:val>
                                        </p:tav>
                                      </p:tavLst>
                                    </p:anim>
                                    <p:anim calcmode="lin" valueType="num">
                                      <p:cBhvr additive="base">
                                        <p:cTn id="57" dur="750"/>
                                        <p:tgtEl>
                                          <p:spTgt spid="401"/>
                                        </p:tgtEl>
                                        <p:attrNameLst>
                                          <p:attrName>ppt_h</p:attrName>
                                        </p:attrNameLst>
                                      </p:cBhvr>
                                      <p:tavLst>
                                        <p:tav tm="0">
                                          <p:val>
                                            <p:strVal val="0"/>
                                          </p:val>
                                        </p:tav>
                                        <p:tav tm="100000">
                                          <p:val>
                                            <p:strVal val="#ppt_h"/>
                                          </p:val>
                                        </p:tav>
                                      </p:tavLst>
                                    </p:anim>
                                  </p:childTnLst>
                                </p:cTn>
                              </p:par>
                            </p:childTnLst>
                          </p:cTn>
                        </p:par>
                        <p:par>
                          <p:cTn id="58" fill="hold">
                            <p:stCondLst>
                              <p:cond delay="3250"/>
                            </p:stCondLst>
                            <p:childTnLst>
                              <p:par>
                                <p:cTn id="59" presetID="8" presetClass="emph" presetSubtype="0" fill="hold" nodeType="afterEffect">
                                  <p:stCondLst>
                                    <p:cond delay="0"/>
                                  </p:stCondLst>
                                  <p:childTnLst>
                                    <p:animRot by="-21600000">
                                      <p:cBhvr>
                                        <p:cTn id="60" dur="2750" fill="hold"/>
                                        <p:tgtEl>
                                          <p:spTgt spid="401"/>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405"/>
                                        </p:tgtEl>
                                        <p:attrNameLst>
                                          <p:attrName>style.visibility</p:attrName>
                                        </p:attrNameLst>
                                      </p:cBhvr>
                                      <p:to>
                                        <p:strVal val="visible"/>
                                      </p:to>
                                    </p:set>
                                    <p:animEffect transition="in" filter="fade">
                                      <p:cBhvr>
                                        <p:cTn id="63" dur="500"/>
                                        <p:tgtEl>
                                          <p:spTgt spid="405"/>
                                        </p:tgtEl>
                                      </p:cBhvr>
                                    </p:animEffect>
                                  </p:childTnLst>
                                </p:cTn>
                              </p:par>
                              <p:par>
                                <p:cTn id="64" presetID="2" presetClass="entr" presetSubtype="2" fill="hold" nodeType="withEffect">
                                  <p:stCondLst>
                                    <p:cond delay="2250"/>
                                  </p:stCondLst>
                                  <p:childTnLst>
                                    <p:set>
                                      <p:cBhvr>
                                        <p:cTn id="65" dur="1" fill="hold">
                                          <p:stCondLst>
                                            <p:cond delay="0"/>
                                          </p:stCondLst>
                                        </p:cTn>
                                        <p:tgtEl>
                                          <p:spTgt spid="406"/>
                                        </p:tgtEl>
                                        <p:attrNameLst>
                                          <p:attrName>style.visibility</p:attrName>
                                        </p:attrNameLst>
                                      </p:cBhvr>
                                      <p:to>
                                        <p:strVal val="visible"/>
                                      </p:to>
                                    </p:set>
                                    <p:anim calcmode="lin" valueType="num">
                                      <p:cBhvr additive="base">
                                        <p:cTn id="66" dur="1250"/>
                                        <p:tgtEl>
                                          <p:spTgt spid="40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7070553B-39E5-4021-B310-7C57F364B254}"/>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43141" t="77850" r="8250" b="14360"/>
          <a:stretch/>
        </p:blipFill>
        <p:spPr>
          <a:xfrm>
            <a:off x="791040" y="304800"/>
            <a:ext cx="4764148" cy="1207217"/>
          </a:xfrm>
          <a:prstGeom prst="rect">
            <a:avLst/>
          </a:prstGeom>
        </p:spPr>
      </p:pic>
      <p:pic>
        <p:nvPicPr>
          <p:cNvPr id="1026" name="Picture 2" descr="Thỏa sức sáng tạo, lan tỏa yêu thương cùng cuộc thi vẽ &quot;Đất Xanh ...">
            <a:extLst>
              <a:ext uri="{FF2B5EF4-FFF2-40B4-BE49-F238E27FC236}">
                <a16:creationId xmlns="" xmlns:a16="http://schemas.microsoft.com/office/drawing/2014/main" id="{A55C7A33-B9CC-4FD9-8801-37B7C2FCD6C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72050" y="2242478"/>
            <a:ext cx="4076700" cy="279140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ộc thi vẽ tranh NGÔI NHÀ MƠ ƯỚC">
            <a:extLst>
              <a:ext uri="{FF2B5EF4-FFF2-40B4-BE49-F238E27FC236}">
                <a16:creationId xmlns="" xmlns:a16="http://schemas.microsoft.com/office/drawing/2014/main" id="{711189C2-0C02-4444-ACA8-469C420EB59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0760" y="2197312"/>
            <a:ext cx="4076700" cy="288238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flipV="1">
            <a:off x="1374178" y="817549"/>
            <a:ext cx="3597872"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4178" y="1197008"/>
            <a:ext cx="34188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8054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24"/>
          <p:cNvSpPr/>
          <p:nvPr/>
        </p:nvSpPr>
        <p:spPr>
          <a:xfrm rot="-3000650" flipH="1">
            <a:off x="3622607" y="980622"/>
            <a:ext cx="4003028" cy="3488687"/>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636" name="Google Shape;636;p24"/>
          <p:cNvGrpSpPr/>
          <p:nvPr/>
        </p:nvGrpSpPr>
        <p:grpSpPr>
          <a:xfrm>
            <a:off x="2253689" y="1535048"/>
            <a:ext cx="1955429" cy="1333408"/>
            <a:chOff x="2253689" y="1535048"/>
            <a:chExt cx="1955429" cy="1333408"/>
          </a:xfrm>
        </p:grpSpPr>
        <p:sp>
          <p:nvSpPr>
            <p:cNvPr id="637" name="Google Shape;637;p24"/>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38" name="Google Shape;638;p24"/>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39" name="Google Shape;639;p24"/>
          <p:cNvGrpSpPr/>
          <p:nvPr/>
        </p:nvGrpSpPr>
        <p:grpSpPr>
          <a:xfrm>
            <a:off x="3760322" y="3582254"/>
            <a:ext cx="1465034" cy="1349862"/>
            <a:chOff x="3760322" y="3582254"/>
            <a:chExt cx="1465034" cy="1349862"/>
          </a:xfrm>
        </p:grpSpPr>
        <p:sp>
          <p:nvSpPr>
            <p:cNvPr id="640" name="Google Shape;640;p24"/>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41" name="Google Shape;641;p24"/>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42" name="Google Shape;642;p24"/>
          <p:cNvGrpSpPr/>
          <p:nvPr/>
        </p:nvGrpSpPr>
        <p:grpSpPr>
          <a:xfrm>
            <a:off x="6089897" y="3405944"/>
            <a:ext cx="741464" cy="878352"/>
            <a:chOff x="6119714" y="3405944"/>
            <a:chExt cx="741464" cy="878352"/>
          </a:xfrm>
        </p:grpSpPr>
        <p:sp>
          <p:nvSpPr>
            <p:cNvPr id="643" name="Google Shape;643;p24"/>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44" name="Google Shape;644;p24"/>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45" name="Google Shape;645;p24"/>
          <p:cNvGrpSpPr/>
          <p:nvPr/>
        </p:nvGrpSpPr>
        <p:grpSpPr>
          <a:xfrm>
            <a:off x="6378045" y="3998247"/>
            <a:ext cx="767568" cy="484084"/>
            <a:chOff x="6378045" y="3998247"/>
            <a:chExt cx="767568" cy="484084"/>
          </a:xfrm>
        </p:grpSpPr>
        <p:sp>
          <p:nvSpPr>
            <p:cNvPr id="646" name="Google Shape;646;p24"/>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47" name="Google Shape;647;p24"/>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48" name="Google Shape;648;p24"/>
          <p:cNvGrpSpPr/>
          <p:nvPr/>
        </p:nvGrpSpPr>
        <p:grpSpPr>
          <a:xfrm>
            <a:off x="5029754" y="2073115"/>
            <a:ext cx="598228" cy="850125"/>
            <a:chOff x="5077882" y="2061083"/>
            <a:chExt cx="598228" cy="850125"/>
          </a:xfrm>
        </p:grpSpPr>
        <p:sp>
          <p:nvSpPr>
            <p:cNvPr id="649" name="Google Shape;649;p24"/>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50" name="Google Shape;650;p24"/>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51" name="Google Shape;651;p24"/>
          <p:cNvGrpSpPr/>
          <p:nvPr/>
        </p:nvGrpSpPr>
        <p:grpSpPr>
          <a:xfrm>
            <a:off x="5299207" y="2516037"/>
            <a:ext cx="806538" cy="633648"/>
            <a:chOff x="5299207" y="2540101"/>
            <a:chExt cx="806538" cy="633648"/>
          </a:xfrm>
        </p:grpSpPr>
        <p:sp>
          <p:nvSpPr>
            <p:cNvPr id="652" name="Google Shape;652;p24"/>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53" name="Google Shape;653;p24"/>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54" name="Google Shape;654;p24"/>
          <p:cNvGrpSpPr/>
          <p:nvPr/>
        </p:nvGrpSpPr>
        <p:grpSpPr>
          <a:xfrm>
            <a:off x="7410774" y="1197999"/>
            <a:ext cx="778581" cy="875100"/>
            <a:chOff x="7374678" y="1161903"/>
            <a:chExt cx="778581" cy="875100"/>
          </a:xfrm>
        </p:grpSpPr>
        <p:sp>
          <p:nvSpPr>
            <p:cNvPr id="655" name="Google Shape;655;p24"/>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56" name="Google Shape;656;p24"/>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57" name="Google Shape;657;p24"/>
          <p:cNvGrpSpPr/>
          <p:nvPr/>
        </p:nvGrpSpPr>
        <p:grpSpPr>
          <a:xfrm>
            <a:off x="7025358" y="1209298"/>
            <a:ext cx="538720" cy="795156"/>
            <a:chOff x="7001294" y="1209298"/>
            <a:chExt cx="538720" cy="795156"/>
          </a:xfrm>
        </p:grpSpPr>
        <p:sp>
          <p:nvSpPr>
            <p:cNvPr id="658" name="Google Shape;658;p24"/>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59" name="Google Shape;659;p24"/>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60" name="Google Shape;660;p24"/>
          <p:cNvGrpSpPr/>
          <p:nvPr/>
        </p:nvGrpSpPr>
        <p:grpSpPr>
          <a:xfrm>
            <a:off x="7507360" y="1418371"/>
            <a:ext cx="2289464" cy="1795572"/>
            <a:chOff x="7507360" y="1418371"/>
            <a:chExt cx="2289464" cy="1795572"/>
          </a:xfrm>
        </p:grpSpPr>
        <p:sp>
          <p:nvSpPr>
            <p:cNvPr id="661" name="Google Shape;661;p24"/>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62" name="Google Shape;662;p24"/>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63" name="Google Shape;663;p24"/>
          <p:cNvGrpSpPr/>
          <p:nvPr/>
        </p:nvGrpSpPr>
        <p:grpSpPr>
          <a:xfrm rot="2799594" flipH="1">
            <a:off x="5077585" y="-4173"/>
            <a:ext cx="1296742" cy="2117363"/>
            <a:chOff x="1279516" y="-3525500"/>
            <a:chExt cx="1296742" cy="2550422"/>
          </a:xfrm>
        </p:grpSpPr>
        <p:sp>
          <p:nvSpPr>
            <p:cNvPr id="664" name="Google Shape;664;p24"/>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65" name="Google Shape;665;p24"/>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66" name="Google Shape;666;p24"/>
          <p:cNvGrpSpPr/>
          <p:nvPr/>
        </p:nvGrpSpPr>
        <p:grpSpPr>
          <a:xfrm>
            <a:off x="-599090" y="-78586"/>
            <a:ext cx="5213131" cy="4808241"/>
            <a:chOff x="1001374" y="-370703"/>
            <a:chExt cx="6695744" cy="6175701"/>
          </a:xfrm>
        </p:grpSpPr>
        <p:pic>
          <p:nvPicPr>
            <p:cNvPr id="667" name="Google Shape;667;p24"/>
            <p:cNvPicPr preferRelativeResize="0"/>
            <p:nvPr/>
          </p:nvPicPr>
          <p:blipFill rotWithShape="1">
            <a:blip r:embed="rId3">
              <a:alphaModFix/>
            </a:blip>
            <a:srcRect l="2993" r="4332" b="1428"/>
            <a:stretch/>
          </p:blipFill>
          <p:spPr>
            <a:xfrm>
              <a:off x="1001374" y="-370703"/>
              <a:ext cx="6695744" cy="6175701"/>
            </a:xfrm>
            <a:prstGeom prst="rect">
              <a:avLst/>
            </a:prstGeom>
            <a:noFill/>
            <a:ln>
              <a:noFill/>
            </a:ln>
          </p:spPr>
        </p:pic>
        <p:sp>
          <p:nvSpPr>
            <p:cNvPr id="668" name="Google Shape;668;p24"/>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669" name="Google Shape;669;p24"/>
          <p:cNvSpPr txBox="1"/>
          <p:nvPr/>
        </p:nvSpPr>
        <p:spPr>
          <a:xfrm>
            <a:off x="182783" y="2113681"/>
            <a:ext cx="358840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smtClean="0">
                <a:solidFill>
                  <a:srgbClr val="0070C0"/>
                </a:solidFill>
                <a:latin typeface="Arial Rounded"/>
                <a:ea typeface="Arial Rounded"/>
                <a:cs typeface="Arial Rounded"/>
                <a:sym typeface="Arial Rounded"/>
              </a:rPr>
              <a:t>Vận</a:t>
            </a:r>
            <a:r>
              <a:rPr lang="en-US" sz="4400" b="1" dirty="0" smtClean="0">
                <a:solidFill>
                  <a:srgbClr val="0070C0"/>
                </a:solidFill>
                <a:latin typeface="Arial Rounded"/>
                <a:ea typeface="Arial Rounded"/>
                <a:cs typeface="Arial Rounded"/>
                <a:sym typeface="Arial Rounded"/>
              </a:rPr>
              <a:t> </a:t>
            </a:r>
            <a:r>
              <a:rPr lang="en-US" sz="4400" b="1" dirty="0" err="1" smtClean="0">
                <a:solidFill>
                  <a:srgbClr val="0070C0"/>
                </a:solidFill>
                <a:latin typeface="Arial Rounded"/>
                <a:ea typeface="Arial Rounded"/>
                <a:cs typeface="Arial Rounded"/>
                <a:sym typeface="Arial Rounded"/>
              </a:rPr>
              <a:t>dụng</a:t>
            </a:r>
            <a:endParaRPr sz="4400" b="1" dirty="0">
              <a:solidFill>
                <a:srgbClr val="0070C0"/>
              </a:solidFill>
              <a:latin typeface="Arial Rounded"/>
              <a:ea typeface="Arial Rounded"/>
              <a:cs typeface="Arial Rounded"/>
              <a:sym typeface="Arial Rounded"/>
            </a:endParaRPr>
          </a:p>
        </p:txBody>
      </p:sp>
      <p:sp>
        <p:nvSpPr>
          <p:cNvPr id="670" name="Google Shape;670;p24"/>
          <p:cNvSpPr txBox="1"/>
          <p:nvPr/>
        </p:nvSpPr>
        <p:spPr>
          <a:xfrm>
            <a:off x="1523301" y="1166955"/>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0070C0"/>
                </a:solidFill>
                <a:latin typeface="Arial Rounded"/>
                <a:ea typeface="Arial Rounded"/>
                <a:cs typeface="Arial Rounded"/>
                <a:sym typeface="Arial Rounded"/>
              </a:rPr>
              <a:t>10</a:t>
            </a:r>
            <a:endParaRPr sz="5400" b="1">
              <a:solidFill>
                <a:srgbClr val="0070C0"/>
              </a:solidFill>
              <a:latin typeface="Arial Rounded"/>
              <a:ea typeface="Arial Rounded"/>
              <a:cs typeface="Arial Rounded"/>
              <a:sym typeface="Arial Rounded"/>
            </a:endParaRPr>
          </a:p>
        </p:txBody>
      </p:sp>
      <p:pic>
        <p:nvPicPr>
          <p:cNvPr id="671" name="Google Shape;671;p24"/>
          <p:cNvPicPr preferRelativeResize="0"/>
          <p:nvPr/>
        </p:nvPicPr>
        <p:blipFill rotWithShape="1">
          <a:blip r:embed="rId4">
            <a:alphaModFix/>
          </a:blip>
          <a:srcRect/>
          <a:stretch/>
        </p:blipFill>
        <p:spPr>
          <a:xfrm>
            <a:off x="6554891" y="454275"/>
            <a:ext cx="2248544" cy="753135"/>
          </a:xfrm>
          <a:prstGeom prst="rect">
            <a:avLst/>
          </a:prstGeom>
          <a:noFill/>
          <a:ln>
            <a:noFill/>
          </a:ln>
        </p:spPr>
      </p:pic>
      <p:pic>
        <p:nvPicPr>
          <p:cNvPr id="672" name="Google Shape;672;p24"/>
          <p:cNvPicPr preferRelativeResize="0"/>
          <p:nvPr/>
        </p:nvPicPr>
        <p:blipFill rotWithShape="1">
          <a:blip r:embed="rId5">
            <a:alphaModFix/>
          </a:blip>
          <a:srcRect/>
          <a:stretch/>
        </p:blipFill>
        <p:spPr>
          <a:xfrm>
            <a:off x="7214976" y="2452092"/>
            <a:ext cx="1125835" cy="26077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5"/>
                                        </p:tgtEl>
                                        <p:attrNameLst>
                                          <p:attrName>style.visibility</p:attrName>
                                        </p:attrNameLst>
                                      </p:cBhvr>
                                      <p:to>
                                        <p:strVal val="visible"/>
                                      </p:to>
                                    </p:set>
                                    <p:animEffect transition="in" filter="fade">
                                      <p:cBhvr>
                                        <p:cTn id="7" dur="750"/>
                                        <p:tgtEl>
                                          <p:spTgt spid="635"/>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663"/>
                                        </p:tgtEl>
                                        <p:attrNameLst>
                                          <p:attrName>style.visibility</p:attrName>
                                        </p:attrNameLst>
                                      </p:cBhvr>
                                      <p:to>
                                        <p:strVal val="visible"/>
                                      </p:to>
                                    </p:set>
                                    <p:anim calcmode="lin" valueType="num">
                                      <p:cBhvr additive="base">
                                        <p:cTn id="11" dur="750"/>
                                        <p:tgtEl>
                                          <p:spTgt spid="663"/>
                                        </p:tgtEl>
                                        <p:attrNameLst>
                                          <p:attrName>ppt_w</p:attrName>
                                        </p:attrNameLst>
                                      </p:cBhvr>
                                      <p:tavLst>
                                        <p:tav tm="0">
                                          <p:val>
                                            <p:strVal val="0"/>
                                          </p:val>
                                        </p:tav>
                                        <p:tav tm="100000">
                                          <p:val>
                                            <p:strVal val="#ppt_w"/>
                                          </p:val>
                                        </p:tav>
                                      </p:tavLst>
                                    </p:anim>
                                    <p:anim calcmode="lin" valueType="num">
                                      <p:cBhvr additive="base">
                                        <p:cTn id="12" dur="750"/>
                                        <p:tgtEl>
                                          <p:spTgt spid="663"/>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60"/>
                                        </p:tgtEl>
                                        <p:attrNameLst>
                                          <p:attrName>style.visibility</p:attrName>
                                        </p:attrNameLst>
                                      </p:cBhvr>
                                      <p:to>
                                        <p:strVal val="visible"/>
                                      </p:to>
                                    </p:set>
                                    <p:anim calcmode="lin" valueType="num">
                                      <p:cBhvr additive="base">
                                        <p:cTn id="15" dur="750"/>
                                        <p:tgtEl>
                                          <p:spTgt spid="660"/>
                                        </p:tgtEl>
                                        <p:attrNameLst>
                                          <p:attrName>ppt_w</p:attrName>
                                        </p:attrNameLst>
                                      </p:cBhvr>
                                      <p:tavLst>
                                        <p:tav tm="0">
                                          <p:val>
                                            <p:strVal val="0"/>
                                          </p:val>
                                        </p:tav>
                                        <p:tav tm="100000">
                                          <p:val>
                                            <p:strVal val="#ppt_w"/>
                                          </p:val>
                                        </p:tav>
                                      </p:tavLst>
                                    </p:anim>
                                    <p:anim calcmode="lin" valueType="num">
                                      <p:cBhvr additive="base">
                                        <p:cTn id="16" dur="750"/>
                                        <p:tgtEl>
                                          <p:spTgt spid="660"/>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54"/>
                                        </p:tgtEl>
                                        <p:attrNameLst>
                                          <p:attrName>style.visibility</p:attrName>
                                        </p:attrNameLst>
                                      </p:cBhvr>
                                      <p:to>
                                        <p:strVal val="visible"/>
                                      </p:to>
                                    </p:set>
                                    <p:anim calcmode="lin" valueType="num">
                                      <p:cBhvr additive="base">
                                        <p:cTn id="19" dur="750"/>
                                        <p:tgtEl>
                                          <p:spTgt spid="654"/>
                                        </p:tgtEl>
                                        <p:attrNameLst>
                                          <p:attrName>ppt_w</p:attrName>
                                        </p:attrNameLst>
                                      </p:cBhvr>
                                      <p:tavLst>
                                        <p:tav tm="0">
                                          <p:val>
                                            <p:strVal val="0"/>
                                          </p:val>
                                        </p:tav>
                                        <p:tav tm="100000">
                                          <p:val>
                                            <p:strVal val="#ppt_w"/>
                                          </p:val>
                                        </p:tav>
                                      </p:tavLst>
                                    </p:anim>
                                    <p:anim calcmode="lin" valueType="num">
                                      <p:cBhvr additive="base">
                                        <p:cTn id="20" dur="750"/>
                                        <p:tgtEl>
                                          <p:spTgt spid="654"/>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57"/>
                                        </p:tgtEl>
                                        <p:attrNameLst>
                                          <p:attrName>style.visibility</p:attrName>
                                        </p:attrNameLst>
                                      </p:cBhvr>
                                      <p:to>
                                        <p:strVal val="visible"/>
                                      </p:to>
                                    </p:set>
                                    <p:anim calcmode="lin" valueType="num">
                                      <p:cBhvr additive="base">
                                        <p:cTn id="23" dur="750"/>
                                        <p:tgtEl>
                                          <p:spTgt spid="657"/>
                                        </p:tgtEl>
                                        <p:attrNameLst>
                                          <p:attrName>ppt_w</p:attrName>
                                        </p:attrNameLst>
                                      </p:cBhvr>
                                      <p:tavLst>
                                        <p:tav tm="0">
                                          <p:val>
                                            <p:strVal val="0"/>
                                          </p:val>
                                        </p:tav>
                                        <p:tav tm="100000">
                                          <p:val>
                                            <p:strVal val="#ppt_w"/>
                                          </p:val>
                                        </p:tav>
                                      </p:tavLst>
                                    </p:anim>
                                    <p:anim calcmode="lin" valueType="num">
                                      <p:cBhvr additive="base">
                                        <p:cTn id="24" dur="750"/>
                                        <p:tgtEl>
                                          <p:spTgt spid="657"/>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651"/>
                                        </p:tgtEl>
                                        <p:attrNameLst>
                                          <p:attrName>style.visibility</p:attrName>
                                        </p:attrNameLst>
                                      </p:cBhvr>
                                      <p:to>
                                        <p:strVal val="visible"/>
                                      </p:to>
                                    </p:set>
                                    <p:anim calcmode="lin" valueType="num">
                                      <p:cBhvr additive="base">
                                        <p:cTn id="27" dur="750"/>
                                        <p:tgtEl>
                                          <p:spTgt spid="651"/>
                                        </p:tgtEl>
                                        <p:attrNameLst>
                                          <p:attrName>ppt_w</p:attrName>
                                        </p:attrNameLst>
                                      </p:cBhvr>
                                      <p:tavLst>
                                        <p:tav tm="0">
                                          <p:val>
                                            <p:strVal val="0"/>
                                          </p:val>
                                        </p:tav>
                                        <p:tav tm="100000">
                                          <p:val>
                                            <p:strVal val="#ppt_w"/>
                                          </p:val>
                                        </p:tav>
                                      </p:tavLst>
                                    </p:anim>
                                    <p:anim calcmode="lin" valueType="num">
                                      <p:cBhvr additive="base">
                                        <p:cTn id="28" dur="750"/>
                                        <p:tgtEl>
                                          <p:spTgt spid="651"/>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648"/>
                                        </p:tgtEl>
                                        <p:attrNameLst>
                                          <p:attrName>style.visibility</p:attrName>
                                        </p:attrNameLst>
                                      </p:cBhvr>
                                      <p:to>
                                        <p:strVal val="visible"/>
                                      </p:to>
                                    </p:set>
                                    <p:anim calcmode="lin" valueType="num">
                                      <p:cBhvr additive="base">
                                        <p:cTn id="31" dur="750"/>
                                        <p:tgtEl>
                                          <p:spTgt spid="648"/>
                                        </p:tgtEl>
                                        <p:attrNameLst>
                                          <p:attrName>ppt_w</p:attrName>
                                        </p:attrNameLst>
                                      </p:cBhvr>
                                      <p:tavLst>
                                        <p:tav tm="0">
                                          <p:val>
                                            <p:strVal val="0"/>
                                          </p:val>
                                        </p:tav>
                                        <p:tav tm="100000">
                                          <p:val>
                                            <p:strVal val="#ppt_w"/>
                                          </p:val>
                                        </p:tav>
                                      </p:tavLst>
                                    </p:anim>
                                    <p:anim calcmode="lin" valueType="num">
                                      <p:cBhvr additive="base">
                                        <p:cTn id="32" dur="750"/>
                                        <p:tgtEl>
                                          <p:spTgt spid="648"/>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642"/>
                                        </p:tgtEl>
                                        <p:attrNameLst>
                                          <p:attrName>style.visibility</p:attrName>
                                        </p:attrNameLst>
                                      </p:cBhvr>
                                      <p:to>
                                        <p:strVal val="visible"/>
                                      </p:to>
                                    </p:set>
                                    <p:anim calcmode="lin" valueType="num">
                                      <p:cBhvr additive="base">
                                        <p:cTn id="35" dur="750"/>
                                        <p:tgtEl>
                                          <p:spTgt spid="642"/>
                                        </p:tgtEl>
                                        <p:attrNameLst>
                                          <p:attrName>ppt_w</p:attrName>
                                        </p:attrNameLst>
                                      </p:cBhvr>
                                      <p:tavLst>
                                        <p:tav tm="0">
                                          <p:val>
                                            <p:strVal val="0"/>
                                          </p:val>
                                        </p:tav>
                                        <p:tav tm="100000">
                                          <p:val>
                                            <p:strVal val="#ppt_w"/>
                                          </p:val>
                                        </p:tav>
                                      </p:tavLst>
                                    </p:anim>
                                    <p:anim calcmode="lin" valueType="num">
                                      <p:cBhvr additive="base">
                                        <p:cTn id="36" dur="750"/>
                                        <p:tgtEl>
                                          <p:spTgt spid="642"/>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645"/>
                                        </p:tgtEl>
                                        <p:attrNameLst>
                                          <p:attrName>style.visibility</p:attrName>
                                        </p:attrNameLst>
                                      </p:cBhvr>
                                      <p:to>
                                        <p:strVal val="visible"/>
                                      </p:to>
                                    </p:set>
                                    <p:anim calcmode="lin" valueType="num">
                                      <p:cBhvr additive="base">
                                        <p:cTn id="39" dur="750"/>
                                        <p:tgtEl>
                                          <p:spTgt spid="645"/>
                                        </p:tgtEl>
                                        <p:attrNameLst>
                                          <p:attrName>ppt_w</p:attrName>
                                        </p:attrNameLst>
                                      </p:cBhvr>
                                      <p:tavLst>
                                        <p:tav tm="0">
                                          <p:val>
                                            <p:strVal val="0"/>
                                          </p:val>
                                        </p:tav>
                                        <p:tav tm="100000">
                                          <p:val>
                                            <p:strVal val="#ppt_w"/>
                                          </p:val>
                                        </p:tav>
                                      </p:tavLst>
                                    </p:anim>
                                    <p:anim calcmode="lin" valueType="num">
                                      <p:cBhvr additive="base">
                                        <p:cTn id="40" dur="750"/>
                                        <p:tgtEl>
                                          <p:spTgt spid="645"/>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639"/>
                                        </p:tgtEl>
                                        <p:attrNameLst>
                                          <p:attrName>style.visibility</p:attrName>
                                        </p:attrNameLst>
                                      </p:cBhvr>
                                      <p:to>
                                        <p:strVal val="visible"/>
                                      </p:to>
                                    </p:set>
                                    <p:anim calcmode="lin" valueType="num">
                                      <p:cBhvr additive="base">
                                        <p:cTn id="43" dur="750"/>
                                        <p:tgtEl>
                                          <p:spTgt spid="639"/>
                                        </p:tgtEl>
                                        <p:attrNameLst>
                                          <p:attrName>ppt_w</p:attrName>
                                        </p:attrNameLst>
                                      </p:cBhvr>
                                      <p:tavLst>
                                        <p:tav tm="0">
                                          <p:val>
                                            <p:strVal val="0"/>
                                          </p:val>
                                        </p:tav>
                                        <p:tav tm="100000">
                                          <p:val>
                                            <p:strVal val="#ppt_w"/>
                                          </p:val>
                                        </p:tav>
                                      </p:tavLst>
                                    </p:anim>
                                    <p:anim calcmode="lin" valueType="num">
                                      <p:cBhvr additive="base">
                                        <p:cTn id="44" dur="750"/>
                                        <p:tgtEl>
                                          <p:spTgt spid="639"/>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636"/>
                                        </p:tgtEl>
                                        <p:attrNameLst>
                                          <p:attrName>style.visibility</p:attrName>
                                        </p:attrNameLst>
                                      </p:cBhvr>
                                      <p:to>
                                        <p:strVal val="visible"/>
                                      </p:to>
                                    </p:set>
                                    <p:anim calcmode="lin" valueType="num">
                                      <p:cBhvr additive="base">
                                        <p:cTn id="47" dur="750"/>
                                        <p:tgtEl>
                                          <p:spTgt spid="636"/>
                                        </p:tgtEl>
                                        <p:attrNameLst>
                                          <p:attrName>ppt_w</p:attrName>
                                        </p:attrNameLst>
                                      </p:cBhvr>
                                      <p:tavLst>
                                        <p:tav tm="0">
                                          <p:val>
                                            <p:strVal val="0"/>
                                          </p:val>
                                        </p:tav>
                                        <p:tav tm="100000">
                                          <p:val>
                                            <p:strVal val="#ppt_w"/>
                                          </p:val>
                                        </p:tav>
                                      </p:tavLst>
                                    </p:anim>
                                    <p:anim calcmode="lin" valueType="num">
                                      <p:cBhvr additive="base">
                                        <p:cTn id="48" dur="750"/>
                                        <p:tgtEl>
                                          <p:spTgt spid="636"/>
                                        </p:tgtEl>
                                        <p:attrNameLst>
                                          <p:attrName>ppt_h</p:attrName>
                                        </p:attrNameLst>
                                      </p:cBhvr>
                                      <p:tavLst>
                                        <p:tav tm="0">
                                          <p:val>
                                            <p:strVal val="0"/>
                                          </p:val>
                                        </p:tav>
                                        <p:tav tm="100000">
                                          <p:val>
                                            <p:strVal val="#ppt_h"/>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672"/>
                                        </p:tgtEl>
                                        <p:attrNameLst>
                                          <p:attrName>style.visibility</p:attrName>
                                        </p:attrNameLst>
                                      </p:cBhvr>
                                      <p:to>
                                        <p:strVal val="visible"/>
                                      </p:to>
                                    </p:set>
                                    <p:animEffect transition="in" filter="fade">
                                      <p:cBhvr>
                                        <p:cTn id="52" dur="1000"/>
                                        <p:tgtEl>
                                          <p:spTgt spid="672"/>
                                        </p:tgtEl>
                                      </p:cBhvr>
                                    </p:animEffect>
                                  </p:childTnLst>
                                </p:cTn>
                              </p:par>
                            </p:childTnLst>
                          </p:cTn>
                        </p:par>
                        <p:par>
                          <p:cTn id="53" fill="hold">
                            <p:stCondLst>
                              <p:cond delay="2500"/>
                            </p:stCondLst>
                            <p:childTnLst>
                              <p:par>
                                <p:cTn id="54" presetID="23" presetClass="entr" presetSubtype="16" fill="hold" nodeType="afterEffect">
                                  <p:stCondLst>
                                    <p:cond delay="0"/>
                                  </p:stCondLst>
                                  <p:childTnLst>
                                    <p:set>
                                      <p:cBhvr>
                                        <p:cTn id="55" dur="1" fill="hold">
                                          <p:stCondLst>
                                            <p:cond delay="0"/>
                                          </p:stCondLst>
                                        </p:cTn>
                                        <p:tgtEl>
                                          <p:spTgt spid="666"/>
                                        </p:tgtEl>
                                        <p:attrNameLst>
                                          <p:attrName>style.visibility</p:attrName>
                                        </p:attrNameLst>
                                      </p:cBhvr>
                                      <p:to>
                                        <p:strVal val="visible"/>
                                      </p:to>
                                    </p:set>
                                    <p:anim calcmode="lin" valueType="num">
                                      <p:cBhvr additive="base">
                                        <p:cTn id="56" dur="750"/>
                                        <p:tgtEl>
                                          <p:spTgt spid="666"/>
                                        </p:tgtEl>
                                        <p:attrNameLst>
                                          <p:attrName>ppt_w</p:attrName>
                                        </p:attrNameLst>
                                      </p:cBhvr>
                                      <p:tavLst>
                                        <p:tav tm="0">
                                          <p:val>
                                            <p:strVal val="0"/>
                                          </p:val>
                                        </p:tav>
                                        <p:tav tm="100000">
                                          <p:val>
                                            <p:strVal val="#ppt_w"/>
                                          </p:val>
                                        </p:tav>
                                      </p:tavLst>
                                    </p:anim>
                                    <p:anim calcmode="lin" valueType="num">
                                      <p:cBhvr additive="base">
                                        <p:cTn id="57" dur="750"/>
                                        <p:tgtEl>
                                          <p:spTgt spid="666"/>
                                        </p:tgtEl>
                                        <p:attrNameLst>
                                          <p:attrName>ppt_h</p:attrName>
                                        </p:attrNameLst>
                                      </p:cBhvr>
                                      <p:tavLst>
                                        <p:tav tm="0">
                                          <p:val>
                                            <p:strVal val="0"/>
                                          </p:val>
                                        </p:tav>
                                        <p:tav tm="100000">
                                          <p:val>
                                            <p:strVal val="#ppt_h"/>
                                          </p:val>
                                        </p:tav>
                                      </p:tavLst>
                                    </p:anim>
                                  </p:childTnLst>
                                </p:cTn>
                              </p:par>
                            </p:childTnLst>
                          </p:cTn>
                        </p:par>
                        <p:par>
                          <p:cTn id="58" fill="hold">
                            <p:stCondLst>
                              <p:cond delay="3250"/>
                            </p:stCondLst>
                            <p:childTnLst>
                              <p:par>
                                <p:cTn id="59" presetID="8" presetClass="emph" presetSubtype="0" fill="hold" nodeType="afterEffect">
                                  <p:stCondLst>
                                    <p:cond delay="0"/>
                                  </p:stCondLst>
                                  <p:childTnLst>
                                    <p:animRot by="-21600000">
                                      <p:cBhvr>
                                        <p:cTn id="60" dur="2750" fill="hold"/>
                                        <p:tgtEl>
                                          <p:spTgt spid="666"/>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670"/>
                                        </p:tgtEl>
                                        <p:attrNameLst>
                                          <p:attrName>style.visibility</p:attrName>
                                        </p:attrNameLst>
                                      </p:cBhvr>
                                      <p:to>
                                        <p:strVal val="visible"/>
                                      </p:to>
                                    </p:set>
                                    <p:animEffect transition="in" filter="fade">
                                      <p:cBhvr>
                                        <p:cTn id="63" dur="500"/>
                                        <p:tgtEl>
                                          <p:spTgt spid="670"/>
                                        </p:tgtEl>
                                      </p:cBhvr>
                                    </p:animEffect>
                                  </p:childTnLst>
                                </p:cTn>
                              </p:par>
                              <p:par>
                                <p:cTn id="64" presetID="10" presetClass="entr" presetSubtype="0" fill="hold" nodeType="withEffect">
                                  <p:stCondLst>
                                    <p:cond delay="1250"/>
                                  </p:stCondLst>
                                  <p:childTnLst>
                                    <p:set>
                                      <p:cBhvr>
                                        <p:cTn id="65" dur="1" fill="hold">
                                          <p:stCondLst>
                                            <p:cond delay="0"/>
                                          </p:stCondLst>
                                        </p:cTn>
                                        <p:tgtEl>
                                          <p:spTgt spid="669"/>
                                        </p:tgtEl>
                                        <p:attrNameLst>
                                          <p:attrName>style.visibility</p:attrName>
                                        </p:attrNameLst>
                                      </p:cBhvr>
                                      <p:to>
                                        <p:strVal val="visible"/>
                                      </p:to>
                                    </p:set>
                                    <p:animEffect transition="in" filter="fade">
                                      <p:cBhvr>
                                        <p:cTn id="66" dur="500"/>
                                        <p:tgtEl>
                                          <p:spTgt spid="669"/>
                                        </p:tgtEl>
                                      </p:cBhvr>
                                    </p:animEffect>
                                  </p:childTnLst>
                                </p:cTn>
                              </p:par>
                              <p:par>
                                <p:cTn id="67" presetID="2" presetClass="entr" presetSubtype="2" fill="hold" nodeType="withEffect">
                                  <p:stCondLst>
                                    <p:cond delay="2250"/>
                                  </p:stCondLst>
                                  <p:childTnLst>
                                    <p:set>
                                      <p:cBhvr>
                                        <p:cTn id="68" dur="1" fill="hold">
                                          <p:stCondLst>
                                            <p:cond delay="0"/>
                                          </p:stCondLst>
                                        </p:cTn>
                                        <p:tgtEl>
                                          <p:spTgt spid="671"/>
                                        </p:tgtEl>
                                        <p:attrNameLst>
                                          <p:attrName>style.visibility</p:attrName>
                                        </p:attrNameLst>
                                      </p:cBhvr>
                                      <p:to>
                                        <p:strVal val="visible"/>
                                      </p:to>
                                    </p:set>
                                    <p:anim calcmode="lin" valueType="num">
                                      <p:cBhvr additive="base">
                                        <p:cTn id="69" dur="1250"/>
                                        <p:tgtEl>
                                          <p:spTgt spid="67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1025" y="826570"/>
            <a:ext cx="5763116" cy="523220"/>
          </a:xfrm>
          <a:prstGeom prst="rect">
            <a:avLst/>
          </a:prstGeom>
          <a:noFill/>
        </p:spPr>
        <p:txBody>
          <a:bodyPr wrap="none" rtlCol="0">
            <a:spAutoFit/>
          </a:bodyPr>
          <a:lstStyle/>
          <a:p>
            <a:r>
              <a:rPr lang="en-US" sz="2800" dirty="0" smtClean="0"/>
              <a:t>Qua </a:t>
            </a:r>
            <a:r>
              <a:rPr lang="en-US" sz="2800" dirty="0" err="1" smtClean="0"/>
              <a:t>bài</a:t>
            </a:r>
            <a:r>
              <a:rPr lang="en-US" sz="2800" dirty="0" smtClean="0"/>
              <a:t> </a:t>
            </a:r>
            <a:r>
              <a:rPr lang="en-US" sz="2800" dirty="0" err="1" smtClean="0"/>
              <a:t>học</a:t>
            </a:r>
            <a:r>
              <a:rPr lang="en-US" sz="2800" dirty="0" smtClean="0"/>
              <a:t> con </a:t>
            </a:r>
            <a:r>
              <a:rPr lang="en-US" sz="2800" dirty="0" err="1" smtClean="0"/>
              <a:t>biết</a:t>
            </a:r>
            <a:r>
              <a:rPr lang="en-US" sz="2800" dirty="0" smtClean="0"/>
              <a:t> </a:t>
            </a:r>
            <a:r>
              <a:rPr lang="en-US" sz="2800" dirty="0" err="1" smtClean="0"/>
              <a:t>thêm</a:t>
            </a:r>
            <a:r>
              <a:rPr lang="en-US" sz="2800" dirty="0" smtClean="0"/>
              <a:t> </a:t>
            </a:r>
            <a:r>
              <a:rPr lang="en-US" sz="2800" dirty="0" err="1" smtClean="0"/>
              <a:t>điều</a:t>
            </a:r>
            <a:r>
              <a:rPr lang="en-US" sz="2800" dirty="0" smtClean="0"/>
              <a:t> </a:t>
            </a:r>
            <a:r>
              <a:rPr lang="en-US" sz="2800" dirty="0" err="1" smtClean="0"/>
              <a:t>gì</a:t>
            </a:r>
            <a:r>
              <a:rPr lang="en-US" sz="2800" dirty="0" smtClean="0"/>
              <a:t>?</a:t>
            </a:r>
            <a:endParaRPr lang="en-US" sz="2800" dirty="0"/>
          </a:p>
        </p:txBody>
      </p:sp>
    </p:spTree>
    <p:extLst>
      <p:ext uri="{BB962C8B-B14F-4D97-AF65-F5344CB8AC3E}">
        <p14:creationId xmlns:p14="http://schemas.microsoft.com/office/powerpoint/2010/main" xmlns="" val="3739445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63000">
              <a:srgbClr val="2CC7ED"/>
            </a:gs>
            <a:gs pos="98621">
              <a:srgbClr val="00B0F0"/>
            </a:gs>
            <a:gs pos="100000">
              <a:srgbClr val="00B0F0"/>
            </a:gs>
          </a:gsLst>
          <a:lin ang="16200000" scaled="0"/>
        </a:gradFill>
        <a:effectLst/>
      </p:bgPr>
    </p:bg>
    <p:spTree>
      <p:nvGrpSpPr>
        <p:cNvPr id="1" name="Shape 142"/>
        <p:cNvGrpSpPr/>
        <p:nvPr/>
      </p:nvGrpSpPr>
      <p:grpSpPr>
        <a:xfrm>
          <a:off x="0" y="0"/>
          <a:ext cx="0" cy="0"/>
          <a:chOff x="0" y="0"/>
          <a:chExt cx="0" cy="0"/>
        </a:xfrm>
      </p:grpSpPr>
      <p:sp>
        <p:nvSpPr>
          <p:cNvPr id="143" name="Google Shape;143;p2"/>
          <p:cNvSpPr/>
          <p:nvPr/>
        </p:nvSpPr>
        <p:spPr>
          <a:xfrm rot="-3000650" flipH="1">
            <a:off x="3622607" y="980622"/>
            <a:ext cx="4003028" cy="3488687"/>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144" name="Google Shape;144;p2"/>
          <p:cNvGrpSpPr/>
          <p:nvPr/>
        </p:nvGrpSpPr>
        <p:grpSpPr>
          <a:xfrm>
            <a:off x="2253689" y="1535048"/>
            <a:ext cx="1955429" cy="1333408"/>
            <a:chOff x="2253689" y="1535048"/>
            <a:chExt cx="1955429" cy="1333408"/>
          </a:xfrm>
        </p:grpSpPr>
        <p:sp>
          <p:nvSpPr>
            <p:cNvPr id="145" name="Google Shape;145;p2"/>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46" name="Google Shape;146;p2"/>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147" name="Google Shape;147;p2"/>
          <p:cNvGrpSpPr/>
          <p:nvPr/>
        </p:nvGrpSpPr>
        <p:grpSpPr>
          <a:xfrm>
            <a:off x="3760322" y="3582254"/>
            <a:ext cx="1465034" cy="1349862"/>
            <a:chOff x="3760322" y="3582254"/>
            <a:chExt cx="1465034" cy="1349862"/>
          </a:xfrm>
        </p:grpSpPr>
        <p:sp>
          <p:nvSpPr>
            <p:cNvPr id="148" name="Google Shape;148;p2"/>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49" name="Google Shape;149;p2"/>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150" name="Google Shape;150;p2"/>
          <p:cNvGrpSpPr/>
          <p:nvPr/>
        </p:nvGrpSpPr>
        <p:grpSpPr>
          <a:xfrm>
            <a:off x="6089897" y="3405944"/>
            <a:ext cx="741464" cy="878352"/>
            <a:chOff x="6119714" y="3405944"/>
            <a:chExt cx="741464" cy="878352"/>
          </a:xfrm>
        </p:grpSpPr>
        <p:sp>
          <p:nvSpPr>
            <p:cNvPr id="151" name="Google Shape;151;p2"/>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52" name="Google Shape;152;p2"/>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153" name="Google Shape;153;p2"/>
          <p:cNvGrpSpPr/>
          <p:nvPr/>
        </p:nvGrpSpPr>
        <p:grpSpPr>
          <a:xfrm>
            <a:off x="6378045" y="3998247"/>
            <a:ext cx="767568" cy="484084"/>
            <a:chOff x="6378045" y="3998247"/>
            <a:chExt cx="767568" cy="484084"/>
          </a:xfrm>
        </p:grpSpPr>
        <p:sp>
          <p:nvSpPr>
            <p:cNvPr id="154" name="Google Shape;154;p2"/>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55" name="Google Shape;155;p2"/>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156" name="Google Shape;156;p2"/>
          <p:cNvGrpSpPr/>
          <p:nvPr/>
        </p:nvGrpSpPr>
        <p:grpSpPr>
          <a:xfrm>
            <a:off x="5029754" y="2073115"/>
            <a:ext cx="598228" cy="850125"/>
            <a:chOff x="5077882" y="2061083"/>
            <a:chExt cx="598228" cy="850125"/>
          </a:xfrm>
        </p:grpSpPr>
        <p:sp>
          <p:nvSpPr>
            <p:cNvPr id="157" name="Google Shape;157;p2"/>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58" name="Google Shape;158;p2"/>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159" name="Google Shape;159;p2"/>
          <p:cNvGrpSpPr/>
          <p:nvPr/>
        </p:nvGrpSpPr>
        <p:grpSpPr>
          <a:xfrm>
            <a:off x="5299207" y="2516037"/>
            <a:ext cx="806538" cy="633648"/>
            <a:chOff x="5299207" y="2540101"/>
            <a:chExt cx="806538" cy="633648"/>
          </a:xfrm>
        </p:grpSpPr>
        <p:sp>
          <p:nvSpPr>
            <p:cNvPr id="160" name="Google Shape;160;p2"/>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61" name="Google Shape;161;p2"/>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162" name="Google Shape;162;p2"/>
          <p:cNvGrpSpPr/>
          <p:nvPr/>
        </p:nvGrpSpPr>
        <p:grpSpPr>
          <a:xfrm>
            <a:off x="7410774" y="1197999"/>
            <a:ext cx="778581" cy="875100"/>
            <a:chOff x="7374678" y="1161903"/>
            <a:chExt cx="778581" cy="875100"/>
          </a:xfrm>
        </p:grpSpPr>
        <p:sp>
          <p:nvSpPr>
            <p:cNvPr id="163" name="Google Shape;163;p2"/>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64" name="Google Shape;164;p2"/>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165" name="Google Shape;165;p2"/>
          <p:cNvGrpSpPr/>
          <p:nvPr/>
        </p:nvGrpSpPr>
        <p:grpSpPr>
          <a:xfrm>
            <a:off x="7025358" y="1209298"/>
            <a:ext cx="538720" cy="795156"/>
            <a:chOff x="7001294" y="1209298"/>
            <a:chExt cx="538720" cy="795156"/>
          </a:xfrm>
        </p:grpSpPr>
        <p:sp>
          <p:nvSpPr>
            <p:cNvPr id="166" name="Google Shape;166;p2"/>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67" name="Google Shape;167;p2"/>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168" name="Google Shape;168;p2"/>
          <p:cNvGrpSpPr/>
          <p:nvPr/>
        </p:nvGrpSpPr>
        <p:grpSpPr>
          <a:xfrm>
            <a:off x="7507360" y="1418371"/>
            <a:ext cx="2289464" cy="1795572"/>
            <a:chOff x="7507360" y="1418371"/>
            <a:chExt cx="2289464" cy="1795572"/>
          </a:xfrm>
        </p:grpSpPr>
        <p:sp>
          <p:nvSpPr>
            <p:cNvPr id="169" name="Google Shape;169;p2"/>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70" name="Google Shape;170;p2"/>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171" name="Google Shape;171;p2"/>
          <p:cNvGrpSpPr/>
          <p:nvPr/>
        </p:nvGrpSpPr>
        <p:grpSpPr>
          <a:xfrm rot="2799594" flipH="1">
            <a:off x="5077585" y="-4173"/>
            <a:ext cx="1296742" cy="2117363"/>
            <a:chOff x="1279516" y="-3525500"/>
            <a:chExt cx="1296742" cy="2550422"/>
          </a:xfrm>
        </p:grpSpPr>
        <p:sp>
          <p:nvSpPr>
            <p:cNvPr id="172" name="Google Shape;172;p2"/>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73" name="Google Shape;173;p2"/>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174" name="Google Shape;174;p2"/>
          <p:cNvGrpSpPr/>
          <p:nvPr/>
        </p:nvGrpSpPr>
        <p:grpSpPr>
          <a:xfrm>
            <a:off x="-599090" y="-78586"/>
            <a:ext cx="5213131" cy="4808241"/>
            <a:chOff x="1001374" y="-370703"/>
            <a:chExt cx="6695744" cy="6175701"/>
          </a:xfrm>
        </p:grpSpPr>
        <p:pic>
          <p:nvPicPr>
            <p:cNvPr id="175" name="Google Shape;175;p2"/>
            <p:cNvPicPr preferRelativeResize="0"/>
            <p:nvPr/>
          </p:nvPicPr>
          <p:blipFill rotWithShape="1">
            <a:blip r:embed="rId3">
              <a:alphaModFix/>
            </a:blip>
            <a:srcRect l="2993" r="4332" b="1428"/>
            <a:stretch/>
          </p:blipFill>
          <p:spPr>
            <a:xfrm>
              <a:off x="1001374" y="-370703"/>
              <a:ext cx="6695744" cy="6175701"/>
            </a:xfrm>
            <a:prstGeom prst="rect">
              <a:avLst/>
            </a:prstGeom>
            <a:noFill/>
            <a:ln>
              <a:noFill/>
            </a:ln>
          </p:spPr>
        </p:pic>
        <p:sp>
          <p:nvSpPr>
            <p:cNvPr id="176" name="Google Shape;176;p2"/>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177" name="Google Shape;177;p2"/>
          <p:cNvSpPr txBox="1"/>
          <p:nvPr/>
        </p:nvSpPr>
        <p:spPr>
          <a:xfrm>
            <a:off x="173229" y="2325603"/>
            <a:ext cx="358840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070C0"/>
                </a:solidFill>
                <a:latin typeface="Arial Rounded"/>
                <a:ea typeface="Arial Rounded"/>
                <a:cs typeface="Arial Rounded"/>
                <a:sym typeface="Arial Rounded"/>
              </a:rPr>
              <a:t>Khởi động</a:t>
            </a:r>
            <a:endParaRPr sz="4400" b="1">
              <a:solidFill>
                <a:srgbClr val="0070C0"/>
              </a:solidFill>
              <a:latin typeface="Arial Rounded"/>
              <a:ea typeface="Arial Rounded"/>
              <a:cs typeface="Arial Rounded"/>
              <a:sym typeface="Arial Rounded"/>
            </a:endParaRPr>
          </a:p>
        </p:txBody>
      </p:sp>
      <p:sp>
        <p:nvSpPr>
          <p:cNvPr id="178" name="Google Shape;178;p2"/>
          <p:cNvSpPr txBox="1"/>
          <p:nvPr/>
        </p:nvSpPr>
        <p:spPr>
          <a:xfrm>
            <a:off x="1445315" y="1383779"/>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0070C0"/>
                </a:solidFill>
                <a:latin typeface="Arial Rounded"/>
                <a:ea typeface="Arial Rounded"/>
                <a:cs typeface="Arial Rounded"/>
                <a:sym typeface="Arial Rounded"/>
              </a:rPr>
              <a:t>1</a:t>
            </a:r>
            <a:endParaRPr sz="5400" b="1">
              <a:solidFill>
                <a:srgbClr val="0070C0"/>
              </a:solidFill>
              <a:latin typeface="Arial Rounded"/>
              <a:ea typeface="Arial Rounded"/>
              <a:cs typeface="Arial Rounded"/>
              <a:sym typeface="Arial Rounded"/>
            </a:endParaRPr>
          </a:p>
        </p:txBody>
      </p:sp>
      <p:pic>
        <p:nvPicPr>
          <p:cNvPr id="179" name="Google Shape;179;p2"/>
          <p:cNvPicPr preferRelativeResize="0"/>
          <p:nvPr/>
        </p:nvPicPr>
        <p:blipFill rotWithShape="1">
          <a:blip r:embed="rId4">
            <a:alphaModFix/>
          </a:blip>
          <a:srcRect/>
          <a:stretch/>
        </p:blipFill>
        <p:spPr>
          <a:xfrm>
            <a:off x="6554891" y="454275"/>
            <a:ext cx="2248544" cy="753135"/>
          </a:xfrm>
          <a:prstGeom prst="rect">
            <a:avLst/>
          </a:prstGeom>
          <a:noFill/>
          <a:ln>
            <a:noFill/>
          </a:ln>
        </p:spPr>
      </p:pic>
      <p:pic>
        <p:nvPicPr>
          <p:cNvPr id="180" name="Google Shape;180;p2"/>
          <p:cNvPicPr preferRelativeResize="0"/>
          <p:nvPr/>
        </p:nvPicPr>
        <p:blipFill rotWithShape="1">
          <a:blip r:embed="rId5">
            <a:alphaModFix/>
          </a:blip>
          <a:srcRect/>
          <a:stretch/>
        </p:blipFill>
        <p:spPr>
          <a:xfrm>
            <a:off x="7214976" y="2452092"/>
            <a:ext cx="1125835" cy="26077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750"/>
                                        <p:tgtEl>
                                          <p:spTgt spid="143"/>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171"/>
                                        </p:tgtEl>
                                        <p:attrNameLst>
                                          <p:attrName>style.visibility</p:attrName>
                                        </p:attrNameLst>
                                      </p:cBhvr>
                                      <p:to>
                                        <p:strVal val="visible"/>
                                      </p:to>
                                    </p:set>
                                    <p:anim calcmode="lin" valueType="num">
                                      <p:cBhvr additive="base">
                                        <p:cTn id="11" dur="750"/>
                                        <p:tgtEl>
                                          <p:spTgt spid="171"/>
                                        </p:tgtEl>
                                        <p:attrNameLst>
                                          <p:attrName>ppt_w</p:attrName>
                                        </p:attrNameLst>
                                      </p:cBhvr>
                                      <p:tavLst>
                                        <p:tav tm="0">
                                          <p:val>
                                            <p:strVal val="0"/>
                                          </p:val>
                                        </p:tav>
                                        <p:tav tm="100000">
                                          <p:val>
                                            <p:strVal val="#ppt_w"/>
                                          </p:val>
                                        </p:tav>
                                      </p:tavLst>
                                    </p:anim>
                                    <p:anim calcmode="lin" valueType="num">
                                      <p:cBhvr additive="base">
                                        <p:cTn id="12" dur="750"/>
                                        <p:tgtEl>
                                          <p:spTgt spid="171"/>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68"/>
                                        </p:tgtEl>
                                        <p:attrNameLst>
                                          <p:attrName>style.visibility</p:attrName>
                                        </p:attrNameLst>
                                      </p:cBhvr>
                                      <p:to>
                                        <p:strVal val="visible"/>
                                      </p:to>
                                    </p:set>
                                    <p:anim calcmode="lin" valueType="num">
                                      <p:cBhvr additive="base">
                                        <p:cTn id="15" dur="750"/>
                                        <p:tgtEl>
                                          <p:spTgt spid="168"/>
                                        </p:tgtEl>
                                        <p:attrNameLst>
                                          <p:attrName>ppt_w</p:attrName>
                                        </p:attrNameLst>
                                      </p:cBhvr>
                                      <p:tavLst>
                                        <p:tav tm="0">
                                          <p:val>
                                            <p:strVal val="0"/>
                                          </p:val>
                                        </p:tav>
                                        <p:tav tm="100000">
                                          <p:val>
                                            <p:strVal val="#ppt_w"/>
                                          </p:val>
                                        </p:tav>
                                      </p:tavLst>
                                    </p:anim>
                                    <p:anim calcmode="lin" valueType="num">
                                      <p:cBhvr additive="base">
                                        <p:cTn id="16" dur="750"/>
                                        <p:tgtEl>
                                          <p:spTgt spid="168"/>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62"/>
                                        </p:tgtEl>
                                        <p:attrNameLst>
                                          <p:attrName>style.visibility</p:attrName>
                                        </p:attrNameLst>
                                      </p:cBhvr>
                                      <p:to>
                                        <p:strVal val="visible"/>
                                      </p:to>
                                    </p:set>
                                    <p:anim calcmode="lin" valueType="num">
                                      <p:cBhvr additive="base">
                                        <p:cTn id="19" dur="750"/>
                                        <p:tgtEl>
                                          <p:spTgt spid="162"/>
                                        </p:tgtEl>
                                        <p:attrNameLst>
                                          <p:attrName>ppt_w</p:attrName>
                                        </p:attrNameLst>
                                      </p:cBhvr>
                                      <p:tavLst>
                                        <p:tav tm="0">
                                          <p:val>
                                            <p:strVal val="0"/>
                                          </p:val>
                                        </p:tav>
                                        <p:tav tm="100000">
                                          <p:val>
                                            <p:strVal val="#ppt_w"/>
                                          </p:val>
                                        </p:tav>
                                      </p:tavLst>
                                    </p:anim>
                                    <p:anim calcmode="lin" valueType="num">
                                      <p:cBhvr additive="base">
                                        <p:cTn id="20" dur="750"/>
                                        <p:tgtEl>
                                          <p:spTgt spid="162"/>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65"/>
                                        </p:tgtEl>
                                        <p:attrNameLst>
                                          <p:attrName>style.visibility</p:attrName>
                                        </p:attrNameLst>
                                      </p:cBhvr>
                                      <p:to>
                                        <p:strVal val="visible"/>
                                      </p:to>
                                    </p:set>
                                    <p:anim calcmode="lin" valueType="num">
                                      <p:cBhvr additive="base">
                                        <p:cTn id="23" dur="750"/>
                                        <p:tgtEl>
                                          <p:spTgt spid="165"/>
                                        </p:tgtEl>
                                        <p:attrNameLst>
                                          <p:attrName>ppt_w</p:attrName>
                                        </p:attrNameLst>
                                      </p:cBhvr>
                                      <p:tavLst>
                                        <p:tav tm="0">
                                          <p:val>
                                            <p:strVal val="0"/>
                                          </p:val>
                                        </p:tav>
                                        <p:tav tm="100000">
                                          <p:val>
                                            <p:strVal val="#ppt_w"/>
                                          </p:val>
                                        </p:tav>
                                      </p:tavLst>
                                    </p:anim>
                                    <p:anim calcmode="lin" valueType="num">
                                      <p:cBhvr additive="base">
                                        <p:cTn id="24" dur="750"/>
                                        <p:tgtEl>
                                          <p:spTgt spid="165"/>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59"/>
                                        </p:tgtEl>
                                        <p:attrNameLst>
                                          <p:attrName>style.visibility</p:attrName>
                                        </p:attrNameLst>
                                      </p:cBhvr>
                                      <p:to>
                                        <p:strVal val="visible"/>
                                      </p:to>
                                    </p:set>
                                    <p:anim calcmode="lin" valueType="num">
                                      <p:cBhvr additive="base">
                                        <p:cTn id="27" dur="750"/>
                                        <p:tgtEl>
                                          <p:spTgt spid="159"/>
                                        </p:tgtEl>
                                        <p:attrNameLst>
                                          <p:attrName>ppt_w</p:attrName>
                                        </p:attrNameLst>
                                      </p:cBhvr>
                                      <p:tavLst>
                                        <p:tav tm="0">
                                          <p:val>
                                            <p:strVal val="0"/>
                                          </p:val>
                                        </p:tav>
                                        <p:tav tm="100000">
                                          <p:val>
                                            <p:strVal val="#ppt_w"/>
                                          </p:val>
                                        </p:tav>
                                      </p:tavLst>
                                    </p:anim>
                                    <p:anim calcmode="lin" valueType="num">
                                      <p:cBhvr additive="base">
                                        <p:cTn id="28" dur="750"/>
                                        <p:tgtEl>
                                          <p:spTgt spid="159"/>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56"/>
                                        </p:tgtEl>
                                        <p:attrNameLst>
                                          <p:attrName>style.visibility</p:attrName>
                                        </p:attrNameLst>
                                      </p:cBhvr>
                                      <p:to>
                                        <p:strVal val="visible"/>
                                      </p:to>
                                    </p:set>
                                    <p:anim calcmode="lin" valueType="num">
                                      <p:cBhvr additive="base">
                                        <p:cTn id="31" dur="750"/>
                                        <p:tgtEl>
                                          <p:spTgt spid="156"/>
                                        </p:tgtEl>
                                        <p:attrNameLst>
                                          <p:attrName>ppt_w</p:attrName>
                                        </p:attrNameLst>
                                      </p:cBhvr>
                                      <p:tavLst>
                                        <p:tav tm="0">
                                          <p:val>
                                            <p:strVal val="0"/>
                                          </p:val>
                                        </p:tav>
                                        <p:tav tm="100000">
                                          <p:val>
                                            <p:strVal val="#ppt_w"/>
                                          </p:val>
                                        </p:tav>
                                      </p:tavLst>
                                    </p:anim>
                                    <p:anim calcmode="lin" valueType="num">
                                      <p:cBhvr additive="base">
                                        <p:cTn id="32" dur="750"/>
                                        <p:tgtEl>
                                          <p:spTgt spid="156"/>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50"/>
                                        </p:tgtEl>
                                        <p:attrNameLst>
                                          <p:attrName>style.visibility</p:attrName>
                                        </p:attrNameLst>
                                      </p:cBhvr>
                                      <p:to>
                                        <p:strVal val="visible"/>
                                      </p:to>
                                    </p:set>
                                    <p:anim calcmode="lin" valueType="num">
                                      <p:cBhvr additive="base">
                                        <p:cTn id="35" dur="750"/>
                                        <p:tgtEl>
                                          <p:spTgt spid="150"/>
                                        </p:tgtEl>
                                        <p:attrNameLst>
                                          <p:attrName>ppt_w</p:attrName>
                                        </p:attrNameLst>
                                      </p:cBhvr>
                                      <p:tavLst>
                                        <p:tav tm="0">
                                          <p:val>
                                            <p:strVal val="0"/>
                                          </p:val>
                                        </p:tav>
                                        <p:tav tm="100000">
                                          <p:val>
                                            <p:strVal val="#ppt_w"/>
                                          </p:val>
                                        </p:tav>
                                      </p:tavLst>
                                    </p:anim>
                                    <p:anim calcmode="lin" valueType="num">
                                      <p:cBhvr additive="base">
                                        <p:cTn id="36" dur="750"/>
                                        <p:tgtEl>
                                          <p:spTgt spid="150"/>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53"/>
                                        </p:tgtEl>
                                        <p:attrNameLst>
                                          <p:attrName>style.visibility</p:attrName>
                                        </p:attrNameLst>
                                      </p:cBhvr>
                                      <p:to>
                                        <p:strVal val="visible"/>
                                      </p:to>
                                    </p:set>
                                    <p:anim calcmode="lin" valueType="num">
                                      <p:cBhvr additive="base">
                                        <p:cTn id="39" dur="750"/>
                                        <p:tgtEl>
                                          <p:spTgt spid="153"/>
                                        </p:tgtEl>
                                        <p:attrNameLst>
                                          <p:attrName>ppt_w</p:attrName>
                                        </p:attrNameLst>
                                      </p:cBhvr>
                                      <p:tavLst>
                                        <p:tav tm="0">
                                          <p:val>
                                            <p:strVal val="0"/>
                                          </p:val>
                                        </p:tav>
                                        <p:tav tm="100000">
                                          <p:val>
                                            <p:strVal val="#ppt_w"/>
                                          </p:val>
                                        </p:tav>
                                      </p:tavLst>
                                    </p:anim>
                                    <p:anim calcmode="lin" valueType="num">
                                      <p:cBhvr additive="base">
                                        <p:cTn id="40" dur="750"/>
                                        <p:tgtEl>
                                          <p:spTgt spid="153"/>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47"/>
                                        </p:tgtEl>
                                        <p:attrNameLst>
                                          <p:attrName>style.visibility</p:attrName>
                                        </p:attrNameLst>
                                      </p:cBhvr>
                                      <p:to>
                                        <p:strVal val="visible"/>
                                      </p:to>
                                    </p:set>
                                    <p:anim calcmode="lin" valueType="num">
                                      <p:cBhvr additive="base">
                                        <p:cTn id="43" dur="750"/>
                                        <p:tgtEl>
                                          <p:spTgt spid="147"/>
                                        </p:tgtEl>
                                        <p:attrNameLst>
                                          <p:attrName>ppt_w</p:attrName>
                                        </p:attrNameLst>
                                      </p:cBhvr>
                                      <p:tavLst>
                                        <p:tav tm="0">
                                          <p:val>
                                            <p:strVal val="0"/>
                                          </p:val>
                                        </p:tav>
                                        <p:tav tm="100000">
                                          <p:val>
                                            <p:strVal val="#ppt_w"/>
                                          </p:val>
                                        </p:tav>
                                      </p:tavLst>
                                    </p:anim>
                                    <p:anim calcmode="lin" valueType="num">
                                      <p:cBhvr additive="base">
                                        <p:cTn id="44" dur="750"/>
                                        <p:tgtEl>
                                          <p:spTgt spid="147"/>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44"/>
                                        </p:tgtEl>
                                        <p:attrNameLst>
                                          <p:attrName>style.visibility</p:attrName>
                                        </p:attrNameLst>
                                      </p:cBhvr>
                                      <p:to>
                                        <p:strVal val="visible"/>
                                      </p:to>
                                    </p:set>
                                    <p:anim calcmode="lin" valueType="num">
                                      <p:cBhvr additive="base">
                                        <p:cTn id="47" dur="750"/>
                                        <p:tgtEl>
                                          <p:spTgt spid="144"/>
                                        </p:tgtEl>
                                        <p:attrNameLst>
                                          <p:attrName>ppt_w</p:attrName>
                                        </p:attrNameLst>
                                      </p:cBhvr>
                                      <p:tavLst>
                                        <p:tav tm="0">
                                          <p:val>
                                            <p:strVal val="0"/>
                                          </p:val>
                                        </p:tav>
                                        <p:tav tm="100000">
                                          <p:val>
                                            <p:strVal val="#ppt_w"/>
                                          </p:val>
                                        </p:tav>
                                      </p:tavLst>
                                    </p:anim>
                                    <p:anim calcmode="lin" valueType="num">
                                      <p:cBhvr additive="base">
                                        <p:cTn id="48" dur="750"/>
                                        <p:tgtEl>
                                          <p:spTgt spid="144"/>
                                        </p:tgtEl>
                                        <p:attrNameLst>
                                          <p:attrName>ppt_h</p:attrName>
                                        </p:attrNameLst>
                                      </p:cBhvr>
                                      <p:tavLst>
                                        <p:tav tm="0">
                                          <p:val>
                                            <p:strVal val="0"/>
                                          </p:val>
                                        </p:tav>
                                        <p:tav tm="100000">
                                          <p:val>
                                            <p:strVal val="#ppt_h"/>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180"/>
                                        </p:tgtEl>
                                        <p:attrNameLst>
                                          <p:attrName>style.visibility</p:attrName>
                                        </p:attrNameLst>
                                      </p:cBhvr>
                                      <p:to>
                                        <p:strVal val="visible"/>
                                      </p:to>
                                    </p:set>
                                    <p:animEffect transition="in" filter="fade">
                                      <p:cBhvr>
                                        <p:cTn id="52" dur="1000"/>
                                        <p:tgtEl>
                                          <p:spTgt spid="180"/>
                                        </p:tgtEl>
                                      </p:cBhvr>
                                    </p:animEffect>
                                  </p:childTnLst>
                                </p:cTn>
                              </p:par>
                            </p:childTnLst>
                          </p:cTn>
                        </p:par>
                        <p:par>
                          <p:cTn id="53" fill="hold">
                            <p:stCondLst>
                              <p:cond delay="2500"/>
                            </p:stCondLst>
                            <p:childTnLst>
                              <p:par>
                                <p:cTn id="54" presetID="23" presetClass="entr" presetSubtype="16" fill="hold" nodeType="afterEffect">
                                  <p:stCondLst>
                                    <p:cond delay="0"/>
                                  </p:stCondLst>
                                  <p:childTnLst>
                                    <p:set>
                                      <p:cBhvr>
                                        <p:cTn id="55" dur="1" fill="hold">
                                          <p:stCondLst>
                                            <p:cond delay="0"/>
                                          </p:stCondLst>
                                        </p:cTn>
                                        <p:tgtEl>
                                          <p:spTgt spid="174"/>
                                        </p:tgtEl>
                                        <p:attrNameLst>
                                          <p:attrName>style.visibility</p:attrName>
                                        </p:attrNameLst>
                                      </p:cBhvr>
                                      <p:to>
                                        <p:strVal val="visible"/>
                                      </p:to>
                                    </p:set>
                                    <p:anim calcmode="lin" valueType="num">
                                      <p:cBhvr additive="base">
                                        <p:cTn id="56" dur="750"/>
                                        <p:tgtEl>
                                          <p:spTgt spid="174"/>
                                        </p:tgtEl>
                                        <p:attrNameLst>
                                          <p:attrName>ppt_w</p:attrName>
                                        </p:attrNameLst>
                                      </p:cBhvr>
                                      <p:tavLst>
                                        <p:tav tm="0">
                                          <p:val>
                                            <p:strVal val="0"/>
                                          </p:val>
                                        </p:tav>
                                        <p:tav tm="100000">
                                          <p:val>
                                            <p:strVal val="#ppt_w"/>
                                          </p:val>
                                        </p:tav>
                                      </p:tavLst>
                                    </p:anim>
                                    <p:anim calcmode="lin" valueType="num">
                                      <p:cBhvr additive="base">
                                        <p:cTn id="57" dur="750"/>
                                        <p:tgtEl>
                                          <p:spTgt spid="174"/>
                                        </p:tgtEl>
                                        <p:attrNameLst>
                                          <p:attrName>ppt_h</p:attrName>
                                        </p:attrNameLst>
                                      </p:cBhvr>
                                      <p:tavLst>
                                        <p:tav tm="0">
                                          <p:val>
                                            <p:strVal val="0"/>
                                          </p:val>
                                        </p:tav>
                                        <p:tav tm="100000">
                                          <p:val>
                                            <p:strVal val="#ppt_h"/>
                                          </p:val>
                                        </p:tav>
                                      </p:tavLst>
                                    </p:anim>
                                  </p:childTnLst>
                                </p:cTn>
                              </p:par>
                            </p:childTnLst>
                          </p:cTn>
                        </p:par>
                        <p:par>
                          <p:cTn id="58" fill="hold">
                            <p:stCondLst>
                              <p:cond delay="3250"/>
                            </p:stCondLst>
                            <p:childTnLst>
                              <p:par>
                                <p:cTn id="59" presetID="8" presetClass="emph" presetSubtype="0" fill="hold" nodeType="afterEffect">
                                  <p:stCondLst>
                                    <p:cond delay="0"/>
                                  </p:stCondLst>
                                  <p:childTnLst>
                                    <p:animRot by="-21600000">
                                      <p:cBhvr>
                                        <p:cTn id="60" dur="2750" fill="hold"/>
                                        <p:tgtEl>
                                          <p:spTgt spid="174"/>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178"/>
                                        </p:tgtEl>
                                        <p:attrNameLst>
                                          <p:attrName>style.visibility</p:attrName>
                                        </p:attrNameLst>
                                      </p:cBhvr>
                                      <p:to>
                                        <p:strVal val="visible"/>
                                      </p:to>
                                    </p:set>
                                    <p:animEffect transition="in" filter="fade">
                                      <p:cBhvr>
                                        <p:cTn id="63" dur="500"/>
                                        <p:tgtEl>
                                          <p:spTgt spid="178"/>
                                        </p:tgtEl>
                                      </p:cBhvr>
                                    </p:animEffect>
                                  </p:childTnLst>
                                </p:cTn>
                              </p:par>
                              <p:par>
                                <p:cTn id="64" presetID="10" presetClass="entr" presetSubtype="0" fill="hold" nodeType="withEffect">
                                  <p:stCondLst>
                                    <p:cond delay="1250"/>
                                  </p:stCondLst>
                                  <p:childTnLst>
                                    <p:set>
                                      <p:cBhvr>
                                        <p:cTn id="65" dur="1" fill="hold">
                                          <p:stCondLst>
                                            <p:cond delay="0"/>
                                          </p:stCondLst>
                                        </p:cTn>
                                        <p:tgtEl>
                                          <p:spTgt spid="177"/>
                                        </p:tgtEl>
                                        <p:attrNameLst>
                                          <p:attrName>style.visibility</p:attrName>
                                        </p:attrNameLst>
                                      </p:cBhvr>
                                      <p:to>
                                        <p:strVal val="visible"/>
                                      </p:to>
                                    </p:set>
                                    <p:animEffect transition="in" filter="fade">
                                      <p:cBhvr>
                                        <p:cTn id="66" dur="500"/>
                                        <p:tgtEl>
                                          <p:spTgt spid="177"/>
                                        </p:tgtEl>
                                      </p:cBhvr>
                                    </p:animEffect>
                                  </p:childTnLst>
                                </p:cTn>
                              </p:par>
                              <p:par>
                                <p:cTn id="67" presetID="2" presetClass="entr" presetSubtype="2" fill="hold" nodeType="withEffect">
                                  <p:stCondLst>
                                    <p:cond delay="2250"/>
                                  </p:stCondLst>
                                  <p:childTnLst>
                                    <p:set>
                                      <p:cBhvr>
                                        <p:cTn id="68" dur="1" fill="hold">
                                          <p:stCondLst>
                                            <p:cond delay="0"/>
                                          </p:stCondLst>
                                        </p:cTn>
                                        <p:tgtEl>
                                          <p:spTgt spid="179"/>
                                        </p:tgtEl>
                                        <p:attrNameLst>
                                          <p:attrName>style.visibility</p:attrName>
                                        </p:attrNameLst>
                                      </p:cBhvr>
                                      <p:to>
                                        <p:strVal val="visible"/>
                                      </p:to>
                                    </p:set>
                                    <p:anim calcmode="lin" valueType="num">
                                      <p:cBhvr additive="base">
                                        <p:cTn id="69" dur="1250"/>
                                        <p:tgtEl>
                                          <p:spTgt spid="17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2320" y="96370"/>
            <a:ext cx="2706378" cy="61111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69480" y="865653"/>
            <a:ext cx="5655060" cy="159672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12195" y="2963165"/>
            <a:ext cx="1963526" cy="149481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829492" y="3084724"/>
            <a:ext cx="1647905" cy="137325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831168" y="2963165"/>
            <a:ext cx="1526261" cy="161347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711200" y="3026749"/>
            <a:ext cx="1874443" cy="1549892"/>
          </a:xfrm>
          <a:prstGeom prst="rect">
            <a:avLst/>
          </a:prstGeom>
        </p:spPr>
      </p:pic>
    </p:spTree>
    <p:extLst>
      <p:ext uri="{BB962C8B-B14F-4D97-AF65-F5344CB8AC3E}">
        <p14:creationId xmlns:p14="http://schemas.microsoft.com/office/powerpoint/2010/main" xmlns="" val="13985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249"/>
                                          </p:stCondLst>
                                        </p:cTn>
                                        <p:tgtEl>
                                          <p:spTgt spid="9"/>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nodeType="afterEffect">
                                  <p:stCondLst>
                                    <p:cond delay="0"/>
                                  </p:stCondLst>
                                  <p:childTnLst>
                                    <p:set>
                                      <p:cBhvr>
                                        <p:cTn id="16" dur="1" fill="hold">
                                          <p:stCondLst>
                                            <p:cond delay="249"/>
                                          </p:stCondLst>
                                        </p:cTn>
                                        <p:tgtEl>
                                          <p:spTgt spid="10"/>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249"/>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9"/>
                                        </p:tgtEl>
                                        <p:attrNameLst>
                                          <p:attrName>style.visibility</p:attrName>
                                        </p:attrNameLst>
                                      </p:cBhvr>
                                      <p:to>
                                        <p:strVal val="hidden"/>
                                      </p:to>
                                    </p:set>
                                  </p:childTnLst>
                                </p:cTn>
                              </p:par>
                            </p:childTnLst>
                          </p:cTn>
                        </p:par>
                        <p:par>
                          <p:cTn id="24" fill="hold">
                            <p:stCondLst>
                              <p:cond delay="0"/>
                            </p:stCondLst>
                            <p:childTnLst>
                              <p:par>
                                <p:cTn id="25" presetID="1" presetClass="exit" presetSubtype="0" fill="hold" nodeType="after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par>
                          <p:cTn id="27" fill="hold">
                            <p:stCondLst>
                              <p:cond delay="0"/>
                            </p:stCondLst>
                            <p:childTnLst>
                              <p:par>
                                <p:cTn id="28" presetID="1" presetClass="exit" presetSubtype="0" fill="hold" nodeType="afterEffect">
                                  <p:stCondLst>
                                    <p:cond delay="0"/>
                                  </p:stCondLst>
                                  <p:childTnLst>
                                    <p:set>
                                      <p:cBhvr>
                                        <p:cTn id="29" dur="1" fill="hold">
                                          <p:stCondLst>
                                            <p:cond delay="0"/>
                                          </p:stCondLst>
                                        </p:cTn>
                                        <p:tgtEl>
                                          <p:spTgt spid="11"/>
                                        </p:tgtEl>
                                        <p:attrNameLst>
                                          <p:attrName>style.visibility</p:attrName>
                                        </p:attrNameLst>
                                      </p:cBhvr>
                                      <p:to>
                                        <p:strVal val="hidden"/>
                                      </p:to>
                                    </p:set>
                                  </p:childTnLst>
                                </p:cTn>
                              </p:par>
                            </p:childTnLst>
                          </p:cTn>
                        </p:par>
                        <p:par>
                          <p:cTn id="30" fill="hold">
                            <p:stCondLst>
                              <p:cond delay="0"/>
                            </p:stCondLst>
                            <p:childTnLst>
                              <p:par>
                                <p:cTn id="31" presetID="42" presetClass="path" presetSubtype="0" accel="50000" decel="50000" fill="hold" nodeType="afterEffect">
                                  <p:stCondLst>
                                    <p:cond delay="0"/>
                                  </p:stCondLst>
                                  <p:childTnLst>
                                    <p:animMotion origin="layout" path="M 1.94444E-6 3.7037E-6 L 0.29166 0.00771 " pathEditMode="relative" rAng="0" ptsTypes="AA">
                                      <p:cBhvr>
                                        <p:cTn id="32" dur="500" fill="hold"/>
                                        <p:tgtEl>
                                          <p:spTgt spid="8"/>
                                        </p:tgtEl>
                                        <p:attrNameLst>
                                          <p:attrName>ppt_x</p:attrName>
                                          <p:attrName>ppt_y</p:attrName>
                                        </p:attrNameLst>
                                      </p:cBhvr>
                                      <p:rCtr x="14583" y="370"/>
                                    </p:animMotion>
                                  </p:childTnLst>
                                </p:cTn>
                              </p:par>
                            </p:childTnLst>
                          </p:cTn>
                        </p:par>
                        <p:par>
                          <p:cTn id="33" fill="hold">
                            <p:stCondLst>
                              <p:cond delay="500"/>
                            </p:stCondLst>
                            <p:childTnLst>
                              <p:par>
                                <p:cTn id="34" presetID="6" presetClass="emph" presetSubtype="0" fill="hold" nodeType="afterEffect">
                                  <p:stCondLst>
                                    <p:cond delay="0"/>
                                  </p:stCondLst>
                                  <p:childTnLst>
                                    <p:animScale>
                                      <p:cBhvr>
                                        <p:cTn id="35" dur="5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
          <p:cNvSpPr/>
          <p:nvPr/>
        </p:nvSpPr>
        <p:spPr>
          <a:xfrm rot="-3000650" flipH="1">
            <a:off x="3622607" y="980622"/>
            <a:ext cx="4003028" cy="3488687"/>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193" name="Google Shape;193;p4"/>
          <p:cNvGrpSpPr/>
          <p:nvPr/>
        </p:nvGrpSpPr>
        <p:grpSpPr>
          <a:xfrm>
            <a:off x="2253689" y="1535048"/>
            <a:ext cx="1955429" cy="1333408"/>
            <a:chOff x="2253689" y="1535048"/>
            <a:chExt cx="1955429" cy="1333408"/>
          </a:xfrm>
        </p:grpSpPr>
        <p:sp>
          <p:nvSpPr>
            <p:cNvPr id="194" name="Google Shape;194;p4"/>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95" name="Google Shape;195;p4"/>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196" name="Google Shape;196;p4"/>
          <p:cNvGrpSpPr/>
          <p:nvPr/>
        </p:nvGrpSpPr>
        <p:grpSpPr>
          <a:xfrm>
            <a:off x="3760322" y="3582254"/>
            <a:ext cx="1465034" cy="1349862"/>
            <a:chOff x="3760322" y="3582254"/>
            <a:chExt cx="1465034" cy="1349862"/>
          </a:xfrm>
        </p:grpSpPr>
        <p:sp>
          <p:nvSpPr>
            <p:cNvPr id="197" name="Google Shape;197;p4"/>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98" name="Google Shape;198;p4"/>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199" name="Google Shape;199;p4"/>
          <p:cNvGrpSpPr/>
          <p:nvPr/>
        </p:nvGrpSpPr>
        <p:grpSpPr>
          <a:xfrm>
            <a:off x="6089897" y="3405944"/>
            <a:ext cx="741464" cy="878352"/>
            <a:chOff x="6119714" y="3405944"/>
            <a:chExt cx="741464" cy="878352"/>
          </a:xfrm>
        </p:grpSpPr>
        <p:sp>
          <p:nvSpPr>
            <p:cNvPr id="200" name="Google Shape;200;p4"/>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01" name="Google Shape;201;p4"/>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02" name="Google Shape;202;p4"/>
          <p:cNvGrpSpPr/>
          <p:nvPr/>
        </p:nvGrpSpPr>
        <p:grpSpPr>
          <a:xfrm>
            <a:off x="6378045" y="3998247"/>
            <a:ext cx="767568" cy="484084"/>
            <a:chOff x="6378045" y="3998247"/>
            <a:chExt cx="767568" cy="484084"/>
          </a:xfrm>
        </p:grpSpPr>
        <p:sp>
          <p:nvSpPr>
            <p:cNvPr id="203" name="Google Shape;203;p4"/>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04" name="Google Shape;204;p4"/>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05" name="Google Shape;205;p4"/>
          <p:cNvGrpSpPr/>
          <p:nvPr/>
        </p:nvGrpSpPr>
        <p:grpSpPr>
          <a:xfrm>
            <a:off x="5029754" y="2073115"/>
            <a:ext cx="598228" cy="850125"/>
            <a:chOff x="5077882" y="2061083"/>
            <a:chExt cx="598228" cy="850125"/>
          </a:xfrm>
        </p:grpSpPr>
        <p:sp>
          <p:nvSpPr>
            <p:cNvPr id="206" name="Google Shape;206;p4"/>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07" name="Google Shape;207;p4"/>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08" name="Google Shape;208;p4"/>
          <p:cNvGrpSpPr/>
          <p:nvPr/>
        </p:nvGrpSpPr>
        <p:grpSpPr>
          <a:xfrm>
            <a:off x="5299207" y="2516037"/>
            <a:ext cx="806538" cy="633648"/>
            <a:chOff x="5299207" y="2540101"/>
            <a:chExt cx="806538" cy="633648"/>
          </a:xfrm>
        </p:grpSpPr>
        <p:sp>
          <p:nvSpPr>
            <p:cNvPr id="209" name="Google Shape;209;p4"/>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10" name="Google Shape;210;p4"/>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11" name="Google Shape;211;p4"/>
          <p:cNvGrpSpPr/>
          <p:nvPr/>
        </p:nvGrpSpPr>
        <p:grpSpPr>
          <a:xfrm>
            <a:off x="7410774" y="1197999"/>
            <a:ext cx="778581" cy="875100"/>
            <a:chOff x="7374678" y="1161903"/>
            <a:chExt cx="778581" cy="875100"/>
          </a:xfrm>
        </p:grpSpPr>
        <p:sp>
          <p:nvSpPr>
            <p:cNvPr id="212" name="Google Shape;212;p4"/>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13" name="Google Shape;213;p4"/>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14" name="Google Shape;214;p4"/>
          <p:cNvGrpSpPr/>
          <p:nvPr/>
        </p:nvGrpSpPr>
        <p:grpSpPr>
          <a:xfrm>
            <a:off x="7025358" y="1209298"/>
            <a:ext cx="538720" cy="795156"/>
            <a:chOff x="7001294" y="1209298"/>
            <a:chExt cx="538720" cy="795156"/>
          </a:xfrm>
        </p:grpSpPr>
        <p:sp>
          <p:nvSpPr>
            <p:cNvPr id="215" name="Google Shape;215;p4"/>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16" name="Google Shape;216;p4"/>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17" name="Google Shape;217;p4"/>
          <p:cNvGrpSpPr/>
          <p:nvPr/>
        </p:nvGrpSpPr>
        <p:grpSpPr>
          <a:xfrm>
            <a:off x="7507360" y="1418371"/>
            <a:ext cx="2289464" cy="1795572"/>
            <a:chOff x="7507360" y="1418371"/>
            <a:chExt cx="2289464" cy="1795572"/>
          </a:xfrm>
        </p:grpSpPr>
        <p:sp>
          <p:nvSpPr>
            <p:cNvPr id="218" name="Google Shape;218;p4"/>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19" name="Google Shape;219;p4"/>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20" name="Google Shape;220;p4"/>
          <p:cNvGrpSpPr/>
          <p:nvPr/>
        </p:nvGrpSpPr>
        <p:grpSpPr>
          <a:xfrm rot="2799594" flipH="1">
            <a:off x="5077585" y="-4173"/>
            <a:ext cx="1296742" cy="2117363"/>
            <a:chOff x="1279516" y="-3525500"/>
            <a:chExt cx="1296742" cy="2550422"/>
          </a:xfrm>
        </p:grpSpPr>
        <p:sp>
          <p:nvSpPr>
            <p:cNvPr id="221" name="Google Shape;221;p4"/>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22" name="Google Shape;222;p4"/>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23" name="Google Shape;223;p4"/>
          <p:cNvGrpSpPr/>
          <p:nvPr/>
        </p:nvGrpSpPr>
        <p:grpSpPr>
          <a:xfrm>
            <a:off x="-599090" y="-78586"/>
            <a:ext cx="5213131" cy="4808241"/>
            <a:chOff x="1001374" y="-370703"/>
            <a:chExt cx="6695744" cy="6175701"/>
          </a:xfrm>
        </p:grpSpPr>
        <p:pic>
          <p:nvPicPr>
            <p:cNvPr id="224" name="Google Shape;224;p4"/>
            <p:cNvPicPr preferRelativeResize="0"/>
            <p:nvPr/>
          </p:nvPicPr>
          <p:blipFill rotWithShape="1">
            <a:blip r:embed="rId3">
              <a:alphaModFix/>
            </a:blip>
            <a:srcRect l="2993" r="4332" b="1428"/>
            <a:stretch/>
          </p:blipFill>
          <p:spPr>
            <a:xfrm>
              <a:off x="1001374" y="-370703"/>
              <a:ext cx="6695744" cy="6175701"/>
            </a:xfrm>
            <a:prstGeom prst="rect">
              <a:avLst/>
            </a:prstGeom>
            <a:noFill/>
            <a:ln>
              <a:noFill/>
            </a:ln>
          </p:spPr>
        </p:pic>
        <p:sp>
          <p:nvSpPr>
            <p:cNvPr id="225" name="Google Shape;225;p4"/>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226" name="Google Shape;226;p4"/>
          <p:cNvSpPr txBox="1"/>
          <p:nvPr/>
        </p:nvSpPr>
        <p:spPr>
          <a:xfrm>
            <a:off x="173229" y="2325603"/>
            <a:ext cx="358840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070C0"/>
                </a:solidFill>
                <a:latin typeface="Arial Rounded"/>
                <a:ea typeface="Arial Rounded"/>
                <a:cs typeface="Arial Rounded"/>
                <a:sym typeface="Arial Rounded"/>
              </a:rPr>
              <a:t>Đọc</a:t>
            </a:r>
            <a:endParaRPr sz="4400" b="1">
              <a:solidFill>
                <a:srgbClr val="0070C0"/>
              </a:solidFill>
              <a:latin typeface="Arial Rounded"/>
              <a:ea typeface="Arial Rounded"/>
              <a:cs typeface="Arial Rounded"/>
              <a:sym typeface="Arial Rounded"/>
            </a:endParaRPr>
          </a:p>
        </p:txBody>
      </p:sp>
      <p:sp>
        <p:nvSpPr>
          <p:cNvPr id="227" name="Google Shape;227;p4"/>
          <p:cNvSpPr txBox="1"/>
          <p:nvPr/>
        </p:nvSpPr>
        <p:spPr>
          <a:xfrm>
            <a:off x="1445315" y="1383779"/>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0070C0"/>
                </a:solidFill>
                <a:latin typeface="Arial Rounded"/>
                <a:ea typeface="Arial Rounded"/>
                <a:cs typeface="Arial Rounded"/>
                <a:sym typeface="Arial Rounded"/>
              </a:rPr>
              <a:t>2</a:t>
            </a:r>
            <a:endParaRPr sz="5400" b="1">
              <a:solidFill>
                <a:srgbClr val="0070C0"/>
              </a:solidFill>
              <a:latin typeface="Arial Rounded"/>
              <a:ea typeface="Arial Rounded"/>
              <a:cs typeface="Arial Rounded"/>
              <a:sym typeface="Arial Rounded"/>
            </a:endParaRPr>
          </a:p>
        </p:txBody>
      </p:sp>
      <p:pic>
        <p:nvPicPr>
          <p:cNvPr id="228" name="Google Shape;228;p4"/>
          <p:cNvPicPr preferRelativeResize="0"/>
          <p:nvPr/>
        </p:nvPicPr>
        <p:blipFill rotWithShape="1">
          <a:blip r:embed="rId4">
            <a:alphaModFix/>
          </a:blip>
          <a:srcRect/>
          <a:stretch/>
        </p:blipFill>
        <p:spPr>
          <a:xfrm>
            <a:off x="6554891" y="454275"/>
            <a:ext cx="2248544" cy="753135"/>
          </a:xfrm>
          <a:prstGeom prst="rect">
            <a:avLst/>
          </a:prstGeom>
          <a:noFill/>
          <a:ln>
            <a:noFill/>
          </a:ln>
        </p:spPr>
      </p:pic>
      <p:pic>
        <p:nvPicPr>
          <p:cNvPr id="229" name="Google Shape;229;p4"/>
          <p:cNvPicPr preferRelativeResize="0"/>
          <p:nvPr/>
        </p:nvPicPr>
        <p:blipFill rotWithShape="1">
          <a:blip r:embed="rId5">
            <a:alphaModFix/>
          </a:blip>
          <a:srcRect/>
          <a:stretch/>
        </p:blipFill>
        <p:spPr>
          <a:xfrm>
            <a:off x="7214976" y="2452092"/>
            <a:ext cx="1125835" cy="26077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750"/>
                                        <p:tgtEl>
                                          <p:spTgt spid="192"/>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220"/>
                                        </p:tgtEl>
                                        <p:attrNameLst>
                                          <p:attrName>style.visibility</p:attrName>
                                        </p:attrNameLst>
                                      </p:cBhvr>
                                      <p:to>
                                        <p:strVal val="visible"/>
                                      </p:to>
                                    </p:set>
                                    <p:anim calcmode="lin" valueType="num">
                                      <p:cBhvr additive="base">
                                        <p:cTn id="11" dur="750"/>
                                        <p:tgtEl>
                                          <p:spTgt spid="220"/>
                                        </p:tgtEl>
                                        <p:attrNameLst>
                                          <p:attrName>ppt_w</p:attrName>
                                        </p:attrNameLst>
                                      </p:cBhvr>
                                      <p:tavLst>
                                        <p:tav tm="0">
                                          <p:val>
                                            <p:strVal val="0"/>
                                          </p:val>
                                        </p:tav>
                                        <p:tav tm="100000">
                                          <p:val>
                                            <p:strVal val="#ppt_w"/>
                                          </p:val>
                                        </p:tav>
                                      </p:tavLst>
                                    </p:anim>
                                    <p:anim calcmode="lin" valueType="num">
                                      <p:cBhvr additive="base">
                                        <p:cTn id="12" dur="750"/>
                                        <p:tgtEl>
                                          <p:spTgt spid="22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17"/>
                                        </p:tgtEl>
                                        <p:attrNameLst>
                                          <p:attrName>style.visibility</p:attrName>
                                        </p:attrNameLst>
                                      </p:cBhvr>
                                      <p:to>
                                        <p:strVal val="visible"/>
                                      </p:to>
                                    </p:set>
                                    <p:anim calcmode="lin" valueType="num">
                                      <p:cBhvr additive="base">
                                        <p:cTn id="15" dur="750"/>
                                        <p:tgtEl>
                                          <p:spTgt spid="217"/>
                                        </p:tgtEl>
                                        <p:attrNameLst>
                                          <p:attrName>ppt_w</p:attrName>
                                        </p:attrNameLst>
                                      </p:cBhvr>
                                      <p:tavLst>
                                        <p:tav tm="0">
                                          <p:val>
                                            <p:strVal val="0"/>
                                          </p:val>
                                        </p:tav>
                                        <p:tav tm="100000">
                                          <p:val>
                                            <p:strVal val="#ppt_w"/>
                                          </p:val>
                                        </p:tav>
                                      </p:tavLst>
                                    </p:anim>
                                    <p:anim calcmode="lin" valueType="num">
                                      <p:cBhvr additive="base">
                                        <p:cTn id="16" dur="750"/>
                                        <p:tgtEl>
                                          <p:spTgt spid="217"/>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11"/>
                                        </p:tgtEl>
                                        <p:attrNameLst>
                                          <p:attrName>style.visibility</p:attrName>
                                        </p:attrNameLst>
                                      </p:cBhvr>
                                      <p:to>
                                        <p:strVal val="visible"/>
                                      </p:to>
                                    </p:set>
                                    <p:anim calcmode="lin" valueType="num">
                                      <p:cBhvr additive="base">
                                        <p:cTn id="19" dur="750"/>
                                        <p:tgtEl>
                                          <p:spTgt spid="211"/>
                                        </p:tgtEl>
                                        <p:attrNameLst>
                                          <p:attrName>ppt_w</p:attrName>
                                        </p:attrNameLst>
                                      </p:cBhvr>
                                      <p:tavLst>
                                        <p:tav tm="0">
                                          <p:val>
                                            <p:strVal val="0"/>
                                          </p:val>
                                        </p:tav>
                                        <p:tav tm="100000">
                                          <p:val>
                                            <p:strVal val="#ppt_w"/>
                                          </p:val>
                                        </p:tav>
                                      </p:tavLst>
                                    </p:anim>
                                    <p:anim calcmode="lin" valueType="num">
                                      <p:cBhvr additive="base">
                                        <p:cTn id="20" dur="750"/>
                                        <p:tgtEl>
                                          <p:spTgt spid="211"/>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14"/>
                                        </p:tgtEl>
                                        <p:attrNameLst>
                                          <p:attrName>style.visibility</p:attrName>
                                        </p:attrNameLst>
                                      </p:cBhvr>
                                      <p:to>
                                        <p:strVal val="visible"/>
                                      </p:to>
                                    </p:set>
                                    <p:anim calcmode="lin" valueType="num">
                                      <p:cBhvr additive="base">
                                        <p:cTn id="23" dur="750"/>
                                        <p:tgtEl>
                                          <p:spTgt spid="214"/>
                                        </p:tgtEl>
                                        <p:attrNameLst>
                                          <p:attrName>ppt_w</p:attrName>
                                        </p:attrNameLst>
                                      </p:cBhvr>
                                      <p:tavLst>
                                        <p:tav tm="0">
                                          <p:val>
                                            <p:strVal val="0"/>
                                          </p:val>
                                        </p:tav>
                                        <p:tav tm="100000">
                                          <p:val>
                                            <p:strVal val="#ppt_w"/>
                                          </p:val>
                                        </p:tav>
                                      </p:tavLst>
                                    </p:anim>
                                    <p:anim calcmode="lin" valueType="num">
                                      <p:cBhvr additive="base">
                                        <p:cTn id="24" dur="750"/>
                                        <p:tgtEl>
                                          <p:spTgt spid="214"/>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08"/>
                                        </p:tgtEl>
                                        <p:attrNameLst>
                                          <p:attrName>style.visibility</p:attrName>
                                        </p:attrNameLst>
                                      </p:cBhvr>
                                      <p:to>
                                        <p:strVal val="visible"/>
                                      </p:to>
                                    </p:set>
                                    <p:anim calcmode="lin" valueType="num">
                                      <p:cBhvr additive="base">
                                        <p:cTn id="27" dur="750"/>
                                        <p:tgtEl>
                                          <p:spTgt spid="208"/>
                                        </p:tgtEl>
                                        <p:attrNameLst>
                                          <p:attrName>ppt_w</p:attrName>
                                        </p:attrNameLst>
                                      </p:cBhvr>
                                      <p:tavLst>
                                        <p:tav tm="0">
                                          <p:val>
                                            <p:strVal val="0"/>
                                          </p:val>
                                        </p:tav>
                                        <p:tav tm="100000">
                                          <p:val>
                                            <p:strVal val="#ppt_w"/>
                                          </p:val>
                                        </p:tav>
                                      </p:tavLst>
                                    </p:anim>
                                    <p:anim calcmode="lin" valueType="num">
                                      <p:cBhvr additive="base">
                                        <p:cTn id="28" dur="750"/>
                                        <p:tgtEl>
                                          <p:spTgt spid="208"/>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05"/>
                                        </p:tgtEl>
                                        <p:attrNameLst>
                                          <p:attrName>style.visibility</p:attrName>
                                        </p:attrNameLst>
                                      </p:cBhvr>
                                      <p:to>
                                        <p:strVal val="visible"/>
                                      </p:to>
                                    </p:set>
                                    <p:anim calcmode="lin" valueType="num">
                                      <p:cBhvr additive="base">
                                        <p:cTn id="31" dur="750"/>
                                        <p:tgtEl>
                                          <p:spTgt spid="205"/>
                                        </p:tgtEl>
                                        <p:attrNameLst>
                                          <p:attrName>ppt_w</p:attrName>
                                        </p:attrNameLst>
                                      </p:cBhvr>
                                      <p:tavLst>
                                        <p:tav tm="0">
                                          <p:val>
                                            <p:strVal val="0"/>
                                          </p:val>
                                        </p:tav>
                                        <p:tav tm="100000">
                                          <p:val>
                                            <p:strVal val="#ppt_w"/>
                                          </p:val>
                                        </p:tav>
                                      </p:tavLst>
                                    </p:anim>
                                    <p:anim calcmode="lin" valueType="num">
                                      <p:cBhvr additive="base">
                                        <p:cTn id="32" dur="750"/>
                                        <p:tgtEl>
                                          <p:spTgt spid="205"/>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99"/>
                                        </p:tgtEl>
                                        <p:attrNameLst>
                                          <p:attrName>style.visibility</p:attrName>
                                        </p:attrNameLst>
                                      </p:cBhvr>
                                      <p:to>
                                        <p:strVal val="visible"/>
                                      </p:to>
                                    </p:set>
                                    <p:anim calcmode="lin" valueType="num">
                                      <p:cBhvr additive="base">
                                        <p:cTn id="35" dur="750"/>
                                        <p:tgtEl>
                                          <p:spTgt spid="199"/>
                                        </p:tgtEl>
                                        <p:attrNameLst>
                                          <p:attrName>ppt_w</p:attrName>
                                        </p:attrNameLst>
                                      </p:cBhvr>
                                      <p:tavLst>
                                        <p:tav tm="0">
                                          <p:val>
                                            <p:strVal val="0"/>
                                          </p:val>
                                        </p:tav>
                                        <p:tav tm="100000">
                                          <p:val>
                                            <p:strVal val="#ppt_w"/>
                                          </p:val>
                                        </p:tav>
                                      </p:tavLst>
                                    </p:anim>
                                    <p:anim calcmode="lin" valueType="num">
                                      <p:cBhvr additive="base">
                                        <p:cTn id="36" dur="750"/>
                                        <p:tgtEl>
                                          <p:spTgt spid="199"/>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02"/>
                                        </p:tgtEl>
                                        <p:attrNameLst>
                                          <p:attrName>style.visibility</p:attrName>
                                        </p:attrNameLst>
                                      </p:cBhvr>
                                      <p:to>
                                        <p:strVal val="visible"/>
                                      </p:to>
                                    </p:set>
                                    <p:anim calcmode="lin" valueType="num">
                                      <p:cBhvr additive="base">
                                        <p:cTn id="39" dur="750"/>
                                        <p:tgtEl>
                                          <p:spTgt spid="202"/>
                                        </p:tgtEl>
                                        <p:attrNameLst>
                                          <p:attrName>ppt_w</p:attrName>
                                        </p:attrNameLst>
                                      </p:cBhvr>
                                      <p:tavLst>
                                        <p:tav tm="0">
                                          <p:val>
                                            <p:strVal val="0"/>
                                          </p:val>
                                        </p:tav>
                                        <p:tav tm="100000">
                                          <p:val>
                                            <p:strVal val="#ppt_w"/>
                                          </p:val>
                                        </p:tav>
                                      </p:tavLst>
                                    </p:anim>
                                    <p:anim calcmode="lin" valueType="num">
                                      <p:cBhvr additive="base">
                                        <p:cTn id="40" dur="750"/>
                                        <p:tgtEl>
                                          <p:spTgt spid="202"/>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96"/>
                                        </p:tgtEl>
                                        <p:attrNameLst>
                                          <p:attrName>style.visibility</p:attrName>
                                        </p:attrNameLst>
                                      </p:cBhvr>
                                      <p:to>
                                        <p:strVal val="visible"/>
                                      </p:to>
                                    </p:set>
                                    <p:anim calcmode="lin" valueType="num">
                                      <p:cBhvr additive="base">
                                        <p:cTn id="43" dur="750"/>
                                        <p:tgtEl>
                                          <p:spTgt spid="196"/>
                                        </p:tgtEl>
                                        <p:attrNameLst>
                                          <p:attrName>ppt_w</p:attrName>
                                        </p:attrNameLst>
                                      </p:cBhvr>
                                      <p:tavLst>
                                        <p:tav tm="0">
                                          <p:val>
                                            <p:strVal val="0"/>
                                          </p:val>
                                        </p:tav>
                                        <p:tav tm="100000">
                                          <p:val>
                                            <p:strVal val="#ppt_w"/>
                                          </p:val>
                                        </p:tav>
                                      </p:tavLst>
                                    </p:anim>
                                    <p:anim calcmode="lin" valueType="num">
                                      <p:cBhvr additive="base">
                                        <p:cTn id="44" dur="750"/>
                                        <p:tgtEl>
                                          <p:spTgt spid="196"/>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93"/>
                                        </p:tgtEl>
                                        <p:attrNameLst>
                                          <p:attrName>style.visibility</p:attrName>
                                        </p:attrNameLst>
                                      </p:cBhvr>
                                      <p:to>
                                        <p:strVal val="visible"/>
                                      </p:to>
                                    </p:set>
                                    <p:anim calcmode="lin" valueType="num">
                                      <p:cBhvr additive="base">
                                        <p:cTn id="47" dur="750"/>
                                        <p:tgtEl>
                                          <p:spTgt spid="193"/>
                                        </p:tgtEl>
                                        <p:attrNameLst>
                                          <p:attrName>ppt_w</p:attrName>
                                        </p:attrNameLst>
                                      </p:cBhvr>
                                      <p:tavLst>
                                        <p:tav tm="0">
                                          <p:val>
                                            <p:strVal val="0"/>
                                          </p:val>
                                        </p:tav>
                                        <p:tav tm="100000">
                                          <p:val>
                                            <p:strVal val="#ppt_w"/>
                                          </p:val>
                                        </p:tav>
                                      </p:tavLst>
                                    </p:anim>
                                    <p:anim calcmode="lin" valueType="num">
                                      <p:cBhvr additive="base">
                                        <p:cTn id="48" dur="750"/>
                                        <p:tgtEl>
                                          <p:spTgt spid="193"/>
                                        </p:tgtEl>
                                        <p:attrNameLst>
                                          <p:attrName>ppt_h</p:attrName>
                                        </p:attrNameLst>
                                      </p:cBhvr>
                                      <p:tavLst>
                                        <p:tav tm="0">
                                          <p:val>
                                            <p:strVal val="0"/>
                                          </p:val>
                                        </p:tav>
                                        <p:tav tm="100000">
                                          <p:val>
                                            <p:strVal val="#ppt_h"/>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229"/>
                                        </p:tgtEl>
                                        <p:attrNameLst>
                                          <p:attrName>style.visibility</p:attrName>
                                        </p:attrNameLst>
                                      </p:cBhvr>
                                      <p:to>
                                        <p:strVal val="visible"/>
                                      </p:to>
                                    </p:set>
                                    <p:animEffect transition="in" filter="fade">
                                      <p:cBhvr>
                                        <p:cTn id="52" dur="1000"/>
                                        <p:tgtEl>
                                          <p:spTgt spid="229"/>
                                        </p:tgtEl>
                                      </p:cBhvr>
                                    </p:animEffect>
                                  </p:childTnLst>
                                </p:cTn>
                              </p:par>
                            </p:childTnLst>
                          </p:cTn>
                        </p:par>
                        <p:par>
                          <p:cTn id="53" fill="hold">
                            <p:stCondLst>
                              <p:cond delay="2500"/>
                            </p:stCondLst>
                            <p:childTnLst>
                              <p:par>
                                <p:cTn id="54" presetID="23" presetClass="entr" presetSubtype="16" fill="hold" nodeType="afterEffect">
                                  <p:stCondLst>
                                    <p:cond delay="0"/>
                                  </p:stCondLst>
                                  <p:childTnLst>
                                    <p:set>
                                      <p:cBhvr>
                                        <p:cTn id="55" dur="1" fill="hold">
                                          <p:stCondLst>
                                            <p:cond delay="0"/>
                                          </p:stCondLst>
                                        </p:cTn>
                                        <p:tgtEl>
                                          <p:spTgt spid="223"/>
                                        </p:tgtEl>
                                        <p:attrNameLst>
                                          <p:attrName>style.visibility</p:attrName>
                                        </p:attrNameLst>
                                      </p:cBhvr>
                                      <p:to>
                                        <p:strVal val="visible"/>
                                      </p:to>
                                    </p:set>
                                    <p:anim calcmode="lin" valueType="num">
                                      <p:cBhvr additive="base">
                                        <p:cTn id="56" dur="750"/>
                                        <p:tgtEl>
                                          <p:spTgt spid="223"/>
                                        </p:tgtEl>
                                        <p:attrNameLst>
                                          <p:attrName>ppt_w</p:attrName>
                                        </p:attrNameLst>
                                      </p:cBhvr>
                                      <p:tavLst>
                                        <p:tav tm="0">
                                          <p:val>
                                            <p:strVal val="0"/>
                                          </p:val>
                                        </p:tav>
                                        <p:tav tm="100000">
                                          <p:val>
                                            <p:strVal val="#ppt_w"/>
                                          </p:val>
                                        </p:tav>
                                      </p:tavLst>
                                    </p:anim>
                                    <p:anim calcmode="lin" valueType="num">
                                      <p:cBhvr additive="base">
                                        <p:cTn id="57" dur="750"/>
                                        <p:tgtEl>
                                          <p:spTgt spid="223"/>
                                        </p:tgtEl>
                                        <p:attrNameLst>
                                          <p:attrName>ppt_h</p:attrName>
                                        </p:attrNameLst>
                                      </p:cBhvr>
                                      <p:tavLst>
                                        <p:tav tm="0">
                                          <p:val>
                                            <p:strVal val="0"/>
                                          </p:val>
                                        </p:tav>
                                        <p:tav tm="100000">
                                          <p:val>
                                            <p:strVal val="#ppt_h"/>
                                          </p:val>
                                        </p:tav>
                                      </p:tavLst>
                                    </p:anim>
                                  </p:childTnLst>
                                </p:cTn>
                              </p:par>
                            </p:childTnLst>
                          </p:cTn>
                        </p:par>
                        <p:par>
                          <p:cTn id="58" fill="hold">
                            <p:stCondLst>
                              <p:cond delay="3250"/>
                            </p:stCondLst>
                            <p:childTnLst>
                              <p:par>
                                <p:cTn id="59" presetID="8" presetClass="emph" presetSubtype="0" fill="hold" nodeType="afterEffect">
                                  <p:stCondLst>
                                    <p:cond delay="0"/>
                                  </p:stCondLst>
                                  <p:childTnLst>
                                    <p:animRot by="-21600000">
                                      <p:cBhvr>
                                        <p:cTn id="60" dur="2750" fill="hold"/>
                                        <p:tgtEl>
                                          <p:spTgt spid="223"/>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227"/>
                                        </p:tgtEl>
                                        <p:attrNameLst>
                                          <p:attrName>style.visibility</p:attrName>
                                        </p:attrNameLst>
                                      </p:cBhvr>
                                      <p:to>
                                        <p:strVal val="visible"/>
                                      </p:to>
                                    </p:set>
                                    <p:animEffect transition="in" filter="fade">
                                      <p:cBhvr>
                                        <p:cTn id="63" dur="500"/>
                                        <p:tgtEl>
                                          <p:spTgt spid="227"/>
                                        </p:tgtEl>
                                      </p:cBhvr>
                                    </p:animEffect>
                                  </p:childTnLst>
                                </p:cTn>
                              </p:par>
                              <p:par>
                                <p:cTn id="64" presetID="10" presetClass="entr" presetSubtype="0" fill="hold" nodeType="withEffect">
                                  <p:stCondLst>
                                    <p:cond delay="1250"/>
                                  </p:stCondLst>
                                  <p:childTnLst>
                                    <p:set>
                                      <p:cBhvr>
                                        <p:cTn id="65" dur="1" fill="hold">
                                          <p:stCondLst>
                                            <p:cond delay="0"/>
                                          </p:stCondLst>
                                        </p:cTn>
                                        <p:tgtEl>
                                          <p:spTgt spid="226"/>
                                        </p:tgtEl>
                                        <p:attrNameLst>
                                          <p:attrName>style.visibility</p:attrName>
                                        </p:attrNameLst>
                                      </p:cBhvr>
                                      <p:to>
                                        <p:strVal val="visible"/>
                                      </p:to>
                                    </p:set>
                                    <p:animEffect transition="in" filter="fade">
                                      <p:cBhvr>
                                        <p:cTn id="66" dur="500"/>
                                        <p:tgtEl>
                                          <p:spTgt spid="226"/>
                                        </p:tgtEl>
                                      </p:cBhvr>
                                    </p:animEffect>
                                  </p:childTnLst>
                                </p:cTn>
                              </p:par>
                              <p:par>
                                <p:cTn id="67" presetID="2" presetClass="entr" presetSubtype="2" fill="hold" nodeType="withEffect">
                                  <p:stCondLst>
                                    <p:cond delay="2250"/>
                                  </p:stCondLst>
                                  <p:childTnLst>
                                    <p:set>
                                      <p:cBhvr>
                                        <p:cTn id="68" dur="1" fill="hold">
                                          <p:stCondLst>
                                            <p:cond delay="0"/>
                                          </p:stCondLst>
                                        </p:cTn>
                                        <p:tgtEl>
                                          <p:spTgt spid="228"/>
                                        </p:tgtEl>
                                        <p:attrNameLst>
                                          <p:attrName>style.visibility</p:attrName>
                                        </p:attrNameLst>
                                      </p:cBhvr>
                                      <p:to>
                                        <p:strVal val="visible"/>
                                      </p:to>
                                    </p:set>
                                    <p:anim calcmode="lin" valueType="num">
                                      <p:cBhvr additive="base">
                                        <p:cTn id="69" dur="1250"/>
                                        <p:tgtEl>
                                          <p:spTgt spid="22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95689" y="0"/>
            <a:ext cx="3948311" cy="5143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10462" y="191793"/>
            <a:ext cx="1133404" cy="435227"/>
          </a:xfrm>
          <a:prstGeom prst="rect">
            <a:avLst/>
          </a:prstGeom>
        </p:spPr>
      </p:pic>
      <p:sp>
        <p:nvSpPr>
          <p:cNvPr id="20" name="Rectangle 19"/>
          <p:cNvSpPr/>
          <p:nvPr/>
        </p:nvSpPr>
        <p:spPr>
          <a:xfrm>
            <a:off x="2603137" y="121453"/>
            <a:ext cx="2618024" cy="5016758"/>
          </a:xfrm>
          <a:prstGeom prst="rect">
            <a:avLst/>
          </a:prstGeom>
        </p:spPr>
        <p:txBody>
          <a:bodyPr wrap="none">
            <a:spAutoFit/>
          </a:bodyPr>
          <a:lstStyle/>
          <a:p>
            <a:pPr algn="ctr"/>
            <a:r>
              <a:rPr lang="vi-VN" sz="2400" dirty="0">
                <a:solidFill>
                  <a:schemeClr val="tx1"/>
                </a:solidFill>
                <a:latin typeface="Arial Rounded"/>
                <a:ea typeface="Arial Rounded"/>
                <a:cs typeface="Arial Rounded"/>
                <a:sym typeface="Arial Rounded"/>
              </a:rPr>
              <a:t>Ngôi nhà</a:t>
            </a:r>
          </a:p>
          <a:p>
            <a:endParaRPr lang="vi-VN" sz="1000" dirty="0">
              <a:solidFill>
                <a:schemeClr val="tx1"/>
              </a:solidFill>
              <a:latin typeface="Arial Rounded"/>
              <a:sym typeface="Arial Rounded"/>
            </a:endParaRPr>
          </a:p>
          <a:p>
            <a:r>
              <a:rPr lang="vi-VN" sz="2000" dirty="0">
                <a:solidFill>
                  <a:schemeClr val="tx1"/>
                </a:solidFill>
                <a:latin typeface="Arial Rounded"/>
                <a:sym typeface="Arial Rounded"/>
              </a:rPr>
              <a:t>Em yêu nhà em</a:t>
            </a:r>
          </a:p>
          <a:p>
            <a:r>
              <a:rPr lang="vi-VN" sz="2000" dirty="0">
                <a:solidFill>
                  <a:schemeClr val="tx1"/>
                </a:solidFill>
                <a:latin typeface="Arial Rounded"/>
                <a:sym typeface="Arial Rounded"/>
              </a:rPr>
              <a:t>Hàng xoan trước ngõ</a:t>
            </a:r>
          </a:p>
          <a:p>
            <a:r>
              <a:rPr lang="vi-VN" sz="2000" dirty="0">
                <a:solidFill>
                  <a:schemeClr val="tx1"/>
                </a:solidFill>
                <a:latin typeface="Arial Rounded"/>
                <a:sym typeface="Arial Rounded"/>
              </a:rPr>
              <a:t>Hoa xao xuyến nở</a:t>
            </a:r>
          </a:p>
          <a:p>
            <a:r>
              <a:rPr lang="vi-VN" sz="2000" dirty="0">
                <a:solidFill>
                  <a:schemeClr val="tx1"/>
                </a:solidFill>
                <a:latin typeface="Arial Rounded"/>
                <a:sym typeface="Arial Rounded"/>
              </a:rPr>
              <a:t>Như mây từng chùm.</a:t>
            </a:r>
          </a:p>
          <a:p>
            <a:endParaRPr lang="vi-VN" sz="1000" dirty="0">
              <a:solidFill>
                <a:schemeClr val="tx1"/>
              </a:solidFill>
              <a:latin typeface="Arial Rounded"/>
              <a:sym typeface="Arial Rounded"/>
            </a:endParaRPr>
          </a:p>
          <a:p>
            <a:r>
              <a:rPr lang="vi-VN" sz="2000" dirty="0">
                <a:solidFill>
                  <a:schemeClr val="tx1"/>
                </a:solidFill>
                <a:latin typeface="Arial Rounded"/>
                <a:sym typeface="Arial Rounded"/>
              </a:rPr>
              <a:t>Em yêu tiếng chim</a:t>
            </a:r>
          </a:p>
          <a:p>
            <a:r>
              <a:rPr lang="vi-VN" sz="2000" dirty="0">
                <a:solidFill>
                  <a:schemeClr val="tx1"/>
                </a:solidFill>
                <a:latin typeface="Arial Rounded"/>
                <a:sym typeface="Arial Rounded"/>
              </a:rPr>
              <a:t>Đầu hồi lảnh lót</a:t>
            </a:r>
          </a:p>
          <a:p>
            <a:r>
              <a:rPr lang="vi-VN" sz="2000" dirty="0">
                <a:solidFill>
                  <a:schemeClr val="tx1"/>
                </a:solidFill>
                <a:latin typeface="Arial Rounded"/>
                <a:sym typeface="Arial Rounded"/>
              </a:rPr>
              <a:t>Mái vàng thơm phức</a:t>
            </a:r>
          </a:p>
          <a:p>
            <a:r>
              <a:rPr lang="vi-VN" sz="2000" dirty="0">
                <a:solidFill>
                  <a:schemeClr val="tx1"/>
                </a:solidFill>
                <a:latin typeface="Arial Rounded"/>
                <a:sym typeface="Arial Rounded"/>
              </a:rPr>
              <a:t>Rạ đầy sân phơi.</a:t>
            </a:r>
          </a:p>
          <a:p>
            <a:endParaRPr lang="vi-VN" sz="1000" dirty="0">
              <a:solidFill>
                <a:schemeClr val="tx1"/>
              </a:solidFill>
              <a:latin typeface="Arial Rounded"/>
              <a:sym typeface="Arial Rounded"/>
            </a:endParaRPr>
          </a:p>
          <a:p>
            <a:r>
              <a:rPr lang="vi-VN" sz="2000" dirty="0">
                <a:solidFill>
                  <a:schemeClr val="tx1"/>
                </a:solidFill>
                <a:latin typeface="Arial Rounded"/>
                <a:sym typeface="Arial Rounded"/>
              </a:rPr>
              <a:t>Em yêu ngôi nhà</a:t>
            </a:r>
          </a:p>
          <a:p>
            <a:r>
              <a:rPr lang="vi-VN" sz="2000" dirty="0">
                <a:solidFill>
                  <a:schemeClr val="tx1"/>
                </a:solidFill>
                <a:latin typeface="Arial Rounded"/>
                <a:sym typeface="Arial Rounded"/>
              </a:rPr>
              <a:t>Gỗ, tre mộc mạc</a:t>
            </a:r>
          </a:p>
          <a:p>
            <a:r>
              <a:rPr lang="vi-VN" sz="2000" dirty="0">
                <a:solidFill>
                  <a:schemeClr val="tx1"/>
                </a:solidFill>
                <a:latin typeface="Arial Rounded"/>
                <a:sym typeface="Arial Rounded"/>
              </a:rPr>
              <a:t>Như yêu đất nước</a:t>
            </a:r>
          </a:p>
          <a:p>
            <a:r>
              <a:rPr lang="vi-VN" sz="2000">
                <a:solidFill>
                  <a:schemeClr val="tx1"/>
                </a:solidFill>
                <a:latin typeface="Arial Rounded"/>
                <a:sym typeface="Arial Rounded"/>
              </a:rPr>
              <a:t>Bốn </a:t>
            </a:r>
            <a:r>
              <a:rPr lang="vi-VN" sz="2000" smtClean="0">
                <a:solidFill>
                  <a:schemeClr val="tx1"/>
                </a:solidFill>
                <a:latin typeface="Arial Rounded"/>
                <a:sym typeface="Arial Rounded"/>
              </a:rPr>
              <a:t>m</a:t>
            </a:r>
            <a:r>
              <a:rPr lang="en-US" sz="2000">
                <a:solidFill>
                  <a:schemeClr val="tx1"/>
                </a:solidFill>
                <a:latin typeface="Arial Rounded"/>
                <a:sym typeface="Arial Rounded"/>
              </a:rPr>
              <a:t>ù</a:t>
            </a:r>
            <a:r>
              <a:rPr lang="vi-VN" sz="2000" smtClean="0">
                <a:solidFill>
                  <a:schemeClr val="tx1"/>
                </a:solidFill>
                <a:latin typeface="Arial Rounded"/>
                <a:sym typeface="Arial Rounded"/>
              </a:rPr>
              <a:t>a </a:t>
            </a:r>
            <a:r>
              <a:rPr lang="vi-VN" sz="2000" dirty="0">
                <a:solidFill>
                  <a:schemeClr val="tx1"/>
                </a:solidFill>
                <a:latin typeface="Arial Rounded"/>
                <a:sym typeface="Arial Rounded"/>
              </a:rPr>
              <a:t>chim ca.</a:t>
            </a:r>
          </a:p>
          <a:p>
            <a:r>
              <a:rPr lang="vi-VN" sz="1600" i="1" dirty="0">
                <a:solidFill>
                  <a:schemeClr val="tx1"/>
                </a:solidFill>
                <a:latin typeface="Arial Rounded"/>
                <a:sym typeface="Arial Rounded"/>
              </a:rPr>
              <a:t>                            (Tô Hà)</a:t>
            </a:r>
            <a:endParaRPr lang="vi-VN" sz="1600" i="1" dirty="0">
              <a:solidFill>
                <a:schemeClr val="tx1"/>
              </a:solidFill>
            </a:endParaRPr>
          </a:p>
        </p:txBody>
      </p:sp>
      <p:pic>
        <p:nvPicPr>
          <p:cNvPr id="21" name="nghe nhiều lần">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a:stretch>
            <a:fillRect/>
          </a:stretch>
        </p:blipFill>
        <p:spPr>
          <a:xfrm>
            <a:off x="2315789" y="-631994"/>
            <a:ext cx="609600" cy="609600"/>
          </a:xfrm>
          <a:prstGeom prst="rect">
            <a:avLst/>
          </a:prstGeom>
        </p:spPr>
      </p:pic>
      <p:pic>
        <p:nvPicPr>
          <p:cNvPr id="6" name="nghe 1 lần">
            <a:hlinkClick r:id="" action="ppaction://media"/>
            <a:extLst>
              <a:ext uri="{FF2B5EF4-FFF2-40B4-BE49-F238E27FC236}">
                <a16:creationId xmlns="" xmlns:a16="http://schemas.microsoft.com/office/drawing/2014/main" id="{AED3F17D-1E14-4E7E-A938-389AD7E94F43}"/>
              </a:ext>
            </a:extLst>
          </p:cNvPr>
          <p:cNvPicPr>
            <a:picLocks noChangeAspect="1"/>
          </p:cNvPicPr>
          <p:nvPr>
            <a:videoFile r:link="rId1"/>
            <p:extLst>
              <p:ext uri="{DAA4B4D4-6D71-4841-9C94-3DE7FCFB9230}">
                <p14:media xmlns:p14="http://schemas.microsoft.com/office/powerpoint/2010/main" xmlns="" r:embed="rId5"/>
              </p:ext>
            </p:extLst>
          </p:nvPr>
        </p:nvPicPr>
        <p:blipFill>
          <a:blip r:embed="rId6"/>
          <a:stretch>
            <a:fillRect/>
          </a:stretch>
        </p:blipFill>
        <p:spPr>
          <a:xfrm>
            <a:off x="3114977" y="-631994"/>
            <a:ext cx="609600" cy="609600"/>
          </a:xfrm>
          <a:prstGeom prst="rect">
            <a:avLst/>
          </a:prstGeom>
        </p:spPr>
      </p:pic>
      <p:pic>
        <p:nvPicPr>
          <p:cNvPr id="4" name="Nghe lại" descr="Volume">
            <a:extLst>
              <a:ext uri="{FF2B5EF4-FFF2-40B4-BE49-F238E27FC236}">
                <a16:creationId xmlns="" xmlns:a16="http://schemas.microsoft.com/office/drawing/2014/main" id="{3C38688C-019F-4C04-979C-322A85D1D541}"/>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776527" y="81157"/>
            <a:ext cx="609600" cy="609600"/>
          </a:xfrm>
          <a:prstGeom prst="rect">
            <a:avLst/>
          </a:prstGeom>
        </p:spPr>
      </p:pic>
    </p:spTree>
    <p:extLst>
      <p:ext uri="{BB962C8B-B14F-4D97-AF65-F5344CB8AC3E}">
        <p14:creationId xmlns:p14="http://schemas.microsoft.com/office/powerpoint/2010/main" xmlns="" val="121712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1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21"/>
                </p:tgtEl>
              </p:cMediaNode>
            </p:video>
            <p:video>
              <p:cMediaNode vol="80000">
                <p:cTn id="8" fill="hold" display="0">
                  <p:stCondLst>
                    <p:cond delay="indefinite"/>
                  </p:stCondLst>
                  <p:endCondLst>
                    <p:cond evt="onStopAudio" delay="0">
                      <p:tgtEl>
                        <p:sldTgt/>
                      </p:tgtEl>
                    </p:cond>
                  </p:endCondLst>
                </p:cTn>
                <p:tgtEl>
                  <p:spTgt spid="6"/>
                </p:tgtEl>
              </p:cMediaNode>
            </p:video>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23516" fill="hold"/>
                                        <p:tgtEl>
                                          <p:spTgt spid="21"/>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95689" y="0"/>
            <a:ext cx="3948311"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0462" y="191793"/>
            <a:ext cx="1133404" cy="435227"/>
          </a:xfrm>
          <a:prstGeom prst="rect">
            <a:avLst/>
          </a:prstGeom>
        </p:spPr>
      </p:pic>
      <p:sp>
        <p:nvSpPr>
          <p:cNvPr id="20" name="Rectangle 19"/>
          <p:cNvSpPr/>
          <p:nvPr/>
        </p:nvSpPr>
        <p:spPr>
          <a:xfrm>
            <a:off x="1929284" y="191793"/>
            <a:ext cx="3667647" cy="5016758"/>
          </a:xfrm>
          <a:prstGeom prst="rect">
            <a:avLst/>
          </a:prstGeom>
        </p:spPr>
        <p:txBody>
          <a:bodyPr wrap="square">
            <a:spAutoFit/>
          </a:bodyPr>
          <a:lstStyle/>
          <a:p>
            <a:pPr algn="ctr"/>
            <a:r>
              <a:rPr lang="vi-VN" sz="2000" dirty="0">
                <a:solidFill>
                  <a:srgbClr val="FF0000"/>
                </a:solidFill>
                <a:latin typeface="Arial Rounded"/>
                <a:ea typeface="Arial Rounded"/>
                <a:cs typeface="Arial Rounded"/>
                <a:sym typeface="Arial Rounded"/>
              </a:rPr>
              <a:t>Ngôi nhà</a:t>
            </a:r>
          </a:p>
          <a:p>
            <a:r>
              <a:rPr lang="vi-VN" sz="2000" dirty="0" smtClean="0">
                <a:solidFill>
                  <a:schemeClr val="tx1"/>
                </a:solidFill>
                <a:latin typeface="Arial Rounded"/>
                <a:sym typeface="Arial Rounded"/>
              </a:rPr>
              <a:t>Em </a:t>
            </a:r>
            <a:r>
              <a:rPr lang="vi-VN" sz="2000" dirty="0">
                <a:solidFill>
                  <a:schemeClr val="tx1"/>
                </a:solidFill>
                <a:latin typeface="Arial Rounded"/>
                <a:sym typeface="Arial Rounded"/>
              </a:rPr>
              <a:t>yêu nhà em</a:t>
            </a:r>
          </a:p>
          <a:p>
            <a:r>
              <a:rPr lang="vi-VN" sz="2000" dirty="0">
                <a:solidFill>
                  <a:schemeClr val="tx1"/>
                </a:solidFill>
                <a:latin typeface="Arial Rounded"/>
                <a:sym typeface="Arial Rounded"/>
              </a:rPr>
              <a:t>Hàng xoan trước ngõ</a:t>
            </a:r>
          </a:p>
          <a:p>
            <a:r>
              <a:rPr lang="vi-VN" sz="2000" dirty="0">
                <a:solidFill>
                  <a:schemeClr val="tx1"/>
                </a:solidFill>
                <a:latin typeface="Arial Rounded"/>
                <a:sym typeface="Arial Rounded"/>
              </a:rPr>
              <a:t>Hoa xao xuyến nở</a:t>
            </a:r>
          </a:p>
          <a:p>
            <a:r>
              <a:rPr lang="vi-VN" sz="2000" dirty="0">
                <a:solidFill>
                  <a:schemeClr val="tx1"/>
                </a:solidFill>
                <a:latin typeface="Arial Rounded"/>
                <a:sym typeface="Arial Rounded"/>
              </a:rPr>
              <a:t>Như mây từng chùm.</a:t>
            </a:r>
          </a:p>
          <a:p>
            <a:endParaRPr lang="vi-VN" sz="2000" dirty="0">
              <a:solidFill>
                <a:schemeClr val="tx1"/>
              </a:solidFill>
              <a:latin typeface="Arial Rounded"/>
              <a:sym typeface="Arial Rounded"/>
            </a:endParaRPr>
          </a:p>
          <a:p>
            <a:r>
              <a:rPr lang="vi-VN" sz="2000" dirty="0">
                <a:solidFill>
                  <a:schemeClr val="tx1"/>
                </a:solidFill>
                <a:latin typeface="Arial Rounded"/>
                <a:sym typeface="Arial Rounded"/>
              </a:rPr>
              <a:t>Em yêu tiếng chim</a:t>
            </a:r>
          </a:p>
          <a:p>
            <a:r>
              <a:rPr lang="vi-VN" sz="2000" dirty="0">
                <a:solidFill>
                  <a:schemeClr val="tx1"/>
                </a:solidFill>
                <a:latin typeface="Arial Rounded"/>
                <a:sym typeface="Arial Rounded"/>
              </a:rPr>
              <a:t>Đầu hồi lảnh lót</a:t>
            </a:r>
          </a:p>
          <a:p>
            <a:r>
              <a:rPr lang="vi-VN" sz="2000" dirty="0">
                <a:solidFill>
                  <a:schemeClr val="tx1"/>
                </a:solidFill>
                <a:latin typeface="Arial Rounded"/>
                <a:sym typeface="Arial Rounded"/>
              </a:rPr>
              <a:t>Mái vàng thơm phức</a:t>
            </a:r>
          </a:p>
          <a:p>
            <a:r>
              <a:rPr lang="vi-VN" sz="2000" dirty="0">
                <a:solidFill>
                  <a:schemeClr val="tx1"/>
                </a:solidFill>
                <a:latin typeface="Arial Rounded"/>
                <a:sym typeface="Arial Rounded"/>
              </a:rPr>
              <a:t>Rạ đầy sân phơi.</a:t>
            </a:r>
          </a:p>
          <a:p>
            <a:endParaRPr lang="vi-VN" sz="2000" dirty="0">
              <a:solidFill>
                <a:schemeClr val="tx1"/>
              </a:solidFill>
              <a:latin typeface="Arial Rounded"/>
              <a:sym typeface="Arial Rounded"/>
            </a:endParaRPr>
          </a:p>
          <a:p>
            <a:r>
              <a:rPr lang="vi-VN" sz="2000" dirty="0">
                <a:solidFill>
                  <a:schemeClr val="tx1"/>
                </a:solidFill>
                <a:latin typeface="Arial Rounded"/>
                <a:sym typeface="Arial Rounded"/>
              </a:rPr>
              <a:t>Em yêu ngôi nhà</a:t>
            </a:r>
          </a:p>
          <a:p>
            <a:r>
              <a:rPr lang="vi-VN" sz="2000" dirty="0">
                <a:solidFill>
                  <a:schemeClr val="tx1"/>
                </a:solidFill>
                <a:latin typeface="Arial Rounded"/>
                <a:sym typeface="Arial Rounded"/>
              </a:rPr>
              <a:t>Gỗ, tre mộc mạc</a:t>
            </a:r>
          </a:p>
          <a:p>
            <a:r>
              <a:rPr lang="vi-VN" sz="2000" dirty="0">
                <a:solidFill>
                  <a:schemeClr val="tx1"/>
                </a:solidFill>
                <a:latin typeface="Arial Rounded"/>
                <a:sym typeface="Arial Rounded"/>
              </a:rPr>
              <a:t>Như yêu đất nước</a:t>
            </a:r>
          </a:p>
          <a:p>
            <a:r>
              <a:rPr lang="vi-VN" sz="2000" dirty="0">
                <a:solidFill>
                  <a:schemeClr val="tx1"/>
                </a:solidFill>
                <a:latin typeface="Arial Rounded"/>
                <a:sym typeface="Arial Rounded"/>
              </a:rPr>
              <a:t>Bốn </a:t>
            </a:r>
            <a:r>
              <a:rPr lang="vi-VN" sz="2000" dirty="0" smtClean="0">
                <a:solidFill>
                  <a:schemeClr val="tx1"/>
                </a:solidFill>
                <a:latin typeface="Arial Rounded"/>
                <a:sym typeface="Arial Rounded"/>
              </a:rPr>
              <a:t>m</a:t>
            </a:r>
            <a:r>
              <a:rPr lang="en-US" sz="2000" dirty="0">
                <a:solidFill>
                  <a:schemeClr val="tx1"/>
                </a:solidFill>
                <a:latin typeface="Arial Rounded"/>
                <a:sym typeface="Arial Rounded"/>
              </a:rPr>
              <a:t>ù</a:t>
            </a:r>
            <a:r>
              <a:rPr lang="vi-VN" sz="2000" dirty="0" smtClean="0">
                <a:solidFill>
                  <a:schemeClr val="tx1"/>
                </a:solidFill>
                <a:latin typeface="Arial Rounded"/>
                <a:sym typeface="Arial Rounded"/>
              </a:rPr>
              <a:t>a </a:t>
            </a:r>
            <a:r>
              <a:rPr lang="vi-VN" sz="2000" dirty="0">
                <a:solidFill>
                  <a:schemeClr val="tx1"/>
                </a:solidFill>
                <a:latin typeface="Arial Rounded"/>
                <a:sym typeface="Arial Rounded"/>
              </a:rPr>
              <a:t>chim ca.</a:t>
            </a:r>
          </a:p>
          <a:p>
            <a:r>
              <a:rPr lang="vi-VN" sz="2000" dirty="0">
                <a:solidFill>
                  <a:schemeClr val="tx1"/>
                </a:solidFill>
                <a:latin typeface="Arial Rounded"/>
                <a:sym typeface="Arial Rounded"/>
              </a:rPr>
              <a:t>                            </a:t>
            </a:r>
            <a:r>
              <a:rPr lang="vi-VN" sz="2000" i="1" dirty="0">
                <a:solidFill>
                  <a:schemeClr val="tx1"/>
                </a:solidFill>
                <a:latin typeface="Arial Rounded"/>
                <a:sym typeface="Arial Rounded"/>
              </a:rPr>
              <a:t>(Tô Hà)</a:t>
            </a:r>
            <a:endParaRPr lang="vi-VN" sz="2000" i="1" dirty="0">
              <a:solidFill>
                <a:schemeClr val="tx1"/>
              </a:solidFill>
            </a:endParaRPr>
          </a:p>
        </p:txBody>
      </p:sp>
      <p:sp>
        <p:nvSpPr>
          <p:cNvPr id="4" name="TextBox 3"/>
          <p:cNvSpPr txBox="1"/>
          <p:nvPr/>
        </p:nvSpPr>
        <p:spPr>
          <a:xfrm>
            <a:off x="5596931" y="315521"/>
            <a:ext cx="2946640" cy="400110"/>
          </a:xfrm>
          <a:prstGeom prst="rect">
            <a:avLst/>
          </a:prstGeom>
          <a:noFill/>
        </p:spPr>
        <p:txBody>
          <a:bodyPr wrap="none" rtlCol="0">
            <a:spAutoFit/>
          </a:bodyPr>
          <a:lstStyle/>
          <a:p>
            <a:r>
              <a:rPr lang="en-US" sz="2000" dirty="0" err="1" smtClean="0"/>
              <a:t>Có</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dòng</a:t>
            </a:r>
            <a:r>
              <a:rPr lang="en-US" sz="2000" dirty="0" smtClean="0"/>
              <a:t> </a:t>
            </a:r>
            <a:r>
              <a:rPr lang="en-US" sz="2000" dirty="0" err="1" smtClean="0"/>
              <a:t>thơ</a:t>
            </a:r>
            <a:r>
              <a:rPr lang="en-US" sz="2000" dirty="0"/>
              <a:t>?</a:t>
            </a:r>
          </a:p>
        </p:txBody>
      </p:sp>
      <p:sp>
        <p:nvSpPr>
          <p:cNvPr id="9" name="TextBox 8"/>
          <p:cNvSpPr txBox="1"/>
          <p:nvPr/>
        </p:nvSpPr>
        <p:spPr>
          <a:xfrm>
            <a:off x="5458205" y="361687"/>
            <a:ext cx="3434586" cy="400110"/>
          </a:xfrm>
          <a:prstGeom prst="rect">
            <a:avLst/>
          </a:prstGeom>
          <a:solidFill>
            <a:schemeClr val="bg1"/>
          </a:solidFill>
        </p:spPr>
        <p:txBody>
          <a:bodyPr wrap="square" rtlCol="0">
            <a:spAutoFit/>
          </a:bodyPr>
          <a:lstStyle/>
          <a:p>
            <a:r>
              <a:rPr lang="en-US" sz="2000" dirty="0" err="1" smtClean="0"/>
              <a:t>Đọc</a:t>
            </a:r>
            <a:r>
              <a:rPr lang="en-US" sz="2000" dirty="0" smtClean="0"/>
              <a:t> </a:t>
            </a:r>
            <a:r>
              <a:rPr lang="en-US" sz="2000" dirty="0" err="1" smtClean="0"/>
              <a:t>từng</a:t>
            </a:r>
            <a:r>
              <a:rPr lang="en-US" sz="2000" dirty="0" smtClean="0"/>
              <a:t> </a:t>
            </a:r>
            <a:r>
              <a:rPr lang="en-US" sz="2000" dirty="0" err="1" smtClean="0"/>
              <a:t>dòng</a:t>
            </a:r>
            <a:r>
              <a:rPr lang="en-US" sz="2000" dirty="0" smtClean="0"/>
              <a:t> </a:t>
            </a:r>
            <a:r>
              <a:rPr lang="en-US" sz="2000" dirty="0" err="1" smtClean="0"/>
              <a:t>thơ</a:t>
            </a:r>
            <a:r>
              <a:rPr lang="en-US" sz="2000" dirty="0" smtClean="0"/>
              <a:t>.</a:t>
            </a:r>
            <a:endParaRPr lang="en-US" sz="2000" dirty="0"/>
          </a:p>
        </p:txBody>
      </p:sp>
      <p:sp>
        <p:nvSpPr>
          <p:cNvPr id="11" name="Oval 10"/>
          <p:cNvSpPr/>
          <p:nvPr/>
        </p:nvSpPr>
        <p:spPr>
          <a:xfrm>
            <a:off x="1507252" y="517175"/>
            <a:ext cx="422031" cy="2747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300" dirty="0" smtClean="0"/>
              <a:t>1</a:t>
            </a:r>
            <a:endParaRPr lang="en-US" sz="2300" dirty="0"/>
          </a:p>
        </p:txBody>
      </p:sp>
      <p:sp>
        <p:nvSpPr>
          <p:cNvPr id="14" name="Oval 13"/>
          <p:cNvSpPr/>
          <p:nvPr/>
        </p:nvSpPr>
        <p:spPr>
          <a:xfrm>
            <a:off x="1478786" y="846334"/>
            <a:ext cx="422031" cy="2747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300" dirty="0"/>
              <a:t>2</a:t>
            </a:r>
          </a:p>
        </p:txBody>
      </p:sp>
      <p:sp>
        <p:nvSpPr>
          <p:cNvPr id="15" name="Oval 14"/>
          <p:cNvSpPr/>
          <p:nvPr/>
        </p:nvSpPr>
        <p:spPr>
          <a:xfrm>
            <a:off x="1507251" y="1171751"/>
            <a:ext cx="422031" cy="2747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300" dirty="0" smtClean="0"/>
              <a:t>3</a:t>
            </a:r>
            <a:endParaRPr lang="en-US" sz="2300" dirty="0"/>
          </a:p>
        </p:txBody>
      </p:sp>
      <p:sp>
        <p:nvSpPr>
          <p:cNvPr id="16" name="Oval 15"/>
          <p:cNvSpPr/>
          <p:nvPr/>
        </p:nvSpPr>
        <p:spPr>
          <a:xfrm>
            <a:off x="1478787" y="1454775"/>
            <a:ext cx="422031" cy="2747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300" dirty="0" smtClean="0"/>
              <a:t>4</a:t>
            </a:r>
            <a:endParaRPr lang="en-US" sz="2300" dirty="0"/>
          </a:p>
        </p:txBody>
      </p:sp>
      <p:sp>
        <p:nvSpPr>
          <p:cNvPr id="17" name="Oval 16"/>
          <p:cNvSpPr/>
          <p:nvPr/>
        </p:nvSpPr>
        <p:spPr>
          <a:xfrm>
            <a:off x="1507253" y="2087828"/>
            <a:ext cx="422031" cy="2747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300" dirty="0" smtClean="0"/>
              <a:t>5</a:t>
            </a:r>
            <a:endParaRPr lang="en-US" sz="2300" dirty="0"/>
          </a:p>
        </p:txBody>
      </p:sp>
      <p:sp>
        <p:nvSpPr>
          <p:cNvPr id="18" name="Oval 17"/>
          <p:cNvSpPr/>
          <p:nvPr/>
        </p:nvSpPr>
        <p:spPr>
          <a:xfrm>
            <a:off x="1530704" y="2396021"/>
            <a:ext cx="422031" cy="2747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300" dirty="0" smtClean="0"/>
              <a:t>6</a:t>
            </a:r>
            <a:endParaRPr lang="en-US" sz="2300" dirty="0"/>
          </a:p>
        </p:txBody>
      </p:sp>
      <p:sp>
        <p:nvSpPr>
          <p:cNvPr id="19" name="Oval 18"/>
          <p:cNvSpPr/>
          <p:nvPr/>
        </p:nvSpPr>
        <p:spPr>
          <a:xfrm>
            <a:off x="1539075" y="2670583"/>
            <a:ext cx="422031" cy="2747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300" dirty="0" smtClean="0"/>
              <a:t>7</a:t>
            </a:r>
            <a:endParaRPr lang="en-US" sz="2300" dirty="0"/>
          </a:p>
        </p:txBody>
      </p:sp>
      <p:sp>
        <p:nvSpPr>
          <p:cNvPr id="21" name="Oval 20"/>
          <p:cNvSpPr/>
          <p:nvPr/>
        </p:nvSpPr>
        <p:spPr>
          <a:xfrm>
            <a:off x="1510611" y="2953607"/>
            <a:ext cx="422031" cy="2747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300" dirty="0" smtClean="0"/>
              <a:t>8</a:t>
            </a:r>
            <a:endParaRPr lang="en-US" sz="2300" dirty="0"/>
          </a:p>
        </p:txBody>
      </p:sp>
      <p:sp>
        <p:nvSpPr>
          <p:cNvPr id="22" name="Oval 21"/>
          <p:cNvSpPr/>
          <p:nvPr/>
        </p:nvSpPr>
        <p:spPr>
          <a:xfrm>
            <a:off x="1508933" y="3667044"/>
            <a:ext cx="422031" cy="2747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300" dirty="0" smtClean="0"/>
              <a:t>9</a:t>
            </a:r>
            <a:endParaRPr lang="en-US" sz="2300" dirty="0"/>
          </a:p>
        </p:txBody>
      </p:sp>
      <p:sp>
        <p:nvSpPr>
          <p:cNvPr id="23" name="Oval 22"/>
          <p:cNvSpPr/>
          <p:nvPr/>
        </p:nvSpPr>
        <p:spPr>
          <a:xfrm>
            <a:off x="1316334" y="3975237"/>
            <a:ext cx="646451" cy="2747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t>10</a:t>
            </a:r>
            <a:endParaRPr lang="en-US" sz="1800" dirty="0"/>
          </a:p>
        </p:txBody>
      </p:sp>
      <p:sp>
        <p:nvSpPr>
          <p:cNvPr id="24" name="Oval 23"/>
          <p:cNvSpPr/>
          <p:nvPr/>
        </p:nvSpPr>
        <p:spPr>
          <a:xfrm>
            <a:off x="1316335" y="4249799"/>
            <a:ext cx="646452" cy="2747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t>11</a:t>
            </a:r>
            <a:endParaRPr lang="en-US" sz="1800" dirty="0"/>
          </a:p>
        </p:txBody>
      </p:sp>
      <p:sp>
        <p:nvSpPr>
          <p:cNvPr id="25" name="Oval 24"/>
          <p:cNvSpPr/>
          <p:nvPr/>
        </p:nvSpPr>
        <p:spPr>
          <a:xfrm>
            <a:off x="1316334" y="4532824"/>
            <a:ext cx="617989" cy="25019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t>12</a:t>
            </a:r>
            <a:endParaRPr lang="en-US" sz="1800" dirty="0"/>
          </a:p>
        </p:txBody>
      </p:sp>
    </p:spTree>
    <p:extLst>
      <p:ext uri="{BB962C8B-B14F-4D97-AF65-F5344CB8AC3E}">
        <p14:creationId xmlns:p14="http://schemas.microsoft.com/office/powerpoint/2010/main" xmlns="" val="201098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1"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par>
                                <p:cTn id="33" presetID="22" presetClass="entr" presetSubtype="4" fill="hold" grpId="1"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par>
                                <p:cTn id="36" presetID="22" presetClass="entr" presetSubtype="4" fill="hold" grpId="1"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par>
                                <p:cTn id="39" presetID="22" presetClass="entr" presetSubtype="4" fill="hold" grpId="1"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2" presetClass="entr" presetSubtype="4" fill="hold" grpId="1"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par>
                                <p:cTn id="45" presetID="22" presetClass="entr" presetSubtype="4" fill="hold" grpId="1"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par>
                                <p:cTn id="48" presetID="22" presetClass="entr" presetSubtype="4" fill="hold" grpId="1"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par>
                                <p:cTn id="51" presetID="22" presetClass="entr" presetSubtype="4" fill="hold" grpId="1"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par>
                                <p:cTn id="54" presetID="22" presetClass="entr" presetSubtype="4" fill="hold" grpId="1"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down)">
                                      <p:cBhvr>
                                        <p:cTn id="56" dur="500"/>
                                        <p:tgtEl>
                                          <p:spTgt spid="24"/>
                                        </p:tgtEl>
                                      </p:cBhvr>
                                    </p:animEffect>
                                  </p:childTnLst>
                                </p:cTn>
                              </p:par>
                              <p:par>
                                <p:cTn id="57" presetID="22" presetClass="entr" presetSubtype="4" fill="hold" grpId="1"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down)">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1" grpId="0" animBg="1"/>
      <p:bldP spid="14" grpId="0" animBg="1"/>
      <p:bldP spid="15" grpId="0" animBg="1"/>
      <p:bldP spid="15" grpId="1" animBg="1"/>
      <p:bldP spid="16" grpId="0" animBg="1"/>
      <p:bldP spid="16" grpId="1" animBg="1"/>
      <p:bldP spid="17" grpId="1" animBg="1"/>
      <p:bldP spid="18" grpId="1" animBg="1"/>
      <p:bldP spid="19" grpId="1" animBg="1"/>
      <p:bldP spid="21" grpId="1" animBg="1"/>
      <p:bldP spid="22" grpId="1" animBg="1"/>
      <p:bldP spid="23" grpId="1" animBg="1"/>
      <p:bldP spid="24" grpId="1" animBg="1"/>
      <p:bldP spid="2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4835" y="1379656"/>
            <a:ext cx="2331219" cy="477054"/>
          </a:xfrm>
          <a:prstGeom prst="rect">
            <a:avLst/>
          </a:prstGeom>
          <a:noFill/>
        </p:spPr>
        <p:txBody>
          <a:bodyPr wrap="square" rtlCol="0">
            <a:spAutoFit/>
          </a:bodyPr>
          <a:lstStyle/>
          <a:p>
            <a:r>
              <a:rPr lang="vi-VN" sz="2500" dirty="0" smtClean="0">
                <a:solidFill>
                  <a:schemeClr val="tx1"/>
                </a:solidFill>
                <a:latin typeface="Arial Rounded"/>
                <a:sym typeface="Arial Rounded"/>
              </a:rPr>
              <a:t> </a:t>
            </a:r>
            <a:r>
              <a:rPr lang="vi-VN" sz="2500" dirty="0">
                <a:solidFill>
                  <a:srgbClr val="FF0000"/>
                </a:solidFill>
                <a:latin typeface="Arial Rounded"/>
                <a:sym typeface="Arial Rounded"/>
              </a:rPr>
              <a:t>xao xuyến </a:t>
            </a:r>
            <a:r>
              <a:rPr lang="vi-VN" sz="2500" dirty="0" smtClean="0">
                <a:solidFill>
                  <a:srgbClr val="FF0000"/>
                </a:solidFill>
                <a:latin typeface="Arial Rounded"/>
                <a:sym typeface="Arial Rounded"/>
              </a:rPr>
              <a:t>nở</a:t>
            </a:r>
            <a:endParaRPr lang="vi-VN" sz="2500" dirty="0">
              <a:solidFill>
                <a:srgbClr val="FF0000"/>
              </a:solidFill>
              <a:latin typeface="Arial Rounded"/>
              <a:sym typeface="Arial Rounded"/>
            </a:endParaRPr>
          </a:p>
        </p:txBody>
      </p:sp>
      <p:sp>
        <p:nvSpPr>
          <p:cNvPr id="5" name="TextBox 4"/>
          <p:cNvSpPr txBox="1"/>
          <p:nvPr/>
        </p:nvSpPr>
        <p:spPr>
          <a:xfrm>
            <a:off x="3455146" y="1383752"/>
            <a:ext cx="1554713" cy="477054"/>
          </a:xfrm>
          <a:prstGeom prst="rect">
            <a:avLst/>
          </a:prstGeom>
          <a:noFill/>
        </p:spPr>
        <p:txBody>
          <a:bodyPr wrap="square" rtlCol="0">
            <a:spAutoFit/>
          </a:bodyPr>
          <a:lstStyle/>
          <a:p>
            <a:r>
              <a:rPr lang="vi-VN" sz="2500" dirty="0" smtClean="0">
                <a:solidFill>
                  <a:srgbClr val="FF0000"/>
                </a:solidFill>
                <a:latin typeface="Arial Rounded"/>
                <a:sym typeface="Arial Rounded"/>
              </a:rPr>
              <a:t>lảnh </a:t>
            </a:r>
            <a:r>
              <a:rPr lang="vi-VN" sz="2500" dirty="0">
                <a:solidFill>
                  <a:srgbClr val="FF0000"/>
                </a:solidFill>
                <a:latin typeface="Arial Rounded"/>
                <a:sym typeface="Arial Rounded"/>
              </a:rPr>
              <a:t>lót</a:t>
            </a:r>
          </a:p>
        </p:txBody>
      </p:sp>
      <p:sp>
        <p:nvSpPr>
          <p:cNvPr id="6" name="TextBox 5"/>
          <p:cNvSpPr txBox="1"/>
          <p:nvPr/>
        </p:nvSpPr>
        <p:spPr>
          <a:xfrm>
            <a:off x="5050051" y="1379656"/>
            <a:ext cx="2023990" cy="477054"/>
          </a:xfrm>
          <a:prstGeom prst="rect">
            <a:avLst/>
          </a:prstGeom>
          <a:noFill/>
        </p:spPr>
        <p:txBody>
          <a:bodyPr wrap="square" rtlCol="0">
            <a:spAutoFit/>
          </a:bodyPr>
          <a:lstStyle/>
          <a:p>
            <a:r>
              <a:rPr lang="vi-VN" sz="2500" dirty="0" smtClean="0">
                <a:solidFill>
                  <a:srgbClr val="FF0000"/>
                </a:solidFill>
                <a:latin typeface="Arial Rounded"/>
                <a:sym typeface="Arial Rounded"/>
              </a:rPr>
              <a:t>đất nước</a:t>
            </a:r>
            <a:endParaRPr lang="vi-VN" sz="2500" dirty="0">
              <a:solidFill>
                <a:srgbClr val="FF0000"/>
              </a:solidFill>
              <a:latin typeface="Arial Rounded"/>
              <a:sym typeface="Arial Rounded"/>
            </a:endParaRPr>
          </a:p>
        </p:txBody>
      </p:sp>
    </p:spTree>
    <p:extLst>
      <p:ext uri="{BB962C8B-B14F-4D97-AF65-F5344CB8AC3E}">
        <p14:creationId xmlns:p14="http://schemas.microsoft.com/office/powerpoint/2010/main" xmlns="" val="35294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 presetClass="exit" presetSubtype="0" fill="hold" grpId="1" nodeType="after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0"/>
                            </p:stCondLst>
                            <p:childTnLst>
                              <p:par>
                                <p:cTn id="23" presetID="1" presetClass="exit" presetSubtype="0" fill="hold" grpId="1" nodeType="after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95689" y="0"/>
            <a:ext cx="3948311"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0462" y="191793"/>
            <a:ext cx="1133404" cy="435227"/>
          </a:xfrm>
          <a:prstGeom prst="rect">
            <a:avLst/>
          </a:prstGeom>
        </p:spPr>
      </p:pic>
      <p:sp>
        <p:nvSpPr>
          <p:cNvPr id="20" name="Rectangle 19"/>
          <p:cNvSpPr/>
          <p:nvPr/>
        </p:nvSpPr>
        <p:spPr>
          <a:xfrm>
            <a:off x="1929284" y="191793"/>
            <a:ext cx="3667647" cy="5016758"/>
          </a:xfrm>
          <a:prstGeom prst="rect">
            <a:avLst/>
          </a:prstGeom>
        </p:spPr>
        <p:txBody>
          <a:bodyPr wrap="square">
            <a:spAutoFit/>
          </a:bodyPr>
          <a:lstStyle/>
          <a:p>
            <a:pPr algn="ctr"/>
            <a:r>
              <a:rPr lang="vi-VN" sz="2000" dirty="0">
                <a:solidFill>
                  <a:srgbClr val="FF0000"/>
                </a:solidFill>
                <a:latin typeface="Arial Rounded"/>
                <a:ea typeface="Arial Rounded"/>
                <a:cs typeface="Arial Rounded"/>
                <a:sym typeface="Arial Rounded"/>
              </a:rPr>
              <a:t>Ngôi nhà</a:t>
            </a:r>
          </a:p>
          <a:p>
            <a:r>
              <a:rPr lang="vi-VN" sz="2000" dirty="0" smtClean="0">
                <a:solidFill>
                  <a:schemeClr val="tx1"/>
                </a:solidFill>
                <a:latin typeface="Arial Rounded"/>
                <a:sym typeface="Arial Rounded"/>
              </a:rPr>
              <a:t>Em </a:t>
            </a:r>
            <a:r>
              <a:rPr lang="vi-VN" sz="2000" dirty="0">
                <a:solidFill>
                  <a:schemeClr val="tx1"/>
                </a:solidFill>
                <a:latin typeface="Arial Rounded"/>
                <a:sym typeface="Arial Rounded"/>
              </a:rPr>
              <a:t>yêu nhà em</a:t>
            </a:r>
          </a:p>
          <a:p>
            <a:r>
              <a:rPr lang="vi-VN" sz="2000" dirty="0">
                <a:solidFill>
                  <a:schemeClr val="tx1"/>
                </a:solidFill>
                <a:latin typeface="Arial Rounded"/>
                <a:sym typeface="Arial Rounded"/>
              </a:rPr>
              <a:t>Hàng xoan trước ngõ</a:t>
            </a:r>
          </a:p>
          <a:p>
            <a:r>
              <a:rPr lang="vi-VN" sz="2000" dirty="0">
                <a:solidFill>
                  <a:schemeClr val="tx1"/>
                </a:solidFill>
                <a:latin typeface="Arial Rounded"/>
                <a:sym typeface="Arial Rounded"/>
              </a:rPr>
              <a:t>Hoa xao xuyến nở</a:t>
            </a:r>
          </a:p>
          <a:p>
            <a:r>
              <a:rPr lang="vi-VN" sz="2000" dirty="0">
                <a:solidFill>
                  <a:schemeClr val="tx1"/>
                </a:solidFill>
                <a:latin typeface="Arial Rounded"/>
                <a:sym typeface="Arial Rounded"/>
              </a:rPr>
              <a:t>Như mây từng chùm.</a:t>
            </a:r>
          </a:p>
          <a:p>
            <a:endParaRPr lang="vi-VN" sz="2000" dirty="0">
              <a:solidFill>
                <a:schemeClr val="tx1"/>
              </a:solidFill>
              <a:latin typeface="Arial Rounded"/>
              <a:sym typeface="Arial Rounded"/>
            </a:endParaRPr>
          </a:p>
          <a:p>
            <a:r>
              <a:rPr lang="vi-VN" sz="2000" dirty="0">
                <a:solidFill>
                  <a:schemeClr val="tx1"/>
                </a:solidFill>
                <a:latin typeface="Arial Rounded"/>
                <a:sym typeface="Arial Rounded"/>
              </a:rPr>
              <a:t>Em yêu tiếng chim</a:t>
            </a:r>
          </a:p>
          <a:p>
            <a:r>
              <a:rPr lang="vi-VN" sz="2000" dirty="0">
                <a:solidFill>
                  <a:schemeClr val="tx1"/>
                </a:solidFill>
                <a:latin typeface="Arial Rounded"/>
                <a:sym typeface="Arial Rounded"/>
              </a:rPr>
              <a:t>Đầu hồi lảnh lót</a:t>
            </a:r>
          </a:p>
          <a:p>
            <a:r>
              <a:rPr lang="vi-VN" sz="2000" dirty="0">
                <a:solidFill>
                  <a:schemeClr val="tx1"/>
                </a:solidFill>
                <a:latin typeface="Arial Rounded"/>
                <a:sym typeface="Arial Rounded"/>
              </a:rPr>
              <a:t>Mái vàng thơm phức</a:t>
            </a:r>
          </a:p>
          <a:p>
            <a:r>
              <a:rPr lang="vi-VN" sz="2000" dirty="0">
                <a:solidFill>
                  <a:schemeClr val="tx1"/>
                </a:solidFill>
                <a:latin typeface="Arial Rounded"/>
                <a:sym typeface="Arial Rounded"/>
              </a:rPr>
              <a:t>Rạ đầy sân phơi.</a:t>
            </a:r>
          </a:p>
          <a:p>
            <a:endParaRPr lang="vi-VN" sz="2000" dirty="0">
              <a:solidFill>
                <a:schemeClr val="tx1"/>
              </a:solidFill>
              <a:latin typeface="Arial Rounded"/>
              <a:sym typeface="Arial Rounded"/>
            </a:endParaRPr>
          </a:p>
          <a:p>
            <a:r>
              <a:rPr lang="vi-VN" sz="2000" dirty="0">
                <a:solidFill>
                  <a:schemeClr val="tx1"/>
                </a:solidFill>
                <a:latin typeface="Arial Rounded"/>
                <a:sym typeface="Arial Rounded"/>
              </a:rPr>
              <a:t>Em yêu ngôi nhà</a:t>
            </a:r>
          </a:p>
          <a:p>
            <a:r>
              <a:rPr lang="vi-VN" sz="2000" dirty="0">
                <a:solidFill>
                  <a:schemeClr val="tx1"/>
                </a:solidFill>
                <a:latin typeface="Arial Rounded"/>
                <a:sym typeface="Arial Rounded"/>
              </a:rPr>
              <a:t>Gỗ, tre mộc mạc</a:t>
            </a:r>
          </a:p>
          <a:p>
            <a:r>
              <a:rPr lang="vi-VN" sz="2000" dirty="0">
                <a:solidFill>
                  <a:schemeClr val="tx1"/>
                </a:solidFill>
                <a:latin typeface="Arial Rounded"/>
                <a:sym typeface="Arial Rounded"/>
              </a:rPr>
              <a:t>Như yêu đất nước</a:t>
            </a:r>
          </a:p>
          <a:p>
            <a:r>
              <a:rPr lang="vi-VN" sz="2000" dirty="0">
                <a:solidFill>
                  <a:schemeClr val="tx1"/>
                </a:solidFill>
                <a:latin typeface="Arial Rounded"/>
                <a:sym typeface="Arial Rounded"/>
              </a:rPr>
              <a:t>Bốn </a:t>
            </a:r>
            <a:r>
              <a:rPr lang="vi-VN" sz="2000" dirty="0" smtClean="0">
                <a:solidFill>
                  <a:schemeClr val="tx1"/>
                </a:solidFill>
                <a:latin typeface="Arial Rounded"/>
                <a:sym typeface="Arial Rounded"/>
              </a:rPr>
              <a:t>m</a:t>
            </a:r>
            <a:r>
              <a:rPr lang="en-US" sz="2000" dirty="0">
                <a:solidFill>
                  <a:schemeClr val="tx1"/>
                </a:solidFill>
                <a:latin typeface="Arial Rounded"/>
                <a:sym typeface="Arial Rounded"/>
              </a:rPr>
              <a:t>ù</a:t>
            </a:r>
            <a:r>
              <a:rPr lang="vi-VN" sz="2000" dirty="0" smtClean="0">
                <a:solidFill>
                  <a:schemeClr val="tx1"/>
                </a:solidFill>
                <a:latin typeface="Arial Rounded"/>
                <a:sym typeface="Arial Rounded"/>
              </a:rPr>
              <a:t>a </a:t>
            </a:r>
            <a:r>
              <a:rPr lang="vi-VN" sz="2000" dirty="0">
                <a:solidFill>
                  <a:schemeClr val="tx1"/>
                </a:solidFill>
                <a:latin typeface="Arial Rounded"/>
                <a:sym typeface="Arial Rounded"/>
              </a:rPr>
              <a:t>chim ca.</a:t>
            </a:r>
          </a:p>
          <a:p>
            <a:r>
              <a:rPr lang="vi-VN" sz="2000" dirty="0">
                <a:solidFill>
                  <a:schemeClr val="tx1"/>
                </a:solidFill>
                <a:latin typeface="Arial Rounded"/>
                <a:sym typeface="Arial Rounded"/>
              </a:rPr>
              <a:t>                            </a:t>
            </a:r>
            <a:r>
              <a:rPr lang="vi-VN" sz="2000" i="1" dirty="0">
                <a:solidFill>
                  <a:schemeClr val="tx1"/>
                </a:solidFill>
                <a:latin typeface="Arial Rounded"/>
                <a:sym typeface="Arial Rounded"/>
              </a:rPr>
              <a:t>(Tô Hà)</a:t>
            </a:r>
            <a:endParaRPr lang="vi-VN" sz="2000" i="1" dirty="0">
              <a:solidFill>
                <a:schemeClr val="tx1"/>
              </a:solidFill>
            </a:endParaRPr>
          </a:p>
        </p:txBody>
      </p:sp>
      <p:sp>
        <p:nvSpPr>
          <p:cNvPr id="9" name="TextBox 8"/>
          <p:cNvSpPr txBox="1"/>
          <p:nvPr/>
        </p:nvSpPr>
        <p:spPr>
          <a:xfrm>
            <a:off x="5080762" y="289815"/>
            <a:ext cx="3434586" cy="400110"/>
          </a:xfrm>
          <a:prstGeom prst="rect">
            <a:avLst/>
          </a:prstGeom>
          <a:solidFill>
            <a:schemeClr val="bg1"/>
          </a:solidFill>
        </p:spPr>
        <p:txBody>
          <a:bodyPr wrap="square" rtlCol="0">
            <a:spAutoFit/>
          </a:bodyPr>
          <a:lstStyle/>
          <a:p>
            <a:r>
              <a:rPr lang="en-US" sz="2000" dirty="0" err="1" smtClean="0"/>
              <a:t>Đọc</a:t>
            </a:r>
            <a:r>
              <a:rPr lang="en-US" sz="2000" dirty="0" smtClean="0"/>
              <a:t> </a:t>
            </a:r>
            <a:r>
              <a:rPr lang="en-US" sz="2000" dirty="0" err="1" smtClean="0"/>
              <a:t>từng</a:t>
            </a:r>
            <a:r>
              <a:rPr lang="en-US" sz="2000" dirty="0" smtClean="0"/>
              <a:t> </a:t>
            </a:r>
            <a:r>
              <a:rPr lang="en-US" sz="2000" dirty="0" err="1" smtClean="0"/>
              <a:t>dòng</a:t>
            </a:r>
            <a:r>
              <a:rPr lang="en-US" sz="2000" dirty="0" smtClean="0"/>
              <a:t> </a:t>
            </a:r>
            <a:r>
              <a:rPr lang="en-US" sz="2000" dirty="0" err="1" smtClean="0"/>
              <a:t>thơ</a:t>
            </a:r>
            <a:r>
              <a:rPr lang="en-US" sz="2000" dirty="0" smtClean="0"/>
              <a:t> </a:t>
            </a:r>
            <a:r>
              <a:rPr lang="en-US" sz="2000" dirty="0" err="1" smtClean="0"/>
              <a:t>lần</a:t>
            </a:r>
            <a:r>
              <a:rPr lang="en-US" sz="2000" dirty="0" smtClean="0"/>
              <a:t> 2.</a:t>
            </a:r>
            <a:endParaRPr lang="en-US" sz="2000" dirty="0"/>
          </a:p>
        </p:txBody>
      </p:sp>
      <p:sp>
        <p:nvSpPr>
          <p:cNvPr id="11" name="Oval 10"/>
          <p:cNvSpPr/>
          <p:nvPr/>
        </p:nvSpPr>
        <p:spPr>
          <a:xfrm>
            <a:off x="1507252" y="517175"/>
            <a:ext cx="422031" cy="2747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300" dirty="0" smtClean="0"/>
              <a:t>1</a:t>
            </a:r>
            <a:endParaRPr lang="en-US" sz="2300" dirty="0"/>
          </a:p>
        </p:txBody>
      </p:sp>
      <p:sp>
        <p:nvSpPr>
          <p:cNvPr id="14" name="Oval 13"/>
          <p:cNvSpPr/>
          <p:nvPr/>
        </p:nvSpPr>
        <p:spPr>
          <a:xfrm>
            <a:off x="1478786" y="846334"/>
            <a:ext cx="422031" cy="2747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300" dirty="0"/>
              <a:t>2</a:t>
            </a:r>
          </a:p>
        </p:txBody>
      </p:sp>
      <p:sp>
        <p:nvSpPr>
          <p:cNvPr id="15" name="Oval 14"/>
          <p:cNvSpPr/>
          <p:nvPr/>
        </p:nvSpPr>
        <p:spPr>
          <a:xfrm>
            <a:off x="1507251" y="1171751"/>
            <a:ext cx="422031" cy="2747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300" dirty="0" smtClean="0"/>
              <a:t>3</a:t>
            </a:r>
            <a:endParaRPr lang="en-US" sz="2300" dirty="0"/>
          </a:p>
        </p:txBody>
      </p:sp>
      <p:sp>
        <p:nvSpPr>
          <p:cNvPr id="16" name="Oval 15"/>
          <p:cNvSpPr/>
          <p:nvPr/>
        </p:nvSpPr>
        <p:spPr>
          <a:xfrm>
            <a:off x="1478787" y="1454775"/>
            <a:ext cx="422031" cy="2747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300" dirty="0" smtClean="0"/>
              <a:t>4</a:t>
            </a:r>
            <a:endParaRPr lang="en-US" sz="2300" dirty="0"/>
          </a:p>
        </p:txBody>
      </p:sp>
      <p:sp>
        <p:nvSpPr>
          <p:cNvPr id="17" name="Oval 16"/>
          <p:cNvSpPr/>
          <p:nvPr/>
        </p:nvSpPr>
        <p:spPr>
          <a:xfrm>
            <a:off x="1507253" y="2087828"/>
            <a:ext cx="422031" cy="2747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300" dirty="0" smtClean="0"/>
              <a:t>5</a:t>
            </a:r>
            <a:endParaRPr lang="en-US" sz="2300" dirty="0"/>
          </a:p>
        </p:txBody>
      </p:sp>
      <p:sp>
        <p:nvSpPr>
          <p:cNvPr id="18" name="Oval 17"/>
          <p:cNvSpPr/>
          <p:nvPr/>
        </p:nvSpPr>
        <p:spPr>
          <a:xfrm>
            <a:off x="1530704" y="2396021"/>
            <a:ext cx="422031" cy="2747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300" dirty="0" smtClean="0"/>
              <a:t>6</a:t>
            </a:r>
            <a:endParaRPr lang="en-US" sz="2300" dirty="0"/>
          </a:p>
        </p:txBody>
      </p:sp>
      <p:sp>
        <p:nvSpPr>
          <p:cNvPr id="19" name="Oval 18"/>
          <p:cNvSpPr/>
          <p:nvPr/>
        </p:nvSpPr>
        <p:spPr>
          <a:xfrm>
            <a:off x="1539075" y="2670583"/>
            <a:ext cx="422031" cy="2747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300" dirty="0" smtClean="0"/>
              <a:t>7</a:t>
            </a:r>
            <a:endParaRPr lang="en-US" sz="2300" dirty="0"/>
          </a:p>
        </p:txBody>
      </p:sp>
      <p:sp>
        <p:nvSpPr>
          <p:cNvPr id="21" name="Oval 20"/>
          <p:cNvSpPr/>
          <p:nvPr/>
        </p:nvSpPr>
        <p:spPr>
          <a:xfrm>
            <a:off x="1510611" y="2953607"/>
            <a:ext cx="422031" cy="2747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300" dirty="0" smtClean="0"/>
              <a:t>8</a:t>
            </a:r>
            <a:endParaRPr lang="en-US" sz="2300" dirty="0"/>
          </a:p>
        </p:txBody>
      </p:sp>
      <p:sp>
        <p:nvSpPr>
          <p:cNvPr id="22" name="Oval 21"/>
          <p:cNvSpPr/>
          <p:nvPr/>
        </p:nvSpPr>
        <p:spPr>
          <a:xfrm>
            <a:off x="1508933" y="3667044"/>
            <a:ext cx="422031" cy="2747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300" dirty="0" smtClean="0"/>
              <a:t>9</a:t>
            </a:r>
            <a:endParaRPr lang="en-US" sz="2300" dirty="0"/>
          </a:p>
        </p:txBody>
      </p:sp>
      <p:sp>
        <p:nvSpPr>
          <p:cNvPr id="23" name="Oval 22"/>
          <p:cNvSpPr/>
          <p:nvPr/>
        </p:nvSpPr>
        <p:spPr>
          <a:xfrm>
            <a:off x="1316334" y="3975237"/>
            <a:ext cx="646451" cy="2747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t>10</a:t>
            </a:r>
            <a:endParaRPr lang="en-US" sz="1800" dirty="0"/>
          </a:p>
        </p:txBody>
      </p:sp>
      <p:sp>
        <p:nvSpPr>
          <p:cNvPr id="24" name="Oval 23"/>
          <p:cNvSpPr/>
          <p:nvPr/>
        </p:nvSpPr>
        <p:spPr>
          <a:xfrm>
            <a:off x="1316335" y="4249799"/>
            <a:ext cx="646452" cy="2747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t>11</a:t>
            </a:r>
            <a:endParaRPr lang="en-US" sz="1800" dirty="0"/>
          </a:p>
        </p:txBody>
      </p:sp>
      <p:sp>
        <p:nvSpPr>
          <p:cNvPr id="25" name="Oval 24"/>
          <p:cNvSpPr/>
          <p:nvPr/>
        </p:nvSpPr>
        <p:spPr>
          <a:xfrm>
            <a:off x="1316334" y="4532824"/>
            <a:ext cx="617989" cy="25019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t>12</a:t>
            </a:r>
            <a:endParaRPr lang="en-US" sz="1800" dirty="0"/>
          </a:p>
        </p:txBody>
      </p:sp>
    </p:spTree>
    <p:extLst>
      <p:ext uri="{BB962C8B-B14F-4D97-AF65-F5344CB8AC3E}">
        <p14:creationId xmlns:p14="http://schemas.microsoft.com/office/powerpoint/2010/main" xmlns="" val="46234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1795</TotalTime>
  <Words>980</Words>
  <Application>Microsoft Office PowerPoint</Application>
  <PresentationFormat>On-screen Show (16:9)</PresentationFormat>
  <Paragraphs>297</Paragraphs>
  <Slides>27</Slides>
  <Notes>9</Notes>
  <HiddenSlides>0</HiddenSlides>
  <MMClips>2</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Thi Minh Phuong</dc:creator>
  <cp:lastModifiedBy>viettelstrore</cp:lastModifiedBy>
  <cp:revision>61</cp:revision>
  <dcterms:created xsi:type="dcterms:W3CDTF">2020-08-13T09:19:08Z</dcterms:created>
  <dcterms:modified xsi:type="dcterms:W3CDTF">2024-04-05T07:48:49Z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