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92" r:id="rId2"/>
    <p:sldId id="471" r:id="rId3"/>
    <p:sldId id="480" r:id="rId4"/>
    <p:sldId id="487" r:id="rId5"/>
    <p:sldId id="478" r:id="rId6"/>
    <p:sldId id="479" r:id="rId7"/>
    <p:sldId id="482" r:id="rId8"/>
    <p:sldId id="481" r:id="rId9"/>
    <p:sldId id="489" r:id="rId10"/>
    <p:sldId id="493" r:id="rId11"/>
    <p:sldId id="490" r:id="rId12"/>
    <p:sldId id="486" r:id="rId13"/>
  </p:sldIdLst>
  <p:sldSz cx="12190413" cy="6859588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Phần Mặc định" id="{1957CAE6-B87D-4D3E-ACFA-0E384E7286DC}">
          <p14:sldIdLst/>
        </p14:section>
        <p14:section name="Tiết 1" id="{FBC02EA0-DF79-4F08-BB07-9058E4B5C966}">
          <p14:sldIdLst>
            <p14:sldId id="492"/>
            <p14:sldId id="471"/>
            <p14:sldId id="480"/>
            <p14:sldId id="487"/>
            <p14:sldId id="478"/>
            <p14:sldId id="479"/>
            <p14:sldId id="482"/>
            <p14:sldId id="481"/>
            <p14:sldId id="489"/>
            <p14:sldId id="493"/>
            <p14:sldId id="490"/>
            <p14:sldId id="486"/>
          </p14:sldIdLst>
        </p14:section>
        <p14:section name="Tiết 2" id="{AA08372D-51DF-4663-9A14-0BC2B43C8FF9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4E9E2"/>
    <a:srgbClr val="FFFF99"/>
    <a:srgbClr val="6DC1B5"/>
    <a:srgbClr val="64D2C2"/>
    <a:srgbClr val="EB9C52"/>
    <a:srgbClr val="65DDD2"/>
    <a:srgbClr val="F4D2A1"/>
    <a:srgbClr val="1A1A1A"/>
    <a:srgbClr val="41D3C2"/>
    <a:srgbClr val="63DB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016" autoAdjust="0"/>
    <p:restoredTop sz="97778" autoAdjust="0"/>
  </p:normalViewPr>
  <p:slideViewPr>
    <p:cSldViewPr snapToGrid="0" showGuides="1">
      <p:cViewPr>
        <p:scale>
          <a:sx n="78" d="100"/>
          <a:sy n="78" d="100"/>
        </p:scale>
        <p:origin x="-690" y="120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508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9503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599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55EC3-F944-4B5B-A403-913D1AB0F164}" type="slidenum">
              <a:rPr lang="en-US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641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950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2" y="-169697"/>
            <a:ext cx="12190412" cy="41372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1442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SINH  NHẬT CỦA VOI CON</a:t>
            </a:r>
          </a:p>
          <a:p>
            <a:pPr algn="just"/>
            <a:r>
              <a:rPr lang="en-US" altLang="zh-CN" sz="4300" dirty="0">
                <a:solidFill>
                  <a:srgbClr val="679C3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+mn-lt"/>
              </a:rPr>
              <a:t>	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Hôm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nay là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sinh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nhật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của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voi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con,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nhưng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nó bị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ốm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Đang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buồn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ba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̃,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bỗng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voi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nghe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tiếng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gọi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Thi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̀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ra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các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bạn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đến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chúc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mừng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sinh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nhật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voi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Tho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̉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trắng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mang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cà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rốt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Gấu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đen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ngoạm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nguyên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một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nải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chuối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Khi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̉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vàng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va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̀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sóc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nâu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tặng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voi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tiết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mục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“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ngúc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ngoắc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đuôi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”.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Vẹt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mỏ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khoằm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thay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mặt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các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bạn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nói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những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lời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chúc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tốt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đẹp</a:t>
            </a:r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     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Voi</a:t>
            </a:r>
            <a:r>
              <a:rPr lang="en-US" altLang="zh-CN" sz="30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con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ơi</a:t>
            </a:r>
            <a:r>
              <a:rPr lang="en-US" altLang="zh-CN" sz="30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là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vui</a:t>
            </a:r>
            <a:r>
              <a:rPr lang="en-US" altLang="zh-CN" sz="30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. Nó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huơ</a:t>
            </a:r>
            <a:r>
              <a:rPr lang="en-US" altLang="zh-CN" sz="30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vòi</a:t>
            </a:r>
            <a:r>
              <a:rPr lang="en-US" altLang="zh-CN" sz="30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mấy</a:t>
            </a:r>
            <a:r>
              <a:rPr lang="en-US" altLang="zh-CN" sz="30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vòng</a:t>
            </a:r>
            <a:r>
              <a:rPr lang="en-US" altLang="zh-CN" sz="30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đê</a:t>
            </a:r>
            <a:r>
              <a:rPr lang="en-US" altLang="zh-CN" sz="30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̉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cảm</a:t>
            </a:r>
            <a:r>
              <a:rPr lang="en-US" altLang="zh-CN" sz="30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ơn</a:t>
            </a:r>
            <a:r>
              <a:rPr lang="en-US" altLang="zh-CN" sz="30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các</a:t>
            </a:r>
            <a:r>
              <a:rPr lang="en-US" altLang="zh-CN" sz="30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dirty="0" err="1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bạn</a:t>
            </a:r>
            <a:r>
              <a:rPr lang="en-US" altLang="zh-CN" sz="3000" dirty="0">
                <a:solidFill>
                  <a:schemeClr val="tx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+mn-lt"/>
              </a:rPr>
              <a:t>.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82458" y="4616534"/>
            <a:ext cx="11339385" cy="5746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Những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bạn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nào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90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đến</a:t>
            </a:r>
            <a:r>
              <a:rPr lang="en-US" altLang="zh-CN" sz="29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mừng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nhật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của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voi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9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241507" y="4224290"/>
            <a:ext cx="11948906" cy="969492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9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a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Thỏ</a:t>
            </a:r>
            <a:r>
              <a:rPr lang="en-US" altLang="zh-CN" sz="2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trắng</a:t>
            </a:r>
            <a:r>
              <a:rPr lang="en-US" altLang="zh-CN" sz="2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gấu</a:t>
            </a:r>
            <a:r>
              <a:rPr lang="en-US" altLang="zh-CN" sz="2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đen</a:t>
            </a:r>
            <a:r>
              <a:rPr lang="en-US" altLang="zh-CN" sz="2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khỉ</a:t>
            </a:r>
            <a:r>
              <a:rPr lang="en-US" altLang="zh-CN" sz="2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vàng</a:t>
            </a:r>
            <a:r>
              <a:rPr lang="en-US" altLang="zh-CN" sz="2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,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sóc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6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nâu,vẹt</a:t>
            </a:r>
            <a:r>
              <a:rPr lang="en-US" altLang="zh-CN" sz="2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mỏ</a:t>
            </a:r>
            <a:r>
              <a:rPr lang="en-US" altLang="zh-CN" sz="2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khoằm</a:t>
            </a:r>
            <a:r>
              <a:rPr lang="en-US" altLang="zh-CN" sz="26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đến</a:t>
            </a:r>
            <a:r>
              <a:rPr lang="en-US" altLang="zh-CN" sz="26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mừng</a:t>
            </a:r>
            <a:r>
              <a:rPr lang="en-US" altLang="zh-CN" sz="26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̣ </a:t>
            </a:r>
            <a:r>
              <a:rPr lang="en-US" altLang="zh-CN" sz="26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sinh</a:t>
            </a:r>
            <a:r>
              <a:rPr lang="en-US" altLang="zh-CN" sz="26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nhật</a:t>
            </a:r>
            <a:r>
              <a:rPr lang="en-US" altLang="zh-CN" sz="26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của</a:t>
            </a:r>
            <a:r>
              <a:rPr lang="en-US" altLang="zh-CN" sz="26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6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voi</a:t>
            </a:r>
            <a:r>
              <a:rPr lang="en-US" altLang="zh-CN" sz="26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con.</a:t>
            </a:r>
            <a:endParaRPr lang="zh-CN" altLang="en-US" sz="2600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460653" y="5060654"/>
            <a:ext cx="11339385" cy="5746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Voi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làm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̀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̉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cảm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ơn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các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bạn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9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192464" y="5145014"/>
            <a:ext cx="11339385" cy="574649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29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Voi</a:t>
            </a:r>
            <a:r>
              <a:rPr lang="en-US" altLang="zh-CN" sz="29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con </a:t>
            </a:r>
            <a:r>
              <a:rPr lang="en-US" altLang="zh-CN" sz="29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huơ</a:t>
            </a:r>
            <a:r>
              <a:rPr lang="en-US" altLang="zh-CN" sz="29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vòi</a:t>
            </a:r>
            <a:r>
              <a:rPr lang="en-US" altLang="zh-CN" sz="29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đê</a:t>
            </a:r>
            <a:r>
              <a:rPr lang="en-US" altLang="zh-CN" sz="29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̉ </a:t>
            </a:r>
            <a:r>
              <a:rPr lang="en-US" altLang="zh-CN" sz="29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cảm</a:t>
            </a:r>
            <a:r>
              <a:rPr lang="en-US" altLang="zh-CN" sz="29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ơn</a:t>
            </a:r>
            <a:r>
              <a:rPr lang="en-US" altLang="zh-CN" sz="29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các</a:t>
            </a:r>
            <a:r>
              <a:rPr lang="en-US" altLang="zh-CN" sz="29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bạn</a:t>
            </a:r>
            <a:r>
              <a:rPr lang="en-US" altLang="zh-CN" sz="29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  <a:endParaRPr lang="zh-CN" altLang="en-US" sz="2900" dirty="0">
              <a:solidFill>
                <a:srgbClr val="4CA42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184619" y="5746345"/>
            <a:ext cx="11339385" cy="5746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nhật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của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voi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́ </a:t>
            </a:r>
            <a:r>
              <a:rPr lang="en-US" altLang="zh-CN" sz="29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nào</a:t>
            </a:r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9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241507" y="5727054"/>
            <a:ext cx="11339385" cy="574649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sz="29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9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Sinh</a:t>
            </a:r>
            <a:r>
              <a:rPr lang="en-US" altLang="zh-CN" sz="29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nhật</a:t>
            </a:r>
            <a:r>
              <a:rPr lang="en-US" altLang="zh-CN" sz="29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của</a:t>
            </a:r>
            <a:r>
              <a:rPr lang="en-US" altLang="zh-CN" sz="29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dirty="0" err="1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voi</a:t>
            </a:r>
            <a:r>
              <a:rPr lang="en-US" altLang="zh-CN" sz="2900" dirty="0">
                <a:solidFill>
                  <a:srgbClr val="4CA42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con </a:t>
            </a:r>
            <a:r>
              <a:rPr lang="en-US" altLang="zh-CN" sz="29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vui</a:t>
            </a:r>
            <a:r>
              <a:rPr lang="en-US" altLang="zh-CN" sz="29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ơi</a:t>
            </a:r>
            <a:r>
              <a:rPr lang="en-US" altLang="zh-CN" sz="29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là</a:t>
            </a:r>
            <a:r>
              <a:rPr lang="en-US" altLang="zh-CN" sz="29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 </a:t>
            </a:r>
            <a:r>
              <a:rPr lang="en-US" altLang="zh-CN" sz="29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vui</a:t>
            </a:r>
            <a:r>
              <a:rPr lang="en-US" altLang="zh-CN" sz="2900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rPr>
              <a:t>.</a:t>
            </a:r>
            <a:endParaRPr lang="zh-CN" altLang="en-US" sz="29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670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1 bai on tap 2.png"/>
          <p:cNvPicPr>
            <a:picLocks noChangeAspect="1"/>
          </p:cNvPicPr>
          <p:nvPr/>
        </p:nvPicPr>
        <p:blipFill rotWithShape="1">
          <a:blip r:embed="rId2"/>
          <a:srcRect l="13094" t="44194" r="29943" b="52335"/>
          <a:stretch/>
        </p:blipFill>
        <p:spPr>
          <a:xfrm>
            <a:off x="792481" y="1255776"/>
            <a:ext cx="9741408" cy="568411"/>
          </a:xfrm>
          <a:prstGeom prst="rect">
            <a:avLst/>
          </a:prstGeom>
        </p:spPr>
      </p:pic>
      <p:pic>
        <p:nvPicPr>
          <p:cNvPr id="5" name="Picture 4" descr="cd1 bai on tap 2.png"/>
          <p:cNvPicPr>
            <a:picLocks noChangeAspect="1"/>
          </p:cNvPicPr>
          <p:nvPr/>
        </p:nvPicPr>
        <p:blipFill rotWithShape="1">
          <a:blip r:embed="rId2"/>
          <a:srcRect l="9529" t="39776" r="22886" b="55686"/>
          <a:stretch/>
        </p:blipFill>
        <p:spPr>
          <a:xfrm>
            <a:off x="36575" y="329184"/>
            <a:ext cx="11558015" cy="10317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97130" y="1112436"/>
            <a:ext cx="9729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d1 bai on tap 2.png"/>
          <p:cNvPicPr>
            <a:picLocks noChangeAspect="1"/>
          </p:cNvPicPr>
          <p:nvPr/>
        </p:nvPicPr>
        <p:blipFill rotWithShape="1">
          <a:blip r:embed="rId2"/>
          <a:srcRect l="9529" t="51227" r="13995" b="8838"/>
          <a:stretch/>
        </p:blipFill>
        <p:spPr>
          <a:xfrm>
            <a:off x="792481" y="1667172"/>
            <a:ext cx="11223523" cy="464218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533388" y="1667172"/>
            <a:ext cx="89151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53388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942714" y="1781368"/>
            <a:ext cx="415688" cy="2594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0304569"/>
              </p:ext>
            </p:extLst>
          </p:nvPr>
        </p:nvGraphicFramePr>
        <p:xfrm>
          <a:off x="3012482" y="1785922"/>
          <a:ext cx="7314246" cy="2645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17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33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253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5872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90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28" marR="91428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8548" name="TextBox 2"/>
          <p:cNvSpPr txBox="1">
            <a:spLocks noChangeArrowheads="1"/>
          </p:cNvSpPr>
          <p:nvPr/>
        </p:nvSpPr>
        <p:spPr bwMode="auto">
          <a:xfrm>
            <a:off x="3963997" y="1825656"/>
            <a:ext cx="485583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   I     Ả    I    T    H    Ư   Ở   N   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322" y="1781367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2133322" y="231469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2133322" y="2924218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2133322" y="345754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133322" y="3914689"/>
            <a:ext cx="609521" cy="30476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79360" y="2288406"/>
            <a:ext cx="3885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  I    N   H   N   H    Ậ   T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32093" y="3376728"/>
            <a:ext cx="153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   Ạ    N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981181" y="3905039"/>
            <a:ext cx="3589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Ọ   C    S    I    N   H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833709" y="1727748"/>
            <a:ext cx="561809" cy="2630901"/>
            <a:chOff x="4426826" y="1395736"/>
            <a:chExt cx="561314" cy="2631725"/>
          </a:xfrm>
          <a:solidFill>
            <a:srgbClr val="FFFF00"/>
          </a:solidFill>
        </p:grpSpPr>
        <p:sp>
          <p:nvSpPr>
            <p:cNvPr id="3" name="Rectangle 2"/>
            <p:cNvSpPr/>
            <p:nvPr/>
          </p:nvSpPr>
          <p:spPr>
            <a:xfrm>
              <a:off x="4427428" y="1395736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26827" y="1914700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6827" y="2452961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À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26826" y="2980038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7425" y="349094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sp>
        <p:nvSpPr>
          <p:cNvPr id="16" name="5-Point Star 15"/>
          <p:cNvSpPr/>
          <p:nvPr/>
        </p:nvSpPr>
        <p:spPr>
          <a:xfrm>
            <a:off x="5858586" y="4451077"/>
            <a:ext cx="533331" cy="30476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38"/>
          <p:cNvSpPr>
            <a:spLocks noChangeArrowheads="1" noChangeShapeType="1" noTextEdit="1"/>
          </p:cNvSpPr>
          <p:nvPr/>
        </p:nvSpPr>
        <p:spPr bwMode="auto">
          <a:xfrm>
            <a:off x="2894581" y="727163"/>
            <a:ext cx="7010546" cy="1676788"/>
          </a:xfrm>
          <a:prstGeom prst="rect">
            <a:avLst/>
          </a:prstGeom>
        </p:spPr>
        <p:txBody>
          <a:bodyPr spcFirstLastPara="1" wrap="none" lIns="97685" tIns="48843" rIns="97685" bIns="48843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TRÒ CHƠI Ô CHỮ</a:t>
            </a:r>
            <a:endParaRPr lang="en-US" sz="3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32272" y="28974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65493" y="2805228"/>
            <a:ext cx="1539618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  À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851997" y="1770420"/>
            <a:ext cx="561798" cy="2618709"/>
            <a:chOff x="4292835" y="1285972"/>
            <a:chExt cx="561303" cy="2619529"/>
          </a:xfrm>
          <a:solidFill>
            <a:srgbClr val="FFFF00"/>
          </a:solidFill>
        </p:grpSpPr>
        <p:sp>
          <p:nvSpPr>
            <p:cNvPr id="34" name="Rectangle 33"/>
            <p:cNvSpPr/>
            <p:nvPr/>
          </p:nvSpPr>
          <p:spPr>
            <a:xfrm>
              <a:off x="4293426" y="1285972"/>
              <a:ext cx="560712" cy="527557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92836" y="1804945"/>
              <a:ext cx="560711" cy="5544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92836" y="2331002"/>
              <a:ext cx="560712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À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92835" y="2858080"/>
              <a:ext cx="560713" cy="5188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93423" y="3368985"/>
              <a:ext cx="560712" cy="5365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H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1272252" y="6499902"/>
            <a:ext cx="8298142" cy="41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94525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548" grpId="0"/>
      <p:bldP spid="5" grpId="0" animBg="1"/>
      <p:bldP spid="6" grpId="0" animBg="1"/>
      <p:bldP spid="7" grpId="0" animBg="1"/>
      <p:bldP spid="8" grpId="0" animBg="1"/>
      <p:bldP spid="9" grpId="0" animBg="1"/>
      <p:bldP spid="19" grpId="0"/>
      <p:bldP spid="21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0" y="2731629"/>
            <a:ext cx="5056523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3500" b="1" noProof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Qua bài học con biết thêm điều gì?</a:t>
            </a:r>
            <a:endParaRPr lang="zh-CN" altLang="en-US" sz="3500" b="1" noProof="1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32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3357" y="3622662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</a:t>
            </a: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tập </a:t>
            </a:r>
            <a:r>
              <a:rPr lang="en-US" altLang="zh-CN" sz="4400" b="1" noProof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chủ đề 1</a:t>
            </a:r>
            <a:endParaRPr lang="en-US" altLang="zh-CN" sz="1400" b="1" noProof="1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599" y="1081798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Times New Roman" pitchFamily="18" charset="0"/>
              <a:ea typeface="Arial-Rounded" panose="020B0500000000000000" pitchFamily="34" charset="-93"/>
              <a:cs typeface="Times New Roman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932" y="189906"/>
            <a:ext cx="11724481" cy="63322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4" name="Picture 3" descr="cd1 bai on tap 1.png"/>
          <p:cNvPicPr>
            <a:picLocks noChangeAspect="1"/>
          </p:cNvPicPr>
          <p:nvPr/>
        </p:nvPicPr>
        <p:blipFill>
          <a:blip r:embed="rId6"/>
          <a:srcRect l="8876" t="14620" r="11459" b="61299"/>
          <a:stretch>
            <a:fillRect/>
          </a:stretch>
        </p:blipFill>
        <p:spPr>
          <a:xfrm>
            <a:off x="465932" y="357563"/>
            <a:ext cx="10899058" cy="514718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414272" y="1278922"/>
            <a:ext cx="94244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14272" y="1833658"/>
            <a:ext cx="1975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2"/>
          <a:srcRect l="8877" t="15761" r="46645" b="80673"/>
          <a:stretch/>
        </p:blipFill>
        <p:spPr>
          <a:xfrm>
            <a:off x="625234" y="172286"/>
            <a:ext cx="6085281" cy="762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1187" y="1257300"/>
            <a:ext cx="10166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o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: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0237" y="1943100"/>
            <a:ext cx="9861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oăc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3087" y="2609850"/>
            <a:ext cx="11224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oam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: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3087" y="3467100"/>
            <a:ext cx="11224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oăm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: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3087" y="4171950"/>
            <a:ext cx="12137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oach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5937" y="4781550"/>
            <a:ext cx="12137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oăng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: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5937" y="5448300"/>
            <a:ext cx="825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u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ơ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: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62150" y="1326237"/>
            <a:ext cx="81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áo</a:t>
            </a:r>
            <a:r>
              <a:rPr lang="en-US" sz="2800" dirty="0" smtClean="0"/>
              <a:t> </a:t>
            </a:r>
            <a:r>
              <a:rPr lang="en-US" sz="2800" dirty="0" err="1" smtClean="0"/>
              <a:t>khoác</a:t>
            </a:r>
            <a:r>
              <a:rPr lang="en-US" sz="2800" dirty="0" smtClean="0"/>
              <a:t>, </a:t>
            </a:r>
            <a:r>
              <a:rPr lang="en-US" sz="2800" dirty="0" err="1" smtClean="0"/>
              <a:t>xoạc</a:t>
            </a:r>
            <a:r>
              <a:rPr lang="en-US" sz="2800" dirty="0" smtClean="0"/>
              <a:t> </a:t>
            </a:r>
            <a:r>
              <a:rPr lang="en-US" sz="2800" dirty="0" err="1" smtClean="0"/>
              <a:t>chân</a:t>
            </a:r>
            <a:r>
              <a:rPr lang="en-US" sz="2800" dirty="0" smtClean="0"/>
              <a:t>, </a:t>
            </a:r>
            <a:r>
              <a:rPr lang="en-US" sz="2800" dirty="0" err="1" smtClean="0"/>
              <a:t>rách</a:t>
            </a:r>
            <a:r>
              <a:rPr lang="en-US" sz="2800" dirty="0" smtClean="0"/>
              <a:t> </a:t>
            </a:r>
            <a:r>
              <a:rPr lang="en-US" sz="2800" dirty="0" err="1" smtClean="0"/>
              <a:t>toạc</a:t>
            </a:r>
            <a:r>
              <a:rPr lang="en-US" sz="2800" dirty="0" smtClean="0"/>
              <a:t>,…….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885950" y="1973937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Ngoặc</a:t>
            </a:r>
            <a:r>
              <a:rPr lang="en-US" sz="2800" dirty="0" smtClean="0"/>
              <a:t> </a:t>
            </a:r>
            <a:r>
              <a:rPr lang="en-US" sz="2800" dirty="0" err="1" smtClean="0"/>
              <a:t>tay</a:t>
            </a:r>
            <a:r>
              <a:rPr lang="en-US" sz="2800" dirty="0" smtClean="0"/>
              <a:t>,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ngoặc</a:t>
            </a:r>
            <a:r>
              <a:rPr lang="en-US" sz="2800" dirty="0" smtClean="0"/>
              <a:t>, </a:t>
            </a:r>
            <a:r>
              <a:rPr lang="en-US" sz="2800" dirty="0" err="1" smtClean="0"/>
              <a:t>ngúc</a:t>
            </a:r>
            <a:r>
              <a:rPr lang="en-US" sz="2800" dirty="0" smtClean="0"/>
              <a:t> </a:t>
            </a:r>
            <a:r>
              <a:rPr lang="en-US" sz="2800" dirty="0" err="1" smtClean="0"/>
              <a:t>ngoắc</a:t>
            </a:r>
            <a:r>
              <a:rPr lang="en-US" sz="2800" dirty="0" smtClean="0"/>
              <a:t>,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, </a:t>
            </a:r>
            <a:r>
              <a:rPr lang="en-US" sz="2800" dirty="0" err="1" smtClean="0"/>
              <a:t>lạ</a:t>
            </a:r>
            <a:r>
              <a:rPr lang="en-US" sz="2800" dirty="0" smtClean="0"/>
              <a:t> </a:t>
            </a:r>
            <a:r>
              <a:rPr lang="en-US" sz="2800" dirty="0" err="1" smtClean="0"/>
              <a:t>hoắc</a:t>
            </a:r>
            <a:r>
              <a:rPr lang="en-US" sz="2800" dirty="0" smtClean="0"/>
              <a:t>…….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038350" y="2659737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Ngoạm</a:t>
            </a:r>
            <a:r>
              <a:rPr lang="en-US" sz="2800" dirty="0" smtClean="0"/>
              <a:t>, </a:t>
            </a:r>
            <a:r>
              <a:rPr lang="en-US" sz="2800" dirty="0" err="1" smtClean="0"/>
              <a:t>ngồm</a:t>
            </a:r>
            <a:r>
              <a:rPr lang="en-US" sz="2800" dirty="0" smtClean="0"/>
              <a:t> </a:t>
            </a:r>
            <a:r>
              <a:rPr lang="en-US" sz="2800" dirty="0" err="1" smtClean="0"/>
              <a:t>ngoàm</a:t>
            </a:r>
            <a:r>
              <a:rPr lang="en-US" sz="2800" dirty="0" smtClean="0"/>
              <a:t>, …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3497937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Mỏ</a:t>
            </a:r>
            <a:r>
              <a:rPr lang="en-US" sz="2800" dirty="0" smtClean="0"/>
              <a:t> </a:t>
            </a:r>
            <a:r>
              <a:rPr lang="en-US" sz="2800" dirty="0" err="1" smtClean="0"/>
              <a:t>khoằm</a:t>
            </a:r>
            <a:r>
              <a:rPr lang="en-US" sz="2800" dirty="0" smtClean="0"/>
              <a:t>, </a:t>
            </a:r>
            <a:r>
              <a:rPr lang="en-US" sz="2800" dirty="0" err="1" smtClean="0"/>
              <a:t>sâu</a:t>
            </a:r>
            <a:r>
              <a:rPr lang="en-US" sz="2800" dirty="0" smtClean="0"/>
              <a:t> </a:t>
            </a:r>
            <a:r>
              <a:rPr lang="en-US" sz="2800" dirty="0" err="1" smtClean="0"/>
              <a:t>hoắm</a:t>
            </a:r>
            <a:r>
              <a:rPr lang="en-US" sz="2800" dirty="0" smtClean="0"/>
              <a:t>  …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4202787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Ngã</a:t>
            </a:r>
            <a:r>
              <a:rPr lang="en-US" sz="2800" dirty="0" smtClean="0"/>
              <a:t> </a:t>
            </a:r>
            <a:r>
              <a:rPr lang="en-US" sz="2800" dirty="0" err="1" smtClean="0"/>
              <a:t>oạch</a:t>
            </a:r>
            <a:r>
              <a:rPr lang="en-US" sz="2800" dirty="0" smtClean="0"/>
              <a:t>, </a:t>
            </a:r>
            <a:r>
              <a:rPr lang="en-US" sz="2800" dirty="0" err="1" smtClean="0"/>
              <a:t>kế</a:t>
            </a:r>
            <a:r>
              <a:rPr lang="en-US" sz="2800" dirty="0" smtClean="0"/>
              <a:t> </a:t>
            </a:r>
            <a:r>
              <a:rPr lang="en-US" sz="2800" dirty="0" err="1" smtClean="0"/>
              <a:t>hoạch</a:t>
            </a:r>
            <a:r>
              <a:rPr lang="en-US" sz="2800" dirty="0" smtClean="0"/>
              <a:t>, </a:t>
            </a:r>
            <a:r>
              <a:rPr lang="en-US" sz="2800" dirty="0" err="1" smtClean="0"/>
              <a:t>xoành</a:t>
            </a:r>
            <a:r>
              <a:rPr lang="en-US" sz="2800" dirty="0" smtClean="0"/>
              <a:t> </a:t>
            </a:r>
            <a:r>
              <a:rPr lang="en-US" sz="2800" dirty="0" err="1" smtClean="0"/>
              <a:t>xoạch</a:t>
            </a:r>
            <a:r>
              <a:rPr lang="en-US" sz="2800" dirty="0" smtClean="0"/>
              <a:t>  …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152650" y="4831437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 </a:t>
            </a:r>
            <a:r>
              <a:rPr lang="en-US" sz="2800" dirty="0" err="1" smtClean="0"/>
              <a:t>hoẵng</a:t>
            </a:r>
            <a:r>
              <a:rPr lang="en-US" sz="2800" dirty="0" smtClean="0"/>
              <a:t>, </a:t>
            </a:r>
            <a:r>
              <a:rPr lang="en-US" sz="2800" dirty="0" err="1" smtClean="0"/>
              <a:t>loằng</a:t>
            </a:r>
            <a:r>
              <a:rPr lang="en-US" sz="2800" dirty="0" smtClean="0"/>
              <a:t> </a:t>
            </a:r>
            <a:r>
              <a:rPr lang="en-US" sz="2800" dirty="0" err="1" smtClean="0"/>
              <a:t>ngoằng</a:t>
            </a:r>
            <a:r>
              <a:rPr lang="en-US" sz="2800" dirty="0" smtClean="0"/>
              <a:t>, </a:t>
            </a:r>
            <a:r>
              <a:rPr lang="en-US" sz="2800" dirty="0" err="1" smtClean="0"/>
              <a:t>liến</a:t>
            </a:r>
            <a:r>
              <a:rPr lang="en-US" sz="2800" dirty="0" smtClean="0"/>
              <a:t> </a:t>
            </a:r>
            <a:r>
              <a:rPr lang="en-US" sz="2800" dirty="0" err="1" smtClean="0"/>
              <a:t>thoắng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714500" y="5498187"/>
            <a:ext cx="942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Huơ vòi, huơ tay, thuở xưa…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 qua thong minh">
            <a:hlinkClick r:id="" action="ppaction://media"/>
            <a:extLst>
              <a:ext uri="{FF2B5EF4-FFF2-40B4-BE49-F238E27FC236}">
                <a16:creationId xmlns:a16="http://schemas.microsoft.com/office/drawing/2014/main" xmlns="" id="{02F9EAE4-D2E9-4A2C-8853-E61EE01E61E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212" y="263648"/>
            <a:ext cx="11724481" cy="6332292"/>
          </a:xfrm>
          <a:prstGeom prst="rect">
            <a:avLst/>
          </a:prstGeom>
        </p:spPr>
      </p:pic>
      <p:pic>
        <p:nvPicPr>
          <p:cNvPr id="6" name="Picture 5" descr="cd1 bai on tap 1.png"/>
          <p:cNvPicPr>
            <a:picLocks noChangeAspect="1"/>
          </p:cNvPicPr>
          <p:nvPr/>
        </p:nvPicPr>
        <p:blipFill rotWithShape="1">
          <a:blip r:embed="rId5"/>
          <a:srcRect t="47241" b="31629"/>
          <a:stretch/>
        </p:blipFill>
        <p:spPr>
          <a:xfrm>
            <a:off x="495240" y="2088038"/>
            <a:ext cx="11266542" cy="4532286"/>
          </a:xfrm>
          <a:prstGeom prst="rect">
            <a:avLst/>
          </a:prstGeom>
        </p:spPr>
      </p:pic>
      <p:pic>
        <p:nvPicPr>
          <p:cNvPr id="7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 rot="20231429">
            <a:off x="5939043" y="4598781"/>
            <a:ext cx="2723536" cy="14180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6695768" y="1877962"/>
            <a:ext cx="1403554" cy="133718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3116825" y="2168013"/>
            <a:ext cx="1661651" cy="151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674077" y="308733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2" name="Straight Connector 11"/>
          <p:cNvCxnSpPr/>
          <p:nvPr/>
        </p:nvCxnSpPr>
        <p:spPr>
          <a:xfrm>
            <a:off x="914565" y="1979099"/>
            <a:ext cx="19139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d1 bai on tap 1.png"/>
          <p:cNvPicPr>
            <a:picLocks noChangeAspect="1"/>
          </p:cNvPicPr>
          <p:nvPr/>
        </p:nvPicPr>
        <p:blipFill rotWithShape="1">
          <a:blip r:embed="rId5"/>
          <a:srcRect l="9744" t="40932" r="9744" b="52474"/>
          <a:stretch/>
        </p:blipFill>
        <p:spPr>
          <a:xfrm>
            <a:off x="168939" y="548021"/>
            <a:ext cx="11606784" cy="141427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914565" y="1033538"/>
            <a:ext cx="105952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10194" y="1460848"/>
            <a:ext cx="10765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5240" y="5823522"/>
            <a:ext cx="1012726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Qúy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1 bai on tap 1.png"/>
          <p:cNvPicPr>
            <a:picLocks noChangeAspect="1"/>
          </p:cNvPicPr>
          <p:nvPr/>
        </p:nvPicPr>
        <p:blipFill rotWithShape="1">
          <a:blip r:embed="rId3"/>
          <a:srcRect t="69624"/>
          <a:stretch/>
        </p:blipFill>
        <p:spPr>
          <a:xfrm>
            <a:off x="-186470" y="749037"/>
            <a:ext cx="12232903" cy="5361514"/>
          </a:xfrm>
          <a:prstGeom prst="rect">
            <a:avLst/>
          </a:prstGeom>
        </p:spPr>
      </p:pic>
      <p:sp>
        <p:nvSpPr>
          <p:cNvPr id="5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7349615" y="2930164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305589" y="2930164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3833698" y="2858294"/>
            <a:ext cx="1528916" cy="11430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230368" y="1228916"/>
            <a:ext cx="5340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9.25069E-8 L -0.74192 0.4007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96" y="2002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602E-6 4.07407E-6 L -0.52479 0.3587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179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9.25069E-8 L -0.25182 0.3304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1651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b="1" noProof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tập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459750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</a:t>
            </a:r>
            <a:r>
              <a:rPr lang="en-US" altLang="zh-CN" sz="7200" b="1" noProof="1" smtClean="0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xmlns="" id="{4E6962BD-5D05-4AA3-A1C5-9F8C1E238E1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xmlns="" id="{22B7DAFE-A68F-44A5-B804-894357A3338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12" name="Picture 11" descr="cd1 bai on tap 2.png"/>
          <p:cNvPicPr>
            <a:picLocks noChangeAspect="1"/>
          </p:cNvPicPr>
          <p:nvPr/>
        </p:nvPicPr>
        <p:blipFill rotWithShape="1">
          <a:blip r:embed="rId6"/>
          <a:srcRect l="10122" t="1960" b="62394"/>
          <a:stretch/>
        </p:blipFill>
        <p:spPr>
          <a:xfrm>
            <a:off x="547287" y="312484"/>
            <a:ext cx="11119106" cy="648614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243584" y="2243328"/>
            <a:ext cx="34015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43584" y="2674906"/>
            <a:ext cx="10966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210088"/>
            <a:ext cx="8229601" cy="470898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40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Bạn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ấy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là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Học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lớp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mấy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Ở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trường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nào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Bạn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ấy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thích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tro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̀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̀?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tro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̀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chơi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̀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với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bạn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ấy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Tình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cảm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của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đối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với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bạn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ấy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thê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́ </a:t>
            </a:r>
            <a:r>
              <a:rPr lang="en-US" sz="3200" dirty="0" err="1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nào</a:t>
            </a:r>
            <a:r>
              <a:rPr lang="en-US" sz="3200" dirty="0" smtClean="0"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 descr="cd1 bai on tap 2.png"/>
          <p:cNvPicPr>
            <a:picLocks noChangeAspect="1"/>
          </p:cNvPicPr>
          <p:nvPr/>
        </p:nvPicPr>
        <p:blipFill rotWithShape="1">
          <a:blip r:embed="rId2"/>
          <a:srcRect l="7800" t="2780" b="59364"/>
          <a:stretch/>
        </p:blipFill>
        <p:spPr>
          <a:xfrm>
            <a:off x="5867400" y="60078"/>
            <a:ext cx="6174434" cy="3375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5817</TotalTime>
  <Words>330</Words>
  <Application>Microsoft Office PowerPoint</Application>
  <PresentationFormat>Custom</PresentationFormat>
  <Paragraphs>66</Paragraphs>
  <Slides>12</Slides>
  <Notes>8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第一PPT，www.1ppt.com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viettelstrore</cp:lastModifiedBy>
  <cp:revision>3300</cp:revision>
  <dcterms:created xsi:type="dcterms:W3CDTF">2015-12-01T09:06:39Z</dcterms:created>
  <dcterms:modified xsi:type="dcterms:W3CDTF">2024-04-05T07:44:32Z</dcterms:modified>
</cp:coreProperties>
</file>