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81" r:id="rId3"/>
    <p:sldId id="289" r:id="rId4"/>
    <p:sldId id="290" r:id="rId5"/>
    <p:sldId id="282" r:id="rId6"/>
    <p:sldId id="283" r:id="rId7"/>
    <p:sldId id="285" r:id="rId8"/>
    <p:sldId id="286" r:id="rId9"/>
    <p:sldId id="287" r:id="rId10"/>
    <p:sldId id="291" r:id="rId11"/>
  </p:sldIdLst>
  <p:sldSz cx="9144000" cy="5143500" type="screen16x9"/>
  <p:notesSz cx="6858000" cy="9144000"/>
  <p:custDataLst>
    <p:tags r:id="rId13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  <p14:sldId id="281"/>
          </p14:sldIdLst>
        </p14:section>
        <p14:section name="Tiết 1" id="{29C178FB-5098-4551-BE1B-302196ADB65A}">
          <p14:sldIdLst>
            <p14:sldId id="289"/>
            <p14:sldId id="290"/>
            <p14:sldId id="282"/>
            <p14:sldId id="283"/>
          </p14:sldIdLst>
        </p14:section>
        <p14:section name="Tiết 2" id="{9F60823D-ED45-406B-A127-289E07A3A261}">
          <p14:sldIdLst>
            <p14:sldId id="285"/>
            <p14:sldId id="286"/>
            <p14:sldId id="287"/>
            <p14:sldId id="29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9" autoAdjust="0"/>
    <p:restoredTop sz="86885" autoAdjust="0"/>
  </p:normalViewPr>
  <p:slideViewPr>
    <p:cSldViewPr snapToGrid="0">
      <p:cViewPr>
        <p:scale>
          <a:sx n="92" d="100"/>
          <a:sy n="92" d="100"/>
        </p:scale>
        <p:origin x="-528" y="-30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t>22/12/2023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>
                <a:solidFill>
                  <a:prstClr val="black"/>
                </a:solidFill>
              </a:rPr>
              <a:pPr/>
              <a:t>3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>
                <a:solidFill>
                  <a:prstClr val="black"/>
                </a:solidFill>
              </a:rPr>
              <a:pPr/>
              <a:t>4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852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2023/12/22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2023/12/22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2023/12/22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2023/12/22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2023/12/22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2023/12/22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2023/12/22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2023/12/22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2023/12/22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2023/12/22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t>2023/12/22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872097"/>
            <a:ext cx="70431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vi-VN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8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vi-VN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THỰC HÀNH LẮP GHÉP, XẾP HÌNH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40628" y="2960132"/>
            <a:ext cx="3803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GIÁO VIÊN: NGUYỄN THỊ VÂN LIÊN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9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5119" y="1921391"/>
            <a:ext cx="548457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/>
              <a:t>Qua </a:t>
            </a:r>
            <a:r>
              <a:rPr lang="en-US" sz="2500" dirty="0" err="1" smtClean="0"/>
              <a:t>bài</a:t>
            </a:r>
            <a:r>
              <a:rPr lang="en-US" sz="2500" dirty="0" smtClean="0"/>
              <a:t> </a:t>
            </a:r>
            <a:r>
              <a:rPr lang="en-US" sz="2500" dirty="0" err="1" smtClean="0"/>
              <a:t>học</a:t>
            </a:r>
            <a:r>
              <a:rPr lang="en-US" sz="2500" dirty="0" smtClean="0"/>
              <a:t> con </a:t>
            </a:r>
            <a:r>
              <a:rPr lang="en-US" sz="2500" dirty="0" err="1" smtClean="0"/>
              <a:t>đươc</a:t>
            </a:r>
            <a:r>
              <a:rPr lang="en-US" sz="2500" dirty="0" smtClean="0"/>
              <a:t> </a:t>
            </a:r>
            <a:r>
              <a:rPr lang="en-US" sz="2500" dirty="0" err="1" smtClean="0"/>
              <a:t>biết</a:t>
            </a:r>
            <a:r>
              <a:rPr lang="en-US" sz="2500" dirty="0" smtClean="0"/>
              <a:t> </a:t>
            </a:r>
            <a:r>
              <a:rPr lang="en-US" sz="2500" dirty="0" err="1" smtClean="0"/>
              <a:t>thêm</a:t>
            </a:r>
            <a:r>
              <a:rPr lang="en-US" sz="2500" dirty="0" smtClean="0"/>
              <a:t> </a:t>
            </a:r>
            <a:r>
              <a:rPr lang="en-US" sz="2500" dirty="0" err="1" smtClean="0"/>
              <a:t>điều</a:t>
            </a:r>
            <a:r>
              <a:rPr lang="en-US" sz="2500" dirty="0" smtClean="0"/>
              <a:t> </a:t>
            </a:r>
            <a:r>
              <a:rPr lang="en-US" sz="2500" dirty="0" err="1" smtClean="0"/>
              <a:t>gì</a:t>
            </a:r>
            <a:r>
              <a:rPr lang="en-US" sz="2500" dirty="0" smtClean="0"/>
              <a:t>?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66937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39" y="1637538"/>
            <a:ext cx="8766313" cy="296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-238991" y="48854"/>
            <a:ext cx="1776846" cy="3808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6" r="16265"/>
          <a:stretch/>
        </p:blipFill>
        <p:spPr>
          <a:xfrm>
            <a:off x="488373" y="429673"/>
            <a:ext cx="7838764" cy="431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986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5"/>
            <a:ext cx="1184564" cy="3289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14" y="124691"/>
            <a:ext cx="8742821" cy="9620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15" y="1086706"/>
            <a:ext cx="6735115" cy="4260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8" t="17145" r="19305" b="3367"/>
          <a:stretch/>
        </p:blipFill>
        <p:spPr>
          <a:xfrm>
            <a:off x="1714500" y="1667742"/>
            <a:ext cx="6431973" cy="333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6990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1605395" cy="4724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97" y="519545"/>
            <a:ext cx="6480312" cy="429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0"/>
          <a:stretch/>
        </p:blipFill>
        <p:spPr>
          <a:xfrm>
            <a:off x="2249159" y="1475232"/>
            <a:ext cx="5771322" cy="327742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cxnSp>
        <p:nvCxnSpPr>
          <p:cNvPr id="5" name="Straight Connector 4"/>
          <p:cNvCxnSpPr/>
          <p:nvPr/>
        </p:nvCxnSpPr>
        <p:spPr>
          <a:xfrm>
            <a:off x="3865924" y="1899039"/>
            <a:ext cx="0" cy="8945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65924" y="1899039"/>
            <a:ext cx="1086678" cy="8945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807368" y="2535143"/>
            <a:ext cx="1033669" cy="132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841037" y="2535143"/>
            <a:ext cx="4505" cy="9255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018845" y="3747717"/>
            <a:ext cx="10734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567750" y="2859822"/>
            <a:ext cx="0" cy="8878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807368" y="3747717"/>
            <a:ext cx="0" cy="9112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877613" y="3747717"/>
            <a:ext cx="0" cy="9112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77" b="86826"/>
          <a:stretch/>
        </p:blipFill>
        <p:spPr>
          <a:xfrm>
            <a:off x="4254283" y="506628"/>
            <a:ext cx="4462537" cy="8045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" r="45180" b="52728"/>
          <a:stretch/>
        </p:blipFill>
        <p:spPr>
          <a:xfrm>
            <a:off x="69088" y="197429"/>
            <a:ext cx="2840367" cy="11137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75" t="36396"/>
          <a:stretch/>
        </p:blipFill>
        <p:spPr>
          <a:xfrm>
            <a:off x="0" y="1475233"/>
            <a:ext cx="2156491" cy="163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6"/>
          <a:stretch/>
        </p:blipFill>
        <p:spPr>
          <a:xfrm>
            <a:off x="1326278" y="1033827"/>
            <a:ext cx="7189304" cy="40339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546"/>
          <a:stretch/>
        </p:blipFill>
        <p:spPr>
          <a:xfrm>
            <a:off x="701577" y="429427"/>
            <a:ext cx="7189304" cy="6044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2088573" y="1423555"/>
            <a:ext cx="1122218" cy="914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088573" y="1423555"/>
            <a:ext cx="1122218" cy="914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8"/>
          <a:stretch/>
        </p:blipFill>
        <p:spPr>
          <a:xfrm>
            <a:off x="1172817" y="1731264"/>
            <a:ext cx="6195391" cy="326969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637182" y="2020957"/>
            <a:ext cx="0" cy="82826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901687" y="2020957"/>
            <a:ext cx="735495" cy="82826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637182" y="2020957"/>
            <a:ext cx="821635" cy="82826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525492" y="2020957"/>
            <a:ext cx="0" cy="82826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08035" y="2020957"/>
            <a:ext cx="0" cy="82826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537685" y="2020957"/>
            <a:ext cx="770350" cy="84813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438398" y="3765738"/>
            <a:ext cx="2" cy="86801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220278" y="3765738"/>
            <a:ext cx="0" cy="86801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438399" y="3765738"/>
            <a:ext cx="781879" cy="86801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5189286" y="4002156"/>
            <a:ext cx="768626" cy="662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957912" y="4002156"/>
            <a:ext cx="0" cy="87464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5189286" y="4002156"/>
            <a:ext cx="768626" cy="87464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3" b="85540"/>
          <a:stretch/>
        </p:blipFill>
        <p:spPr>
          <a:xfrm>
            <a:off x="1172817" y="1104100"/>
            <a:ext cx="6195391" cy="62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46BB5324-A479-4F8F-ACC6-E3A6570487D5}"/>
              </a:ext>
            </a:extLst>
          </p:cNvPr>
          <p:cNvSpPr txBox="1"/>
          <p:nvPr/>
        </p:nvSpPr>
        <p:spPr>
          <a:xfrm>
            <a:off x="1374515" y="4391637"/>
            <a:ext cx="639497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9" t="8393" r="3854"/>
          <a:stretch/>
        </p:blipFill>
        <p:spPr>
          <a:xfrm>
            <a:off x="1288473" y="1031661"/>
            <a:ext cx="6609719" cy="376008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0" t="3213" r="5964" b="90496"/>
          <a:stretch/>
        </p:blipFill>
        <p:spPr>
          <a:xfrm>
            <a:off x="0" y="192999"/>
            <a:ext cx="7898193" cy="838662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2984969" y="2805545"/>
            <a:ext cx="2848283" cy="5266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20541220">
            <a:off x="3058001" y="2802430"/>
            <a:ext cx="2758289" cy="54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3169191" y="1479171"/>
            <a:ext cx="2848282" cy="202256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2867891" y="4281055"/>
            <a:ext cx="3149583" cy="11058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3041039" y="1641764"/>
            <a:ext cx="3224680" cy="84868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897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344</TotalTime>
  <Words>35</Words>
  <Application>Microsoft Office PowerPoint</Application>
  <PresentationFormat>On-screen Show (16:9)</PresentationFormat>
  <Paragraphs>12</Paragraphs>
  <Slides>10</Slides>
  <Notes>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PCHOMEGPT</cp:lastModifiedBy>
  <cp:revision>44</cp:revision>
  <dcterms:created xsi:type="dcterms:W3CDTF">2017-01-10T13:46:13Z</dcterms:created>
  <dcterms:modified xsi:type="dcterms:W3CDTF">2023-12-22T02:00:32Z</dcterms:modified>
</cp:coreProperties>
</file>