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47" r:id="rId4"/>
  </p:sldMasterIdLst>
  <p:notesMasterIdLst>
    <p:notesMasterId r:id="rId23"/>
  </p:notesMasterIdLst>
  <p:handoutMasterIdLst>
    <p:handoutMasterId r:id="rId24"/>
  </p:handoutMasterIdLst>
  <p:sldIdLst>
    <p:sldId id="2580" r:id="rId5"/>
    <p:sldId id="368" r:id="rId6"/>
    <p:sldId id="369" r:id="rId7"/>
    <p:sldId id="370" r:id="rId8"/>
    <p:sldId id="371" r:id="rId9"/>
    <p:sldId id="372" r:id="rId10"/>
    <p:sldId id="7708" r:id="rId11"/>
    <p:sldId id="2007577115" r:id="rId12"/>
    <p:sldId id="2007577120" r:id="rId13"/>
    <p:sldId id="315" r:id="rId14"/>
    <p:sldId id="2007577121" r:id="rId15"/>
    <p:sldId id="316" r:id="rId16"/>
    <p:sldId id="2007577116" r:id="rId17"/>
    <p:sldId id="264" r:id="rId18"/>
    <p:sldId id="2007577117" r:id="rId19"/>
    <p:sldId id="2007577118" r:id="rId20"/>
    <p:sldId id="2007577119" r:id="rId21"/>
    <p:sldId id="772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8640" autoAdjust="0"/>
  </p:normalViewPr>
  <p:slideViewPr>
    <p:cSldViewPr snapToGrid="0">
      <p:cViewPr varScale="1">
        <p:scale>
          <a:sx n="57" d="100"/>
          <a:sy n="57" d="100"/>
        </p:scale>
        <p:origin x="10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>
            <a:extLst>
              <a:ext uri="{FF2B5EF4-FFF2-40B4-BE49-F238E27FC236}">
                <a16:creationId xmlns:a16="http://schemas.microsoft.com/office/drawing/2014/main" id="{6C02E3B1-5668-4AFC-8B77-8229D8761D1E}"/>
              </a:ext>
            </a:extLst>
          </p:cNvPr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备注占位符 2">
            <a:extLst>
              <a:ext uri="{FF2B5EF4-FFF2-40B4-BE49-F238E27FC236}">
                <a16:creationId xmlns:a16="http://schemas.microsoft.com/office/drawing/2014/main" id="{1A941DA0-7916-495C-B576-677A55049F2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15363" name="灯片编号占位符 3">
            <a:extLst>
              <a:ext uri="{FF2B5EF4-FFF2-40B4-BE49-F238E27FC236}">
                <a16:creationId xmlns:a16="http://schemas.microsoft.com/office/drawing/2014/main" id="{BFD1A5B0-4DB1-4CA5-ADBB-983CABB03C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A9CE3E-6808-4024-B44E-2B95DB11F5DD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7C63B-6F63-4DAF-A575-5179A7AF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2025/11/8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52C36-1F7B-411B-9212-CD7297AC3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92233-1372-4AED-93F2-0597EF212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070460-55A5-4149-8CDD-CEE528E554A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05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B98B1-2B84-4652-A828-360A8AD47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2025/11/8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7E624-DCCE-48B0-B067-1292F45D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F083B-1BC1-4689-908A-6B604FBB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3B6F35-76B6-4CBA-8B7C-959248CD4F8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77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934DB-0BC5-47C1-B42C-DC1C202C1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2025/11/8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ADA0D-9CEC-48E1-A6C8-16C1ADB38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2A052-D9E8-4294-84DA-4A59536BE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D5BA98-B8C0-45C1-9253-3C7485BB2BE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66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992829-B3E3-4961-AD5A-BDEDDE9D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2025/11/8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D7E7C0-4CDF-42DA-9178-AAC53BC4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532DF8-6435-4DC1-81A0-8E7406857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3BCEE-E18F-44DD-BDDE-7BDFF792D38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0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A4A7F0E-40F8-421E-9DDE-0BD8F18C5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2025/11/8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F71B33-15FC-4B14-AEDE-F700A75A1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F231748-D7E7-4BEB-BD69-F5E2F0FB9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6C6C8D-DAD4-4997-98E1-6919FD8781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86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0097E861-C478-407F-9FAB-1D4671B4FE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1"/>
            <a:ext cx="1219200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4A6CDFC5-D6D7-4F2C-8971-A94235FC4A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6763"/>
            <a:ext cx="12818533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0D521E3F-EEC0-4B86-A0D8-129FFC8771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53"/>
          <a:stretch>
            <a:fillRect/>
          </a:stretch>
        </p:blipFill>
        <p:spPr bwMode="auto">
          <a:xfrm>
            <a:off x="-124883" y="4673600"/>
            <a:ext cx="1217506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23A07D03-3DE2-4102-B076-C7FBF061CF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1" y="5356226"/>
            <a:ext cx="12211051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9">
            <a:extLst>
              <a:ext uri="{FF2B5EF4-FFF2-40B4-BE49-F238E27FC236}">
                <a16:creationId xmlns:a16="http://schemas.microsoft.com/office/drawing/2014/main" id="{B4B51741-FFE3-427E-B8D9-8179E7B9123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34951" y="4254500"/>
            <a:ext cx="924983" cy="1771650"/>
            <a:chOff x="181346" y="1761375"/>
            <a:chExt cx="1517253" cy="2901593"/>
          </a:xfrm>
        </p:grpSpPr>
        <p:pic>
          <p:nvPicPr>
            <p:cNvPr id="8" name="图片 10">
              <a:extLst>
                <a:ext uri="{FF2B5EF4-FFF2-40B4-BE49-F238E27FC236}">
                  <a16:creationId xmlns:a16="http://schemas.microsoft.com/office/drawing/2014/main" id="{47F99106-E57B-4510-A867-EDB5B245C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11">
              <a:extLst>
                <a:ext uri="{FF2B5EF4-FFF2-40B4-BE49-F238E27FC236}">
                  <a16:creationId xmlns:a16="http://schemas.microsoft.com/office/drawing/2014/main" id="{8756F2AF-2634-4014-8D51-06B22F079F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12">
              <a:extLst>
                <a:ext uri="{FF2B5EF4-FFF2-40B4-BE49-F238E27FC236}">
                  <a16:creationId xmlns:a16="http://schemas.microsoft.com/office/drawing/2014/main" id="{C379A4E4-720A-4149-8AA3-C366A5ACB6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图片 13">
            <a:extLst>
              <a:ext uri="{FF2B5EF4-FFF2-40B4-BE49-F238E27FC236}">
                <a16:creationId xmlns:a16="http://schemas.microsoft.com/office/drawing/2014/main" id="{ADD6D1AA-5C10-457D-98EE-5F3DB2CC39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11281833" y="4581526"/>
            <a:ext cx="823384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7702994A-5B30-4989-A594-8B3E8D82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2025/11/8</a:t>
            </a:fld>
            <a:endParaRPr lang="zh-CN" alt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E3153208-FE48-4E2C-BD16-956E7DC92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BD99BAF-756A-4020-A3F9-E91998F98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DD4FEF-9BBF-4D22-92A3-C0BE412C928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4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CA4F3E26-10A9-4145-AD9A-FE9450FA1BA7}"/>
              </a:ext>
            </a:extLst>
          </p:cNvPr>
          <p:cNvSpPr/>
          <p:nvPr userDrawn="1"/>
        </p:nvSpPr>
        <p:spPr>
          <a:xfrm>
            <a:off x="0" y="2149476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 noProof="1"/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92A7F725-D8C1-400E-A44B-9A0C1EF60F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5" r="17725" b="-2"/>
          <a:stretch>
            <a:fillRect/>
          </a:stretch>
        </p:blipFill>
        <p:spPr bwMode="auto">
          <a:xfrm>
            <a:off x="0" y="0"/>
            <a:ext cx="12192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D64BF65C-DFF4-46FA-A41C-2597DC960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798984" y="-33338"/>
            <a:ext cx="3393016" cy="32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66B07975-347E-4D55-BBC4-3C23C4D8CF8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2788"/>
            <a:ext cx="12818533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8B59C9EF-1B32-45CB-A948-529BB64655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53"/>
          <a:stretch>
            <a:fillRect/>
          </a:stretch>
        </p:blipFill>
        <p:spPr bwMode="auto">
          <a:xfrm>
            <a:off x="-16934" y="4673600"/>
            <a:ext cx="12175067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D5DECC0-07E5-486A-9A37-4CB09D0BB15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5414"/>
            <a:ext cx="12192000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6">
            <a:extLst>
              <a:ext uri="{FF2B5EF4-FFF2-40B4-BE49-F238E27FC236}">
                <a16:creationId xmlns:a16="http://schemas.microsoft.com/office/drawing/2014/main" id="{31BF939D-37FE-4B09-A55F-7068BBE557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11281833" y="4581526"/>
            <a:ext cx="823384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9C897179-7019-4D99-991D-0BB78837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2025/11/8</a:t>
            </a:fld>
            <a:endParaRPr lang="zh-CN" alt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122E710-A1AD-4D1C-8EFE-6DD2DBDB8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9B8C5FB-C582-4B8B-B631-99C35DEB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A90191-CFAD-4816-8A1B-0BFE080683E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40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E01B315E-E9EB-43E7-8C17-7A342C77F356}"/>
              </a:ext>
            </a:extLst>
          </p:cNvPr>
          <p:cNvSpPr/>
          <p:nvPr userDrawn="1"/>
        </p:nvSpPr>
        <p:spPr>
          <a:xfrm>
            <a:off x="0" y="2149476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 noProof="1"/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A4F157CF-770E-4BF7-ADBE-3BE9C0F0C4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5" r="17725" b="-2"/>
          <a:stretch>
            <a:fillRect/>
          </a:stretch>
        </p:blipFill>
        <p:spPr bwMode="auto">
          <a:xfrm>
            <a:off x="0" y="0"/>
            <a:ext cx="12192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1D89BBD2-223E-4301-9E71-8B14B588E5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798984" y="-33338"/>
            <a:ext cx="3393016" cy="32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7">
            <a:extLst>
              <a:ext uri="{FF2B5EF4-FFF2-40B4-BE49-F238E27FC236}">
                <a16:creationId xmlns:a16="http://schemas.microsoft.com/office/drawing/2014/main" id="{E9A1612D-3066-4856-A6B5-C683D9F7DF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 bwMode="auto">
          <a:xfrm>
            <a:off x="-19050" y="5570538"/>
            <a:ext cx="12818535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48">
            <a:extLst>
              <a:ext uri="{FF2B5EF4-FFF2-40B4-BE49-F238E27FC236}">
                <a16:creationId xmlns:a16="http://schemas.microsoft.com/office/drawing/2014/main" id="{AF7569F6-862B-4EDC-8B06-7E001B7E67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53" b="8110"/>
          <a:stretch>
            <a:fillRect/>
          </a:stretch>
        </p:blipFill>
        <p:spPr bwMode="auto">
          <a:xfrm>
            <a:off x="10584" y="5316539"/>
            <a:ext cx="12172949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9">
            <a:extLst>
              <a:ext uri="{FF2B5EF4-FFF2-40B4-BE49-F238E27FC236}">
                <a16:creationId xmlns:a16="http://schemas.microsoft.com/office/drawing/2014/main" id="{7B834F3B-FBEC-47C2-9F51-3D21231274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6189664"/>
            <a:ext cx="1220681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29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F17FE327-2BB9-4C28-94C1-0E12D8D8DF1B}"/>
              </a:ext>
            </a:extLst>
          </p:cNvPr>
          <p:cNvSpPr/>
          <p:nvPr userDrawn="1"/>
        </p:nvSpPr>
        <p:spPr>
          <a:xfrm>
            <a:off x="0" y="2149476"/>
            <a:ext cx="12192000" cy="4708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350" noProof="1"/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C2D7F1C0-77AD-4F77-9282-89B726BA81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5" r="17725" b="-2"/>
          <a:stretch>
            <a:fillRect/>
          </a:stretch>
        </p:blipFill>
        <p:spPr bwMode="auto">
          <a:xfrm>
            <a:off x="0" y="0"/>
            <a:ext cx="12192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5FA5E25D-E37B-45D7-942C-B0432801EF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798984" y="-33338"/>
            <a:ext cx="3393016" cy="328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4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5744201-A811-40A5-BE12-78C9BD31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2025/11/8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D802A0-E5DB-427B-B1CF-3DD2C3C6C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4630F4-6C24-4890-8CA7-5A004D0D2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E98C7F-72B2-4B16-BB16-AC776EB1E01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49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noProof="1"/>
              <a:t>单击图标添加图片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7A262A-2C97-429C-A640-349D028B0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2025/11/8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FED471-18E9-4C85-8C6C-7E8B198B3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E1F8E9-E5AB-4F30-A71E-641466CDC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B1D466-F533-4612-AB1E-34A296E45CE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67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7785F-7063-4097-9CEE-416D9F583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2025/11/8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CC165-2643-425C-BC79-1B9F02BF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2D876-F99A-400D-AB28-F66BCE276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EEE78-0EF6-4F27-A4A0-BD961BEC1EC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5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FABD6-CC36-4AA4-812E-84C5974C0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82ED4-375F-4F08-A54B-E5C986F28C77}" type="datetimeFigureOut">
              <a:rPr lang="zh-CN" altLang="en-US"/>
              <a:pPr/>
              <a:t>2025/11/8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036F9-3003-42E1-882A-252AEDD9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B5CD1-CC56-45C7-8210-420A12983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709B3-9B9E-4D66-B681-2064779A8D1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2855-8D6B-4131-88DA-EB4774F8C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AC6E2E-A12D-41B5-B137-D4E967BFC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B2203-3014-463F-A859-4AC4311E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6AFD9-6EBC-4868-840A-F8C01DF5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CF906-F88B-4001-A9EA-62D529C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386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AB9-DAC5-4856-AA50-50C3F58B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650A-5947-4C16-9D42-155249B5E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B8B5A-6F14-431B-950A-E5AC9921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388-5633-4964-A0DD-8ADCCF74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82022-E699-4EFA-ACC0-C9D82CBC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24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5C5E-8865-4151-9F22-2D3F77D7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6B106-8640-467C-A648-ED63E4E5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C256D-59CA-4ADE-8AE6-E030015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4D73A-22E0-41CC-B484-F851B2E4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347F8-E8E6-4270-82C8-65628784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50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2DCD-2AFE-4D94-ADE8-22D83D83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F63A9-1F96-4D60-9552-408FDC00D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C81DD-61DF-47C8-9181-03144638E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26F6D-95C5-4384-A0D4-FAC3A88D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CE428-CD25-4E3A-B7E1-9868F972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CB77D-BC97-41BD-B039-78A17700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63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335E-C16B-4557-B71D-A790BD80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E1DA1-19CA-4934-B62B-BB6172C66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C41CE-D83B-46CC-97A3-B55E24F59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756B6-0C99-4191-8B3E-9CCD674DA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6761A7-0806-48A8-AED2-8A0DD76D5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554CE-0F4E-4D69-A404-067847CEA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CB44E-F26D-4352-9BEA-FB137E9D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F024F5-E322-4CFF-BBB8-5EA4820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50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DA3F3-DC28-4EE5-A078-1A5F9E1C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2020D-B00D-4114-A67B-355BB499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83E1E-4E8F-44D8-A699-52EA56E6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A53A31-A5CE-4D57-B400-651AA28B5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24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3150A-BE56-476E-8C9A-700395F85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11A2EB-81CC-4C37-9A05-346383BDA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BADA5-EF6C-4CE7-A70A-17DB2035B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28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6492-E61C-46BD-A2AC-3B37A3C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15383-199A-4798-A8A4-AAE9C488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12118-36BC-4BEE-BE9F-B639779F0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C6AF5-ECD3-4DCB-BDF7-F0689F56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9F029-1318-4595-AAF2-C1BC3D39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6045B-D879-4879-94BB-36984AAC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293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0E848-878A-4A06-8214-123956E7F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29C98-130A-49C9-8B38-9B292DC9B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6BA52-5CAC-4BC0-BACF-125F000C1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E532F-1ECE-4D1B-99D7-925548CF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6D53-70E9-4EF1-B7CC-700A7706F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043E8-929B-4315-A6ED-C82ACC84C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35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7CE-6738-449C-8B8F-188A04EA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45F55-24D3-414D-B80E-85CF8531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EA3B0-9D76-4BE4-8C18-00D72A7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C3554-8D68-4E42-8E47-8518B1413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606A0-9F60-4BAE-94E7-546A3D3A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85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611246-E4C3-4C43-8AD8-225EB367AE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6CA74-CA92-4170-971D-2120BBD99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2E681-1253-4260-A87D-3A0858E7F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BE42-D760-4209-9C85-C3F8D962A8F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E5D37-4731-4DBF-9A8F-57ABD5F41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CB32-673B-42AE-BFE6-46E1B3E68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8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F4548-17DE-0451-F863-108F49F3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0E349-175B-BDC1-CC6E-B24947AEC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3CB16-6936-5E40-954E-7121DBC1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08/11/2025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B2629-5608-BF20-92EB-C1890F8D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7962B-2AAF-6FB3-9F8A-2A0788D49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green and brown plant&#10;&#10;Description automatically generated">
            <a:extLst>
              <a:ext uri="{FF2B5EF4-FFF2-40B4-BE49-F238E27FC236}">
                <a16:creationId xmlns:a16="http://schemas.microsoft.com/office/drawing/2014/main" id="{4C63C83F-04E5-47CA-8E07-976501D12B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164FF4-9467-68BF-838F-0014C2D833FE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0168DC-376B-BF98-2B23-7E66562AA4C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EEFC56A-0171-0F99-357D-6511B8B3B33E}"/>
              </a:ext>
            </a:extLst>
          </p:cNvPr>
          <p:cNvSpPr/>
          <p:nvPr userDrawn="1"/>
        </p:nvSpPr>
        <p:spPr>
          <a:xfrm>
            <a:off x="359335" y="199698"/>
            <a:ext cx="11484322" cy="6390288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solidFill>
                  <a:prstClr val="black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FFFFFF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C15C3FB5-EDA3-4F31-8367-63EDB3C7F8E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734D6-F70E-4BC3-AB7A-02115D321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D69F7-DE71-46FC-87B5-14659FDB94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noProof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/>
              <a:pPr/>
              <a:t>2025/11/8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F8C4E-2DE4-4B1A-8777-43F806659B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5A302-D5CE-4EE8-BBFD-BD1EF642F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ea typeface="SimSun" panose="02010600030101010101" pitchFamily="2" charset="-122"/>
              </a:defRPr>
            </a:lvl1pPr>
          </a:lstStyle>
          <a:p>
            <a:fld id="{59104C5D-69BB-4056-BF54-1ACE8441B1E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ransition advTm="100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华康少女文字W5" charset="0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 charset="0"/>
          <a:ea typeface="华康少女文字W5" charset="0"/>
          <a:cs typeface="华康少女文字W5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 charset="0"/>
          <a:ea typeface="华康少女文字W5" charset="0"/>
          <a:cs typeface="华康少女文字W5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 charset="0"/>
          <a:ea typeface="华康少女文字W5" charset="0"/>
          <a:cs typeface="华康少女文字W5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 charset="0"/>
          <a:ea typeface="华康少女文字W5" charset="0"/>
          <a:cs typeface="华康少女文字W5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 charset="0"/>
          <a:ea typeface="华康少女文字W5" charset="0"/>
          <a:cs typeface="华康少女文字W5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 charset="0"/>
          <a:ea typeface="华康少女文字W5" charset="0"/>
          <a:cs typeface="华康少女文字W5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 charset="0"/>
          <a:ea typeface="华康少女文字W5" charset="0"/>
          <a:cs typeface="华康少女文字W5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DFPOP1-W9" charset="0"/>
          <a:ea typeface="华康少女文字W5" charset="0"/>
          <a:cs typeface="华康少女文字W5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华康少女文字W5" charset="0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华康少女文字W5" charset="0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华康少女文字W5" charset="0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华康少女文字W5" charset="0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华康少女文字W5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4639642-13D0-457D-AE1D-5ABF3FF84D7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0398D7-85B2-4685-B423-3E0C1BFA0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7D6F-CB2B-425B-9D82-13DE3F798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09F9-5071-4937-BCCF-45B9248AF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FBE42-D760-4209-9C85-C3F8D962A8F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CB7D-34A5-485D-8FB3-A7344FEA9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8CC8-1373-4CF5-856A-9BC2135D5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FF4AF-AA6C-49BD-A68B-5CC9B71F5F0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536C99-841D-10AA-44F7-A867D8B36C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289" y="238751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6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gif"/><Relationship Id="rId7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1.gif"/><Relationship Id="rId7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1.gif"/><Relationship Id="rId7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41.gif"/><Relationship Id="rId7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png"/><Relationship Id="rId4" Type="http://schemas.openxmlformats.org/officeDocument/2006/relationships/image" Target="../media/image5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1.gif"/><Relationship Id="rId7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gif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1.gif"/><Relationship Id="rId7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2212606"/>
            <a:ext cx="6282674" cy="4560043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2905405-A28E-4F68-BD37-971F53BEDF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7560" y="3890083"/>
            <a:ext cx="5273831" cy="150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533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74" y="54538"/>
            <a:ext cx="2030996" cy="1015498"/>
          </a:xfrm>
          <a:prstGeom prst="rect">
            <a:avLst/>
          </a:prstGeom>
        </p:spPr>
      </p:pic>
      <p:pic>
        <p:nvPicPr>
          <p:cNvPr id="2055" name="Picture 7" descr="F:\AAA-LÀM ẢNH SLIDE\Bai15-KP1-1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9141" y="5558684"/>
            <a:ext cx="7007967" cy="922316"/>
          </a:xfrm>
          <a:prstGeom prst="rect">
            <a:avLst/>
          </a:prstGeom>
          <a:noFill/>
        </p:spPr>
      </p:pic>
      <p:pic>
        <p:nvPicPr>
          <p:cNvPr id="62" name="Picture 5" descr="F:\AAA-LÀM ẢNH SLIDE\Bai15-KP1-1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3789" y="4683995"/>
            <a:ext cx="1407507" cy="1335847"/>
          </a:xfrm>
          <a:prstGeom prst="rect">
            <a:avLst/>
          </a:prstGeom>
          <a:noFill/>
        </p:spPr>
      </p:pic>
      <p:pic>
        <p:nvPicPr>
          <p:cNvPr id="74" name="Picture 2" descr="F:\AAA-LÀM ẢNH SLIDE\Bai15-KP1-1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4245" y="4652256"/>
            <a:ext cx="1407507" cy="1334494"/>
          </a:xfrm>
          <a:prstGeom prst="rect">
            <a:avLst/>
          </a:prstGeom>
          <a:noFill/>
        </p:spPr>
      </p:pic>
      <p:sp>
        <p:nvSpPr>
          <p:cNvPr id="7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70421" y="1119503"/>
            <a:ext cx="513671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Trước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–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giữa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00510" y="2110963"/>
            <a:ext cx="8848514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-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nâu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ở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trước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khoang</a:t>
            </a:r>
            <a:endParaRPr lang="en-GB" sz="4000" dirty="0"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00508" y="2838843"/>
            <a:ext cx="9416671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-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khoang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ở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giữa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nâu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xám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673697" y="3545862"/>
            <a:ext cx="8087804" cy="1071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-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xám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ở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sau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thỏ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0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khoang</a:t>
            </a:r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60" name="Picture 4" descr="F:\AAA-LÀM ẢNH SLIDE\Bai15-KP1-1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0093" y="4772486"/>
            <a:ext cx="1400747" cy="1330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92544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65AD1-F612-82A2-80AA-04C3217EE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design (1)">
            <a:hlinkClick r:id="" action="ppaction://media"/>
            <a:extLst>
              <a:ext uri="{FF2B5EF4-FFF2-40B4-BE49-F238E27FC236}">
                <a16:creationId xmlns:a16="http://schemas.microsoft.com/office/drawing/2014/main" id="{F3A33FD5-39DA-426F-A30D-846C1F9815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3138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7" y="176139"/>
            <a:ext cx="2431986" cy="1215993"/>
          </a:xfrm>
          <a:prstGeom prst="rect">
            <a:avLst/>
          </a:prstGeom>
        </p:spPr>
      </p:pic>
      <p:pic>
        <p:nvPicPr>
          <p:cNvPr id="3076" name="Picture 4" descr="F:\AAA-LÀM ẢNH SLIDE\Bai15-KP1-2(3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9995" y="2890389"/>
            <a:ext cx="4792585" cy="2608222"/>
          </a:xfrm>
          <a:prstGeom prst="rect">
            <a:avLst/>
          </a:prstGeom>
          <a:noFill/>
        </p:spPr>
      </p:pic>
      <p:pic>
        <p:nvPicPr>
          <p:cNvPr id="11" name="Picture 2" descr="F:\AAA-LÀM ẢNH SLIDE\Bai15-KP1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4260" y="4568430"/>
            <a:ext cx="1953843" cy="1373824"/>
          </a:xfrm>
          <a:prstGeom prst="rect">
            <a:avLst/>
          </a:prstGeom>
          <a:noFill/>
        </p:spPr>
      </p:pic>
      <p:pic>
        <p:nvPicPr>
          <p:cNvPr id="12" name="Picture 3" descr="F:\AAA-LÀM ẢNH SLIDE\Bai15-KP1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8050" y="2057652"/>
            <a:ext cx="1055849" cy="1435788"/>
          </a:xfrm>
          <a:prstGeom prst="rect">
            <a:avLst/>
          </a:prstGeom>
          <a:noFill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03479" y="1137989"/>
            <a:ext cx="39959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Trên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–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dưới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19420" y="2758220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-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Búp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bê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ở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trên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60517" y="3682487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lnSpc>
                <a:spcPct val="100000"/>
              </a:lnSpc>
              <a:spcBef>
                <a:spcPts val="1333"/>
              </a:spcBef>
            </a:pP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- Con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mèo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ở </a:t>
            </a:r>
            <a:r>
              <a:rPr lang="en-GB" sz="4400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dưới</a:t>
            </a:r>
            <a:r>
              <a:rPr lang="en-GB" sz="4400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1257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1565910"/>
            <a:ext cx="7530536" cy="5206739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40CA1F64-4DAA-6BC9-7A4A-E4EF4156A3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22" y="2499077"/>
            <a:ext cx="4188506" cy="32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15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EA3929A-D4C5-DB52-F779-9F3B65028E9B}"/>
              </a:ext>
            </a:extLst>
          </p:cNvPr>
          <p:cNvGrpSpPr/>
          <p:nvPr/>
        </p:nvGrpSpPr>
        <p:grpSpPr>
          <a:xfrm>
            <a:off x="658688" y="513348"/>
            <a:ext cx="11364892" cy="822960"/>
            <a:chOff x="223100" y="304800"/>
            <a:chExt cx="11007728" cy="8229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D92E9EF-6985-4956-B346-D6114C1DA796}"/>
                </a:ext>
              </a:extLst>
            </p:cNvPr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D21DB7-F312-8BDB-35E6-EBE86EB99CB6}"/>
                </a:ext>
              </a:extLst>
            </p:cNvPr>
            <p:cNvSpPr txBox="1"/>
            <p:nvPr/>
          </p:nvSpPr>
          <p:spPr>
            <a:xfrm>
              <a:off x="1074438" y="393748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8E272C4-69F1-2D65-820C-30C4E4B29D75}"/>
              </a:ext>
            </a:extLst>
          </p:cNvPr>
          <p:cNvSpPr txBox="1"/>
          <p:nvPr/>
        </p:nvSpPr>
        <p:spPr>
          <a:xfrm>
            <a:off x="2894374" y="4075650"/>
            <a:ext cx="623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Toa 	  ở trước toa 2.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1E644DA-E5BB-D1A3-19D6-CAC43B69D19C}"/>
              </a:ext>
            </a:extLst>
          </p:cNvPr>
          <p:cNvSpPr/>
          <p:nvPr/>
        </p:nvSpPr>
        <p:spPr>
          <a:xfrm>
            <a:off x="4175226" y="4038600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A1CFE-F523-CA20-0B0E-4886AF72F07D}"/>
              </a:ext>
            </a:extLst>
          </p:cNvPr>
          <p:cNvSpPr txBox="1"/>
          <p:nvPr/>
        </p:nvSpPr>
        <p:spPr>
          <a:xfrm>
            <a:off x="2894374" y="4913850"/>
            <a:ext cx="6234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Toa 	  ở sau toa 3.</a:t>
            </a: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2C4F55C0-197E-4623-4E4F-558D0D3D9173}"/>
              </a:ext>
            </a:extLst>
          </p:cNvPr>
          <p:cNvSpPr/>
          <p:nvPr/>
        </p:nvSpPr>
        <p:spPr>
          <a:xfrm>
            <a:off x="4176344" y="4874027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49CD91-B42D-56C0-F690-F45024E77089}"/>
              </a:ext>
            </a:extLst>
          </p:cNvPr>
          <p:cNvSpPr txBox="1"/>
          <p:nvPr/>
        </p:nvSpPr>
        <p:spPr>
          <a:xfrm>
            <a:off x="2894374" y="5768675"/>
            <a:ext cx="8368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Toa 	  ở giữa toa 1 và toa 3.</a:t>
            </a: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0F50905E-FB15-E3AD-10AF-A910C3DF8191}"/>
              </a:ext>
            </a:extLst>
          </p:cNvPr>
          <p:cNvSpPr/>
          <p:nvPr/>
        </p:nvSpPr>
        <p:spPr>
          <a:xfrm>
            <a:off x="4175226" y="5731625"/>
            <a:ext cx="731520" cy="73152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3D1FB546-40B5-C07B-E111-D0D6E2ACC2B8}"/>
              </a:ext>
            </a:extLst>
          </p:cNvPr>
          <p:cNvSpPr/>
          <p:nvPr/>
        </p:nvSpPr>
        <p:spPr>
          <a:xfrm>
            <a:off x="4175226" y="40386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Rounded Rectangle 15">
            <a:extLst>
              <a:ext uri="{FF2B5EF4-FFF2-40B4-BE49-F238E27FC236}">
                <a16:creationId xmlns:a16="http://schemas.microsoft.com/office/drawing/2014/main" id="{79C8E4F5-55B7-C187-6124-59873B8096BB}"/>
              </a:ext>
            </a:extLst>
          </p:cNvPr>
          <p:cNvSpPr/>
          <p:nvPr/>
        </p:nvSpPr>
        <p:spPr>
          <a:xfrm>
            <a:off x="4176344" y="4874027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953C7B7D-BD6D-FD25-891D-9B0012F25154}"/>
              </a:ext>
            </a:extLst>
          </p:cNvPr>
          <p:cNvSpPr/>
          <p:nvPr/>
        </p:nvSpPr>
        <p:spPr>
          <a:xfrm>
            <a:off x="4175226" y="572608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16508DE-A6BB-3A43-B282-900BEA076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46" t="28409" r="30893" b="49621"/>
          <a:stretch/>
        </p:blipFill>
        <p:spPr bwMode="auto">
          <a:xfrm>
            <a:off x="2557868" y="1447800"/>
            <a:ext cx="8012354" cy="235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1793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24341F74-7AFA-445B-812B-044745FD6750}"/>
              </a:ext>
            </a:extLst>
          </p:cNvPr>
          <p:cNvSpPr/>
          <p:nvPr/>
        </p:nvSpPr>
        <p:spPr>
          <a:xfrm>
            <a:off x="611427" y="663714"/>
            <a:ext cx="822960" cy="82296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E84B9E-A9D0-AC25-7DC0-6900E7568AD5}"/>
              </a:ext>
            </a:extLst>
          </p:cNvPr>
          <p:cNvSpPr txBox="1"/>
          <p:nvPr/>
        </p:nvSpPr>
        <p:spPr>
          <a:xfrm>
            <a:off x="1554354" y="7620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Đèn trên cùng màu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2D34C4-6FD6-3E9E-29D1-5C2A3EC5F5C2}"/>
              </a:ext>
            </a:extLst>
          </p:cNvPr>
          <p:cNvSpPr txBox="1"/>
          <p:nvPr/>
        </p:nvSpPr>
        <p:spPr>
          <a:xfrm>
            <a:off x="1554354" y="2447738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Đèn ở giữa màu gì?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4EF2D-46C9-F51D-C94C-FA7B33E687F9}"/>
              </a:ext>
            </a:extLst>
          </p:cNvPr>
          <p:cNvSpPr txBox="1"/>
          <p:nvPr/>
        </p:nvSpPr>
        <p:spPr>
          <a:xfrm>
            <a:off x="1554354" y="4102052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Đèn dưới cùng màu gì?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8C42CB-9EF3-9C9A-388D-636AF6F6E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055" y="923683"/>
            <a:ext cx="3302664" cy="4323486"/>
          </a:xfrm>
          <a:prstGeom prst="rect">
            <a:avLst/>
          </a:prstGeom>
        </p:spPr>
      </p:pic>
      <p:sp>
        <p:nvSpPr>
          <p:cNvPr id="9" name="Right Arrow 4">
            <a:extLst>
              <a:ext uri="{FF2B5EF4-FFF2-40B4-BE49-F238E27FC236}">
                <a16:creationId xmlns:a16="http://schemas.microsoft.com/office/drawing/2014/main" id="{7243EE04-7233-555D-E3F3-6516C72994A0}"/>
              </a:ext>
            </a:extLst>
          </p:cNvPr>
          <p:cNvSpPr/>
          <p:nvPr/>
        </p:nvSpPr>
        <p:spPr>
          <a:xfrm rot="3605959">
            <a:off x="8761362" y="1018228"/>
            <a:ext cx="1295400" cy="609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20">
            <a:extLst>
              <a:ext uri="{FF2B5EF4-FFF2-40B4-BE49-F238E27FC236}">
                <a16:creationId xmlns:a16="http://schemas.microsoft.com/office/drawing/2014/main" id="{CA2CCD98-D139-99F7-A0F2-80B45088F4F7}"/>
              </a:ext>
            </a:extLst>
          </p:cNvPr>
          <p:cNvSpPr/>
          <p:nvPr/>
        </p:nvSpPr>
        <p:spPr>
          <a:xfrm rot="1002201">
            <a:off x="8324931" y="2425828"/>
            <a:ext cx="1295400" cy="609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21">
            <a:extLst>
              <a:ext uri="{FF2B5EF4-FFF2-40B4-BE49-F238E27FC236}">
                <a16:creationId xmlns:a16="http://schemas.microsoft.com/office/drawing/2014/main" id="{0C63AE38-57A4-25C5-4B3F-94F51281F81E}"/>
              </a:ext>
            </a:extLst>
          </p:cNvPr>
          <p:cNvSpPr/>
          <p:nvPr/>
        </p:nvSpPr>
        <p:spPr>
          <a:xfrm rot="160588">
            <a:off x="8278183" y="3701427"/>
            <a:ext cx="1295400" cy="609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22B4A1-52AC-84D3-67D4-2CEE1EA0A796}"/>
              </a:ext>
            </a:extLst>
          </p:cNvPr>
          <p:cNvSpPr txBox="1"/>
          <p:nvPr/>
        </p:nvSpPr>
        <p:spPr>
          <a:xfrm>
            <a:off x="2148189" y="1511252"/>
            <a:ext cx="5806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Đèn trên cùng màu đỏ.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C8C3A1-7FCA-6920-8424-637B073F52EB}"/>
              </a:ext>
            </a:extLst>
          </p:cNvPr>
          <p:cNvSpPr txBox="1"/>
          <p:nvPr/>
        </p:nvSpPr>
        <p:spPr>
          <a:xfrm>
            <a:off x="2148188" y="3187652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Đèn trên cùng màu vàng.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864C79-C10C-4E23-04AD-6DD7354BCA7A}"/>
              </a:ext>
            </a:extLst>
          </p:cNvPr>
          <p:cNvSpPr txBox="1"/>
          <p:nvPr/>
        </p:nvSpPr>
        <p:spPr>
          <a:xfrm>
            <a:off x="2148188" y="4962338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Đèn trên cùng màu xanh.</a:t>
            </a:r>
          </a:p>
        </p:txBody>
      </p:sp>
    </p:spTree>
    <p:extLst>
      <p:ext uri="{BB962C8B-B14F-4D97-AF65-F5344CB8AC3E}">
        <p14:creationId xmlns:p14="http://schemas.microsoft.com/office/powerpoint/2010/main" val="258987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1565910"/>
            <a:ext cx="7530536" cy="5206739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C6F76044-1B7B-5449-2448-24FCE9D646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26" y="3379806"/>
            <a:ext cx="6623242" cy="160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747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A52DE-4388-132F-290E-B11F96931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D0D3BD-D776-09A0-EF9B-F6046ED4DC31}"/>
              </a:ext>
            </a:extLst>
          </p:cNvPr>
          <p:cNvSpPr txBox="1"/>
          <p:nvPr/>
        </p:nvSpPr>
        <p:spPr>
          <a:xfrm>
            <a:off x="5500915" y="362857"/>
            <a:ext cx="68507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CÂU ĐỐ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DD2BEE-46F2-555D-CF26-D3B3EF798A7E}"/>
              </a:ext>
            </a:extLst>
          </p:cNvPr>
          <p:cNvSpPr txBox="1"/>
          <p:nvPr/>
        </p:nvSpPr>
        <p:spPr>
          <a:xfrm>
            <a:off x="6966855" y="4355673"/>
            <a:ext cx="2322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2B1CF7-D5CB-E3F2-FF76-69568B967F37}"/>
              </a:ext>
            </a:extLst>
          </p:cNvPr>
          <p:cNvCxnSpPr/>
          <p:nvPr/>
        </p:nvCxnSpPr>
        <p:spPr>
          <a:xfrm>
            <a:off x="7779657" y="1613273"/>
            <a:ext cx="1117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DE7B76-37A5-76E6-294A-C6D62004D082}"/>
              </a:ext>
            </a:extLst>
          </p:cNvPr>
          <p:cNvCxnSpPr>
            <a:cxnSpLocks/>
          </p:cNvCxnSpPr>
          <p:nvPr/>
        </p:nvCxnSpPr>
        <p:spPr>
          <a:xfrm>
            <a:off x="7779657" y="2215616"/>
            <a:ext cx="711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2ECD02-4829-FCA8-15D2-7F53CE8DA6DF}"/>
              </a:ext>
            </a:extLst>
          </p:cNvPr>
          <p:cNvCxnSpPr>
            <a:cxnSpLocks/>
          </p:cNvCxnSpPr>
          <p:nvPr/>
        </p:nvCxnSpPr>
        <p:spPr>
          <a:xfrm>
            <a:off x="7779657" y="2846987"/>
            <a:ext cx="8853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Những câu đố 'hại não' với đáp án không ai ngờ tới">
            <a:extLst>
              <a:ext uri="{FF2B5EF4-FFF2-40B4-BE49-F238E27FC236}">
                <a16:creationId xmlns:a16="http://schemas.microsoft.com/office/drawing/2014/main" id="{84DB41E0-68C7-FFAA-EB2D-D610E25E7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1" r="19934"/>
          <a:stretch/>
        </p:blipFill>
        <p:spPr bwMode="auto">
          <a:xfrm>
            <a:off x="591015" y="1049957"/>
            <a:ext cx="4833722" cy="372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0367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28971-584C-4731-BA16-82B299EBA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119" y="1311638"/>
            <a:ext cx="6968332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5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rotWithShape="0">
          <a:gsLst>
            <a:gs pos="0">
              <a:srgbClr val="FFFFFF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>
            <a:extLst>
              <a:ext uri="{FF2B5EF4-FFF2-40B4-BE49-F238E27FC236}">
                <a16:creationId xmlns:a16="http://schemas.microsoft.com/office/drawing/2014/main" id="{A01291AF-3ED4-4099-B8BB-F3C585EC25D2}"/>
              </a:ext>
            </a:extLst>
          </p:cNvPr>
          <p:cNvSpPr/>
          <p:nvPr/>
        </p:nvSpPr>
        <p:spPr>
          <a:xfrm rot="18599350" flipH="1">
            <a:off x="5147469" y="1837532"/>
            <a:ext cx="4002088" cy="3489325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zh-CN" altLang="en-US" sz="1350" noProof="1">
              <a:solidFill>
                <a:prstClr val="white"/>
              </a:solidFill>
              <a:latin typeface="DFPOP1-W9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980B70A-D7B3-4D94-9A3E-3CF9027AC538}"/>
              </a:ext>
            </a:extLst>
          </p:cNvPr>
          <p:cNvGrpSpPr>
            <a:grpSpLocks/>
          </p:cNvGrpSpPr>
          <p:nvPr/>
        </p:nvGrpSpPr>
        <p:grpSpPr bwMode="auto">
          <a:xfrm>
            <a:off x="3863976" y="2624138"/>
            <a:ext cx="1782763" cy="869950"/>
            <a:chOff x="2339714" y="1766361"/>
            <a:chExt cx="1783380" cy="870783"/>
          </a:xfrm>
        </p:grpSpPr>
        <p:sp>
          <p:nvSpPr>
            <p:cNvPr id="10" name="任意多边形 9">
              <a:extLst>
                <a:ext uri="{FF2B5EF4-FFF2-40B4-BE49-F238E27FC236}">
                  <a16:creationId xmlns:a16="http://schemas.microsoft.com/office/drawing/2014/main" id="{0EF7B482-F179-4AFE-8BAB-E8CE62D0B627}"/>
                </a:ext>
              </a:extLst>
            </p:cNvPr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1" name="任意多边形 10">
              <a:extLst>
                <a:ext uri="{FF2B5EF4-FFF2-40B4-BE49-F238E27FC236}">
                  <a16:creationId xmlns:a16="http://schemas.microsoft.com/office/drawing/2014/main" id="{5E88CC98-A3EB-44D6-880D-FAEFB8EC6161}"/>
                </a:ext>
              </a:extLst>
            </p:cNvPr>
            <p:cNvSpPr/>
            <p:nvPr/>
          </p:nvSpPr>
          <p:spPr>
            <a:xfrm rot="12126711">
              <a:off x="2919353" y="2154082"/>
              <a:ext cx="909952" cy="189093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BED8A52-3AAE-4558-926B-E8C9EC11EC3A}"/>
              </a:ext>
            </a:extLst>
          </p:cNvPr>
          <p:cNvGrpSpPr>
            <a:grpSpLocks/>
          </p:cNvGrpSpPr>
          <p:nvPr/>
        </p:nvGrpSpPr>
        <p:grpSpPr bwMode="auto">
          <a:xfrm>
            <a:off x="5343525" y="4784726"/>
            <a:ext cx="1346200" cy="658813"/>
            <a:chOff x="3819583" y="3928190"/>
            <a:chExt cx="1346512" cy="657991"/>
          </a:xfrm>
        </p:grpSpPr>
        <p:sp>
          <p:nvSpPr>
            <p:cNvPr id="13" name="任意多边形 12">
              <a:extLst>
                <a:ext uri="{FF2B5EF4-FFF2-40B4-BE49-F238E27FC236}">
                  <a16:creationId xmlns:a16="http://schemas.microsoft.com/office/drawing/2014/main" id="{D90E76BC-4BE6-45E3-9B1F-E75FD77282A7}"/>
                </a:ext>
              </a:extLst>
            </p:cNvPr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4" name="任意多边形 13">
              <a:extLst>
                <a:ext uri="{FF2B5EF4-FFF2-40B4-BE49-F238E27FC236}">
                  <a16:creationId xmlns:a16="http://schemas.microsoft.com/office/drawing/2014/main" id="{805DF85C-033F-4889-9009-1A3E66DB5A22}"/>
                </a:ext>
              </a:extLst>
            </p:cNvPr>
            <p:cNvSpPr/>
            <p:nvPr/>
          </p:nvSpPr>
          <p:spPr>
            <a:xfrm rot="1936906" flipH="1">
              <a:off x="4240369" y="4251636"/>
              <a:ext cx="687546" cy="144283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E6BBC7C-1806-4584-B574-D54B0768565E}"/>
              </a:ext>
            </a:extLst>
          </p:cNvPr>
          <p:cNvGrpSpPr>
            <a:grpSpLocks/>
          </p:cNvGrpSpPr>
          <p:nvPr/>
        </p:nvGrpSpPr>
        <p:grpSpPr bwMode="auto">
          <a:xfrm>
            <a:off x="7773989" y="4318000"/>
            <a:ext cx="422275" cy="769938"/>
            <a:chOff x="6279231" y="3460069"/>
            <a:chExt cx="422431" cy="770101"/>
          </a:xfrm>
        </p:grpSpPr>
        <p:sp>
          <p:nvSpPr>
            <p:cNvPr id="16" name="任意多边形 15">
              <a:extLst>
                <a:ext uri="{FF2B5EF4-FFF2-40B4-BE49-F238E27FC236}">
                  <a16:creationId xmlns:a16="http://schemas.microsoft.com/office/drawing/2014/main" id="{ECCC4193-795E-4B08-85AF-23B6E9E1929E}"/>
                </a:ext>
              </a:extLst>
            </p:cNvPr>
            <p:cNvSpPr/>
            <p:nvPr/>
          </p:nvSpPr>
          <p:spPr>
            <a:xfrm rot="17930089">
              <a:off x="6105397" y="3633903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17" name="任意多边形 16">
              <a:extLst>
                <a:ext uri="{FF2B5EF4-FFF2-40B4-BE49-F238E27FC236}">
                  <a16:creationId xmlns:a16="http://schemas.microsoft.com/office/drawing/2014/main" id="{86B6796D-6ABD-4007-AC85-988F06D0BB34}"/>
                </a:ext>
              </a:extLst>
            </p:cNvPr>
            <p:cNvSpPr/>
            <p:nvPr/>
          </p:nvSpPr>
          <p:spPr>
            <a:xfrm rot="6774568" flipH="1">
              <a:off x="6264175" y="3856227"/>
              <a:ext cx="392195" cy="92109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D761350-1817-43CD-905D-4730DBA1477D}"/>
              </a:ext>
            </a:extLst>
          </p:cNvPr>
          <p:cNvGrpSpPr>
            <a:grpSpLocks/>
          </p:cNvGrpSpPr>
          <p:nvPr/>
        </p:nvGrpSpPr>
        <p:grpSpPr bwMode="auto">
          <a:xfrm>
            <a:off x="7929564" y="4922839"/>
            <a:ext cx="712787" cy="350837"/>
            <a:chOff x="6405591" y="4064938"/>
            <a:chExt cx="712475" cy="350703"/>
          </a:xfrm>
        </p:grpSpPr>
        <p:sp>
          <p:nvSpPr>
            <p:cNvPr id="19" name="任意多边形 18">
              <a:extLst>
                <a:ext uri="{FF2B5EF4-FFF2-40B4-BE49-F238E27FC236}">
                  <a16:creationId xmlns:a16="http://schemas.microsoft.com/office/drawing/2014/main" id="{77165F0C-0817-4ED3-9301-D09D2E62E5D0}"/>
                </a:ext>
              </a:extLst>
            </p:cNvPr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0" name="任意多边形 19">
              <a:extLst>
                <a:ext uri="{FF2B5EF4-FFF2-40B4-BE49-F238E27FC236}">
                  <a16:creationId xmlns:a16="http://schemas.microsoft.com/office/drawing/2014/main" id="{A3C9006B-3F17-4818-99F9-0DB25E2109C3}"/>
                </a:ext>
              </a:extLst>
            </p:cNvPr>
            <p:cNvSpPr/>
            <p:nvPr/>
          </p:nvSpPr>
          <p:spPr>
            <a:xfrm rot="9763353" flipH="1">
              <a:off x="6521427" y="4215692"/>
              <a:ext cx="363379" cy="7617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169A9F81-6FF5-4326-A0BD-9BE8D81AD526}"/>
              </a:ext>
            </a:extLst>
          </p:cNvPr>
          <p:cNvGrpSpPr>
            <a:grpSpLocks/>
          </p:cNvGrpSpPr>
          <p:nvPr/>
        </p:nvGrpSpPr>
        <p:grpSpPr bwMode="auto">
          <a:xfrm>
            <a:off x="6642101" y="2970214"/>
            <a:ext cx="422275" cy="769937"/>
            <a:chOff x="5165781" y="2101095"/>
            <a:chExt cx="422431" cy="770101"/>
          </a:xfrm>
        </p:grpSpPr>
        <p:sp>
          <p:nvSpPr>
            <p:cNvPr id="22" name="任意多边形 21">
              <a:extLst>
                <a:ext uri="{FF2B5EF4-FFF2-40B4-BE49-F238E27FC236}">
                  <a16:creationId xmlns:a16="http://schemas.microsoft.com/office/drawing/2014/main" id="{8C917E9B-1D02-40E0-B96F-2DDB11FAFFE2}"/>
                </a:ext>
              </a:extLst>
            </p:cNvPr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3" name="任意多边形 22">
              <a:extLst>
                <a:ext uri="{FF2B5EF4-FFF2-40B4-BE49-F238E27FC236}">
                  <a16:creationId xmlns:a16="http://schemas.microsoft.com/office/drawing/2014/main" id="{870F245A-B0C4-4706-8AB9-EFDF1CAED0CD}"/>
                </a:ext>
              </a:extLst>
            </p:cNvPr>
            <p:cNvSpPr/>
            <p:nvPr/>
          </p:nvSpPr>
          <p:spPr>
            <a:xfrm rot="16695372" flipV="1">
              <a:off x="5166606" y="2503605"/>
              <a:ext cx="392197" cy="92109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8839F82-F2DE-4A88-AB6C-F558E48A9633}"/>
              </a:ext>
            </a:extLst>
          </p:cNvPr>
          <p:cNvGrpSpPr>
            <a:grpSpLocks/>
          </p:cNvGrpSpPr>
          <p:nvPr/>
        </p:nvGrpSpPr>
        <p:grpSpPr bwMode="auto">
          <a:xfrm>
            <a:off x="6862764" y="3514725"/>
            <a:ext cx="727075" cy="350838"/>
            <a:chOff x="5339322" y="2681574"/>
            <a:chExt cx="726307" cy="350702"/>
          </a:xfrm>
        </p:grpSpPr>
        <p:sp>
          <p:nvSpPr>
            <p:cNvPr id="25" name="任意多边形 24">
              <a:extLst>
                <a:ext uri="{FF2B5EF4-FFF2-40B4-BE49-F238E27FC236}">
                  <a16:creationId xmlns:a16="http://schemas.microsoft.com/office/drawing/2014/main" id="{3C5C2985-1465-43D1-8E6E-8AF8AD1C5AF8}"/>
                </a:ext>
              </a:extLst>
            </p:cNvPr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6" name="任意多边形 25">
              <a:extLst>
                <a:ext uri="{FF2B5EF4-FFF2-40B4-BE49-F238E27FC236}">
                  <a16:creationId xmlns:a16="http://schemas.microsoft.com/office/drawing/2014/main" id="{DE38F8B8-9408-4B81-BB53-E1056645A378}"/>
                </a:ext>
              </a:extLst>
            </p:cNvPr>
            <p:cNvSpPr/>
            <p:nvPr/>
          </p:nvSpPr>
          <p:spPr>
            <a:xfrm rot="19684157" flipV="1">
              <a:off x="5463016" y="2846610"/>
              <a:ext cx="371083" cy="77758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F30E4AF-8CCE-44E0-814D-0405DED5D9EE}"/>
              </a:ext>
            </a:extLst>
          </p:cNvPr>
          <p:cNvGrpSpPr>
            <a:grpSpLocks/>
          </p:cNvGrpSpPr>
          <p:nvPr/>
        </p:nvGrpSpPr>
        <p:grpSpPr bwMode="auto">
          <a:xfrm>
            <a:off x="9112251" y="2108200"/>
            <a:ext cx="422275" cy="769938"/>
            <a:chOff x="7552753" y="1214402"/>
            <a:chExt cx="422431" cy="770101"/>
          </a:xfrm>
        </p:grpSpPr>
        <p:sp>
          <p:nvSpPr>
            <p:cNvPr id="28" name="任意多边形 27">
              <a:extLst>
                <a:ext uri="{FF2B5EF4-FFF2-40B4-BE49-F238E27FC236}">
                  <a16:creationId xmlns:a16="http://schemas.microsoft.com/office/drawing/2014/main" id="{8056D9D0-260A-451E-B19E-EBCD5BCB114F}"/>
                </a:ext>
              </a:extLst>
            </p:cNvPr>
            <p:cNvSpPr/>
            <p:nvPr/>
          </p:nvSpPr>
          <p:spPr>
            <a:xfrm rot="18220741" flipV="1">
              <a:off x="7378919" y="1388236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29" name="任意多边形 28">
              <a:extLst>
                <a:ext uri="{FF2B5EF4-FFF2-40B4-BE49-F238E27FC236}">
                  <a16:creationId xmlns:a16="http://schemas.microsoft.com/office/drawing/2014/main" id="{3B1A7C6B-6FD0-42D0-AFB5-E753664A4848}"/>
                </a:ext>
              </a:extLst>
            </p:cNvPr>
            <p:cNvSpPr/>
            <p:nvPr/>
          </p:nvSpPr>
          <p:spPr>
            <a:xfrm rot="7776262" flipH="1" flipV="1">
              <a:off x="7529758" y="1605795"/>
              <a:ext cx="393783" cy="93698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0CC846AD-2185-4CE9-8A9E-E790797024F1}"/>
              </a:ext>
            </a:extLst>
          </p:cNvPr>
          <p:cNvGrpSpPr>
            <a:grpSpLocks/>
          </p:cNvGrpSpPr>
          <p:nvPr/>
        </p:nvGrpSpPr>
        <p:grpSpPr bwMode="auto">
          <a:xfrm>
            <a:off x="8643939" y="2100264"/>
            <a:ext cx="350837" cy="727075"/>
            <a:chOff x="7095304" y="1243722"/>
            <a:chExt cx="350702" cy="726307"/>
          </a:xfrm>
        </p:grpSpPr>
        <p:sp>
          <p:nvSpPr>
            <p:cNvPr id="31" name="任意多边形 30">
              <a:extLst>
                <a:ext uri="{FF2B5EF4-FFF2-40B4-BE49-F238E27FC236}">
                  <a16:creationId xmlns:a16="http://schemas.microsoft.com/office/drawing/2014/main" id="{E97D9A74-0C02-4C22-A16E-B0F2130621E9}"/>
                </a:ext>
              </a:extLst>
            </p:cNvPr>
            <p:cNvSpPr/>
            <p:nvPr/>
          </p:nvSpPr>
          <p:spPr>
            <a:xfrm rot="15231956" flipV="1">
              <a:off x="6907502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2" name="任意多边形 31">
              <a:extLst>
                <a:ext uri="{FF2B5EF4-FFF2-40B4-BE49-F238E27FC236}">
                  <a16:creationId xmlns:a16="http://schemas.microsoft.com/office/drawing/2014/main" id="{70E3F96F-B419-4C24-9574-893D456794C0}"/>
                </a:ext>
              </a:extLst>
            </p:cNvPr>
            <p:cNvSpPr/>
            <p:nvPr/>
          </p:nvSpPr>
          <p:spPr>
            <a:xfrm rot="4787477" flipH="1" flipV="1">
              <a:off x="7100982" y="1628259"/>
              <a:ext cx="369496" cy="7617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E229791-5F69-49D7-8AE3-853F2BDF5C46}"/>
              </a:ext>
            </a:extLst>
          </p:cNvPr>
          <p:cNvGrpSpPr>
            <a:grpSpLocks/>
          </p:cNvGrpSpPr>
          <p:nvPr/>
        </p:nvGrpSpPr>
        <p:grpSpPr bwMode="auto">
          <a:xfrm>
            <a:off x="9156700" y="2649538"/>
            <a:ext cx="2038350" cy="1047750"/>
            <a:chOff x="7632912" y="1791715"/>
            <a:chExt cx="2038360" cy="1048883"/>
          </a:xfrm>
        </p:grpSpPr>
        <p:sp>
          <p:nvSpPr>
            <p:cNvPr id="34" name="任意多边形 33">
              <a:extLst>
                <a:ext uri="{FF2B5EF4-FFF2-40B4-BE49-F238E27FC236}">
                  <a16:creationId xmlns:a16="http://schemas.microsoft.com/office/drawing/2014/main" id="{10DBB0B5-A062-4E4E-8343-41E4205C5733}"/>
                </a:ext>
              </a:extLst>
            </p:cNvPr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5" name="任意多边形 34">
              <a:extLst>
                <a:ext uri="{FF2B5EF4-FFF2-40B4-BE49-F238E27FC236}">
                  <a16:creationId xmlns:a16="http://schemas.microsoft.com/office/drawing/2014/main" id="{37BB3DBD-88B4-478F-A0A1-D6BA99276321}"/>
                </a:ext>
              </a:extLst>
            </p:cNvPr>
            <p:cNvSpPr/>
            <p:nvPr/>
          </p:nvSpPr>
          <p:spPr>
            <a:xfrm rot="20495587">
              <a:off x="7974227" y="2266890"/>
              <a:ext cx="1039817" cy="23043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E2EEB16E-F220-4C03-B8FF-6E63DCF7D7BB}"/>
              </a:ext>
            </a:extLst>
          </p:cNvPr>
          <p:cNvGrpSpPr>
            <a:grpSpLocks/>
          </p:cNvGrpSpPr>
          <p:nvPr/>
        </p:nvGrpSpPr>
        <p:grpSpPr bwMode="auto">
          <a:xfrm rot="2799594" flipH="1">
            <a:off x="6725444" y="892969"/>
            <a:ext cx="1049338" cy="2038350"/>
            <a:chOff x="1403445" y="-3477919"/>
            <a:chExt cx="1048883" cy="2455261"/>
          </a:xfrm>
        </p:grpSpPr>
        <p:sp>
          <p:nvSpPr>
            <p:cNvPr id="37" name="任意多边形 36">
              <a:extLst>
                <a:ext uri="{FF2B5EF4-FFF2-40B4-BE49-F238E27FC236}">
                  <a16:creationId xmlns:a16="http://schemas.microsoft.com/office/drawing/2014/main" id="{F444F0D0-DB5C-4167-9237-B2755926FF17}"/>
                </a:ext>
              </a:extLst>
            </p:cNvPr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  <p:sp>
          <p:nvSpPr>
            <p:cNvPr id="38" name="任意多边形 37">
              <a:extLst>
                <a:ext uri="{FF2B5EF4-FFF2-40B4-BE49-F238E27FC236}">
                  <a16:creationId xmlns:a16="http://schemas.microsoft.com/office/drawing/2014/main" id="{6CC2F802-3C22-468B-BF8A-D47596A109C2}"/>
                </a:ext>
              </a:extLst>
            </p:cNvPr>
            <p:cNvSpPr/>
            <p:nvPr/>
          </p:nvSpPr>
          <p:spPr>
            <a:xfrm rot="16200000">
              <a:off x="1316280" y="-2157182"/>
              <a:ext cx="1252490" cy="230088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BE4572D1-947D-440E-AC57-E0173E5DD971}"/>
              </a:ext>
            </a:extLst>
          </p:cNvPr>
          <p:cNvGrpSpPr>
            <a:grpSpLocks/>
          </p:cNvGrpSpPr>
          <p:nvPr/>
        </p:nvGrpSpPr>
        <p:grpSpPr bwMode="auto">
          <a:xfrm>
            <a:off x="925513" y="777875"/>
            <a:ext cx="5211763" cy="4808538"/>
            <a:chOff x="1001374" y="-370703"/>
            <a:chExt cx="6695744" cy="6175701"/>
          </a:xfrm>
        </p:grpSpPr>
        <p:pic>
          <p:nvPicPr>
            <p:cNvPr id="14370" name="图片 5">
              <a:extLst>
                <a:ext uri="{FF2B5EF4-FFF2-40B4-BE49-F238E27FC236}">
                  <a16:creationId xmlns:a16="http://schemas.microsoft.com/office/drawing/2014/main" id="{4471D862-691F-4371-8D6D-6559AC71BA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2" r="4333" b="1430"/>
            <a:stretch>
              <a:fillRect/>
            </a:stretch>
          </p:blipFill>
          <p:spPr bwMode="auto"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EB7CC1F8-7C3B-4262-93F3-493D117D20AA}"/>
                </a:ext>
              </a:extLst>
            </p:cNvPr>
            <p:cNvSpPr/>
            <p:nvPr/>
          </p:nvSpPr>
          <p:spPr>
            <a:xfrm>
              <a:off x="2516738" y="893389"/>
              <a:ext cx="3648701" cy="36495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350" noProof="1">
                <a:solidFill>
                  <a:prstClr val="white"/>
                </a:solidFill>
                <a:latin typeface="DFPOP1-W9"/>
              </a:endParaRPr>
            </a:p>
          </p:txBody>
        </p:sp>
      </p:grpSp>
      <p:sp>
        <p:nvSpPr>
          <p:cNvPr id="110" name="文本框 109">
            <a:extLst>
              <a:ext uri="{FF2B5EF4-FFF2-40B4-BE49-F238E27FC236}">
                <a16:creationId xmlns:a16="http://schemas.microsoft.com/office/drawing/2014/main" id="{B73D7FF1-6BBF-4592-8605-BED1BD01AEBC}"/>
              </a:ext>
            </a:extLst>
          </p:cNvPr>
          <p:cNvSpPr txBox="1"/>
          <p:nvPr/>
        </p:nvSpPr>
        <p:spPr>
          <a:xfrm>
            <a:off x="1695800" y="2712318"/>
            <a:ext cx="3588404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noProof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Đoán hình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E5B4646-A431-4C90-B289-49932708C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1311276"/>
            <a:ext cx="22479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1D40E76-0FBF-46E3-AECD-BF2A4E895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189" y="3309939"/>
            <a:ext cx="1125537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-3600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D257F6-411D-4E22-AF7A-975C6B3BB4B3}"/>
              </a:ext>
            </a:extLst>
          </p:cNvPr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hộp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lập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phương</a:t>
            </a:r>
            <a:endParaRPr lang="en-US" altLang="zh-CN" sz="2400" dirty="0">
              <a:solidFill>
                <a:srgbClr val="FFFFFF"/>
              </a:solidFill>
              <a:latin typeface="Calibri"/>
              <a:ea typeface="SimSun" panose="02010600030101010101" pitchFamily="2" charset="-122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D34EFE8-94F3-4153-BB28-7C54B93B4651}"/>
              </a:ext>
            </a:extLst>
          </p:cNvPr>
          <p:cNvSpPr/>
          <p:nvPr/>
        </p:nvSpPr>
        <p:spPr>
          <a:xfrm>
            <a:off x="6470650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chữ nhật</a:t>
            </a:r>
          </a:p>
        </p:txBody>
      </p:sp>
      <p:pic>
        <p:nvPicPr>
          <p:cNvPr id="16388" name="Picture 1" descr="3">
            <a:extLst>
              <a:ext uri="{FF2B5EF4-FFF2-40B4-BE49-F238E27FC236}">
                <a16:creationId xmlns:a16="http://schemas.microsoft.com/office/drawing/2014/main" id="{2C45CC94-0AE8-4E8D-95C1-5F41EBAA3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698685"/>
            <a:ext cx="3403600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DBFB4C06-59AA-401F-A6B2-F1F0CC089B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26" y="3821986"/>
            <a:ext cx="1425820" cy="1207213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8937F2E-6DD6-4BC5-B58C-D4CFAD995988}"/>
              </a:ext>
            </a:extLst>
          </p:cNvPr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hộp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lập</a:t>
            </a:r>
            <a:r>
              <a:rPr lang="en-US" altLang="zh-CN" sz="2400" dirty="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 </a:t>
            </a:r>
            <a:r>
              <a:rPr lang="en-US" altLang="zh-CN" sz="2400" dirty="0" err="1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phương</a:t>
            </a:r>
            <a:endParaRPr lang="en-US" altLang="zh-CN" sz="2400" dirty="0">
              <a:solidFill>
                <a:srgbClr val="FFFFFF"/>
              </a:solidFill>
              <a:latin typeface="Calibri"/>
              <a:ea typeface="SimSun" panose="02010600030101010101" pitchFamily="2" charset="-122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2BA628E-685E-4DC4-BD90-2DBD809CBD4F}"/>
              </a:ext>
            </a:extLst>
          </p:cNvPr>
          <p:cNvSpPr/>
          <p:nvPr/>
        </p:nvSpPr>
        <p:spPr>
          <a:xfrm>
            <a:off x="6470650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chữ nhật</a:t>
            </a:r>
          </a:p>
        </p:txBody>
      </p:sp>
      <p:pic>
        <p:nvPicPr>
          <p:cNvPr id="17412" name="Picture 7" descr="1">
            <a:extLst>
              <a:ext uri="{FF2B5EF4-FFF2-40B4-BE49-F238E27FC236}">
                <a16:creationId xmlns:a16="http://schemas.microsoft.com/office/drawing/2014/main" id="{AB064D10-B88E-4C5B-AB79-BA484530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942976"/>
            <a:ext cx="37988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29541794-2A4F-4E47-A2E9-1042D0010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247" y="3595954"/>
            <a:ext cx="1425820" cy="1207213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CC1E55B-06C9-4780-A95E-2D09A65DDB9B}"/>
              </a:ext>
            </a:extLst>
          </p:cNvPr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chữ nhật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885B6CA-F729-466B-986C-45EFD6CE8F6B}"/>
              </a:ext>
            </a:extLst>
          </p:cNvPr>
          <p:cNvSpPr/>
          <p:nvPr/>
        </p:nvSpPr>
        <p:spPr>
          <a:xfrm>
            <a:off x="6192838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lập phương</a:t>
            </a:r>
          </a:p>
        </p:txBody>
      </p:sp>
      <p:pic>
        <p:nvPicPr>
          <p:cNvPr id="18436" name="Picture 1" descr="4">
            <a:extLst>
              <a:ext uri="{FF2B5EF4-FFF2-40B4-BE49-F238E27FC236}">
                <a16:creationId xmlns:a16="http://schemas.microsoft.com/office/drawing/2014/main" id="{88AFE1E2-4BDB-4E6C-B4F5-E275EA590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23974"/>
            <a:ext cx="4613275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4893EBB-A613-48FF-8592-5DCF166CE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425" y="3616503"/>
            <a:ext cx="1425820" cy="1207213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1586CDC-C9D0-4855-B89E-C440A3680B76}"/>
              </a:ext>
            </a:extLst>
          </p:cNvPr>
          <p:cNvSpPr/>
          <p:nvPr/>
        </p:nvSpPr>
        <p:spPr>
          <a:xfrm>
            <a:off x="2263775" y="4267200"/>
            <a:ext cx="3449638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lập phương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F3F001E-85F2-422A-AAAC-2DF95051CBD3}"/>
              </a:ext>
            </a:extLst>
          </p:cNvPr>
          <p:cNvSpPr/>
          <p:nvPr/>
        </p:nvSpPr>
        <p:spPr>
          <a:xfrm>
            <a:off x="6376988" y="4267200"/>
            <a:ext cx="3448050" cy="706438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>
                <a:solidFill>
                  <a:srgbClr val="FFFFFF"/>
                </a:solidFill>
                <a:latin typeface="Calibri"/>
                <a:ea typeface="SimSun" panose="02010600030101010101" pitchFamily="2" charset="-122"/>
              </a:rPr>
              <a:t>Khối hộp chữ nhật</a:t>
            </a:r>
          </a:p>
        </p:txBody>
      </p:sp>
      <p:pic>
        <p:nvPicPr>
          <p:cNvPr id="19460" name="Picture 3" descr="2">
            <a:extLst>
              <a:ext uri="{FF2B5EF4-FFF2-40B4-BE49-F238E27FC236}">
                <a16:creationId xmlns:a16="http://schemas.microsoft.com/office/drawing/2014/main" id="{9CA4F408-ED50-46D1-A323-4BB91771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41" y="836612"/>
            <a:ext cx="3432175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F6CF6452-4C48-4150-B7F8-D53ECECCAD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989" y="3760341"/>
            <a:ext cx="1425820" cy="1207213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sp>
        <p:nvSpPr>
          <p:cNvPr id="29" name="任意多边形: 形状 59">
            <a:extLst>
              <a:ext uri="{FF2B5EF4-FFF2-40B4-BE49-F238E27FC236}">
                <a16:creationId xmlns:a16="http://schemas.microsoft.com/office/drawing/2014/main" id="{9E660234-CF3B-4EFA-8D2C-0B246F8D6D14}"/>
              </a:ext>
            </a:extLst>
          </p:cNvPr>
          <p:cNvSpPr/>
          <p:nvPr/>
        </p:nvSpPr>
        <p:spPr>
          <a:xfrm>
            <a:off x="1965434" y="1324220"/>
            <a:ext cx="8261131" cy="4288221"/>
          </a:xfrm>
          <a:custGeom>
            <a:avLst/>
            <a:gdLst>
              <a:gd name="connsiteX0" fmla="*/ 0 w 8261131"/>
              <a:gd name="connsiteY0" fmla="*/ 714704 h 4288221"/>
              <a:gd name="connsiteX1" fmla="*/ 714704 w 8261131"/>
              <a:gd name="connsiteY1" fmla="*/ 0 h 4288221"/>
              <a:gd name="connsiteX2" fmla="*/ 1284014 w 8261131"/>
              <a:gd name="connsiteY2" fmla="*/ 0 h 4288221"/>
              <a:gd name="connsiteX3" fmla="*/ 1853325 w 8261131"/>
              <a:gd name="connsiteY3" fmla="*/ 0 h 4288221"/>
              <a:gd name="connsiteX4" fmla="*/ 2422635 w 8261131"/>
              <a:gd name="connsiteY4" fmla="*/ 0 h 4288221"/>
              <a:gd name="connsiteX5" fmla="*/ 2855311 w 8261131"/>
              <a:gd name="connsiteY5" fmla="*/ 0 h 4288221"/>
              <a:gd name="connsiteX6" fmla="*/ 3561256 w 8261131"/>
              <a:gd name="connsiteY6" fmla="*/ 0 h 4288221"/>
              <a:gd name="connsiteX7" fmla="*/ 3993932 w 8261131"/>
              <a:gd name="connsiteY7" fmla="*/ 0 h 4288221"/>
              <a:gd name="connsiteX8" fmla="*/ 4358290 w 8261131"/>
              <a:gd name="connsiteY8" fmla="*/ 0 h 4288221"/>
              <a:gd name="connsiteX9" fmla="*/ 4927600 w 8261131"/>
              <a:gd name="connsiteY9" fmla="*/ 0 h 4288221"/>
              <a:gd name="connsiteX10" fmla="*/ 5496911 w 8261131"/>
              <a:gd name="connsiteY10" fmla="*/ 0 h 4288221"/>
              <a:gd name="connsiteX11" fmla="*/ 6202856 w 8261131"/>
              <a:gd name="connsiteY11" fmla="*/ 0 h 4288221"/>
              <a:gd name="connsiteX12" fmla="*/ 6703849 w 8261131"/>
              <a:gd name="connsiteY12" fmla="*/ 0 h 4288221"/>
              <a:gd name="connsiteX13" fmla="*/ 7546428 w 8261131"/>
              <a:gd name="connsiteY13" fmla="*/ 0 h 4288221"/>
              <a:gd name="connsiteX14" fmla="*/ 8261132 w 8261131"/>
              <a:gd name="connsiteY14" fmla="*/ 714704 h 4288221"/>
              <a:gd name="connsiteX15" fmla="*/ 8261131 w 8261131"/>
              <a:gd name="connsiteY15" fmla="*/ 3573518 h 4288221"/>
              <a:gd name="connsiteX16" fmla="*/ 7546427 w 8261131"/>
              <a:gd name="connsiteY16" fmla="*/ 4288222 h 4288221"/>
              <a:gd name="connsiteX17" fmla="*/ 6840482 w 8261131"/>
              <a:gd name="connsiteY17" fmla="*/ 4288222 h 4288221"/>
              <a:gd name="connsiteX18" fmla="*/ 6271172 w 8261131"/>
              <a:gd name="connsiteY18" fmla="*/ 4288222 h 4288221"/>
              <a:gd name="connsiteX19" fmla="*/ 5906813 w 8261131"/>
              <a:gd name="connsiteY19" fmla="*/ 4288222 h 4288221"/>
              <a:gd name="connsiteX20" fmla="*/ 5542455 w 8261131"/>
              <a:gd name="connsiteY20" fmla="*/ 4288222 h 4288221"/>
              <a:gd name="connsiteX21" fmla="*/ 4836510 w 8261131"/>
              <a:gd name="connsiteY21" fmla="*/ 4288222 h 4288221"/>
              <a:gd name="connsiteX22" fmla="*/ 4198883 w 8261131"/>
              <a:gd name="connsiteY22" fmla="*/ 4288222 h 4288221"/>
              <a:gd name="connsiteX23" fmla="*/ 3629572 w 8261131"/>
              <a:gd name="connsiteY23" fmla="*/ 4288221 h 4288221"/>
              <a:gd name="connsiteX24" fmla="*/ 2991945 w 8261131"/>
              <a:gd name="connsiteY24" fmla="*/ 4288221 h 4288221"/>
              <a:gd name="connsiteX25" fmla="*/ 2490952 w 8261131"/>
              <a:gd name="connsiteY25" fmla="*/ 4288221 h 4288221"/>
              <a:gd name="connsiteX26" fmla="*/ 1853324 w 8261131"/>
              <a:gd name="connsiteY26" fmla="*/ 4288221 h 4288221"/>
              <a:gd name="connsiteX27" fmla="*/ 1284014 w 8261131"/>
              <a:gd name="connsiteY27" fmla="*/ 4288221 h 4288221"/>
              <a:gd name="connsiteX28" fmla="*/ 714704 w 8261131"/>
              <a:gd name="connsiteY28" fmla="*/ 4288221 h 4288221"/>
              <a:gd name="connsiteX29" fmla="*/ 0 w 8261131"/>
              <a:gd name="connsiteY29" fmla="*/ 3573517 h 4288221"/>
              <a:gd name="connsiteX30" fmla="*/ 0 w 8261131"/>
              <a:gd name="connsiteY30" fmla="*/ 3087519 h 4288221"/>
              <a:gd name="connsiteX31" fmla="*/ 0 w 8261131"/>
              <a:gd name="connsiteY31" fmla="*/ 2601521 h 4288221"/>
              <a:gd name="connsiteX32" fmla="*/ 0 w 8261131"/>
              <a:gd name="connsiteY32" fmla="*/ 1972582 h 4288221"/>
              <a:gd name="connsiteX33" fmla="*/ 0 w 8261131"/>
              <a:gd name="connsiteY33" fmla="*/ 1429407 h 4288221"/>
              <a:gd name="connsiteX34" fmla="*/ 0 w 8261131"/>
              <a:gd name="connsiteY34" fmla="*/ 714704 h 428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261131" h="4288221" fill="none" extrusionOk="0">
                <a:moveTo>
                  <a:pt x="0" y="714704"/>
                </a:moveTo>
                <a:cubicBezTo>
                  <a:pt x="-56144" y="419329"/>
                  <a:pt x="369281" y="18004"/>
                  <a:pt x="714704" y="0"/>
                </a:cubicBezTo>
                <a:cubicBezTo>
                  <a:pt x="839304" y="-31073"/>
                  <a:pt x="1156494" y="22447"/>
                  <a:pt x="1284014" y="0"/>
                </a:cubicBezTo>
                <a:cubicBezTo>
                  <a:pt x="1411534" y="-22447"/>
                  <a:pt x="1719693" y="19569"/>
                  <a:pt x="1853325" y="0"/>
                </a:cubicBezTo>
                <a:cubicBezTo>
                  <a:pt x="1986957" y="-19569"/>
                  <a:pt x="2172473" y="13927"/>
                  <a:pt x="2422635" y="0"/>
                </a:cubicBezTo>
                <a:cubicBezTo>
                  <a:pt x="2672797" y="-13927"/>
                  <a:pt x="2664627" y="25971"/>
                  <a:pt x="2855311" y="0"/>
                </a:cubicBezTo>
                <a:cubicBezTo>
                  <a:pt x="3045995" y="-25971"/>
                  <a:pt x="3345975" y="36687"/>
                  <a:pt x="3561256" y="0"/>
                </a:cubicBezTo>
                <a:cubicBezTo>
                  <a:pt x="3776537" y="-36687"/>
                  <a:pt x="3866969" y="3999"/>
                  <a:pt x="3993932" y="0"/>
                </a:cubicBezTo>
                <a:cubicBezTo>
                  <a:pt x="4120895" y="-3999"/>
                  <a:pt x="4211927" y="41972"/>
                  <a:pt x="4358290" y="0"/>
                </a:cubicBezTo>
                <a:cubicBezTo>
                  <a:pt x="4504653" y="-41972"/>
                  <a:pt x="4730771" y="46831"/>
                  <a:pt x="4927600" y="0"/>
                </a:cubicBezTo>
                <a:cubicBezTo>
                  <a:pt x="5124429" y="-46831"/>
                  <a:pt x="5219103" y="8840"/>
                  <a:pt x="5496911" y="0"/>
                </a:cubicBezTo>
                <a:cubicBezTo>
                  <a:pt x="5774719" y="-8840"/>
                  <a:pt x="5989334" y="65155"/>
                  <a:pt x="6202856" y="0"/>
                </a:cubicBezTo>
                <a:cubicBezTo>
                  <a:pt x="6416378" y="-65155"/>
                  <a:pt x="6550815" y="6327"/>
                  <a:pt x="6703849" y="0"/>
                </a:cubicBezTo>
                <a:cubicBezTo>
                  <a:pt x="6856883" y="-6327"/>
                  <a:pt x="7337512" y="87490"/>
                  <a:pt x="7546428" y="0"/>
                </a:cubicBezTo>
                <a:cubicBezTo>
                  <a:pt x="7952762" y="54924"/>
                  <a:pt x="8270753" y="311425"/>
                  <a:pt x="8261132" y="714704"/>
                </a:cubicBezTo>
                <a:cubicBezTo>
                  <a:pt x="8185113" y="1835364"/>
                  <a:pt x="8014727" y="2607422"/>
                  <a:pt x="8261131" y="3573518"/>
                </a:cubicBezTo>
                <a:cubicBezTo>
                  <a:pt x="8156094" y="3950345"/>
                  <a:pt x="7945335" y="4315371"/>
                  <a:pt x="7546427" y="4288222"/>
                </a:cubicBezTo>
                <a:cubicBezTo>
                  <a:pt x="7347269" y="4369603"/>
                  <a:pt x="7116896" y="4231342"/>
                  <a:pt x="6840482" y="4288222"/>
                </a:cubicBezTo>
                <a:cubicBezTo>
                  <a:pt x="6564068" y="4345102"/>
                  <a:pt x="6477570" y="4256193"/>
                  <a:pt x="6271172" y="4288222"/>
                </a:cubicBezTo>
                <a:cubicBezTo>
                  <a:pt x="6064774" y="4320251"/>
                  <a:pt x="6000787" y="4254239"/>
                  <a:pt x="5906813" y="4288222"/>
                </a:cubicBezTo>
                <a:cubicBezTo>
                  <a:pt x="5812839" y="4322205"/>
                  <a:pt x="5704328" y="4280371"/>
                  <a:pt x="5542455" y="4288222"/>
                </a:cubicBezTo>
                <a:cubicBezTo>
                  <a:pt x="5380582" y="4296073"/>
                  <a:pt x="5105885" y="4286608"/>
                  <a:pt x="4836510" y="4288222"/>
                </a:cubicBezTo>
                <a:cubicBezTo>
                  <a:pt x="4567136" y="4289836"/>
                  <a:pt x="4446278" y="4259213"/>
                  <a:pt x="4198883" y="4288222"/>
                </a:cubicBezTo>
                <a:cubicBezTo>
                  <a:pt x="3951488" y="4317231"/>
                  <a:pt x="3812658" y="4242975"/>
                  <a:pt x="3629572" y="4288221"/>
                </a:cubicBezTo>
                <a:cubicBezTo>
                  <a:pt x="3446486" y="4333468"/>
                  <a:pt x="3155526" y="4211724"/>
                  <a:pt x="2991945" y="4288221"/>
                </a:cubicBezTo>
                <a:cubicBezTo>
                  <a:pt x="2828364" y="4364718"/>
                  <a:pt x="2634590" y="4235722"/>
                  <a:pt x="2490952" y="4288221"/>
                </a:cubicBezTo>
                <a:cubicBezTo>
                  <a:pt x="2347314" y="4340720"/>
                  <a:pt x="2131581" y="4229193"/>
                  <a:pt x="1853324" y="4288221"/>
                </a:cubicBezTo>
                <a:cubicBezTo>
                  <a:pt x="1575067" y="4347249"/>
                  <a:pt x="1446200" y="4257026"/>
                  <a:pt x="1284014" y="4288221"/>
                </a:cubicBezTo>
                <a:cubicBezTo>
                  <a:pt x="1121828" y="4319416"/>
                  <a:pt x="897951" y="4248482"/>
                  <a:pt x="714704" y="4288221"/>
                </a:cubicBezTo>
                <a:cubicBezTo>
                  <a:pt x="322378" y="4189252"/>
                  <a:pt x="54565" y="4023151"/>
                  <a:pt x="0" y="3573517"/>
                </a:cubicBezTo>
                <a:cubicBezTo>
                  <a:pt x="-31063" y="3439515"/>
                  <a:pt x="36209" y="3323923"/>
                  <a:pt x="0" y="3087519"/>
                </a:cubicBezTo>
                <a:cubicBezTo>
                  <a:pt x="-36209" y="2851115"/>
                  <a:pt x="57472" y="2720654"/>
                  <a:pt x="0" y="2601521"/>
                </a:cubicBezTo>
                <a:cubicBezTo>
                  <a:pt x="-57472" y="2482388"/>
                  <a:pt x="47083" y="2215061"/>
                  <a:pt x="0" y="1972582"/>
                </a:cubicBezTo>
                <a:cubicBezTo>
                  <a:pt x="-47083" y="1730103"/>
                  <a:pt x="51273" y="1681598"/>
                  <a:pt x="0" y="1429407"/>
                </a:cubicBezTo>
                <a:cubicBezTo>
                  <a:pt x="-51273" y="1177216"/>
                  <a:pt x="71950" y="948934"/>
                  <a:pt x="0" y="714704"/>
                </a:cubicBezTo>
                <a:close/>
              </a:path>
              <a:path w="8261131" h="4288221" stroke="0" extrusionOk="0">
                <a:moveTo>
                  <a:pt x="0" y="714704"/>
                </a:moveTo>
                <a:cubicBezTo>
                  <a:pt x="-8889" y="366424"/>
                  <a:pt x="295166" y="-34002"/>
                  <a:pt x="714704" y="0"/>
                </a:cubicBezTo>
                <a:cubicBezTo>
                  <a:pt x="884936" y="-56147"/>
                  <a:pt x="1130523" y="5257"/>
                  <a:pt x="1352332" y="0"/>
                </a:cubicBezTo>
                <a:cubicBezTo>
                  <a:pt x="1574141" y="-5257"/>
                  <a:pt x="1603039" y="23095"/>
                  <a:pt x="1716690" y="0"/>
                </a:cubicBezTo>
                <a:cubicBezTo>
                  <a:pt x="1830341" y="-23095"/>
                  <a:pt x="1998694" y="8449"/>
                  <a:pt x="2081049" y="0"/>
                </a:cubicBezTo>
                <a:cubicBezTo>
                  <a:pt x="2163404" y="-8449"/>
                  <a:pt x="2415630" y="1467"/>
                  <a:pt x="2513725" y="0"/>
                </a:cubicBezTo>
                <a:cubicBezTo>
                  <a:pt x="2611820" y="-1467"/>
                  <a:pt x="3065145" y="61845"/>
                  <a:pt x="3219669" y="0"/>
                </a:cubicBezTo>
                <a:cubicBezTo>
                  <a:pt x="3374193" y="-61845"/>
                  <a:pt x="3486645" y="57852"/>
                  <a:pt x="3720663" y="0"/>
                </a:cubicBezTo>
                <a:cubicBezTo>
                  <a:pt x="3954681" y="-57852"/>
                  <a:pt x="3986057" y="29158"/>
                  <a:pt x="4085021" y="0"/>
                </a:cubicBezTo>
                <a:cubicBezTo>
                  <a:pt x="4183985" y="-29158"/>
                  <a:pt x="4371110" y="12405"/>
                  <a:pt x="4449380" y="0"/>
                </a:cubicBezTo>
                <a:cubicBezTo>
                  <a:pt x="4527650" y="-12405"/>
                  <a:pt x="4826542" y="54311"/>
                  <a:pt x="4950373" y="0"/>
                </a:cubicBezTo>
                <a:cubicBezTo>
                  <a:pt x="5074204" y="-54311"/>
                  <a:pt x="5282641" y="33152"/>
                  <a:pt x="5383049" y="0"/>
                </a:cubicBezTo>
                <a:cubicBezTo>
                  <a:pt x="5483457" y="-33152"/>
                  <a:pt x="5668071" y="55584"/>
                  <a:pt x="5884042" y="0"/>
                </a:cubicBezTo>
                <a:cubicBezTo>
                  <a:pt x="6100013" y="-55584"/>
                  <a:pt x="6140891" y="11668"/>
                  <a:pt x="6316718" y="0"/>
                </a:cubicBezTo>
                <a:cubicBezTo>
                  <a:pt x="6492545" y="-11668"/>
                  <a:pt x="6620462" y="51072"/>
                  <a:pt x="6886028" y="0"/>
                </a:cubicBezTo>
                <a:cubicBezTo>
                  <a:pt x="7151594" y="-51072"/>
                  <a:pt x="7334235" y="64237"/>
                  <a:pt x="7546428" y="0"/>
                </a:cubicBezTo>
                <a:cubicBezTo>
                  <a:pt x="7933664" y="-4874"/>
                  <a:pt x="8340215" y="373447"/>
                  <a:pt x="8261132" y="714704"/>
                </a:cubicBezTo>
                <a:cubicBezTo>
                  <a:pt x="8084001" y="1712469"/>
                  <a:pt x="8074759" y="2498504"/>
                  <a:pt x="8261131" y="3573518"/>
                </a:cubicBezTo>
                <a:cubicBezTo>
                  <a:pt x="8279513" y="3974176"/>
                  <a:pt x="8015103" y="4254818"/>
                  <a:pt x="7546427" y="4288222"/>
                </a:cubicBezTo>
                <a:cubicBezTo>
                  <a:pt x="7333366" y="4339871"/>
                  <a:pt x="7092683" y="4248246"/>
                  <a:pt x="6977117" y="4288222"/>
                </a:cubicBezTo>
                <a:cubicBezTo>
                  <a:pt x="6861551" y="4328198"/>
                  <a:pt x="6538097" y="4267708"/>
                  <a:pt x="6407807" y="4288222"/>
                </a:cubicBezTo>
                <a:cubicBezTo>
                  <a:pt x="6277517" y="4308736"/>
                  <a:pt x="6047796" y="4221601"/>
                  <a:pt x="5838496" y="4288222"/>
                </a:cubicBezTo>
                <a:cubicBezTo>
                  <a:pt x="5629196" y="4354843"/>
                  <a:pt x="5470883" y="4262083"/>
                  <a:pt x="5269186" y="4288222"/>
                </a:cubicBezTo>
                <a:cubicBezTo>
                  <a:pt x="5067489" y="4314361"/>
                  <a:pt x="4988424" y="4285656"/>
                  <a:pt x="4904827" y="4288222"/>
                </a:cubicBezTo>
                <a:cubicBezTo>
                  <a:pt x="4821230" y="4290788"/>
                  <a:pt x="4539857" y="4280950"/>
                  <a:pt x="4198883" y="4288222"/>
                </a:cubicBezTo>
                <a:cubicBezTo>
                  <a:pt x="3857909" y="4295494"/>
                  <a:pt x="3761574" y="4237832"/>
                  <a:pt x="3492938" y="4288221"/>
                </a:cubicBezTo>
                <a:cubicBezTo>
                  <a:pt x="3224302" y="4338610"/>
                  <a:pt x="3209584" y="4268855"/>
                  <a:pt x="2991945" y="4288221"/>
                </a:cubicBezTo>
                <a:cubicBezTo>
                  <a:pt x="2774306" y="4307587"/>
                  <a:pt x="2543984" y="4285163"/>
                  <a:pt x="2354318" y="4288221"/>
                </a:cubicBezTo>
                <a:cubicBezTo>
                  <a:pt x="2164652" y="4291279"/>
                  <a:pt x="2067052" y="4273781"/>
                  <a:pt x="1785007" y="4288221"/>
                </a:cubicBezTo>
                <a:cubicBezTo>
                  <a:pt x="1502962" y="4302661"/>
                  <a:pt x="1532346" y="4237043"/>
                  <a:pt x="1352331" y="4288221"/>
                </a:cubicBezTo>
                <a:cubicBezTo>
                  <a:pt x="1172316" y="4339399"/>
                  <a:pt x="995551" y="4223599"/>
                  <a:pt x="714704" y="4288221"/>
                </a:cubicBezTo>
                <a:cubicBezTo>
                  <a:pt x="237694" y="4294284"/>
                  <a:pt x="-14960" y="3907170"/>
                  <a:pt x="0" y="3573517"/>
                </a:cubicBezTo>
                <a:cubicBezTo>
                  <a:pt x="-22796" y="3382608"/>
                  <a:pt x="63080" y="3136455"/>
                  <a:pt x="0" y="2973166"/>
                </a:cubicBezTo>
                <a:cubicBezTo>
                  <a:pt x="-63080" y="2809877"/>
                  <a:pt x="56682" y="2597645"/>
                  <a:pt x="0" y="2401404"/>
                </a:cubicBezTo>
                <a:cubicBezTo>
                  <a:pt x="-56682" y="2205163"/>
                  <a:pt x="42505" y="2099627"/>
                  <a:pt x="0" y="1886817"/>
                </a:cubicBezTo>
                <a:cubicBezTo>
                  <a:pt x="-42505" y="1674007"/>
                  <a:pt x="2847" y="1627916"/>
                  <a:pt x="0" y="1372231"/>
                </a:cubicBezTo>
                <a:cubicBezTo>
                  <a:pt x="-2847" y="1116546"/>
                  <a:pt x="33892" y="945454"/>
                  <a:pt x="0" y="71470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2152701965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F0200D-1012-9B2A-4FA9-8E8FA395F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1179" y="2847489"/>
            <a:ext cx="7901101" cy="24203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3F3425-FA6E-BF76-DDC8-62FE727D7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31267" y="1552886"/>
            <a:ext cx="3255433" cy="13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97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8D421D7-9277-4477-A002-B546DD35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052" name="Picture 4" descr="IEMA Foundation Certificate Syllabus">
            <a:extLst>
              <a:ext uri="{FF2B5EF4-FFF2-40B4-BE49-F238E27FC236}">
                <a16:creationId xmlns:a16="http://schemas.microsoft.com/office/drawing/2014/main" id="{60CCDAE1-5D9B-4701-B40E-52EFB7354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4037" y="2331747"/>
            <a:ext cx="1065589" cy="106558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829AE1B8-8493-4766-ABD7-A387A9581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2411454" y="1569429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DC362562-659F-484D-8F1E-58A604825B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3122" y="57461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å¯ç±çå°èèï¼ cute little bee. | Caras graciosas, Imagenes gif, Emoticonos">
            <a:extLst>
              <a:ext uri="{FF2B5EF4-FFF2-40B4-BE49-F238E27FC236}">
                <a16:creationId xmlns:a16="http://schemas.microsoft.com/office/drawing/2014/main" id="{6A44B16A-C879-4520-AD17-2186B093C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175127" y="3573533"/>
            <a:ext cx="1340241" cy="1616579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406CAE92-AAE9-488B-A993-FC5B088A9A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116634" y="2212606"/>
            <a:ext cx="1225408" cy="1324121"/>
          </a:xfrm>
          <a:prstGeom prst="rect">
            <a:avLst/>
          </a:prstGeom>
          <a:noFill/>
          <a:effectLst>
            <a:glow rad="101600">
              <a:srgbClr val="FFD766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2937BE-1A1D-42CA-AE7B-8218DD4B76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28" l="13102" r="91566">
                        <a14:backgroundMark x1="31024" y1="50540" x2="18675" y2="58094"/>
                        <a14:backgroundMark x1="18373" y1="49820" x2="16867" y2="51259"/>
                        <a14:backgroundMark x1="16867" y1="56655" x2="20030" y2="64029"/>
                      </a14:backgroundRemoval>
                    </a14:imgEffect>
                  </a14:imgLayer>
                </a14:imgProps>
              </a:ext>
            </a:extLst>
          </a:blip>
          <a:srcRect l="28552"/>
          <a:stretch/>
        </p:blipFill>
        <p:spPr>
          <a:xfrm>
            <a:off x="9299737" y="0"/>
            <a:ext cx="2892263" cy="3389670"/>
          </a:xfrm>
          <a:prstGeom prst="rect">
            <a:avLst/>
          </a:prstGeom>
        </p:spPr>
      </p:pic>
      <p:grpSp>
        <p:nvGrpSpPr>
          <p:cNvPr id="11" name="组合 23">
            <a:extLst>
              <a:ext uri="{FF2B5EF4-FFF2-40B4-BE49-F238E27FC236}">
                <a16:creationId xmlns:a16="http://schemas.microsoft.com/office/drawing/2014/main" id="{4D26E3EB-9425-42F9-8E1D-78F4283B2E09}"/>
              </a:ext>
            </a:extLst>
          </p:cNvPr>
          <p:cNvGrpSpPr/>
          <p:nvPr/>
        </p:nvGrpSpPr>
        <p:grpSpPr>
          <a:xfrm>
            <a:off x="4116634" y="1565910"/>
            <a:ext cx="7530536" cy="5206739"/>
            <a:chOff x="564316" y="378816"/>
            <a:chExt cx="5393413" cy="3914606"/>
          </a:xfrm>
        </p:grpSpPr>
        <p:grpSp>
          <p:nvGrpSpPr>
            <p:cNvPr id="12" name="组合 21">
              <a:extLst>
                <a:ext uri="{FF2B5EF4-FFF2-40B4-BE49-F238E27FC236}">
                  <a16:creationId xmlns:a16="http://schemas.microsoft.com/office/drawing/2014/main" id="{16F8F9D6-00FB-48FD-A374-D7F6A9F89454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25" name="任意多边形: 形状 9">
                <a:extLst>
                  <a:ext uri="{FF2B5EF4-FFF2-40B4-BE49-F238E27FC236}">
                    <a16:creationId xmlns:a16="http://schemas.microsoft.com/office/drawing/2014/main" id="{A7859545-0027-4C86-B739-53047A2F13A4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任意多边形: 形状 10">
                <a:extLst>
                  <a:ext uri="{FF2B5EF4-FFF2-40B4-BE49-F238E27FC236}">
                    <a16:creationId xmlns:a16="http://schemas.microsoft.com/office/drawing/2014/main" id="{ADE5C99A-4A9E-4183-A857-C03AB59673A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81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20">
              <a:extLst>
                <a:ext uri="{FF2B5EF4-FFF2-40B4-BE49-F238E27FC236}">
                  <a16:creationId xmlns:a16="http://schemas.microsoft.com/office/drawing/2014/main" id="{DDDF1C9A-F54E-4AE3-A5EC-AC18310CD6BA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7" name="任意多边形: 形状 11">
                <a:extLst>
                  <a:ext uri="{FF2B5EF4-FFF2-40B4-BE49-F238E27FC236}">
                    <a16:creationId xmlns:a16="http://schemas.microsoft.com/office/drawing/2014/main" id="{37728AEA-2B59-4E92-B2BA-5E3D6B076E32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2">
                <a:extLst>
                  <a:ext uri="{FF2B5EF4-FFF2-40B4-BE49-F238E27FC236}">
                    <a16:creationId xmlns:a16="http://schemas.microsoft.com/office/drawing/2014/main" id="{F100B748-9573-4B16-B492-B0D4EDDCC67D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3">
                <a:extLst>
                  <a:ext uri="{FF2B5EF4-FFF2-40B4-BE49-F238E27FC236}">
                    <a16:creationId xmlns:a16="http://schemas.microsoft.com/office/drawing/2014/main" id="{AF3D8114-C0DC-4EEF-A825-43B9C77481CF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4">
                <a:extLst>
                  <a:ext uri="{FF2B5EF4-FFF2-40B4-BE49-F238E27FC236}">
                    <a16:creationId xmlns:a16="http://schemas.microsoft.com/office/drawing/2014/main" id="{1535EFDC-B22E-4793-95CD-20403A16BED0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任意多边形: 形状 15">
                <a:extLst>
                  <a:ext uri="{FF2B5EF4-FFF2-40B4-BE49-F238E27FC236}">
                    <a16:creationId xmlns:a16="http://schemas.microsoft.com/office/drawing/2014/main" id="{8F62B74B-8FAD-4CB4-8245-AD3FCBC1D4A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任意多边形: 形状 17">
                <a:extLst>
                  <a:ext uri="{FF2B5EF4-FFF2-40B4-BE49-F238E27FC236}">
                    <a16:creationId xmlns:a16="http://schemas.microsoft.com/office/drawing/2014/main" id="{5691A7AA-463D-4A64-B947-B7071016AEDA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18">
                <a:extLst>
                  <a:ext uri="{FF2B5EF4-FFF2-40B4-BE49-F238E27FC236}">
                    <a16:creationId xmlns:a16="http://schemas.microsoft.com/office/drawing/2014/main" id="{A2D5C984-D85A-4483-B1C1-523144EC33C8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任意多边形: 形状 19">
                <a:extLst>
                  <a:ext uri="{FF2B5EF4-FFF2-40B4-BE49-F238E27FC236}">
                    <a16:creationId xmlns:a16="http://schemas.microsoft.com/office/drawing/2014/main" id="{B1E879F6-CB86-4CDE-8C36-FEE8D10F6FF8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: 形状 22">
              <a:extLst>
                <a:ext uri="{FF2B5EF4-FFF2-40B4-BE49-F238E27FC236}">
                  <a16:creationId xmlns:a16="http://schemas.microsoft.com/office/drawing/2014/main" id="{EB6AEE50-762A-4702-83B6-785A18CFDA9A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Picture 1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A4E75115-2EFA-A6CF-5B48-182293454B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87" y="3196762"/>
            <a:ext cx="6037504" cy="20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1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DBB90-8F74-1050-48E7-943CAE8FD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design">
            <a:hlinkClick r:id="" action="ppaction://media"/>
            <a:extLst>
              <a:ext uri="{FF2B5EF4-FFF2-40B4-BE49-F238E27FC236}">
                <a16:creationId xmlns:a16="http://schemas.microsoft.com/office/drawing/2014/main" id="{9B182449-C014-C4CF-EC7C-1FF0EB37CF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0361" y="22302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4937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204</Words>
  <Application>Microsoft Office PowerPoint</Application>
  <PresentationFormat>Widescreen</PresentationFormat>
  <Paragraphs>49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等线</vt:lpstr>
      <vt:lpstr>DFPOP1-W9</vt:lpstr>
      <vt:lpstr>SimSun</vt:lpstr>
      <vt:lpstr>思源黑体 CN Bold</vt:lpstr>
      <vt:lpstr>Arial</vt:lpstr>
      <vt:lpstr>Arial-Rounded</vt:lpstr>
      <vt:lpstr>Calibri</vt:lpstr>
      <vt:lpstr>Calibri Light</vt:lpstr>
      <vt:lpstr>Cambria</vt:lpstr>
      <vt:lpstr>Times New Roman</vt:lpstr>
      <vt:lpstr>自定义设计方案</vt:lpstr>
      <vt:lpstr>1_Office Theme</vt:lpstr>
      <vt:lpstr>1_Office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57</cp:revision>
  <dcterms:created xsi:type="dcterms:W3CDTF">2021-07-24T01:07:49Z</dcterms:created>
  <dcterms:modified xsi:type="dcterms:W3CDTF">2025-11-08T09:53:29Z</dcterms:modified>
</cp:coreProperties>
</file>