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5" r:id="rId3"/>
    <p:sldMasterId id="2147483699" r:id="rId4"/>
    <p:sldMasterId id="2147483789" r:id="rId5"/>
    <p:sldMasterId id="2147483801" r:id="rId6"/>
    <p:sldMasterId id="2147483806" r:id="rId7"/>
  </p:sldMasterIdLst>
  <p:notesMasterIdLst>
    <p:notesMasterId r:id="rId23"/>
  </p:notesMasterIdLst>
  <p:sldIdLst>
    <p:sldId id="363" r:id="rId8"/>
    <p:sldId id="335" r:id="rId9"/>
    <p:sldId id="362" r:id="rId10"/>
    <p:sldId id="401" r:id="rId11"/>
    <p:sldId id="369" r:id="rId12"/>
    <p:sldId id="370" r:id="rId13"/>
    <p:sldId id="371" r:id="rId14"/>
    <p:sldId id="372" r:id="rId15"/>
    <p:sldId id="373" r:id="rId16"/>
    <p:sldId id="403" r:id="rId17"/>
    <p:sldId id="304" r:id="rId18"/>
    <p:sldId id="374" r:id="rId19"/>
    <p:sldId id="375" r:id="rId20"/>
    <p:sldId id="272" r:id="rId21"/>
    <p:sldId id="4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81891-DC56-4BE0-8271-4B78A5A55A9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1691B-8FBB-4308-8E40-1B2CAEA2D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8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939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65437-5BAB-4777-EDBA-43042BBA9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3DC748-2C9F-1910-EEA1-FC8666B22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76930B-90B7-A583-6887-B1FC37881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EC5578-91AA-4277-492E-8561B8C0EF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307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64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05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0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13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0566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828969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23658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96518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2722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866457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9512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608989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81705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32912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F947D-0657-4631-86E7-807EAD063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553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893070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2811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739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07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005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9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2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50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5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19726177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7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48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7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60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1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00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09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4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70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31641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57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52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805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9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19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03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87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4506D8-7FC1-F5EE-2C6C-46E6A285EC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862" y="6440153"/>
            <a:ext cx="328665" cy="3286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2F9EA5-2C4F-A4A0-BA9E-DAE7F312C0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822" y="6604485"/>
            <a:ext cx="164333" cy="1643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AC20A29-F132-ECEE-AFE4-DF5279EF15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1975" y="689034"/>
            <a:ext cx="539331" cy="4101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3E8655-1624-58E6-C5E2-33CF246C276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1975" y="159509"/>
            <a:ext cx="539331" cy="52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39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25565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06969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44999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634371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4506D8-7FC1-F5EE-2C6C-46E6A285EC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862" y="6440153"/>
            <a:ext cx="328665" cy="3286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2F9EA5-2C4F-A4A0-BA9E-DAE7F312C0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822" y="6604485"/>
            <a:ext cx="164333" cy="1643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AC20A29-F132-ECEE-AFE4-DF5279EF15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1975" y="689034"/>
            <a:ext cx="539331" cy="4101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3E8655-1624-58E6-C5E2-33CF246C276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1975" y="159509"/>
            <a:ext cx="539331" cy="52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1613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81154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02731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971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30DC-5FB4-4561-93CA-FB6FD41C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00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0010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28185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92714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BE92FD-2392-1C6B-D6FF-D164BDD007C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4" y="17568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7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8CE48-E2B4-5DFA-863B-0133F511AC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72419-4279-4857-CB15-87ED489C7F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6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60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B78A5-D8A7-1BA4-66C2-54A6643866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6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5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7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1D111E-AE5E-A6F3-F251-E7BF064C08D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4" y="17568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5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14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1.mp4"/><Relationship Id="rId7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openxmlformats.org/officeDocument/2006/relationships/image" Target="../media/image20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673ABFF-3F1F-6E05-C4ED-7C3115872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64" y="726608"/>
            <a:ext cx="10891871" cy="55007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ECB65A8-3724-FD3F-0EFC-5D1EE5CBAE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051" y="760862"/>
            <a:ext cx="631618" cy="62013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AAAB1FD-41BD-D5A6-4A07-02E022D9F0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9183">
            <a:off x="1515265" y="5893061"/>
            <a:ext cx="629902" cy="62990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6CA4EC4-E2C1-351F-E419-FFC67E7198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8135">
            <a:off x="3175477" y="6332278"/>
            <a:ext cx="363968" cy="36396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37D0B9-3BD7-D8D2-B182-2E8A2FE43E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13" y="5092912"/>
            <a:ext cx="1996591" cy="86778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C271EA8-AE4A-88B4-F6C7-5CC80CC4AA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32127" y="4108776"/>
            <a:ext cx="2658965" cy="2658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B3B044-AD80-6056-542B-84F75E8068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9155" y="2300362"/>
            <a:ext cx="7987336" cy="20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1346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0DD292A-50CF-8986-6706-164F77924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5051">
            <a:off x="781914" y="1419171"/>
            <a:ext cx="10628172" cy="38553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FC1FFB1-77A5-FB43-373A-CD5D22407B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85" y="1272186"/>
            <a:ext cx="1388993" cy="6225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A21D73-0D57-48EE-F1B2-4A88328AC6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366" y="1033795"/>
            <a:ext cx="876852" cy="8609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4DD898-075E-AB73-FFC6-32BC208F2E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17" y="1863173"/>
            <a:ext cx="879337" cy="6687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11BA173-7E4F-AD0A-D56B-1CDB6B1189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" y="1698292"/>
            <a:ext cx="446930" cy="4469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FED84-FD08-DAAA-71BA-C2288CE15A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9183">
            <a:off x="10105444" y="414145"/>
            <a:ext cx="629902" cy="629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231B2A7-1334-4EF1-DAE3-774029315F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8135">
            <a:off x="10534955" y="5422908"/>
            <a:ext cx="363968" cy="3639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69D0B9-9059-F4DD-6B1F-1B0A6E807E6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040" y="3282557"/>
            <a:ext cx="4264715" cy="3651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85440C-1D65-19AD-7467-3F7861B1A22C}"/>
              </a:ext>
            </a:extLst>
          </p:cNvPr>
          <p:cNvSpPr txBox="1"/>
          <p:nvPr/>
        </p:nvSpPr>
        <p:spPr>
          <a:xfrm>
            <a:off x="2604976" y="2392326"/>
            <a:ext cx="7602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Chơi trò chơi “Hỏi-đáp về con người và công việc”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46469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09">
            <a:hlinkClick r:id="" action="ppaction://media"/>
            <a:extLst>
              <a:ext uri="{FF2B5EF4-FFF2-40B4-BE49-F238E27FC236}">
                <a16:creationId xmlns:a16="http://schemas.microsoft.com/office/drawing/2014/main" id="{99CB356B-6FC9-22A3-DFB9-D459A7F64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671334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CC58A6C-ABC4-48E8-93DD-95CB802FBCB3}"/>
              </a:ext>
            </a:extLst>
          </p:cNvPr>
          <p:cNvSpPr/>
          <p:nvPr/>
        </p:nvSpPr>
        <p:spPr>
          <a:xfrm>
            <a:off x="747265" y="1394086"/>
            <a:ext cx="4409665" cy="2158584"/>
          </a:xfrm>
          <a:prstGeom prst="wedgeRoundRectCallout">
            <a:avLst>
              <a:gd name="adj1" fmla="val 28798"/>
              <a:gd name="adj2" fmla="val 708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D47F808-736F-4F3C-9162-298C49D766FF}"/>
              </a:ext>
            </a:extLst>
          </p:cNvPr>
          <p:cNvSpPr/>
          <p:nvPr/>
        </p:nvSpPr>
        <p:spPr>
          <a:xfrm>
            <a:off x="6872966" y="1178922"/>
            <a:ext cx="4409665" cy="2158584"/>
          </a:xfrm>
          <a:prstGeom prst="wedgeRoundRectCallout">
            <a:avLst>
              <a:gd name="adj1" fmla="val -40550"/>
              <a:gd name="adj2" fmla="val 79167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iều phối đường đi ở các ngã 3, ngã tư giúp người dân tham gia giao thông thuận lợi.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AF10C-5F43-8B8F-788C-1E5D2CCA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53" y="3777522"/>
            <a:ext cx="2158049" cy="282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9010D-5459-51F6-DE35-BE6A9CA61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177" y="3833988"/>
            <a:ext cx="1908670" cy="28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269305"/>
              <a:ext cx="3394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3989B0-EEE9-733D-613C-11A648A4E2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85" y="1272186"/>
            <a:ext cx="1388993" cy="6225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99AE45C-3293-2058-D848-00EA3777F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14" y="1419171"/>
            <a:ext cx="10628172" cy="38553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833F739-D88F-A14B-D7BD-363989BE01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721" y="1166672"/>
            <a:ext cx="876852" cy="8609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7EC22E-7809-FFFA-E750-D298E5D9C5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478" y="3429000"/>
            <a:ext cx="5771322" cy="25084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359EA6-BBB8-E147-9454-C688DEE019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17" y="1863173"/>
            <a:ext cx="879337" cy="668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E2E34-FB9D-6D51-5E1A-44902FCECB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634" y="825256"/>
            <a:ext cx="446930" cy="4469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BE4AFB-DA8B-E346-5663-EE412C6643E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9183">
            <a:off x="5885135" y="324831"/>
            <a:ext cx="629902" cy="629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504B7EB-D1AD-5B11-C2DB-91128953B2F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8135">
            <a:off x="7545347" y="764048"/>
            <a:ext cx="363968" cy="3639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991515-0074-5BFF-A5EB-AF14F801F2E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381" y="3346863"/>
            <a:ext cx="4264715" cy="36511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E5DF71-B2C4-D874-2C0E-C1B37D051E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949127"/>
            <a:ext cx="12059048" cy="24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9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E8163-5147-4692-9365-8DF9220608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6" r="19540"/>
          <a:stretch/>
        </p:blipFill>
        <p:spPr>
          <a:xfrm>
            <a:off x="-102637" y="-3663"/>
            <a:ext cx="12293367" cy="688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219D7-3A9E-4A0E-9825-1478BC8C50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77" y="168965"/>
            <a:ext cx="12259899" cy="6420978"/>
          </a:xfrm>
          <a:prstGeom prst="rect">
            <a:avLst/>
          </a:prstGeom>
        </p:spPr>
      </p:pic>
      <p:pic>
        <p:nvPicPr>
          <p:cNvPr id="8" name="Quê hương tươi đẹp_1080p">
            <a:hlinkClick r:id="" action="ppaction://media"/>
            <a:extLst>
              <a:ext uri="{FF2B5EF4-FFF2-40B4-BE49-F238E27FC236}">
                <a16:creationId xmlns:a16="http://schemas.microsoft.com/office/drawing/2014/main" id="{E34BACDE-A496-434B-AA3D-2EDFD028EB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246" y="442499"/>
            <a:ext cx="10059229" cy="52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382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A6B7728-0370-BFA1-F421-D89E34A5C4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45" y="1405063"/>
            <a:ext cx="1388993" cy="6225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6F5480-43B2-BDE8-D559-245EB2617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9" y="1238271"/>
            <a:ext cx="11026601" cy="46762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2C1839-6F54-A1A0-A51C-1420B23D9F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721" y="1166672"/>
            <a:ext cx="876852" cy="8609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159E13-9F9A-3DE8-5564-EDA02C98C6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18" y="4486271"/>
            <a:ext cx="4789259" cy="20815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848049-3D64-C663-DB57-EAD61028EE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820" y="2461913"/>
            <a:ext cx="879337" cy="6687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6E9332-B051-4E00-0885-8027815CC3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634" y="825256"/>
            <a:ext cx="446930" cy="4469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C07473-1D2D-1CEA-A470-7F0E3ED6A91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9183">
            <a:off x="9085536" y="176223"/>
            <a:ext cx="629902" cy="6299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A50E28-633D-F342-FFAA-8043C693D79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8135">
            <a:off x="10861525" y="822437"/>
            <a:ext cx="363968" cy="363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EB8A87D-AC89-0FCE-3D43-3FBFF8E2E33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5839">
            <a:off x="9854544" y="-131866"/>
            <a:ext cx="2176642" cy="2176642"/>
          </a:xfrm>
          <a:prstGeom prst="rect">
            <a:avLst/>
          </a:prstGeom>
        </p:spPr>
      </p:pic>
      <p:pic>
        <p:nvPicPr>
          <p:cNvPr id="4" name="Picture 3" descr="A cartoon of a person and a child&#10;&#10;Description automatically generated">
            <a:extLst>
              <a:ext uri="{FF2B5EF4-FFF2-40B4-BE49-F238E27FC236}">
                <a16:creationId xmlns:a16="http://schemas.microsoft.com/office/drawing/2014/main" id="{121C10C7-3037-B0C5-9BBE-0DCCFF4C4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5766" y="2778050"/>
            <a:ext cx="6913805" cy="46080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0B6F5D-A3EC-3511-9766-FED42AEE1B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" y="34163"/>
            <a:ext cx="1538269" cy="1538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210A3-D713-023A-D1FA-93B5965D40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81501">
            <a:off x="4260960" y="1058716"/>
            <a:ext cx="4131262" cy="700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79F7F0-37F2-FE4F-E746-712B9C958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6976" y="1692726"/>
            <a:ext cx="833395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9318A-1C1B-32B8-E8BF-66023159E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910A922-BFD0-1B6F-9EF5-304F4E43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5051">
            <a:off x="781914" y="1419171"/>
            <a:ext cx="10628172" cy="38553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86C424-2421-E2A5-16A8-7664AC543D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85" y="1272186"/>
            <a:ext cx="1388993" cy="6225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F669C0-F68C-666D-D80B-62AC476A32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366" y="1033795"/>
            <a:ext cx="876852" cy="8609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6DF0D3-9A3E-6762-9D1A-CEFD62D678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17" y="1863173"/>
            <a:ext cx="879337" cy="6687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9B12275-A437-70EF-9722-C9478FE998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" y="1698292"/>
            <a:ext cx="446930" cy="4469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535DFD-E185-FF16-F175-6C59009907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9183">
            <a:off x="10105444" y="414145"/>
            <a:ext cx="629902" cy="629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DC16C4-4246-BA91-8D6B-5096E59F70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8135">
            <a:off x="10534955" y="5422908"/>
            <a:ext cx="363968" cy="3639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7D09919-C865-C4E5-CA7B-ECFFC0202FD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77" y="3629577"/>
            <a:ext cx="3859378" cy="3304125"/>
          </a:xfrm>
          <a:prstGeom prst="rect">
            <a:avLst/>
          </a:prstGeom>
        </p:spPr>
      </p:pic>
      <p:pic>
        <p:nvPicPr>
          <p:cNvPr id="4" name="Picture 3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DD7059D5-CEEA-7D42-5DFC-0688F789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53" y="441158"/>
            <a:ext cx="10662828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00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5ACAC6-8DC7-F32E-94F5-B664FCE77DCF}"/>
              </a:ext>
            </a:extLst>
          </p:cNvPr>
          <p:cNvGrpSpPr/>
          <p:nvPr/>
        </p:nvGrpSpPr>
        <p:grpSpPr>
          <a:xfrm>
            <a:off x="0" y="117999"/>
            <a:ext cx="11954904" cy="1272652"/>
            <a:chOff x="365760" y="-15352"/>
            <a:chExt cx="11954904" cy="1567927"/>
          </a:xfrm>
        </p:grpSpPr>
        <p:sp>
          <p:nvSpPr>
            <p:cNvPr id="6" name="Snip Diagonal Corner Rectangle 100">
              <a:extLst>
                <a:ext uri="{FF2B5EF4-FFF2-40B4-BE49-F238E27FC236}">
                  <a16:creationId xmlns:a16="http://schemas.microsoft.com/office/drawing/2014/main" id="{4CB6DECE-DCAF-2D22-E73C-1A985436C930}"/>
                </a:ext>
              </a:extLst>
            </p:cNvPr>
            <p:cNvSpPr/>
            <p:nvPr/>
          </p:nvSpPr>
          <p:spPr>
            <a:xfrm>
              <a:off x="1136734" y="184553"/>
              <a:ext cx="11183930" cy="1368022"/>
            </a:xfrm>
            <a:prstGeom prst="snip2DiagRect">
              <a:avLst/>
            </a:prstGeom>
            <a:solidFill>
              <a:srgbClr val="EA9401">
                <a:lumMod val="40000"/>
                <a:lumOff val="60000"/>
              </a:srgbClr>
            </a:solidFill>
            <a:ln w="2540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sắp xếp những bức tranh đã sưu tầm theo nội dung sau và giới thiệu về bức tranh em thích nhất</a:t>
              </a:r>
            </a:p>
          </p:txBody>
        </p:sp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269785F1-4907-A361-F203-CB06AD2B5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-15352"/>
              <a:ext cx="1320343" cy="132034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B81A4-6E21-426B-6A64-EA890533B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836" y="1485899"/>
            <a:ext cx="5977203" cy="52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2440C-79DE-66E8-C322-B12746AAFFFB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Quang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cảnh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các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vùng</a:t>
            </a:r>
            <a:r>
              <a:rPr lang="en-US" sz="3400" b="1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b="1" kern="0" dirty="0" err="1">
                <a:solidFill>
                  <a:srgbClr val="000000"/>
                </a:solidFill>
                <a:latin typeface="Calibri"/>
                <a:sym typeface="Arial"/>
              </a:rPr>
              <a:t>miền</a:t>
            </a:r>
            <a:endParaRPr lang="en-US" sz="3400" b="1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pic>
        <p:nvPicPr>
          <p:cNvPr id="4" name="Picture 2" descr="Người Nhật Bản đang muốn “rời phố về quê”? | VOV.VN">
            <a:extLst>
              <a:ext uri="{FF2B5EF4-FFF2-40B4-BE49-F238E27FC236}">
                <a16:creationId xmlns:a16="http://schemas.microsoft.com/office/drawing/2014/main" id="{BFC4C5A9-27BD-D3EF-EF37-52159353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819525"/>
            <a:ext cx="49339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DF18941-8A52-F30C-17B4-D2DD0D17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957264"/>
            <a:ext cx="4143375" cy="27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ùng núi Tây Bắc gồm tỉnh nào và có đặc điểm gì?">
            <a:extLst>
              <a:ext uri="{FF2B5EF4-FFF2-40B4-BE49-F238E27FC236}">
                <a16:creationId xmlns:a16="http://schemas.microsoft.com/office/drawing/2014/main" id="{37205E51-930A-015F-6ECD-7A66D755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63904"/>
            <a:ext cx="4877474" cy="27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ành phố Hồ Chí Minh - 45 năm năng động, phát triển - Báo Công an Nhân dân  điện tử">
            <a:extLst>
              <a:ext uri="{FF2B5EF4-FFF2-40B4-BE49-F238E27FC236}">
                <a16:creationId xmlns:a16="http://schemas.microsoft.com/office/drawing/2014/main" id="{97DA9DF8-2F1D-BC52-6B54-560DE8ED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3825177"/>
            <a:ext cx="4267200" cy="28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giao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  <a:sym typeface="Arial"/>
              </a:rPr>
              <a:t>thông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pic>
        <p:nvPicPr>
          <p:cNvPr id="6" name="Picture 4" descr="Hoàn thiện pháp luật bảo đảm trật tự, an toàn giao thông đường bộ">
            <a:extLst>
              <a:ext uri="{FF2B5EF4-FFF2-40B4-BE49-F238E27FC236}">
                <a16:creationId xmlns:a16="http://schemas.microsoft.com/office/drawing/2014/main" id="{C5589F5A-2791-94C8-2981-13D2C92E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38225"/>
            <a:ext cx="4828223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ình ảnh an toàn giao thông đẹp - DYB">
            <a:extLst>
              <a:ext uri="{FF2B5EF4-FFF2-40B4-BE49-F238E27FC236}">
                <a16:creationId xmlns:a16="http://schemas.microsoft.com/office/drawing/2014/main" id="{89FBCF32-BBCC-8DD1-36A7-9C14115B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945794"/>
            <a:ext cx="4696924" cy="29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00+ Hình ảnh đẹp nhất về an toàn giao thông">
            <a:extLst>
              <a:ext uri="{FF2B5EF4-FFF2-40B4-BE49-F238E27FC236}">
                <a16:creationId xmlns:a16="http://schemas.microsoft.com/office/drawing/2014/main" id="{A0A0E96E-8D0C-B1FA-E56E-8BFD61FF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3970172"/>
            <a:ext cx="4448176" cy="27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công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việc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 descr="Danh sách kỹ năng thợ điện cần phải có trước khi làm việc">
            <a:extLst>
              <a:ext uri="{FF2B5EF4-FFF2-40B4-BE49-F238E27FC236}">
                <a16:creationId xmlns:a16="http://schemas.microsoft.com/office/drawing/2014/main" id="{4F65AD8D-2F7C-7D1B-4B43-69EA3ABF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4888"/>
            <a:ext cx="4172988" cy="27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trưởng Nông nghiệp nói gì về “nông dân 5 nhất”? - Nhịp sống kinh tế Việt  Nam &amp; Thế giới">
            <a:extLst>
              <a:ext uri="{FF2B5EF4-FFF2-40B4-BE49-F238E27FC236}">
                <a16:creationId xmlns:a16="http://schemas.microsoft.com/office/drawing/2014/main" id="{93BA2177-47FA-6807-AB2E-0DC46E92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028700"/>
            <a:ext cx="4324350" cy="27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Xã Hội">
            <a:extLst>
              <a:ext uri="{FF2B5EF4-FFF2-40B4-BE49-F238E27FC236}">
                <a16:creationId xmlns:a16="http://schemas.microsoft.com/office/drawing/2014/main" id="{E462ABE8-0BA9-F08E-97E5-AB9397F5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897629"/>
            <a:ext cx="4381500" cy="27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8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61950" y="161925"/>
            <a:ext cx="11410949" cy="659129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181A02-46EA-FE5A-2B04-CDAB0E292BC2}"/>
              </a:ext>
            </a:extLst>
          </p:cNvPr>
          <p:cNvSpPr/>
          <p:nvPr/>
        </p:nvSpPr>
        <p:spPr>
          <a:xfrm>
            <a:off x="3721461" y="152400"/>
            <a:ext cx="5574939" cy="695325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Hình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ảnh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về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lễ</a:t>
            </a:r>
            <a:r>
              <a:rPr kumimoji="0" lang="en-US" sz="3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hội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Trung thu ngày mấy? Ý nghĩa quan trọng nhất của Tết Trung thu">
            <a:extLst>
              <a:ext uri="{FF2B5EF4-FFF2-40B4-BE49-F238E27FC236}">
                <a16:creationId xmlns:a16="http://schemas.microsoft.com/office/drawing/2014/main" id="{99697E8A-B3CC-3C39-3768-AEC73B3B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895351"/>
            <a:ext cx="4791074" cy="29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ội thi kéo co tại Lễ hội Đền Trần Thái Bình năm 2018">
            <a:extLst>
              <a:ext uri="{FF2B5EF4-FFF2-40B4-BE49-F238E27FC236}">
                <a16:creationId xmlns:a16="http://schemas.microsoft.com/office/drawing/2014/main" id="{A691E69D-EF95-B1C4-BE25-FDA66FA0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901701"/>
            <a:ext cx="4160519" cy="28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41DB7-E0D4-B7CB-A1C6-F080E949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799" y="3734038"/>
            <a:ext cx="5267325" cy="30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135</Words>
  <Application>Microsoft Office PowerPoint</Application>
  <PresentationFormat>Widescreen</PresentationFormat>
  <Paragraphs>21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Arvo</vt:lpstr>
      <vt:lpstr>等线</vt:lpstr>
      <vt:lpstr>等线</vt:lpstr>
      <vt:lpstr>黑体</vt:lpstr>
      <vt:lpstr>Spartan</vt:lpstr>
      <vt:lpstr>字魂59号-创粗黑</vt:lpstr>
      <vt:lpstr>Arial</vt:lpstr>
      <vt:lpstr>Calibri</vt:lpstr>
      <vt:lpstr>Calibri Light</vt:lpstr>
      <vt:lpstr>Cambria</vt:lpstr>
      <vt:lpstr>Tahoma</vt:lpstr>
      <vt:lpstr>Office 主题</vt:lpstr>
      <vt:lpstr>Office 主题​​</vt:lpstr>
      <vt:lpstr>Walk to School Day by Slidesgo</vt:lpstr>
      <vt:lpstr>Office Theme</vt:lpstr>
      <vt:lpstr>2_Office Theme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2023-06-03T12:21:46Z</dcterms:created>
  <dcterms:modified xsi:type="dcterms:W3CDTF">2025-11-09T08:22:20Z</dcterms:modified>
</cp:coreProperties>
</file>