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911" r:id="rId4"/>
    <p:sldMasterId id="2147483938" r:id="rId5"/>
    <p:sldMasterId id="2147483950" r:id="rId6"/>
    <p:sldMasterId id="2147483970" r:id="rId7"/>
  </p:sldMasterIdLst>
  <p:notesMasterIdLst>
    <p:notesMasterId r:id="rId29"/>
  </p:notesMasterIdLst>
  <p:sldIdLst>
    <p:sldId id="2007577115" r:id="rId8"/>
    <p:sldId id="354" r:id="rId9"/>
    <p:sldId id="282" r:id="rId10"/>
    <p:sldId id="283" r:id="rId11"/>
    <p:sldId id="284" r:id="rId12"/>
    <p:sldId id="2007577116" r:id="rId13"/>
    <p:sldId id="3183" r:id="rId14"/>
    <p:sldId id="2007577117" r:id="rId15"/>
    <p:sldId id="323" r:id="rId16"/>
    <p:sldId id="325" r:id="rId17"/>
    <p:sldId id="326" r:id="rId18"/>
    <p:sldId id="324" r:id="rId19"/>
    <p:sldId id="3184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8" autoAdjust="0"/>
    <p:restoredTop sz="91480" autoAdjust="0"/>
  </p:normalViewPr>
  <p:slideViewPr>
    <p:cSldViewPr snapToGrid="0">
      <p:cViewPr varScale="1">
        <p:scale>
          <a:sx n="55" d="100"/>
          <a:sy n="55" d="100"/>
        </p:scale>
        <p:origin x="11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a, b, C để ra đáp án</a:t>
            </a:r>
          </a:p>
          <a:p>
            <a:r>
              <a:rPr lang="en-US" baseline="0"/>
              <a:t>Click vào mảnh ghép màu vàng để quay về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36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a, b, C để ra đáp án</a:t>
            </a:r>
          </a:p>
          <a:p>
            <a:r>
              <a:rPr lang="en-US" baseline="0"/>
              <a:t>Click vào mảnh ghép màu vàng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28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533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cú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36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a, b để ra đáp án</a:t>
            </a:r>
          </a:p>
          <a:p>
            <a:r>
              <a:rPr lang="en-US" baseline="0"/>
              <a:t>Click vào mảnh ghép màu vàng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482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a, b, C để ra đáp án</a:t>
            </a:r>
          </a:p>
          <a:p>
            <a:r>
              <a:rPr lang="en-US" baseline="0"/>
              <a:t>Click vào mảnh ghép màu vàng để quay về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2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a, b, C để ra đáp án</a:t>
            </a:r>
          </a:p>
          <a:p>
            <a:r>
              <a:rPr lang="en-US" baseline="0"/>
              <a:t>Click vào mảnh ghép màu vàng để quay về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12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7F24D-D878-1694-8ECE-691256B7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F0BF-DB9E-F8B6-4BF3-DD733730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ACBC6-899D-BA71-EB3A-E77A3BA9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57FF3-5940-7B73-292A-0857D0D3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44AFE-F41A-9628-92C8-6BBC26555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id="{8BE4B145-DA65-AC9A-CFFF-1BFFF8812F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9B505E-DC9A-0702-8445-E03C89123D63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646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1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93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05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44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985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79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60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419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565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9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9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5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4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1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1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DBA2C-B20B-49CB-17CB-B9E633C19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0D856-4518-4557-B547-38B76C203EC5}" type="datetime1">
              <a:rPr lang="en-US"/>
              <a:pPr>
                <a:defRPr/>
              </a:pPr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6069E-9999-6FD3-D131-204AA6B6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EA17E-6762-4D50-B9EF-9E04EACBA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03D2B-D040-44B2-BC4F-DD8A28809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753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E3B20-647B-4127-1ADB-9B1ABAF47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2A098-836B-4A63-9705-1FB34AB2F50F}" type="datetime1">
              <a:rPr lang="en-US"/>
              <a:pPr>
                <a:defRPr/>
              </a:pPr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C8FCC-E5CD-EC8B-5B2C-2C65876A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77474-5A77-A8AC-1DB2-CD5A7412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A9CD9-1ECA-4661-860E-78AE64041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123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2BB84-DE22-6F63-F2A9-0DB2AD7B7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A8F34-BD3E-4C95-9866-71F4173E317F}" type="datetime1">
              <a:rPr lang="en-US"/>
              <a:pPr>
                <a:defRPr/>
              </a:pPr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E52D3-B55E-08FB-26B4-13C57A321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C17D7-0202-D680-1CAC-D3EAB984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7BC10-3472-4F8C-9BD2-6B41B6529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812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23CEC5-206B-20CD-4E62-5DABD3EA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7CD9-F1FB-4BEB-9DD9-4203C204BA4C}" type="datetime1">
              <a:rPr lang="en-US"/>
              <a:pPr>
                <a:defRPr/>
              </a:pPr>
              <a:t>11/8/2025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90AC78-E37A-F2C1-C3A1-C4DF6CADC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8E14F2-951A-89D5-9350-06D3DA33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6589A-4262-4CF3-AB69-3C63464E9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1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518416-B1D0-2B22-FEF3-D002F4330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03CD8-4B97-40B8-ACEC-95ED780EA948}" type="datetime1">
              <a:rPr lang="en-US"/>
              <a:pPr>
                <a:defRPr/>
              </a:pPr>
              <a:t>11/8/2025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52806B-BBF5-2059-29AB-27F98392E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A9184A-D404-53E2-A95F-6E2B242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DDFEE-2D04-4CE6-9293-1808244CE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286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39CE020-BAAB-D0FD-1650-0D1F16A5D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34266-FBCF-4438-97A7-8390BBB328AD}" type="datetime1">
              <a:rPr lang="en-US"/>
              <a:pPr>
                <a:defRPr/>
              </a:pPr>
              <a:t>11/8/2025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739EBA-5920-770B-291E-D19478A97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87A969-44CA-5AA9-77D8-4070A33B1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09BCA-C047-42C5-8A2D-B59469184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750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0AD7779-0B6C-A0BB-D570-97A0FE2E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C1F44-61A6-4D24-875A-49BB19077CA6}" type="datetime1">
              <a:rPr lang="en-US"/>
              <a:pPr>
                <a:defRPr/>
              </a:pPr>
              <a:t>11/8/2025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4E14901-70A8-AA67-4F11-9AC73EBDF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C7ECDE-D87D-C13C-1370-2CB6023C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D897F-CEB7-4448-AF0A-BA516C337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592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9DD538-AAF3-78EE-91C9-3CA86C9AD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8B244-5C45-498B-B0C9-EE00A322E895}" type="datetime1">
              <a:rPr lang="en-US"/>
              <a:pPr>
                <a:defRPr/>
              </a:pPr>
              <a:t>11/8/2025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C54EBF-2CAA-B047-9773-3B97E45E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8F7F75-19BF-B5D4-B294-900A594F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5EF39-CE83-433F-881E-37C6E1B56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75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ED0C00-923F-62B8-1EF0-4B0FCA99E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0EB86-425D-4069-8BE9-845676588D97}" type="datetime1">
              <a:rPr lang="en-US"/>
              <a:pPr>
                <a:defRPr/>
              </a:pPr>
              <a:t>11/8/2025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852D25-CF89-0C39-8500-12BEE77F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C25CAA-E51A-2FBC-A0B9-07F4C776B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8DB81-9710-46E6-8CB9-0A07E5A8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170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768D6-EF4A-C45B-339E-8C4AE97CB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AD55C-2335-4836-B708-BFB422BCFC34}" type="datetime1">
              <a:rPr lang="en-US"/>
              <a:pPr>
                <a:defRPr/>
              </a:pPr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DF1E2-71C0-F702-AE42-10BBA1102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BF561-AF6D-0998-9ABB-1296B6C4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9643E-93F4-469A-8110-75B78ED73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13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8EA4-E470-03FC-7A06-746DBD5F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7D91C-0F02-487C-A032-27A5BC58E339}" type="datetime1">
              <a:rPr lang="en-US"/>
              <a:pPr>
                <a:defRPr/>
              </a:pPr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2E5E5-6F44-56E0-1D3C-3C27763C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D94F4-8610-7725-B84C-5CDD3E7C8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5B7F6-C4A6-4A89-BEA0-1C04D0DCF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86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31.jp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6A40C0-1422-98BF-7169-9FC0B9A97DF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3" y="81096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815546A-225B-F101-C9B2-5B2E5196FDD9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1D4F2D-BF3C-F7C5-3EC5-4792C9F99F3E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B7AD57-DA3E-5616-6999-E0096EBA1CF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08/11/2025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FBF68A-ABA3-8FDB-3165-5983BB0657B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1" name="Picture 10" descr="A green and brown plant&#10;&#10;Description automatically generated">
            <a:extLst>
              <a:ext uri="{FF2B5EF4-FFF2-40B4-BE49-F238E27FC236}">
                <a16:creationId xmlns:a16="http://schemas.microsoft.com/office/drawing/2014/main" id="{6147725F-186F-63A8-C874-474CB9875B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A9135C34-6F2F-4836-59B2-1FD1DFBE1C68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398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BB3A31-E3AB-1C21-54B5-72DC710BD75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3" y="81096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4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4B674D3-2C3D-118B-15C5-22BF993E1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85800"/>
            <a:ext cx="948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A7F8FB4-51D8-73AE-8EBD-E887E6AD1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254250"/>
            <a:ext cx="94869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C9372-6E39-C2F2-926D-27F5AC1D4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432" y="3223418"/>
            <a:ext cx="4114800" cy="411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90C889-53AF-4ECE-95C8-ADBC511202AD}" type="datetime1">
              <a:rPr lang="en-US"/>
              <a:pPr>
                <a:defRPr/>
              </a:pPr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B5CC4-B4D2-2FFD-C261-58EE3EC91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49" y="3224212"/>
            <a:ext cx="4114800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8F8F5-F8DE-A673-175D-9577C2404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675" y="6356350"/>
            <a:ext cx="873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pc="30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AD4EF6-8596-45EB-A165-22F51471A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475F08AF-B621-D99D-FBFF-AAA30C1E2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2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9pPr>
    </p:titleStyle>
    <p:bodyStyle>
      <a:lvl1pPr marL="228600" indent="-228600" algn="l" rtl="0" fontAlgn="base">
        <a:spcBef>
          <a:spcPts val="1000"/>
        </a:spcBef>
        <a:spcAft>
          <a:spcPct val="0"/>
        </a:spcAft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rtl="0" fontAlgn="base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slide" Target="slide15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71.png"/><Relationship Id="rId7" Type="http://schemas.openxmlformats.org/officeDocument/2006/relationships/slide" Target="slide1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slide" Target="slide16.xml"/><Relationship Id="rId11" Type="http://schemas.openxmlformats.org/officeDocument/2006/relationships/image" Target="../media/image72.png"/><Relationship Id="rId5" Type="http://schemas.openxmlformats.org/officeDocument/2006/relationships/image" Target="../media/image69.gif"/><Relationship Id="rId10" Type="http://schemas.openxmlformats.org/officeDocument/2006/relationships/slide" Target="slide21.xml"/><Relationship Id="rId4" Type="http://schemas.openxmlformats.org/officeDocument/2006/relationships/slide" Target="slide18.xml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slide" Target="slide3.xml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slide" Target="slide4.xml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slide" Target="slide15.xml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jpg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9.png"/><Relationship Id="rId3" Type="http://schemas.openxmlformats.org/officeDocument/2006/relationships/image" Target="../media/image31.jpg"/><Relationship Id="rId7" Type="http://schemas.openxmlformats.org/officeDocument/2006/relationships/image" Target="../media/image5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png"/><Relationship Id="rId11" Type="http://schemas.openxmlformats.org/officeDocument/2006/relationships/image" Target="../media/image58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31218-079C-DA70-ADD3-A085D6115E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B15 - LT1 - 1.png">
            <a:extLst>
              <a:ext uri="{FF2B5EF4-FFF2-40B4-BE49-F238E27FC236}">
                <a16:creationId xmlns:a16="http://schemas.microsoft.com/office/drawing/2014/main" id="{EF6887CB-9D6B-ED90-8FAC-FB10EA89C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175" t="18746" r="6134" b="43005"/>
          <a:stretch>
            <a:fillRect/>
          </a:stretch>
        </p:blipFill>
        <p:spPr bwMode="auto">
          <a:xfrm>
            <a:off x="157927" y="1416278"/>
            <a:ext cx="7435500" cy="5004375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EC1D787-DA31-641B-3A16-89F2A85D1EFE}"/>
              </a:ext>
            </a:extLst>
          </p:cNvPr>
          <p:cNvGrpSpPr/>
          <p:nvPr/>
        </p:nvGrpSpPr>
        <p:grpSpPr>
          <a:xfrm>
            <a:off x="174909" y="413450"/>
            <a:ext cx="11761836" cy="661749"/>
            <a:chOff x="559883" y="346364"/>
            <a:chExt cx="11761836" cy="66174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9F63AE5-5736-CB04-783E-6EFD4F806CE9}"/>
                </a:ext>
              </a:extLst>
            </p:cNvPr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AF3694-F010-C42A-7A39-3D0E3152FDE7}"/>
                </a:ext>
              </a:extLst>
            </p:cNvPr>
            <p:cNvSpPr txBox="1"/>
            <p:nvPr/>
          </p:nvSpPr>
          <p:spPr>
            <a:xfrm>
              <a:off x="1321883" y="423338"/>
              <a:ext cx="109998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một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bạn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ngồi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thành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hàng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xem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phim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D73985-FEC9-130A-0C0A-71F7CC2D0DF6}"/>
              </a:ext>
            </a:extLst>
          </p:cNvPr>
          <p:cNvSpPr txBox="1"/>
          <p:nvPr/>
        </p:nvSpPr>
        <p:spPr>
          <a:xfrm>
            <a:off x="7535817" y="1231612"/>
            <a:ext cx="452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5D767-0FED-B95A-DEE8-6EEA413E4D34}"/>
              </a:ext>
            </a:extLst>
          </p:cNvPr>
          <p:cNvSpPr txBox="1"/>
          <p:nvPr/>
        </p:nvSpPr>
        <p:spPr>
          <a:xfrm>
            <a:off x="7535817" y="1905000"/>
            <a:ext cx="4522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F40DD-145B-3BD7-8EF9-31BD51AFE758}"/>
              </a:ext>
            </a:extLst>
          </p:cNvPr>
          <p:cNvSpPr txBox="1"/>
          <p:nvPr/>
        </p:nvSpPr>
        <p:spPr>
          <a:xfrm>
            <a:off x="3643785" y="5040084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0FAD10-457C-3979-D9B3-142D89ABC582}"/>
              </a:ext>
            </a:extLst>
          </p:cNvPr>
          <p:cNvSpPr txBox="1"/>
          <p:nvPr/>
        </p:nvSpPr>
        <p:spPr>
          <a:xfrm>
            <a:off x="4448061" y="4500617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070CC3-4FE2-E1F9-8DC0-F131AA61F853}"/>
              </a:ext>
            </a:extLst>
          </p:cNvPr>
          <p:cNvSpPr txBox="1"/>
          <p:nvPr/>
        </p:nvSpPr>
        <p:spPr>
          <a:xfrm>
            <a:off x="4988164" y="4116396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12E415-3D1D-4678-9DE4-E829B5F64C7A}"/>
              </a:ext>
            </a:extLst>
          </p:cNvPr>
          <p:cNvSpPr txBox="1"/>
          <p:nvPr/>
        </p:nvSpPr>
        <p:spPr>
          <a:xfrm>
            <a:off x="5516510" y="3564523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B4D413-84A9-93A0-3E1C-1AB209092E91}"/>
              </a:ext>
            </a:extLst>
          </p:cNvPr>
          <p:cNvSpPr txBox="1"/>
          <p:nvPr/>
        </p:nvSpPr>
        <p:spPr>
          <a:xfrm>
            <a:off x="899319" y="292405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685E3-7C23-3615-1D21-D500D2BD233E}"/>
              </a:ext>
            </a:extLst>
          </p:cNvPr>
          <p:cNvSpPr txBox="1"/>
          <p:nvPr/>
        </p:nvSpPr>
        <p:spPr>
          <a:xfrm>
            <a:off x="1513075" y="2660227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F95CC1-A86D-C66D-5479-33934241F34C}"/>
              </a:ext>
            </a:extLst>
          </p:cNvPr>
          <p:cNvSpPr txBox="1"/>
          <p:nvPr/>
        </p:nvSpPr>
        <p:spPr>
          <a:xfrm>
            <a:off x="2041421" y="247741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888D9-F730-AD40-9338-3FB15C35235D}"/>
              </a:ext>
            </a:extLst>
          </p:cNvPr>
          <p:cNvSpPr txBox="1"/>
          <p:nvPr/>
        </p:nvSpPr>
        <p:spPr>
          <a:xfrm>
            <a:off x="2468918" y="2134919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0383E-595C-73BF-8112-19EE4D374B01}"/>
              </a:ext>
            </a:extLst>
          </p:cNvPr>
          <p:cNvSpPr txBox="1"/>
          <p:nvPr/>
        </p:nvSpPr>
        <p:spPr>
          <a:xfrm>
            <a:off x="2997264" y="1975431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8973E-F5A2-E154-AE02-1FF0F08745B6}"/>
              </a:ext>
            </a:extLst>
          </p:cNvPr>
          <p:cNvSpPr txBox="1"/>
          <p:nvPr/>
        </p:nvSpPr>
        <p:spPr>
          <a:xfrm>
            <a:off x="3525609" y="1815943"/>
            <a:ext cx="922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id="{20584762-132D-A517-9607-4993114086C7}"/>
              </a:ext>
            </a:extLst>
          </p:cNvPr>
          <p:cNvSpPr/>
          <p:nvPr/>
        </p:nvSpPr>
        <p:spPr>
          <a:xfrm>
            <a:off x="11132234" y="3505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33">
            <a:extLst>
              <a:ext uri="{FF2B5EF4-FFF2-40B4-BE49-F238E27FC236}">
                <a16:creationId xmlns:a16="http://schemas.microsoft.com/office/drawing/2014/main" id="{BE155B49-5A35-F081-4816-4336AC695886}"/>
              </a:ext>
            </a:extLst>
          </p:cNvPr>
          <p:cNvSpPr/>
          <p:nvPr/>
        </p:nvSpPr>
        <p:spPr>
          <a:xfrm>
            <a:off x="8354112" y="350520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32" name="Rounded Rectangle 34">
            <a:extLst>
              <a:ext uri="{FF2B5EF4-FFF2-40B4-BE49-F238E27FC236}">
                <a16:creationId xmlns:a16="http://schemas.microsoft.com/office/drawing/2014/main" id="{77E5F7BF-4526-8FBD-AF80-D28FEE9BE8B8}"/>
              </a:ext>
            </a:extLst>
          </p:cNvPr>
          <p:cNvSpPr/>
          <p:nvPr/>
        </p:nvSpPr>
        <p:spPr>
          <a:xfrm>
            <a:off x="11132234" y="3505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3" name="Rounded Rectangle 35">
            <a:extLst>
              <a:ext uri="{FF2B5EF4-FFF2-40B4-BE49-F238E27FC236}">
                <a16:creationId xmlns:a16="http://schemas.microsoft.com/office/drawing/2014/main" id="{E30B03B1-5621-5325-A0CD-77DA0BD526C4}"/>
              </a:ext>
            </a:extLst>
          </p:cNvPr>
          <p:cNvSpPr/>
          <p:nvPr/>
        </p:nvSpPr>
        <p:spPr>
          <a:xfrm>
            <a:off x="10197426" y="350520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4" name="Rounded Rectangle 36">
            <a:extLst>
              <a:ext uri="{FF2B5EF4-FFF2-40B4-BE49-F238E27FC236}">
                <a16:creationId xmlns:a16="http://schemas.microsoft.com/office/drawing/2014/main" id="{42C37A27-2909-FC2D-30C8-92FD0E4E6458}"/>
              </a:ext>
            </a:extLst>
          </p:cNvPr>
          <p:cNvSpPr/>
          <p:nvPr/>
        </p:nvSpPr>
        <p:spPr>
          <a:xfrm>
            <a:off x="7425203" y="3505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Rounded Rectangle 37">
            <a:extLst>
              <a:ext uri="{FF2B5EF4-FFF2-40B4-BE49-F238E27FC236}">
                <a16:creationId xmlns:a16="http://schemas.microsoft.com/office/drawing/2014/main" id="{D424073D-97B5-DA45-B70F-D8B4F30A8DFA}"/>
              </a:ext>
            </a:extLst>
          </p:cNvPr>
          <p:cNvSpPr/>
          <p:nvPr/>
        </p:nvSpPr>
        <p:spPr>
          <a:xfrm>
            <a:off x="9274588" y="3505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6" name="Rounded Rectangle 38">
            <a:extLst>
              <a:ext uri="{FF2B5EF4-FFF2-40B4-BE49-F238E27FC236}">
                <a16:creationId xmlns:a16="http://schemas.microsoft.com/office/drawing/2014/main" id="{07C96F8D-94D1-D924-9C5D-9E1B3E054142}"/>
              </a:ext>
            </a:extLst>
          </p:cNvPr>
          <p:cNvSpPr/>
          <p:nvPr/>
        </p:nvSpPr>
        <p:spPr>
          <a:xfrm>
            <a:off x="7425203" y="3505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8" name="Rounded Rectangle 39">
            <a:extLst>
              <a:ext uri="{FF2B5EF4-FFF2-40B4-BE49-F238E27FC236}">
                <a16:creationId xmlns:a16="http://schemas.microsoft.com/office/drawing/2014/main" id="{A1DD0F27-1AF4-A132-AFC2-62C3778B0CB4}"/>
              </a:ext>
            </a:extLst>
          </p:cNvPr>
          <p:cNvSpPr/>
          <p:nvPr/>
        </p:nvSpPr>
        <p:spPr>
          <a:xfrm>
            <a:off x="9274588" y="3505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5498F3-85FC-0C12-0AC7-ADF917142D62}"/>
              </a:ext>
            </a:extLst>
          </p:cNvPr>
          <p:cNvSpPr txBox="1"/>
          <p:nvPr/>
        </p:nvSpPr>
        <p:spPr>
          <a:xfrm>
            <a:off x="7681119" y="4800600"/>
            <a:ext cx="4328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 tất cả 10 bạn ngồi xem phim.</a:t>
            </a:r>
          </a:p>
        </p:txBody>
      </p:sp>
    </p:spTree>
    <p:extLst>
      <p:ext uri="{BB962C8B-B14F-4D97-AF65-F5344CB8AC3E}">
        <p14:creationId xmlns:p14="http://schemas.microsoft.com/office/powerpoint/2010/main" val="266359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0" grpId="0" animBg="1"/>
      <p:bldP spid="2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43DF5-C07D-8878-8DED-2F32E91D8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09" y="1600200"/>
            <a:ext cx="5655310" cy="33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D62AE4-FB66-5EC4-0157-A909F8D53B16}"/>
              </a:ext>
            </a:extLst>
          </p:cNvPr>
          <p:cNvGrpSpPr/>
          <p:nvPr/>
        </p:nvGrpSpPr>
        <p:grpSpPr>
          <a:xfrm>
            <a:off x="368394" y="281940"/>
            <a:ext cx="11275125" cy="1154192"/>
            <a:chOff x="559883" y="346364"/>
            <a:chExt cx="11275125" cy="11541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A9BC578-9AF0-9E0C-9130-229DC368A882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44EA0D-5232-2528-363D-3EB8AE3E2F0C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Các viên gạch được xếp thành hình dưới đây. Hỏi có bao nhiêu viên gạch ở: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8FC50B7-5A6F-F81F-3FBA-79A1EDF09147}"/>
              </a:ext>
            </a:extLst>
          </p:cNvPr>
          <p:cNvSpPr txBox="1"/>
          <p:nvPr/>
        </p:nvSpPr>
        <p:spPr>
          <a:xfrm>
            <a:off x="1130394" y="1861556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Hàng trên cùng?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FCAA07-9D62-E260-1A09-83ED6DC93C03}"/>
              </a:ext>
            </a:extLst>
          </p:cNvPr>
          <p:cNvSpPr txBox="1"/>
          <p:nvPr/>
        </p:nvSpPr>
        <p:spPr>
          <a:xfrm>
            <a:off x="1130394" y="4038600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Hàng dưới cùng?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D5221-244D-0657-9D37-0BED57F23DF0}"/>
              </a:ext>
            </a:extLst>
          </p:cNvPr>
          <p:cNvSpPr txBox="1"/>
          <p:nvPr/>
        </p:nvSpPr>
        <p:spPr>
          <a:xfrm>
            <a:off x="7657355" y="2556248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1B74F-D891-B451-9F53-BE117169043E}"/>
              </a:ext>
            </a:extLst>
          </p:cNvPr>
          <p:cNvSpPr txBox="1"/>
          <p:nvPr/>
        </p:nvSpPr>
        <p:spPr>
          <a:xfrm>
            <a:off x="8571755" y="2556248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A9F084-50D9-C579-6D32-A969DA41FE15}"/>
              </a:ext>
            </a:extLst>
          </p:cNvPr>
          <p:cNvSpPr txBox="1"/>
          <p:nvPr/>
        </p:nvSpPr>
        <p:spPr>
          <a:xfrm>
            <a:off x="6733495" y="3582462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070D57-6DC5-F419-4482-33AB54F5D428}"/>
              </a:ext>
            </a:extLst>
          </p:cNvPr>
          <p:cNvSpPr txBox="1"/>
          <p:nvPr/>
        </p:nvSpPr>
        <p:spPr>
          <a:xfrm>
            <a:off x="7626903" y="3582462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9586EB-FB88-70EC-FFAF-1F9206677A38}"/>
              </a:ext>
            </a:extLst>
          </p:cNvPr>
          <p:cNvSpPr txBox="1"/>
          <p:nvPr/>
        </p:nvSpPr>
        <p:spPr>
          <a:xfrm>
            <a:off x="8580506" y="3582462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82AD38-F905-3B9F-6ECF-C7613C210523}"/>
              </a:ext>
            </a:extLst>
          </p:cNvPr>
          <p:cNvSpPr txBox="1"/>
          <p:nvPr/>
        </p:nvSpPr>
        <p:spPr>
          <a:xfrm>
            <a:off x="9435420" y="3582462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CAC577-9FE2-555A-5550-79DD72C3B44F}"/>
              </a:ext>
            </a:extLst>
          </p:cNvPr>
          <p:cNvSpPr txBox="1"/>
          <p:nvPr/>
        </p:nvSpPr>
        <p:spPr>
          <a:xfrm>
            <a:off x="1130394" y="2580382"/>
            <a:ext cx="5093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 2 viên gạch ở hàng trên cùng.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79599-7B57-7853-8DBB-10C68982AF67}"/>
              </a:ext>
            </a:extLst>
          </p:cNvPr>
          <p:cNvSpPr txBox="1"/>
          <p:nvPr/>
        </p:nvSpPr>
        <p:spPr>
          <a:xfrm>
            <a:off x="1139853" y="4801720"/>
            <a:ext cx="9741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 4 viên gạch ở hàng dưới cùng.</a:t>
            </a:r>
          </a:p>
        </p:txBody>
      </p:sp>
    </p:spTree>
    <p:extLst>
      <p:ext uri="{BB962C8B-B14F-4D97-AF65-F5344CB8AC3E}">
        <p14:creationId xmlns:p14="http://schemas.microsoft.com/office/powerpoint/2010/main" val="194936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4BC2C9B-36BE-560B-ED25-AC0790B46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09" y="1524000"/>
            <a:ext cx="5655310" cy="33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7BD875-97B5-296D-FCB1-781E0B013598}"/>
              </a:ext>
            </a:extLst>
          </p:cNvPr>
          <p:cNvGrpSpPr/>
          <p:nvPr/>
        </p:nvGrpSpPr>
        <p:grpSpPr>
          <a:xfrm>
            <a:off x="368394" y="281940"/>
            <a:ext cx="11275125" cy="1154192"/>
            <a:chOff x="559883" y="346364"/>
            <a:chExt cx="11275125" cy="115419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2D48023-0081-6979-F38A-823DEF3A5D5D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C0CEA0-8F08-15F9-49A9-43C9EC0939B9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Các viên gạch được xếp thành hình dưới đây. Hỏi có bao nhiêu viên gạch ở: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312273-2BE4-099B-5044-7C4EE0720AB1}"/>
              </a:ext>
            </a:extLst>
          </p:cNvPr>
          <p:cNvSpPr txBox="1"/>
          <p:nvPr/>
        </p:nvSpPr>
        <p:spPr>
          <a:xfrm>
            <a:off x="1130394" y="1777425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Hàng giữa?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67E0F-9C52-A5D4-ADA2-594400FDFB3C}"/>
              </a:ext>
            </a:extLst>
          </p:cNvPr>
          <p:cNvSpPr txBox="1"/>
          <p:nvPr/>
        </p:nvSpPr>
        <p:spPr>
          <a:xfrm>
            <a:off x="1130394" y="3581400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Cả ba hàng?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7271A-DFF6-0725-9EAA-D95F6887AE95}"/>
              </a:ext>
            </a:extLst>
          </p:cNvPr>
          <p:cNvSpPr txBox="1"/>
          <p:nvPr/>
        </p:nvSpPr>
        <p:spPr>
          <a:xfrm>
            <a:off x="7642841" y="2427611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BF7170-24BB-ECFE-762A-DCC2E0EB0B30}"/>
              </a:ext>
            </a:extLst>
          </p:cNvPr>
          <p:cNvSpPr txBox="1"/>
          <p:nvPr/>
        </p:nvSpPr>
        <p:spPr>
          <a:xfrm>
            <a:off x="8557241" y="2427611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929770-92DF-06F7-5184-7CCEB42EF90D}"/>
              </a:ext>
            </a:extLst>
          </p:cNvPr>
          <p:cNvSpPr txBox="1"/>
          <p:nvPr/>
        </p:nvSpPr>
        <p:spPr>
          <a:xfrm>
            <a:off x="7145014" y="2933954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5E2EF0-A124-3377-2D02-D54DA323DE6F}"/>
              </a:ext>
            </a:extLst>
          </p:cNvPr>
          <p:cNvSpPr txBox="1"/>
          <p:nvPr/>
        </p:nvSpPr>
        <p:spPr>
          <a:xfrm>
            <a:off x="8059414" y="2933954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3398E-0E75-7EF5-3301-41CD287698B1}"/>
              </a:ext>
            </a:extLst>
          </p:cNvPr>
          <p:cNvSpPr txBox="1"/>
          <p:nvPr/>
        </p:nvSpPr>
        <p:spPr>
          <a:xfrm>
            <a:off x="9085587" y="2946758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CB1D0F-BCE2-ED97-DE50-6A429C1E9D15}"/>
              </a:ext>
            </a:extLst>
          </p:cNvPr>
          <p:cNvSpPr txBox="1"/>
          <p:nvPr/>
        </p:nvSpPr>
        <p:spPr>
          <a:xfrm>
            <a:off x="6718981" y="345382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59C035-70BA-F411-7A13-FCB605FCB058}"/>
              </a:ext>
            </a:extLst>
          </p:cNvPr>
          <p:cNvSpPr txBox="1"/>
          <p:nvPr/>
        </p:nvSpPr>
        <p:spPr>
          <a:xfrm>
            <a:off x="7612389" y="345382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D3778E-8F09-11FC-4033-A2454DD49101}"/>
              </a:ext>
            </a:extLst>
          </p:cNvPr>
          <p:cNvSpPr txBox="1"/>
          <p:nvPr/>
        </p:nvSpPr>
        <p:spPr>
          <a:xfrm>
            <a:off x="8565992" y="345382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89419D-F78B-9C46-0873-AB65B8D77981}"/>
              </a:ext>
            </a:extLst>
          </p:cNvPr>
          <p:cNvSpPr txBox="1"/>
          <p:nvPr/>
        </p:nvSpPr>
        <p:spPr>
          <a:xfrm>
            <a:off x="9420906" y="345382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Rounded Rectangle 45">
            <a:extLst>
              <a:ext uri="{FF2B5EF4-FFF2-40B4-BE49-F238E27FC236}">
                <a16:creationId xmlns:a16="http://schemas.microsoft.com/office/drawing/2014/main" id="{11797444-B31A-0283-4B93-8AC502E95AAC}"/>
              </a:ext>
            </a:extLst>
          </p:cNvPr>
          <p:cNvSpPr/>
          <p:nvPr/>
        </p:nvSpPr>
        <p:spPr>
          <a:xfrm>
            <a:off x="6690519" y="522742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76BCAF75-EDCD-6382-76C5-8F41FA017CB4}"/>
              </a:ext>
            </a:extLst>
          </p:cNvPr>
          <p:cNvSpPr/>
          <p:nvPr/>
        </p:nvSpPr>
        <p:spPr>
          <a:xfrm>
            <a:off x="2048660" y="522742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9" name="Rounded Rectangle 47">
            <a:extLst>
              <a:ext uri="{FF2B5EF4-FFF2-40B4-BE49-F238E27FC236}">
                <a16:creationId xmlns:a16="http://schemas.microsoft.com/office/drawing/2014/main" id="{0BA60DF5-86B4-4805-CD9B-B5F9633E4A4A}"/>
              </a:ext>
            </a:extLst>
          </p:cNvPr>
          <p:cNvSpPr/>
          <p:nvPr/>
        </p:nvSpPr>
        <p:spPr>
          <a:xfrm>
            <a:off x="6690519" y="522742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E8F5F214-61D8-E438-155A-FF74C70DF98D}"/>
              </a:ext>
            </a:extLst>
          </p:cNvPr>
          <p:cNvSpPr/>
          <p:nvPr/>
        </p:nvSpPr>
        <p:spPr>
          <a:xfrm>
            <a:off x="5755711" y="522742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1" name="Rounded Rectangle 49">
            <a:extLst>
              <a:ext uri="{FF2B5EF4-FFF2-40B4-BE49-F238E27FC236}">
                <a16:creationId xmlns:a16="http://schemas.microsoft.com/office/drawing/2014/main" id="{B69AC8DF-5999-73D4-2FB6-47FC7CE37144}"/>
              </a:ext>
            </a:extLst>
          </p:cNvPr>
          <p:cNvSpPr/>
          <p:nvPr/>
        </p:nvSpPr>
        <p:spPr>
          <a:xfrm>
            <a:off x="1119751" y="522742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50">
            <a:extLst>
              <a:ext uri="{FF2B5EF4-FFF2-40B4-BE49-F238E27FC236}">
                <a16:creationId xmlns:a16="http://schemas.microsoft.com/office/drawing/2014/main" id="{6BCFE0C4-FFFC-F1A7-6E81-89DFBFE9B6CB}"/>
              </a:ext>
            </a:extLst>
          </p:cNvPr>
          <p:cNvSpPr/>
          <p:nvPr/>
        </p:nvSpPr>
        <p:spPr>
          <a:xfrm>
            <a:off x="4832873" y="522742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251E3058-829E-06B1-93F8-505A307E6555}"/>
              </a:ext>
            </a:extLst>
          </p:cNvPr>
          <p:cNvSpPr/>
          <p:nvPr/>
        </p:nvSpPr>
        <p:spPr>
          <a:xfrm>
            <a:off x="1119751" y="522742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4" name="Rounded Rectangle 52">
            <a:extLst>
              <a:ext uri="{FF2B5EF4-FFF2-40B4-BE49-F238E27FC236}">
                <a16:creationId xmlns:a16="http://schemas.microsoft.com/office/drawing/2014/main" id="{D0A03E10-CB0C-CC3F-22E3-0ADEC6A67ABF}"/>
              </a:ext>
            </a:extLst>
          </p:cNvPr>
          <p:cNvSpPr/>
          <p:nvPr/>
        </p:nvSpPr>
        <p:spPr>
          <a:xfrm>
            <a:off x="4832873" y="522742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5" name="Rounded Rectangle 53">
            <a:extLst>
              <a:ext uri="{FF2B5EF4-FFF2-40B4-BE49-F238E27FC236}">
                <a16:creationId xmlns:a16="http://schemas.microsoft.com/office/drawing/2014/main" id="{1BDC35FB-F6DF-BC98-6665-FDB3C8E0751C}"/>
              </a:ext>
            </a:extLst>
          </p:cNvPr>
          <p:cNvSpPr/>
          <p:nvPr/>
        </p:nvSpPr>
        <p:spPr>
          <a:xfrm>
            <a:off x="3900136" y="5232975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6" name="Rounded Rectangle 54">
            <a:extLst>
              <a:ext uri="{FF2B5EF4-FFF2-40B4-BE49-F238E27FC236}">
                <a16:creationId xmlns:a16="http://schemas.microsoft.com/office/drawing/2014/main" id="{C1026CD9-BEE3-132F-C8D1-0870E4FFABF5}"/>
              </a:ext>
            </a:extLst>
          </p:cNvPr>
          <p:cNvSpPr/>
          <p:nvPr/>
        </p:nvSpPr>
        <p:spPr>
          <a:xfrm>
            <a:off x="2971227" y="5232975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55">
            <a:extLst>
              <a:ext uri="{FF2B5EF4-FFF2-40B4-BE49-F238E27FC236}">
                <a16:creationId xmlns:a16="http://schemas.microsoft.com/office/drawing/2014/main" id="{A341A82F-2A42-227E-0327-2D552450028C}"/>
              </a:ext>
            </a:extLst>
          </p:cNvPr>
          <p:cNvSpPr/>
          <p:nvPr/>
        </p:nvSpPr>
        <p:spPr>
          <a:xfrm>
            <a:off x="2971227" y="5232975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2F0AB5-5019-21DD-93F0-2F975C955051}"/>
              </a:ext>
            </a:extLst>
          </p:cNvPr>
          <p:cNvSpPr txBox="1"/>
          <p:nvPr/>
        </p:nvSpPr>
        <p:spPr>
          <a:xfrm>
            <a:off x="1139853" y="4348558"/>
            <a:ext cx="9741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 ba hàng có số viên gạch là: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813C79-5414-1307-9F7E-04548C378705}"/>
              </a:ext>
            </a:extLst>
          </p:cNvPr>
          <p:cNvSpPr txBox="1"/>
          <p:nvPr/>
        </p:nvSpPr>
        <p:spPr>
          <a:xfrm>
            <a:off x="1204119" y="2490620"/>
            <a:ext cx="533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 giữa có 3 viên gạch.</a:t>
            </a:r>
          </a:p>
        </p:txBody>
      </p:sp>
    </p:spTree>
    <p:extLst>
      <p:ext uri="{BB962C8B-B14F-4D97-AF65-F5344CB8AC3E}">
        <p14:creationId xmlns:p14="http://schemas.microsoft.com/office/powerpoint/2010/main" val="313751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15081" y="-1219200"/>
            <a:ext cx="12161838" cy="807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1417" y="16929"/>
            <a:ext cx="5002898" cy="9825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GIÚP ONG VỀ TỔ</a:t>
            </a:r>
          </a:p>
        </p:txBody>
      </p:sp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440506" y="1828800"/>
            <a:ext cx="3116471" cy="2438400"/>
          </a:xfrm>
          <a:prstGeom prst="rect">
            <a:avLst/>
          </a:prstGeom>
        </p:spPr>
      </p:pic>
      <p:pic>
        <p:nvPicPr>
          <p:cNvPr id="1026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57" y="3429000"/>
            <a:ext cx="243236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3" y="1966380"/>
            <a:ext cx="1055146" cy="10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040397"/>
            <a:ext cx="2010221" cy="20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90" y="2286427"/>
            <a:ext cx="720680" cy="7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sh Royale - MY.GAMES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06" y="1255034"/>
            <a:ext cx="1907526" cy="10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42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0"/>
            <a:ext cx="12253119" cy="6858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60" y="2403163"/>
            <a:ext cx="1284840" cy="1288026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97" y="1370776"/>
            <a:ext cx="1672253" cy="16764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468" y="3495599"/>
            <a:ext cx="912138" cy="914400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172" y="6038952"/>
            <a:ext cx="817022" cy="81904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82" y="4376811"/>
            <a:ext cx="878812" cy="880991"/>
          </a:xfrm>
          <a:prstGeom prst="rect">
            <a:avLst/>
          </a:prstGeom>
        </p:spPr>
      </p:pic>
      <p:pic>
        <p:nvPicPr>
          <p:cNvPr id="12" name="Picture 11" descr="5144e915ff17705e2be92c41dfee8556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8077528" y="1072042"/>
            <a:ext cx="1170575" cy="11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C 0.04101 -0.02963 0.08216 -0.05903 0.12956 -0.07292 C 0.17708 -0.08681 0.22969 -0.09468 0.28437 -0.08287 C 0.33906 -0.07107 0.38789 0.00116 0.45729 -0.00255 C 0.52643 -0.00602 0.61302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5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2454 C 0.03959 0.00069 0.07917 -0.02292 0.14076 -0.01111 C 0.20261 0.00046 0.27865 0.07755 0.37123 0.09444 C 0.46315 0.11111 0.61159 0.11342 0.69375 0.08912 C 0.77605 0.06551 0.84753 -0.0044 0.86394 -0.04884 C 0.88021 -0.09306 0.83542 -0.13495 0.79063 -0.17639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9 0.06888 0.00186 0.09049 -0.0155 C 0.11198 -0.03287 0.13919 -0.07361 0.15573 -0.08611 C 0.17226 -0.09861 0.1806 -0.09444 0.18906 -0.0902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6 0.05857 C 0.27422 0.08843 0.25209 0.12639 0.30131 0.14861 C 0.35052 0.17083 0.5211 0.18287 0.57891 0.1919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39 -2.96296E-6 C 0.60013 -0.01065 0.625 -0.02129 0.64063 -0.03032 C 0.65625 -0.03935 0.66055 -0.05208 0.6694 -0.0544 C 0.67826 -0.05671 0.68737 -0.05416 0.69375 -0.04421 C 0.70013 -0.03426 0.7112 -0.01041 0.70781 0.00579 C 0.70443 0.02199 0.6806 0.04329 0.67344 0.05301 " pathEditMode="relative" rAng="0" ptsTypes="a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19 -0.09027 C 0.25221 -0.05949 0.30325 -0.01921 0.34232 -0.03564 C 0.38138 -0.05208 0.40651 -0.15671 0.42331 -0.18842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128 -0.17639 C 0.7625 -0.21273 0.7181 -0.23889 0.73347 -0.28148 C 0.74883 -0.32408 0.85235 -0.4007 0.8836 -0.43195 " pathEditMode="relative" rAng="0" ptsTypes="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-0.1037 C 0.70521 -0.09815 0.70573 -0.09907 0.70833 -0.08981 C 0.70911 -0.08727 0.70872 -0.08356 0.7099 -0.08148 C 0.71107 -0.0794 0.71315 -0.08009 0.71458 -0.0787 C 0.71966 -0.0743 0.72435 -0.06551 0.72865 -0.05926 C 0.73776 -0.0456 0.72943 -0.05671 0.73646 -0.04259 C 0.74258 -0.03032 0.74909 -0.01829 0.75677 -0.00926 C 0.75781 -0.00648 0.75833 -0.00278 0.7599 -0.00092 C 0.76263 0.00208 0.76654 0.00139 0.76927 0.00463 C 0.77513 0.01158 0.78516 0.0206 0.79115 0.02408 C 0.79583 0.02685 0.80052 0.02963 0.80521 0.03241 C 0.80677 0.03333 0.8099 0.03519 0.8099 0.03519 C 0.8793 0.03125 0.84141 0.04421 0.86771 0.02408 C 0.87357 0.01968 0.87786 0.01945 0.88333 0.01296 C 0.88633 -0.00278 0.89596 -0.01273 0.89896 -0.0287 C 0.90195 -0.04444 0.90365 -0.05926 0.90365 -0.07592 " pathEditMode="relative" ptsTypes="fffffffffffffff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75428" y="-389050"/>
            <a:ext cx="7619228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9304" y="1109009"/>
            <a:ext cx="5735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Chồng sách ở trên bàn.</a:t>
            </a:r>
          </a:p>
          <a:p>
            <a:pPr algn="ctr"/>
            <a:r>
              <a:rPr lang="en-US" sz="3600" b="1" i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Đúng hay sai?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06712" y="3733800"/>
            <a:ext cx="4560689" cy="7488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70674" y="3742470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06712" y="4873170"/>
            <a:ext cx="4560689" cy="74886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70674" y="4881840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"/>
          <p:cNvSpPr txBox="1"/>
          <p:nvPr/>
        </p:nvSpPr>
        <p:spPr>
          <a:xfrm>
            <a:off x="1199170" y="3846447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7" name="B"/>
          <p:cNvSpPr txBox="1"/>
          <p:nvPr/>
        </p:nvSpPr>
        <p:spPr>
          <a:xfrm>
            <a:off x="1213648" y="4985817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21865" y="3763325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Đúng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1865" y="4902695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Sai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52" y="3742472"/>
            <a:ext cx="723748" cy="7115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96" y="4926552"/>
            <a:ext cx="665751" cy="643266"/>
          </a:xfrm>
          <a:prstGeom prst="rect">
            <a:avLst/>
          </a:prstGeom>
        </p:spPr>
      </p:pic>
      <p:pic>
        <p:nvPicPr>
          <p:cNvPr id="3076" name="Picture 4" descr="54 Back to school clipart ideas | school clipart, clip art, back to school  clip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782" y="304800"/>
            <a:ext cx="42481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56690" y="5605266"/>
            <a:ext cx="1368207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2948" y="-265545"/>
            <a:ext cx="7604348" cy="3833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588" y="1038761"/>
            <a:ext cx="5735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Mon-tơ ở …. cái bàn.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46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1512" y="5575740"/>
            <a:ext cx="4560689" cy="748860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1375474" y="5584410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Picture 4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1512" y="4445880"/>
            <a:ext cx="4560689" cy="748860"/>
          </a:xfrm>
          <a:prstGeom prst="rect">
            <a:avLst/>
          </a:prstGeom>
        </p:spPr>
      </p:pic>
      <p:pic>
        <p:nvPicPr>
          <p:cNvPr id="51" name="Picture 50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1512" y="3336415"/>
            <a:ext cx="4560689" cy="748860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1375474" y="4454550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375474" y="3345085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A"/>
          <p:cNvSpPr txBox="1"/>
          <p:nvPr/>
        </p:nvSpPr>
        <p:spPr>
          <a:xfrm>
            <a:off x="1503970" y="5688387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D"/>
          <p:cNvSpPr txBox="1"/>
          <p:nvPr/>
        </p:nvSpPr>
        <p:spPr>
          <a:xfrm>
            <a:off x="1499481" y="3465000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B"/>
          <p:cNvSpPr txBox="1"/>
          <p:nvPr/>
        </p:nvSpPr>
        <p:spPr>
          <a:xfrm>
            <a:off x="1518448" y="4558527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683673" y="5605265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683673" y="4475405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683673" y="3365940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bên trái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52" y="5584412"/>
            <a:ext cx="723748" cy="71158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96" y="4499262"/>
            <a:ext cx="665751" cy="6432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96" y="3387091"/>
            <a:ext cx="665751" cy="643266"/>
          </a:xfrm>
          <a:prstGeom prst="rect">
            <a:avLst/>
          </a:prstGeom>
        </p:spPr>
      </p:pic>
      <p:pic>
        <p:nvPicPr>
          <p:cNvPr id="7172" name="Picture 4" descr="Monster in School Clip Art - Monster in School Image | Cartoon artwork,  Monster school, Robot carto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1" y="315358"/>
            <a:ext cx="4225636" cy="43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56690" y="5605266"/>
            <a:ext cx="1368207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5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2948" y="-265545"/>
            <a:ext cx="7604348" cy="3833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002287" y="1038761"/>
            <a:ext cx="52140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Quyển sách ở … mon-tơ.</a:t>
            </a:r>
            <a:endParaRPr lang="en-US" sz="4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Picture 4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1512" y="5575740"/>
            <a:ext cx="4560689" cy="748860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1375474" y="5584410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Picture 50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1512" y="4445880"/>
            <a:ext cx="4560689" cy="748860"/>
          </a:xfrm>
          <a:prstGeom prst="rect">
            <a:avLst/>
          </a:prstGeom>
        </p:spPr>
      </p:pic>
      <p:pic>
        <p:nvPicPr>
          <p:cNvPr id="52" name="Picture 51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1512" y="3336415"/>
            <a:ext cx="4560689" cy="748860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1375474" y="4454550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375474" y="3345085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A"/>
          <p:cNvSpPr txBox="1"/>
          <p:nvPr/>
        </p:nvSpPr>
        <p:spPr>
          <a:xfrm>
            <a:off x="1503970" y="5688387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D"/>
          <p:cNvSpPr txBox="1"/>
          <p:nvPr/>
        </p:nvSpPr>
        <p:spPr>
          <a:xfrm>
            <a:off x="1499481" y="3465000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B"/>
          <p:cNvSpPr txBox="1"/>
          <p:nvPr/>
        </p:nvSpPr>
        <p:spPr>
          <a:xfrm>
            <a:off x="1518448" y="4558527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83673" y="5605265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83673" y="4475405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683673" y="3365940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52" y="5584412"/>
            <a:ext cx="723748" cy="71158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96" y="4499262"/>
            <a:ext cx="665751" cy="64326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96" y="3387091"/>
            <a:ext cx="665751" cy="643266"/>
          </a:xfrm>
          <a:prstGeom prst="rect">
            <a:avLst/>
          </a:prstGeom>
        </p:spPr>
      </p:pic>
      <p:pic>
        <p:nvPicPr>
          <p:cNvPr id="9222" name="Picture 6" descr="Girl Monster Reading a Book Clip Art - Girl Monster Reading a Book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330" y="381000"/>
            <a:ext cx="47625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56690" y="5605266"/>
            <a:ext cx="1368207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5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2948" y="-265545"/>
            <a:ext cx="7604348" cy="383309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002287" y="1038762"/>
            <a:ext cx="5214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Mon-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tơ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ở …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chồng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8" name="Picture 4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1512" y="4376058"/>
            <a:ext cx="4560689" cy="748860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375474" y="4384728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4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1512" y="5423340"/>
            <a:ext cx="4560689" cy="748860"/>
          </a:xfrm>
          <a:prstGeom prst="rect">
            <a:avLst/>
          </a:prstGeom>
        </p:spPr>
      </p:pic>
      <p:pic>
        <p:nvPicPr>
          <p:cNvPr id="51" name="Picture 50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1512" y="3336415"/>
            <a:ext cx="4560689" cy="748860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1375474" y="5432010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375474" y="3345085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A"/>
          <p:cNvSpPr txBox="1"/>
          <p:nvPr/>
        </p:nvSpPr>
        <p:spPr>
          <a:xfrm>
            <a:off x="1503970" y="4488705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D"/>
          <p:cNvSpPr txBox="1"/>
          <p:nvPr/>
        </p:nvSpPr>
        <p:spPr>
          <a:xfrm>
            <a:off x="1499481" y="3465000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B"/>
          <p:cNvSpPr txBox="1"/>
          <p:nvPr/>
        </p:nvSpPr>
        <p:spPr>
          <a:xfrm>
            <a:off x="1518448" y="5535987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83673" y="4405583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giữa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683673" y="5452865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bên phải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83673" y="3365940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bên trái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52" y="4384730"/>
            <a:ext cx="723748" cy="71158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96" y="5476722"/>
            <a:ext cx="665751" cy="64326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96" y="3387091"/>
            <a:ext cx="665751" cy="643266"/>
          </a:xfrm>
          <a:prstGeom prst="rect">
            <a:avLst/>
          </a:prstGeom>
        </p:spPr>
      </p:pic>
      <p:pic>
        <p:nvPicPr>
          <p:cNvPr id="8194" name="Picture 2" descr="Monster Surrounded by Books Clip Art - Monster Surrounded by Books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73" y="329902"/>
            <a:ext cx="4329545" cy="40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56690" y="5605266"/>
            <a:ext cx="1368207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4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68" name="Rectangle 1372">
            <a:extLst>
              <a:ext uri="{FF2B5EF4-FFF2-40B4-BE49-F238E27FC236}">
                <a16:creationId xmlns:a16="http://schemas.microsoft.com/office/drawing/2014/main" id="{F7C4E4A9-5B15-1A99-B849-EBE048F03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0" y="6524625"/>
            <a:ext cx="576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20486" name="TextBox 23">
            <a:extLst>
              <a:ext uri="{FF2B5EF4-FFF2-40B4-BE49-F238E27FC236}">
                <a16:creationId xmlns:a16="http://schemas.microsoft.com/office/drawing/2014/main" id="{F9E213DC-7D32-0588-25BB-A092F705D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137150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36600" indent="-277813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398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5970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5813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30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02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74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46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ctr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“HỘP QUÀ BÍ MẬT”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4245E-8ED0-97F0-9584-42F6B8815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6647" y="2357082"/>
            <a:ext cx="1352823" cy="1866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0C0E7D-0D97-581C-5519-460C33A3A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F8E0-1A21-BDD8-827B-3D90D8A8C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473" y="2331854"/>
            <a:ext cx="1816486" cy="1816486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9F90FD4C-5F18-6C26-9F5D-5642DBA412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623" y="1625851"/>
            <a:ext cx="2283500" cy="2660316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311D1674-26EE-B695-CAAF-59CCDB52D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3205" y="1799152"/>
            <a:ext cx="2937730" cy="2588308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EAF9A1E-8E61-103D-07D1-BAE9D69C06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324" t="3061"/>
          <a:stretch/>
        </p:blipFill>
        <p:spPr>
          <a:xfrm>
            <a:off x="4658752" y="1652897"/>
            <a:ext cx="2289157" cy="2549881"/>
          </a:xfrm>
          <a:prstGeom prst="rect">
            <a:avLst/>
          </a:prstGeom>
        </p:spPr>
      </p:pic>
      <p:sp>
        <p:nvSpPr>
          <p:cNvPr id="12" name="Arrow: Right 11">
            <a:hlinkClick r:id="rId12" action="ppaction://hlinksldjump"/>
            <a:extLst>
              <a:ext uri="{FF2B5EF4-FFF2-40B4-BE49-F238E27FC236}">
                <a16:creationId xmlns:a16="http://schemas.microsoft.com/office/drawing/2014/main" id="{3FC5C9D4-4E07-85ED-30AA-4E50C342F993}"/>
              </a:ext>
            </a:extLst>
          </p:cNvPr>
          <p:cNvSpPr/>
          <p:nvPr/>
        </p:nvSpPr>
        <p:spPr>
          <a:xfrm>
            <a:off x="350874" y="191386"/>
            <a:ext cx="1329070" cy="6166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56690" y="5605266"/>
            <a:ext cx="1368207" cy="1142999"/>
          </a:xfrm>
          <a:prstGeom prst="rect">
            <a:avLst/>
          </a:prstGeom>
        </p:spPr>
      </p:pic>
      <p:pic>
        <p:nvPicPr>
          <p:cNvPr id="25" name="Picture 24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12948" y="-265545"/>
            <a:ext cx="7604348" cy="383309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41588" y="988874"/>
            <a:ext cx="5735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Theo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nhìn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mon-tơ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tím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…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chiếc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-ô.</a:t>
            </a:r>
          </a:p>
        </p:txBody>
      </p:sp>
      <p:pic>
        <p:nvPicPr>
          <p:cNvPr id="48" name="Picture 4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11512" y="3384084"/>
            <a:ext cx="4560689" cy="748860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375474" y="3392754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4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11512" y="5575740"/>
            <a:ext cx="4560689" cy="748860"/>
          </a:xfrm>
          <a:prstGeom prst="rect">
            <a:avLst/>
          </a:prstGeom>
        </p:spPr>
      </p:pic>
      <p:pic>
        <p:nvPicPr>
          <p:cNvPr id="51" name="Picture 50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11512" y="4466275"/>
            <a:ext cx="4560689" cy="748860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1375474" y="5584410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375474" y="4474945"/>
            <a:ext cx="72971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A"/>
          <p:cNvSpPr txBox="1"/>
          <p:nvPr/>
        </p:nvSpPr>
        <p:spPr>
          <a:xfrm>
            <a:off x="1503970" y="3496731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D"/>
          <p:cNvSpPr txBox="1"/>
          <p:nvPr/>
        </p:nvSpPr>
        <p:spPr>
          <a:xfrm>
            <a:off x="1499481" y="4594860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B"/>
          <p:cNvSpPr txBox="1"/>
          <p:nvPr/>
        </p:nvSpPr>
        <p:spPr>
          <a:xfrm>
            <a:off x="1518448" y="5688387"/>
            <a:ext cx="45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83673" y="3413609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trái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683673" y="5605265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83673" y="4495800"/>
            <a:ext cx="326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52" y="3392756"/>
            <a:ext cx="723748" cy="71158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96" y="5629122"/>
            <a:ext cx="665751" cy="64326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96" y="4516951"/>
            <a:ext cx="665751" cy="643266"/>
          </a:xfrm>
          <a:prstGeom prst="rect">
            <a:avLst/>
          </a:prstGeom>
        </p:spPr>
      </p:pic>
      <p:pic>
        <p:nvPicPr>
          <p:cNvPr id="10242" name="Picture 2" descr="PTO Dance - Cattell Elementary Schoo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807320"/>
            <a:ext cx="4723141" cy="217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8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>
            <a:extLst>
              <a:ext uri="{FF2B5EF4-FFF2-40B4-BE49-F238E27FC236}">
                <a16:creationId xmlns:a16="http://schemas.microsoft.com/office/drawing/2014/main" id="{BF7F1884-026A-5E49-24DE-2B937DCAB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2376488"/>
            <a:ext cx="3409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36600" indent="-277813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398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5970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5813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30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02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74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46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Dưới cây</a:t>
            </a:r>
          </a:p>
        </p:txBody>
      </p:sp>
      <p:sp>
        <p:nvSpPr>
          <p:cNvPr id="21507" name="TextBox 4">
            <a:extLst>
              <a:ext uri="{FF2B5EF4-FFF2-40B4-BE49-F238E27FC236}">
                <a16:creationId xmlns:a16="http://schemas.microsoft.com/office/drawing/2014/main" id="{234911CB-3D27-1913-9536-67AA5547E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3300413"/>
            <a:ext cx="3187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36600" indent="-277813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398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5970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5813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30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02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74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46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A991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 Trên cây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A474AA-D4FA-5077-5E89-25B495FFF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3" y="3084513"/>
            <a:ext cx="852487" cy="102711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defTabSz="917575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36600" indent="-277813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398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5970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5813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30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02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74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46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ctr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509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456BA24C-1CB4-543E-2FC9-D720C5B3C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035550"/>
            <a:ext cx="18891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E6DC6-8210-1BC0-42C8-31C8B9B98367}"/>
              </a:ext>
            </a:extLst>
          </p:cNvPr>
          <p:cNvSpPr/>
          <p:nvPr/>
        </p:nvSpPr>
        <p:spPr>
          <a:xfrm>
            <a:off x="565150" y="552450"/>
            <a:ext cx="6096000" cy="95408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khỉ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511" name="Picture 2">
            <a:extLst>
              <a:ext uri="{FF2B5EF4-FFF2-40B4-BE49-F238E27FC236}">
                <a16:creationId xmlns:a16="http://schemas.microsoft.com/office/drawing/2014/main" id="{7771D9CA-CE8D-1525-3D61-1D3CBA85D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1589088"/>
            <a:ext cx="7661275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6">
            <a:extLst>
              <a:ext uri="{FF2B5EF4-FFF2-40B4-BE49-F238E27FC236}">
                <a16:creationId xmlns:a16="http://schemas.microsoft.com/office/drawing/2014/main" id="{5482CE85-C874-B1E0-AD1D-9494D2538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2332038"/>
            <a:ext cx="3429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36600" indent="-277813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398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5970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5813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30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02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74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46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Tay phải</a:t>
            </a:r>
          </a:p>
        </p:txBody>
      </p:sp>
      <p:sp>
        <p:nvSpPr>
          <p:cNvPr id="22531" name="TextBox 17">
            <a:extLst>
              <a:ext uri="{FF2B5EF4-FFF2-40B4-BE49-F238E27FC236}">
                <a16:creationId xmlns:a16="http://schemas.microsoft.com/office/drawing/2014/main" id="{9E48A1E9-0DE5-089B-CDA1-07B0F8B6A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3292475"/>
            <a:ext cx="487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36600" indent="-277813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398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5970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5813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30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02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74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46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Tay trái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7F0616-D9E1-23C8-AB3B-554DE2639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188" y="2239963"/>
            <a:ext cx="882650" cy="769937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defTabSz="917575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36600" indent="-277813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398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5970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5813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30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02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74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46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ctr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533" name="Picture 14">
            <a:hlinkClick r:id="rId2" action="ppaction://hlinksldjump"/>
            <a:extLst>
              <a:ext uri="{FF2B5EF4-FFF2-40B4-BE49-F238E27FC236}">
                <a16:creationId xmlns:a16="http://schemas.microsoft.com/office/drawing/2014/main" id="{7C52DC56-F139-E099-068E-CB6028176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3929063"/>
            <a:ext cx="1508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5B0CD0-E918-2BF2-E83C-EF3DBFF9DA5F}"/>
              </a:ext>
            </a:extLst>
          </p:cNvPr>
          <p:cNvSpPr/>
          <p:nvPr/>
        </p:nvSpPr>
        <p:spPr>
          <a:xfrm>
            <a:off x="307975" y="379413"/>
            <a:ext cx="6096000" cy="95408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SG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22535" name="Picture 4">
            <a:extLst>
              <a:ext uri="{FF2B5EF4-FFF2-40B4-BE49-F238E27FC236}">
                <a16:creationId xmlns:a16="http://schemas.microsoft.com/office/drawing/2014/main" id="{C0E71C73-78CA-1379-CFF2-957B69F2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280988"/>
            <a:ext cx="48768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>
            <a:extLst>
              <a:ext uri="{FF2B5EF4-FFF2-40B4-BE49-F238E27FC236}">
                <a16:creationId xmlns:a16="http://schemas.microsoft.com/office/drawing/2014/main" id="{D394B8C4-33B8-612F-AE83-882BD9EE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206625"/>
            <a:ext cx="8270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36600" indent="-277813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398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5970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5813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30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02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74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46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Ở dưới đất </a:t>
            </a:r>
          </a:p>
        </p:txBody>
      </p:sp>
      <p:sp>
        <p:nvSpPr>
          <p:cNvPr id="23555" name="TextBox 5">
            <a:extLst>
              <a:ext uri="{FF2B5EF4-FFF2-40B4-BE49-F238E27FC236}">
                <a16:creationId xmlns:a16="http://schemas.microsoft.com/office/drawing/2014/main" id="{F217EEC2-5E35-99C9-68B5-4E414E8C7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3090863"/>
            <a:ext cx="420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36600" indent="-277813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398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5970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5813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30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02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74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46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Trên lưng trâu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11B0E4-A706-3E0E-DEB0-E371F2E7D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13075"/>
            <a:ext cx="787400" cy="73977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defTabSz="917575"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36600" indent="-277813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398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597025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5813" indent="-222250" defTabSz="917575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30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02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74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4613" indent="-222250" defTabSz="917575" fontAlgn="base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ctr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557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1E8C1D73-473F-05F6-BB8A-FE2643917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914900"/>
            <a:ext cx="17303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9165F0-5252-3A1E-7F25-8141626B77F7}"/>
              </a:ext>
            </a:extLst>
          </p:cNvPr>
          <p:cNvSpPr/>
          <p:nvPr/>
        </p:nvSpPr>
        <p:spPr>
          <a:xfrm>
            <a:off x="341313" y="415925"/>
            <a:ext cx="6096000" cy="95408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nhỏ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559" name="Picture 2">
            <a:extLst>
              <a:ext uri="{FF2B5EF4-FFF2-40B4-BE49-F238E27FC236}">
                <a16:creationId xmlns:a16="http://schemas.microsoft.com/office/drawing/2014/main" id="{7BDD8A6D-F402-E83B-0ED8-6597C699F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266700"/>
            <a:ext cx="5167312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56D54-4B1F-EF51-29AF-DC0195027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9501C3-D1E6-AF1A-90E5-55C1A137AE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7747" y="2847489"/>
            <a:ext cx="7901101" cy="2420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A7B79F-A9AF-342C-7A8C-46AA17F3C0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37183" y="2063311"/>
            <a:ext cx="3036071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52F7EB6B-EE11-4871-B536-5189FE36F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9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B15 - LT1 - 1.png">
            <a:extLst>
              <a:ext uri="{FF2B5EF4-FFF2-40B4-BE49-F238E27FC236}">
                <a16:creationId xmlns:a16="http://schemas.microsoft.com/office/drawing/2014/main" id="{D7C91BEB-B780-4565-DE98-E5DB4DAD4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175" t="18746" r="6134" b="43005"/>
          <a:stretch>
            <a:fillRect/>
          </a:stretch>
        </p:blipFill>
        <p:spPr bwMode="auto">
          <a:xfrm>
            <a:off x="157927" y="1416278"/>
            <a:ext cx="7435500" cy="5004375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9A98ED-40D1-EDBD-E83B-500B86104B02}"/>
              </a:ext>
            </a:extLst>
          </p:cNvPr>
          <p:cNvGrpSpPr/>
          <p:nvPr/>
        </p:nvGrpSpPr>
        <p:grpSpPr>
          <a:xfrm>
            <a:off x="128609" y="239831"/>
            <a:ext cx="11761836" cy="661749"/>
            <a:chOff x="559883" y="346364"/>
            <a:chExt cx="11761836" cy="66174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D493E1-D2DC-078F-FA16-9D59E7B02DE7}"/>
                </a:ext>
              </a:extLst>
            </p:cNvPr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250594-677C-5F60-BD0A-1BAEF06E55AE}"/>
                </a:ext>
              </a:extLst>
            </p:cNvPr>
            <p:cNvSpPr txBox="1"/>
            <p:nvPr/>
          </p:nvSpPr>
          <p:spPr>
            <a:xfrm>
              <a:off x="1321883" y="423338"/>
              <a:ext cx="109998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một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bạn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ngồi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thành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hàng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xem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phim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94C0AD-B41B-ADAA-1351-030B56297F2B}"/>
              </a:ext>
            </a:extLst>
          </p:cNvPr>
          <p:cNvSpPr txBox="1"/>
          <p:nvPr/>
        </p:nvSpPr>
        <p:spPr>
          <a:xfrm>
            <a:off x="7344431" y="1263510"/>
            <a:ext cx="452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81DC1-562B-A118-74DD-BB197EF240E9}"/>
              </a:ext>
            </a:extLst>
          </p:cNvPr>
          <p:cNvSpPr txBox="1"/>
          <p:nvPr/>
        </p:nvSpPr>
        <p:spPr>
          <a:xfrm>
            <a:off x="7336607" y="1970704"/>
            <a:ext cx="4522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1BC840-2C1F-7B91-CBBE-60EA716B2D76}"/>
              </a:ext>
            </a:extLst>
          </p:cNvPr>
          <p:cNvSpPr txBox="1"/>
          <p:nvPr/>
        </p:nvSpPr>
        <p:spPr>
          <a:xfrm>
            <a:off x="7858211" y="3180923"/>
            <a:ext cx="452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 trước có 4 bạn.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4C076E-1C97-8378-8FD5-EA2B4FD1BD35}"/>
              </a:ext>
            </a:extLst>
          </p:cNvPr>
          <p:cNvSpPr txBox="1"/>
          <p:nvPr/>
        </p:nvSpPr>
        <p:spPr>
          <a:xfrm>
            <a:off x="3643785" y="5040084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881C5B-A69F-0D8F-1C45-D69E6FB93830}"/>
              </a:ext>
            </a:extLst>
          </p:cNvPr>
          <p:cNvSpPr txBox="1"/>
          <p:nvPr/>
        </p:nvSpPr>
        <p:spPr>
          <a:xfrm>
            <a:off x="4448061" y="4500617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54F0EA-E535-BAE7-E050-DB25AE988B33}"/>
              </a:ext>
            </a:extLst>
          </p:cNvPr>
          <p:cNvSpPr txBox="1"/>
          <p:nvPr/>
        </p:nvSpPr>
        <p:spPr>
          <a:xfrm>
            <a:off x="4988164" y="4116396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A086BA-32E3-E705-9267-6FDCF540194F}"/>
              </a:ext>
            </a:extLst>
          </p:cNvPr>
          <p:cNvSpPr txBox="1"/>
          <p:nvPr/>
        </p:nvSpPr>
        <p:spPr>
          <a:xfrm>
            <a:off x="5516510" y="3564523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2EFBD1-0C17-76FE-F9E9-8F7121AD191C}"/>
              </a:ext>
            </a:extLst>
          </p:cNvPr>
          <p:cNvSpPr txBox="1"/>
          <p:nvPr/>
        </p:nvSpPr>
        <p:spPr>
          <a:xfrm>
            <a:off x="948483" y="299662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6CFF19-00DC-B3ED-34EF-12BC0ADBD714}"/>
              </a:ext>
            </a:extLst>
          </p:cNvPr>
          <p:cNvSpPr txBox="1"/>
          <p:nvPr/>
        </p:nvSpPr>
        <p:spPr>
          <a:xfrm>
            <a:off x="1513075" y="2660227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733A7-8583-F47D-9ACA-168E267A9CC7}"/>
              </a:ext>
            </a:extLst>
          </p:cNvPr>
          <p:cNvSpPr txBox="1"/>
          <p:nvPr/>
        </p:nvSpPr>
        <p:spPr>
          <a:xfrm>
            <a:off x="2041421" y="247741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DF8C47-E18F-A474-1C83-F84293112DB8}"/>
              </a:ext>
            </a:extLst>
          </p:cNvPr>
          <p:cNvSpPr txBox="1"/>
          <p:nvPr/>
        </p:nvSpPr>
        <p:spPr>
          <a:xfrm>
            <a:off x="2468918" y="2134919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09AA69-94F8-EDC4-7651-524AB4E108E6}"/>
              </a:ext>
            </a:extLst>
          </p:cNvPr>
          <p:cNvSpPr txBox="1"/>
          <p:nvPr/>
        </p:nvSpPr>
        <p:spPr>
          <a:xfrm>
            <a:off x="2997264" y="1975431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68D30-5986-55C5-981A-CDBE4F047DE2}"/>
              </a:ext>
            </a:extLst>
          </p:cNvPr>
          <p:cNvSpPr txBox="1"/>
          <p:nvPr/>
        </p:nvSpPr>
        <p:spPr>
          <a:xfrm>
            <a:off x="3525610" y="1815943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16BD21-F939-6B64-1C07-11711AE74ED9}"/>
              </a:ext>
            </a:extLst>
          </p:cNvPr>
          <p:cNvSpPr txBox="1"/>
          <p:nvPr/>
        </p:nvSpPr>
        <p:spPr>
          <a:xfrm>
            <a:off x="7485846" y="3969931"/>
            <a:ext cx="452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830960-C15C-11AA-510B-C17E241721E5}"/>
              </a:ext>
            </a:extLst>
          </p:cNvPr>
          <p:cNvSpPr txBox="1"/>
          <p:nvPr/>
        </p:nvSpPr>
        <p:spPr>
          <a:xfrm>
            <a:off x="7765614" y="4738017"/>
            <a:ext cx="452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490</Words>
  <Application>Microsoft Office PowerPoint</Application>
  <PresentationFormat>Widescreen</PresentationFormat>
  <Paragraphs>147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等线</vt:lpstr>
      <vt:lpstr>Arial</vt:lpstr>
      <vt:lpstr>Arial-Rounded</vt:lpstr>
      <vt:lpstr>Calibri</vt:lpstr>
      <vt:lpstr>Cambria</vt:lpstr>
      <vt:lpstr>Constantia</vt:lpstr>
      <vt:lpstr>Gill Sans MT</vt:lpstr>
      <vt:lpstr>Goudy Old Style</vt:lpstr>
      <vt:lpstr>Times New Roman</vt:lpstr>
      <vt:lpstr>2_Office 主题</vt:lpstr>
      <vt:lpstr>https://www.freeppt7.com</vt:lpstr>
      <vt:lpstr>3_Office 主题</vt:lpstr>
      <vt:lpstr>3_Office Theme</vt:lpstr>
      <vt:lpstr>Office Theme</vt:lpstr>
      <vt:lpstr>Office 主题</vt:lpstr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75</cp:revision>
  <dcterms:created xsi:type="dcterms:W3CDTF">2021-07-20T01:55:21Z</dcterms:created>
  <dcterms:modified xsi:type="dcterms:W3CDTF">2025-11-08T10:02:01Z</dcterms:modified>
</cp:coreProperties>
</file>