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37" r:id="rId4"/>
    <p:sldMasterId id="2147483949" r:id="rId5"/>
    <p:sldMasterId id="2147483961" r:id="rId6"/>
    <p:sldMasterId id="2147483973" r:id="rId7"/>
    <p:sldMasterId id="2147483987" r:id="rId8"/>
    <p:sldMasterId id="2147484000" r:id="rId9"/>
  </p:sldMasterIdLst>
  <p:notesMasterIdLst>
    <p:notesMasterId r:id="rId28"/>
  </p:notesMasterIdLst>
  <p:sldIdLst>
    <p:sldId id="2007577241" r:id="rId10"/>
    <p:sldId id="2007577244" r:id="rId11"/>
    <p:sldId id="2007577245" r:id="rId12"/>
    <p:sldId id="258" r:id="rId13"/>
    <p:sldId id="2007577111" r:id="rId14"/>
    <p:sldId id="284" r:id="rId15"/>
    <p:sldId id="306" r:id="rId16"/>
    <p:sldId id="307" r:id="rId17"/>
    <p:sldId id="308" r:id="rId18"/>
    <p:sldId id="2007577246" r:id="rId19"/>
    <p:sldId id="2007577243" r:id="rId20"/>
    <p:sldId id="257" r:id="rId21"/>
    <p:sldId id="2007577247" r:id="rId22"/>
    <p:sldId id="402" r:id="rId23"/>
    <p:sldId id="403" r:id="rId24"/>
    <p:sldId id="404" r:id="rId25"/>
    <p:sldId id="40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7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C8760E-C2F8-4FA6-8D0D-D13C9EA5B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2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4932-D0F1-0AB0-E8AB-5C3E963F1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19F7D-5758-FA7E-7649-EA2638B71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94383-B2B0-73B5-B1C2-EE2D5B42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A255-BA6B-DD0C-D263-A462CCCD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3B5B-1DDA-A993-F45E-170EE63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83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E0AE-D337-6083-89C9-8142DBBD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034D-F663-539D-EE2E-ECF21811A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6FAAB-1923-1B92-2ED2-BDA9144A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49AF5-D015-C8CA-6383-21CBB7F2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BBEE-15DA-24A2-78EB-6C20A20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99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46A8-AEAA-DD2E-46F7-57FB055D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A9554-0657-8BE2-3436-633FB7CD6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11526-DFD4-3DF8-FBF4-0713B5E2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CB664-9E0F-AEEE-D49D-BD47EDB4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1BAE-C6FC-E1E3-BEA8-5C16E8F2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482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5B4A-D974-332F-24A5-AEA05D42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6F3E-E4E7-20D9-EEB4-D02658CE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ECE43-949A-34C9-D1AC-0B819A0CE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4CE23-2D12-4A2D-6724-E97C894F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959C0-82B4-1667-2A95-62196803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F17A8-BAB5-1DD4-0A04-18A1662E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951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6B2A-CF5C-94D9-251D-512D4D29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5E3F2-A7D6-BA89-5D03-95A76093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C73F-4537-2A4B-9D45-A038A98FE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53AFC-C294-49B4-23AE-55FE57420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B0312-257A-1448-7E6F-D4CFBFDF1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01210-E3CD-F595-955B-72969743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B8881-D38A-7169-0DD3-9D671DFA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58BD5-DE73-936A-5905-334F1932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73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8F11-99B6-E47A-3A01-CE06BC4B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3AB59-05C8-CE35-C584-A7772061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C0689-BF44-5743-5D0F-7EC4CB81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B1F2F-C2F4-F592-D782-56353E52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44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2096F-0C21-1E81-B5DB-99910555A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56E6C-BAA8-4C65-5F4E-C2910BF9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17EFE-8A34-1C80-CF64-D27A49F2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628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0146-1284-E636-9F22-FD44806F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3DF3-343D-ECD4-D6BD-C41BFE5E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CC35B-8459-2D8D-8E67-21D280CDC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255EA-2A33-015F-1418-A6894844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AFDDB-5B6C-189D-C9A8-8657191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7B8A7-6A35-2861-A145-8BB5EDC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28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96BDC-0918-3305-B6EE-9F9731D7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7E9FC-BCF7-459C-DF18-A67358439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B9725-B405-AE77-72E8-1344AC2CA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AD4C2-AA5B-1A69-9971-6BA3843E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E75EA-9492-1638-D723-0B7B62C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D6DBB-2A3B-0D0C-81B6-749D06F6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563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C1936-92BF-6D45-9C60-1BAB8666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BBBF2-8712-01FD-CFC1-323CBF001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E16F6-82A0-6610-152E-D50CAFB2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059E-D5F4-3000-CF49-4D67E3475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E3B3-3B8F-5DFF-1105-850FCDFAD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C83-DD15-771C-8893-190FDA499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矩形 3">
            <a:extLst>
              <a:ext uri="{FF2B5EF4-FFF2-40B4-BE49-F238E27FC236}">
                <a16:creationId xmlns:a16="http://schemas.microsoft.com/office/drawing/2014/main" id="{75478C49-8872-B325-018E-A99893E76EEC}"/>
              </a:ext>
            </a:extLst>
          </p:cNvPr>
          <p:cNvSpPr/>
          <p:nvPr userDrawn="1"/>
        </p:nvSpPr>
        <p:spPr>
          <a:xfrm>
            <a:off x="212651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BD08-BC46-8F07-8B88-C788B282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FF16C-5863-F5DD-C3D4-F91AA0F1C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35CBE-54A9-8563-C090-3008BBEE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C02D2-ABE7-17A2-621B-9F01FAFE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2C077-F49B-9DEA-7101-9947E375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87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8982F-3C3F-DBE5-55E1-35947B2BE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EC805-D1AE-47A9-15C5-51563B40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ADCAD-5E27-9BAE-23C8-9812359E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BCF96-E3D1-582F-8FD1-C167F1A5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154B0-FE22-8881-DF93-9363419D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27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33"/>
          <p:cNvGrpSpPr/>
          <p:nvPr/>
        </p:nvGrpSpPr>
        <p:grpSpPr>
          <a:xfrm>
            <a:off x="-1566518" y="3538287"/>
            <a:ext cx="4952969" cy="5406681"/>
            <a:chOff x="-1174889" y="2653714"/>
            <a:chExt cx="3714727" cy="4055011"/>
          </a:xfrm>
        </p:grpSpPr>
        <p:grpSp>
          <p:nvGrpSpPr>
            <p:cNvPr id="605" name="Google Shape;605;p33"/>
            <p:cNvGrpSpPr/>
            <p:nvPr/>
          </p:nvGrpSpPr>
          <p:grpSpPr>
            <a:xfrm rot="10553990">
              <a:off x="-1042808" y="2772186"/>
              <a:ext cx="3450566" cy="3818066"/>
              <a:chOff x="2828522" y="2361700"/>
              <a:chExt cx="2320948" cy="2568140"/>
            </a:xfrm>
          </p:grpSpPr>
          <p:sp>
            <p:nvSpPr>
              <p:cNvPr id="606" name="Google Shape;606;p33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11" name="Google Shape;611;p33"/>
            <p:cNvSpPr/>
            <p:nvPr/>
          </p:nvSpPr>
          <p:spPr>
            <a:xfrm>
              <a:off x="1476825" y="4813676"/>
              <a:ext cx="180900" cy="180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189582" y="4643102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0979756" y="163864"/>
            <a:ext cx="873344" cy="750459"/>
            <a:chOff x="8234817" y="122897"/>
            <a:chExt cx="655008" cy="562844"/>
          </a:xfrm>
        </p:grpSpPr>
        <p:sp>
          <p:nvSpPr>
            <p:cNvPr id="614" name="Google Shape;614;p33"/>
            <p:cNvSpPr/>
            <p:nvPr/>
          </p:nvSpPr>
          <p:spPr>
            <a:xfrm>
              <a:off x="8234817" y="122897"/>
              <a:ext cx="303825" cy="324127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767235" y="393043"/>
              <a:ext cx="122591" cy="292698"/>
            </a:xfrm>
            <a:custGeom>
              <a:avLst/>
              <a:gdLst/>
              <a:ahLst/>
              <a:cxnLst/>
              <a:rect l="l" t="t" r="r" b="b"/>
              <a:pathLst>
                <a:path w="1919" h="4582" extrusionOk="0">
                  <a:moveTo>
                    <a:pt x="1812" y="0"/>
                  </a:moveTo>
                  <a:cubicBezTo>
                    <a:pt x="1749" y="0"/>
                    <a:pt x="1705" y="27"/>
                    <a:pt x="1696" y="90"/>
                  </a:cubicBezTo>
                  <a:cubicBezTo>
                    <a:pt x="1678" y="152"/>
                    <a:pt x="1669" y="223"/>
                    <a:pt x="1669" y="286"/>
                  </a:cubicBezTo>
                  <a:cubicBezTo>
                    <a:pt x="1598" y="1312"/>
                    <a:pt x="1535" y="2329"/>
                    <a:pt x="1464" y="3355"/>
                  </a:cubicBezTo>
                  <a:cubicBezTo>
                    <a:pt x="1464" y="3373"/>
                    <a:pt x="1455" y="3390"/>
                    <a:pt x="1455" y="3399"/>
                  </a:cubicBezTo>
                  <a:cubicBezTo>
                    <a:pt x="1286" y="3337"/>
                    <a:pt x="1134" y="3266"/>
                    <a:pt x="973" y="3221"/>
                  </a:cubicBezTo>
                  <a:cubicBezTo>
                    <a:pt x="889" y="3198"/>
                    <a:pt x="806" y="3185"/>
                    <a:pt x="725" y="3185"/>
                  </a:cubicBezTo>
                  <a:cubicBezTo>
                    <a:pt x="583" y="3185"/>
                    <a:pt x="447" y="3226"/>
                    <a:pt x="322" y="3328"/>
                  </a:cubicBezTo>
                  <a:cubicBezTo>
                    <a:pt x="108" y="3497"/>
                    <a:pt x="1" y="3720"/>
                    <a:pt x="63" y="3997"/>
                  </a:cubicBezTo>
                  <a:cubicBezTo>
                    <a:pt x="126" y="4283"/>
                    <a:pt x="313" y="4479"/>
                    <a:pt x="599" y="4550"/>
                  </a:cubicBezTo>
                  <a:cubicBezTo>
                    <a:pt x="680" y="4572"/>
                    <a:pt x="760" y="4582"/>
                    <a:pt x="838" y="4582"/>
                  </a:cubicBezTo>
                  <a:cubicBezTo>
                    <a:pt x="1053" y="4582"/>
                    <a:pt x="1257" y="4507"/>
                    <a:pt x="1446" y="4390"/>
                  </a:cubicBezTo>
                  <a:cubicBezTo>
                    <a:pt x="1580" y="4300"/>
                    <a:pt x="1678" y="4167"/>
                    <a:pt x="1705" y="4006"/>
                  </a:cubicBezTo>
                  <a:cubicBezTo>
                    <a:pt x="1732" y="3836"/>
                    <a:pt x="1749" y="3667"/>
                    <a:pt x="1749" y="3497"/>
                  </a:cubicBezTo>
                  <a:cubicBezTo>
                    <a:pt x="1776" y="3051"/>
                    <a:pt x="1776" y="2605"/>
                    <a:pt x="1803" y="2159"/>
                  </a:cubicBezTo>
                  <a:cubicBezTo>
                    <a:pt x="1839" y="1553"/>
                    <a:pt x="1883" y="937"/>
                    <a:pt x="1919" y="331"/>
                  </a:cubicBezTo>
                  <a:cubicBezTo>
                    <a:pt x="1919" y="250"/>
                    <a:pt x="1919" y="179"/>
                    <a:pt x="1910" y="99"/>
                  </a:cubicBezTo>
                  <a:cubicBezTo>
                    <a:pt x="1910" y="36"/>
                    <a:pt x="1874" y="0"/>
                    <a:pt x="1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-393766" y="-330849"/>
            <a:ext cx="3985666" cy="1877172"/>
            <a:chOff x="-295325" y="-248137"/>
            <a:chExt cx="2989250" cy="1407879"/>
          </a:xfrm>
        </p:grpSpPr>
        <p:sp>
          <p:nvSpPr>
            <p:cNvPr id="617" name="Google Shape;617;p33"/>
            <p:cNvSpPr/>
            <p:nvPr/>
          </p:nvSpPr>
          <p:spPr>
            <a:xfrm>
              <a:off x="-295325" y="-248137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571225" y="122900"/>
              <a:ext cx="122700" cy="12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140796" y="122897"/>
              <a:ext cx="150000" cy="150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0" name="Google Shape;620;p33"/>
          <p:cNvGrpSpPr/>
          <p:nvPr/>
        </p:nvGrpSpPr>
        <p:grpSpPr>
          <a:xfrm>
            <a:off x="9988201" y="4883331"/>
            <a:ext cx="2203839" cy="1974697"/>
            <a:chOff x="7491150" y="3662497"/>
            <a:chExt cx="1652879" cy="1481023"/>
          </a:xfrm>
        </p:grpSpPr>
        <p:sp>
          <p:nvSpPr>
            <p:cNvPr id="621" name="Google Shape;621;p33"/>
            <p:cNvSpPr/>
            <p:nvPr/>
          </p:nvSpPr>
          <p:spPr>
            <a:xfrm>
              <a:off x="7491150" y="3938675"/>
              <a:ext cx="1652879" cy="1204845"/>
            </a:xfrm>
            <a:custGeom>
              <a:avLst/>
              <a:gdLst/>
              <a:ahLst/>
              <a:cxnLst/>
              <a:rect l="l" t="t" r="r" b="b"/>
              <a:pathLst>
                <a:path w="38076" h="27755" extrusionOk="0">
                  <a:moveTo>
                    <a:pt x="38076" y="1"/>
                  </a:moveTo>
                  <a:cubicBezTo>
                    <a:pt x="34543" y="1393"/>
                    <a:pt x="30850" y="3935"/>
                    <a:pt x="28191" y="10528"/>
                  </a:cubicBezTo>
                  <a:cubicBezTo>
                    <a:pt x="26630" y="14395"/>
                    <a:pt x="24539" y="15326"/>
                    <a:pt x="21961" y="15326"/>
                  </a:cubicBezTo>
                  <a:cubicBezTo>
                    <a:pt x="19571" y="15326"/>
                    <a:pt x="16762" y="14525"/>
                    <a:pt x="13571" y="14525"/>
                  </a:cubicBezTo>
                  <a:cubicBezTo>
                    <a:pt x="12260" y="14525"/>
                    <a:pt x="10885" y="14660"/>
                    <a:pt x="9448" y="15042"/>
                  </a:cubicBezTo>
                  <a:cubicBezTo>
                    <a:pt x="304" y="17477"/>
                    <a:pt x="1" y="27754"/>
                    <a:pt x="1" y="27754"/>
                  </a:cubicBezTo>
                  <a:lnTo>
                    <a:pt x="38076" y="27754"/>
                  </a:lnTo>
                  <a:lnTo>
                    <a:pt x="38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8695372" y="3662497"/>
              <a:ext cx="149996" cy="299150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8512525" y="4024275"/>
              <a:ext cx="122700" cy="122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81743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4"/>
          <p:cNvGrpSpPr/>
          <p:nvPr/>
        </p:nvGrpSpPr>
        <p:grpSpPr>
          <a:xfrm>
            <a:off x="-92174" y="4232593"/>
            <a:ext cx="1877172" cy="3286889"/>
            <a:chOff x="-69131" y="3174444"/>
            <a:chExt cx="1407879" cy="2465167"/>
          </a:xfrm>
        </p:grpSpPr>
        <p:sp>
          <p:nvSpPr>
            <p:cNvPr id="626" name="Google Shape;626;p34"/>
            <p:cNvSpPr/>
            <p:nvPr/>
          </p:nvSpPr>
          <p:spPr>
            <a:xfrm rot="-5400000">
              <a:off x="-597775" y="3703088"/>
              <a:ext cx="2465167" cy="1407879"/>
            </a:xfrm>
            <a:custGeom>
              <a:avLst/>
              <a:gdLst/>
              <a:ahLst/>
              <a:cxnLst/>
              <a:rect l="l" t="t" r="r" b="b"/>
              <a:pathLst>
                <a:path w="46506" h="26560" extrusionOk="0">
                  <a:moveTo>
                    <a:pt x="0" y="0"/>
                  </a:moveTo>
                  <a:lnTo>
                    <a:pt x="90" y="26389"/>
                  </a:lnTo>
                  <a:cubicBezTo>
                    <a:pt x="90" y="26389"/>
                    <a:pt x="1021" y="26559"/>
                    <a:pt x="2470" y="26559"/>
                  </a:cubicBezTo>
                  <a:cubicBezTo>
                    <a:pt x="6085" y="26559"/>
                    <a:pt x="12920" y="25495"/>
                    <a:pt x="16531" y="18056"/>
                  </a:cubicBezTo>
                  <a:cubicBezTo>
                    <a:pt x="20162" y="10589"/>
                    <a:pt x="25729" y="10420"/>
                    <a:pt x="32428" y="10197"/>
                  </a:cubicBezTo>
                  <a:cubicBezTo>
                    <a:pt x="46033" y="9733"/>
                    <a:pt x="46506" y="0"/>
                    <a:pt x="46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1579" y="4072377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9" name="Google Shape;629;p34"/>
          <p:cNvGrpSpPr/>
          <p:nvPr/>
        </p:nvGrpSpPr>
        <p:grpSpPr>
          <a:xfrm>
            <a:off x="9995155" y="-1348329"/>
            <a:ext cx="3094595" cy="3872843"/>
            <a:chOff x="7496365" y="-1011247"/>
            <a:chExt cx="2320946" cy="2904632"/>
          </a:xfrm>
        </p:grpSpPr>
        <p:grpSp>
          <p:nvGrpSpPr>
            <p:cNvPr id="630" name="Google Shape;630;p34"/>
            <p:cNvGrpSpPr/>
            <p:nvPr/>
          </p:nvGrpSpPr>
          <p:grpSpPr>
            <a:xfrm rot="9960077">
              <a:off x="7496365" y="-1011247"/>
              <a:ext cx="2320946" cy="2568137"/>
              <a:chOff x="2828522" y="2361700"/>
              <a:chExt cx="2320948" cy="2568140"/>
            </a:xfrm>
          </p:grpSpPr>
          <p:sp>
            <p:nvSpPr>
              <p:cNvPr id="631" name="Google Shape;631;p34"/>
              <p:cNvSpPr/>
              <p:nvPr/>
            </p:nvSpPr>
            <p:spPr>
              <a:xfrm>
                <a:off x="2944846" y="2802609"/>
                <a:ext cx="1922496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32625" fill="none" extrusionOk="0">
                    <a:moveTo>
                      <a:pt x="29484" y="31705"/>
                    </a:moveTo>
                    <a:cubicBezTo>
                      <a:pt x="29484" y="31705"/>
                      <a:pt x="20510" y="32624"/>
                      <a:pt x="15683" y="16816"/>
                    </a:cubicBezTo>
                    <a:cubicBezTo>
                      <a:pt x="10545" y="0"/>
                      <a:pt x="0" y="3390"/>
                      <a:pt x="0" y="339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2975687" y="2722929"/>
                <a:ext cx="1962008" cy="2127232"/>
              </a:xfrm>
              <a:custGeom>
                <a:avLst/>
                <a:gdLst/>
                <a:ahLst/>
                <a:cxnLst/>
                <a:rect l="l" t="t" r="r" b="b"/>
                <a:pathLst>
                  <a:path w="30091" h="32625" fill="none" extrusionOk="0">
                    <a:moveTo>
                      <a:pt x="30091" y="31705"/>
                    </a:moveTo>
                    <a:cubicBezTo>
                      <a:pt x="30091" y="31705"/>
                      <a:pt x="21116" y="32624"/>
                      <a:pt x="16290" y="16816"/>
                    </a:cubicBezTo>
                    <a:cubicBezTo>
                      <a:pt x="11160" y="0"/>
                      <a:pt x="0" y="3078"/>
                      <a:pt x="0" y="3078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2922742" y="2601324"/>
                <a:ext cx="2085958" cy="2174373"/>
              </a:xfrm>
              <a:custGeom>
                <a:avLst/>
                <a:gdLst/>
                <a:ahLst/>
                <a:cxnLst/>
                <a:rect l="l" t="t" r="r" b="b"/>
                <a:pathLst>
                  <a:path w="31992" h="33348" fill="none" extrusionOk="0">
                    <a:moveTo>
                      <a:pt x="31991" y="32348"/>
                    </a:moveTo>
                    <a:cubicBezTo>
                      <a:pt x="31991" y="32348"/>
                      <a:pt x="22758" y="33347"/>
                      <a:pt x="18190" y="17459"/>
                    </a:cubicBezTo>
                    <a:cubicBezTo>
                      <a:pt x="13168" y="1"/>
                      <a:pt x="0" y="3730"/>
                      <a:pt x="0" y="3730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2867449" y="2455333"/>
                <a:ext cx="2211604" cy="2247661"/>
              </a:xfrm>
              <a:custGeom>
                <a:avLst/>
                <a:gdLst/>
                <a:ahLst/>
                <a:cxnLst/>
                <a:rect l="l" t="t" r="r" b="b"/>
                <a:pathLst>
                  <a:path w="33919" h="34472" fill="none" extrusionOk="0">
                    <a:moveTo>
                      <a:pt x="33919" y="33374"/>
                    </a:moveTo>
                    <a:cubicBezTo>
                      <a:pt x="33919" y="33374"/>
                      <a:pt x="24650" y="34471"/>
                      <a:pt x="20118" y="18485"/>
                    </a:cubicBezTo>
                    <a:cubicBezTo>
                      <a:pt x="14872" y="0"/>
                      <a:pt x="1" y="4702"/>
                      <a:pt x="1" y="4702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2828522" y="2361700"/>
                <a:ext cx="2320948" cy="2256919"/>
              </a:xfrm>
              <a:custGeom>
                <a:avLst/>
                <a:gdLst/>
                <a:ahLst/>
                <a:cxnLst/>
                <a:rect l="l" t="t" r="r" b="b"/>
                <a:pathLst>
                  <a:path w="35596" h="34614" fill="none" extrusionOk="0">
                    <a:moveTo>
                      <a:pt x="35595" y="33588"/>
                    </a:moveTo>
                    <a:cubicBezTo>
                      <a:pt x="35595" y="33588"/>
                      <a:pt x="26237" y="34614"/>
                      <a:pt x="21794" y="18699"/>
                    </a:cubicBezTo>
                    <a:cubicBezTo>
                      <a:pt x="16575" y="0"/>
                      <a:pt x="0" y="4701"/>
                      <a:pt x="0" y="4701"/>
                    </a:cubicBezTo>
                  </a:path>
                </a:pathLst>
              </a:custGeom>
              <a:noFill/>
              <a:ln w="176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36" name="Google Shape;636;p34"/>
            <p:cNvSpPr/>
            <p:nvPr/>
          </p:nvSpPr>
          <p:spPr>
            <a:xfrm>
              <a:off x="8919425" y="129775"/>
              <a:ext cx="91800" cy="9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8960711" y="16692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5398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"/>
          <p:cNvSpPr/>
          <p:nvPr/>
        </p:nvSpPr>
        <p:spPr>
          <a:xfrm rot="-5400000">
            <a:off x="10372701" y="181834"/>
            <a:ext cx="2203839" cy="1606460"/>
          </a:xfrm>
          <a:custGeom>
            <a:avLst/>
            <a:gdLst/>
            <a:ahLst/>
            <a:cxnLst/>
            <a:rect l="l" t="t" r="r" b="b"/>
            <a:pathLst>
              <a:path w="38076" h="27755" extrusionOk="0">
                <a:moveTo>
                  <a:pt x="38076" y="1"/>
                </a:moveTo>
                <a:cubicBezTo>
                  <a:pt x="34543" y="1393"/>
                  <a:pt x="30850" y="3935"/>
                  <a:pt x="28191" y="10528"/>
                </a:cubicBezTo>
                <a:cubicBezTo>
                  <a:pt x="26630" y="14395"/>
                  <a:pt x="24539" y="15326"/>
                  <a:pt x="21961" y="15326"/>
                </a:cubicBezTo>
                <a:cubicBezTo>
                  <a:pt x="19571" y="15326"/>
                  <a:pt x="16762" y="14525"/>
                  <a:pt x="13571" y="14525"/>
                </a:cubicBezTo>
                <a:cubicBezTo>
                  <a:pt x="12260" y="14525"/>
                  <a:pt x="10885" y="14660"/>
                  <a:pt x="9448" y="15042"/>
                </a:cubicBezTo>
                <a:cubicBezTo>
                  <a:pt x="304" y="17477"/>
                  <a:pt x="1" y="27754"/>
                  <a:pt x="1" y="27754"/>
                </a:cubicBezTo>
                <a:lnTo>
                  <a:pt x="38076" y="27754"/>
                </a:lnTo>
                <a:lnTo>
                  <a:pt x="380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1" name="Google Shape;641;p35"/>
          <p:cNvSpPr/>
          <p:nvPr/>
        </p:nvSpPr>
        <p:spPr>
          <a:xfrm rot="-1822260">
            <a:off x="-1066703" y="-207431"/>
            <a:ext cx="3286834" cy="1877141"/>
          </a:xfrm>
          <a:custGeom>
            <a:avLst/>
            <a:gdLst/>
            <a:ahLst/>
            <a:cxnLst/>
            <a:rect l="l" t="t" r="r" b="b"/>
            <a:pathLst>
              <a:path w="46506" h="26560" extrusionOk="0">
                <a:moveTo>
                  <a:pt x="0" y="0"/>
                </a:moveTo>
                <a:lnTo>
                  <a:pt x="90" y="26389"/>
                </a:lnTo>
                <a:cubicBezTo>
                  <a:pt x="90" y="26389"/>
                  <a:pt x="1021" y="26559"/>
                  <a:pt x="2470" y="26559"/>
                </a:cubicBezTo>
                <a:cubicBezTo>
                  <a:pt x="6085" y="26559"/>
                  <a:pt x="12920" y="25495"/>
                  <a:pt x="16531" y="18056"/>
                </a:cubicBezTo>
                <a:cubicBezTo>
                  <a:pt x="20162" y="10589"/>
                  <a:pt x="25729" y="10420"/>
                  <a:pt x="32428" y="10197"/>
                </a:cubicBezTo>
                <a:cubicBezTo>
                  <a:pt x="46033" y="9733"/>
                  <a:pt x="46506" y="0"/>
                  <a:pt x="46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2" name="Google Shape;642;p35"/>
          <p:cNvGrpSpPr/>
          <p:nvPr/>
        </p:nvGrpSpPr>
        <p:grpSpPr>
          <a:xfrm>
            <a:off x="10671401" y="5182737"/>
            <a:ext cx="1172271" cy="1559564"/>
            <a:chOff x="8003550" y="3887052"/>
            <a:chExt cx="879203" cy="1169673"/>
          </a:xfrm>
        </p:grpSpPr>
        <p:sp>
          <p:nvSpPr>
            <p:cNvPr id="643" name="Google Shape;643;p35"/>
            <p:cNvSpPr/>
            <p:nvPr/>
          </p:nvSpPr>
          <p:spPr>
            <a:xfrm>
              <a:off x="8655154" y="3887052"/>
              <a:ext cx="227598" cy="242816"/>
            </a:xfrm>
            <a:custGeom>
              <a:avLst/>
              <a:gdLst/>
              <a:ahLst/>
              <a:cxnLst/>
              <a:rect l="l" t="t" r="r" b="b"/>
              <a:pathLst>
                <a:path w="4756" h="5074" extrusionOk="0">
                  <a:moveTo>
                    <a:pt x="2396" y="1"/>
                  </a:moveTo>
                  <a:cubicBezTo>
                    <a:pt x="2297" y="1"/>
                    <a:pt x="2258" y="53"/>
                    <a:pt x="2231" y="192"/>
                  </a:cubicBezTo>
                  <a:cubicBezTo>
                    <a:pt x="2159" y="486"/>
                    <a:pt x="2097" y="772"/>
                    <a:pt x="2026" y="1066"/>
                  </a:cubicBezTo>
                  <a:cubicBezTo>
                    <a:pt x="1847" y="1824"/>
                    <a:pt x="1660" y="2591"/>
                    <a:pt x="1472" y="3359"/>
                  </a:cubicBezTo>
                  <a:cubicBezTo>
                    <a:pt x="1472" y="3368"/>
                    <a:pt x="1463" y="3376"/>
                    <a:pt x="1455" y="3403"/>
                  </a:cubicBezTo>
                  <a:cubicBezTo>
                    <a:pt x="1419" y="3368"/>
                    <a:pt x="1383" y="3332"/>
                    <a:pt x="1348" y="3296"/>
                  </a:cubicBezTo>
                  <a:cubicBezTo>
                    <a:pt x="1165" y="3138"/>
                    <a:pt x="961" y="3050"/>
                    <a:pt x="743" y="3050"/>
                  </a:cubicBezTo>
                  <a:cubicBezTo>
                    <a:pt x="641" y="3050"/>
                    <a:pt x="536" y="3069"/>
                    <a:pt x="429" y="3109"/>
                  </a:cubicBezTo>
                  <a:cubicBezTo>
                    <a:pt x="161" y="3207"/>
                    <a:pt x="0" y="3475"/>
                    <a:pt x="45" y="3733"/>
                  </a:cubicBezTo>
                  <a:cubicBezTo>
                    <a:pt x="81" y="3956"/>
                    <a:pt x="215" y="4117"/>
                    <a:pt x="393" y="4242"/>
                  </a:cubicBezTo>
                  <a:cubicBezTo>
                    <a:pt x="528" y="4327"/>
                    <a:pt x="695" y="4376"/>
                    <a:pt x="862" y="4376"/>
                  </a:cubicBezTo>
                  <a:cubicBezTo>
                    <a:pt x="1150" y="4376"/>
                    <a:pt x="1438" y="4231"/>
                    <a:pt x="1562" y="3876"/>
                  </a:cubicBezTo>
                  <a:cubicBezTo>
                    <a:pt x="1597" y="3760"/>
                    <a:pt x="1615" y="3644"/>
                    <a:pt x="1642" y="3528"/>
                  </a:cubicBezTo>
                  <a:cubicBezTo>
                    <a:pt x="1847" y="2690"/>
                    <a:pt x="2052" y="1851"/>
                    <a:pt x="2257" y="1012"/>
                  </a:cubicBezTo>
                  <a:cubicBezTo>
                    <a:pt x="2257" y="986"/>
                    <a:pt x="2275" y="950"/>
                    <a:pt x="2293" y="914"/>
                  </a:cubicBezTo>
                  <a:cubicBezTo>
                    <a:pt x="2989" y="1048"/>
                    <a:pt x="3676" y="1164"/>
                    <a:pt x="4381" y="1342"/>
                  </a:cubicBezTo>
                  <a:cubicBezTo>
                    <a:pt x="4149" y="2270"/>
                    <a:pt x="3926" y="3180"/>
                    <a:pt x="3703" y="4108"/>
                  </a:cubicBezTo>
                  <a:cubicBezTo>
                    <a:pt x="3676" y="4072"/>
                    <a:pt x="3649" y="4054"/>
                    <a:pt x="3631" y="4037"/>
                  </a:cubicBezTo>
                  <a:cubicBezTo>
                    <a:pt x="3471" y="3885"/>
                    <a:pt x="3283" y="3778"/>
                    <a:pt x="3078" y="3715"/>
                  </a:cubicBezTo>
                  <a:cubicBezTo>
                    <a:pt x="3002" y="3696"/>
                    <a:pt x="2928" y="3686"/>
                    <a:pt x="2856" y="3686"/>
                  </a:cubicBezTo>
                  <a:cubicBezTo>
                    <a:pt x="2692" y="3686"/>
                    <a:pt x="2540" y="3742"/>
                    <a:pt x="2409" y="3885"/>
                  </a:cubicBezTo>
                  <a:cubicBezTo>
                    <a:pt x="2240" y="4081"/>
                    <a:pt x="2213" y="4304"/>
                    <a:pt x="2302" y="4545"/>
                  </a:cubicBezTo>
                  <a:cubicBezTo>
                    <a:pt x="2421" y="4841"/>
                    <a:pt x="2780" y="5073"/>
                    <a:pt x="3106" y="5073"/>
                  </a:cubicBezTo>
                  <a:cubicBezTo>
                    <a:pt x="3124" y="5073"/>
                    <a:pt x="3141" y="5073"/>
                    <a:pt x="3158" y="5071"/>
                  </a:cubicBezTo>
                  <a:cubicBezTo>
                    <a:pt x="3524" y="5045"/>
                    <a:pt x="3792" y="4750"/>
                    <a:pt x="3863" y="4447"/>
                  </a:cubicBezTo>
                  <a:cubicBezTo>
                    <a:pt x="4024" y="3769"/>
                    <a:pt x="4193" y="3100"/>
                    <a:pt x="4354" y="2422"/>
                  </a:cubicBezTo>
                  <a:cubicBezTo>
                    <a:pt x="4488" y="1860"/>
                    <a:pt x="4604" y="1289"/>
                    <a:pt x="4729" y="718"/>
                  </a:cubicBezTo>
                  <a:cubicBezTo>
                    <a:pt x="4755" y="566"/>
                    <a:pt x="4738" y="540"/>
                    <a:pt x="4604" y="495"/>
                  </a:cubicBezTo>
                  <a:cubicBezTo>
                    <a:pt x="4452" y="441"/>
                    <a:pt x="4309" y="388"/>
                    <a:pt x="4158" y="361"/>
                  </a:cubicBezTo>
                  <a:cubicBezTo>
                    <a:pt x="3605" y="236"/>
                    <a:pt x="3051" y="129"/>
                    <a:pt x="2498" y="13"/>
                  </a:cubicBezTo>
                  <a:cubicBezTo>
                    <a:pt x="2458" y="5"/>
                    <a:pt x="2424" y="1"/>
                    <a:pt x="2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8003550" y="4944225"/>
              <a:ext cx="112500" cy="112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8597950" y="4445150"/>
              <a:ext cx="91800" cy="91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6" name="Google Shape;646;p35"/>
          <p:cNvGrpSpPr/>
          <p:nvPr/>
        </p:nvGrpSpPr>
        <p:grpSpPr>
          <a:xfrm>
            <a:off x="156218" y="4961575"/>
            <a:ext cx="1422432" cy="1823127"/>
            <a:chOff x="117163" y="3721180"/>
            <a:chExt cx="1066824" cy="1367345"/>
          </a:xfrm>
        </p:grpSpPr>
        <p:sp>
          <p:nvSpPr>
            <p:cNvPr id="647" name="Google Shape;647;p35"/>
            <p:cNvSpPr/>
            <p:nvPr/>
          </p:nvSpPr>
          <p:spPr>
            <a:xfrm>
              <a:off x="1071623" y="4815968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17163" y="4912425"/>
              <a:ext cx="176100" cy="176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149036" y="3721180"/>
              <a:ext cx="112364" cy="224105"/>
            </a:xfrm>
            <a:custGeom>
              <a:avLst/>
              <a:gdLst/>
              <a:ahLst/>
              <a:cxnLst/>
              <a:rect l="l" t="t" r="r" b="b"/>
              <a:pathLst>
                <a:path w="2348" h="4683" extrusionOk="0">
                  <a:moveTo>
                    <a:pt x="515" y="1"/>
                  </a:moveTo>
                  <a:cubicBezTo>
                    <a:pt x="414" y="1"/>
                    <a:pt x="311" y="17"/>
                    <a:pt x="206" y="46"/>
                  </a:cubicBezTo>
                  <a:cubicBezTo>
                    <a:pt x="37" y="91"/>
                    <a:pt x="1" y="180"/>
                    <a:pt x="63" y="341"/>
                  </a:cubicBezTo>
                  <a:cubicBezTo>
                    <a:pt x="99" y="430"/>
                    <a:pt x="135" y="528"/>
                    <a:pt x="179" y="617"/>
                  </a:cubicBezTo>
                  <a:cubicBezTo>
                    <a:pt x="536" y="1491"/>
                    <a:pt x="893" y="2366"/>
                    <a:pt x="1259" y="3240"/>
                  </a:cubicBezTo>
                  <a:cubicBezTo>
                    <a:pt x="1268" y="3276"/>
                    <a:pt x="1286" y="3320"/>
                    <a:pt x="1303" y="3374"/>
                  </a:cubicBezTo>
                  <a:cubicBezTo>
                    <a:pt x="1250" y="3365"/>
                    <a:pt x="1214" y="3365"/>
                    <a:pt x="1179" y="3365"/>
                  </a:cubicBezTo>
                  <a:cubicBezTo>
                    <a:pt x="1125" y="3365"/>
                    <a:pt x="1071" y="3363"/>
                    <a:pt x="1019" y="3363"/>
                  </a:cubicBezTo>
                  <a:cubicBezTo>
                    <a:pt x="939" y="3363"/>
                    <a:pt x="861" y="3367"/>
                    <a:pt x="786" y="3383"/>
                  </a:cubicBezTo>
                  <a:cubicBezTo>
                    <a:pt x="492" y="3427"/>
                    <a:pt x="269" y="3579"/>
                    <a:pt x="162" y="3873"/>
                  </a:cubicBezTo>
                  <a:cubicBezTo>
                    <a:pt x="37" y="4248"/>
                    <a:pt x="286" y="4640"/>
                    <a:pt x="679" y="4676"/>
                  </a:cubicBezTo>
                  <a:cubicBezTo>
                    <a:pt x="721" y="4681"/>
                    <a:pt x="762" y="4683"/>
                    <a:pt x="803" y="4683"/>
                  </a:cubicBezTo>
                  <a:cubicBezTo>
                    <a:pt x="1009" y="4683"/>
                    <a:pt x="1207" y="4627"/>
                    <a:pt x="1393" y="4516"/>
                  </a:cubicBezTo>
                  <a:cubicBezTo>
                    <a:pt x="1518" y="4435"/>
                    <a:pt x="1607" y="4328"/>
                    <a:pt x="1651" y="4186"/>
                  </a:cubicBezTo>
                  <a:cubicBezTo>
                    <a:pt x="1732" y="3909"/>
                    <a:pt x="1669" y="3650"/>
                    <a:pt x="1562" y="3400"/>
                  </a:cubicBezTo>
                  <a:cubicBezTo>
                    <a:pt x="1187" y="2499"/>
                    <a:pt x="822" y="1607"/>
                    <a:pt x="447" y="706"/>
                  </a:cubicBezTo>
                  <a:cubicBezTo>
                    <a:pt x="438" y="671"/>
                    <a:pt x="429" y="635"/>
                    <a:pt x="411" y="581"/>
                  </a:cubicBezTo>
                  <a:cubicBezTo>
                    <a:pt x="465" y="564"/>
                    <a:pt x="509" y="546"/>
                    <a:pt x="563" y="546"/>
                  </a:cubicBezTo>
                  <a:cubicBezTo>
                    <a:pt x="596" y="542"/>
                    <a:pt x="629" y="540"/>
                    <a:pt x="661" y="540"/>
                  </a:cubicBezTo>
                  <a:cubicBezTo>
                    <a:pt x="837" y="540"/>
                    <a:pt x="1001" y="599"/>
                    <a:pt x="1152" y="697"/>
                  </a:cubicBezTo>
                  <a:cubicBezTo>
                    <a:pt x="1268" y="769"/>
                    <a:pt x="1375" y="840"/>
                    <a:pt x="1491" y="912"/>
                  </a:cubicBezTo>
                  <a:cubicBezTo>
                    <a:pt x="1669" y="1023"/>
                    <a:pt x="1866" y="1079"/>
                    <a:pt x="2071" y="1079"/>
                  </a:cubicBezTo>
                  <a:cubicBezTo>
                    <a:pt x="2113" y="1079"/>
                    <a:pt x="2154" y="1077"/>
                    <a:pt x="2196" y="1072"/>
                  </a:cubicBezTo>
                  <a:cubicBezTo>
                    <a:pt x="2285" y="1063"/>
                    <a:pt x="2347" y="1001"/>
                    <a:pt x="2338" y="938"/>
                  </a:cubicBezTo>
                  <a:cubicBezTo>
                    <a:pt x="2320" y="858"/>
                    <a:pt x="2258" y="849"/>
                    <a:pt x="2187" y="849"/>
                  </a:cubicBezTo>
                  <a:cubicBezTo>
                    <a:pt x="2162" y="852"/>
                    <a:pt x="2138" y="853"/>
                    <a:pt x="2115" y="853"/>
                  </a:cubicBezTo>
                  <a:cubicBezTo>
                    <a:pt x="1879" y="853"/>
                    <a:pt x="1678" y="735"/>
                    <a:pt x="1500" y="581"/>
                  </a:cubicBezTo>
                  <a:cubicBezTo>
                    <a:pt x="1339" y="439"/>
                    <a:pt x="1187" y="296"/>
                    <a:pt x="1018" y="162"/>
                  </a:cubicBezTo>
                  <a:cubicBezTo>
                    <a:pt x="860" y="49"/>
                    <a:pt x="69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105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366247" y="6257269"/>
            <a:ext cx="12591720" cy="406036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5077554" y="4165526"/>
            <a:ext cx="10514085" cy="4294228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2450775" y="4770462"/>
            <a:ext cx="9286694" cy="4688483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775934" y="-974660"/>
            <a:ext cx="6367976" cy="7141263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448708" y="5706067"/>
            <a:ext cx="1903801" cy="1289792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11042011" y="112274"/>
            <a:ext cx="1612146" cy="1599124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11121445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4" name="Google Shape;1024;p19"/>
          <p:cNvSpPr/>
          <p:nvPr/>
        </p:nvSpPr>
        <p:spPr>
          <a:xfrm>
            <a:off x="10801101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33712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2448364" y="-1381084"/>
            <a:ext cx="12591717" cy="3440695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775934" y="-993926"/>
            <a:ext cx="6367976" cy="7141263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862628" y="3691783"/>
            <a:ext cx="17902702" cy="6190712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886366" y="5738939"/>
            <a:ext cx="2197377" cy="1264889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17"/>
          <p:cNvSpPr/>
          <p:nvPr/>
        </p:nvSpPr>
        <p:spPr>
          <a:xfrm flipH="1">
            <a:off x="-1230437" y="6035057"/>
            <a:ext cx="1564916" cy="910653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11109697" y="462270"/>
            <a:ext cx="894128" cy="1113530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718748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81302" y="-1381084"/>
            <a:ext cx="12591717" cy="3440695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2160002" y="-1426541"/>
            <a:ext cx="5435947" cy="7735868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826344" y="5145127"/>
            <a:ext cx="10809812" cy="291347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479641" y="6518042"/>
            <a:ext cx="7454713" cy="1540563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3565943" y="6050329"/>
            <a:ext cx="8626063" cy="2008276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10942778" y="2711373"/>
            <a:ext cx="1249235" cy="4464819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8" name="Google Shape;408;p7"/>
          <p:cNvSpPr/>
          <p:nvPr/>
        </p:nvSpPr>
        <p:spPr>
          <a:xfrm>
            <a:off x="10622434" y="5044832"/>
            <a:ext cx="1090646" cy="2212059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10849419" y="-139040"/>
            <a:ext cx="1047408" cy="1304423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5427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422608" y="6075335"/>
            <a:ext cx="10943840" cy="406036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4043894" y="3475868"/>
            <a:ext cx="19773935" cy="4973861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3681815" y="-2727462"/>
            <a:ext cx="6558053" cy="8151615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308809" y="1356966"/>
            <a:ext cx="894172" cy="1113585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9998073" y="4786501"/>
            <a:ext cx="3142805" cy="2214635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10297495" y="-608437"/>
            <a:ext cx="2938644" cy="2084928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11523267" y="3072094"/>
            <a:ext cx="704905" cy="877876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641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42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4876045" y="-2395240"/>
            <a:ext cx="12591780" cy="3440712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6442667" y="6440500"/>
            <a:ext cx="6250864" cy="1900191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10974058" y="5837767"/>
            <a:ext cx="1903801" cy="1289792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1029208" y="4692961"/>
            <a:ext cx="9286694" cy="4688483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387229" y="6159645"/>
            <a:ext cx="2886851" cy="838872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11232007" y="288890"/>
            <a:ext cx="1076763" cy="1068065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75970" y="659986"/>
            <a:ext cx="894091" cy="1113484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42911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4"/>
            <a:ext cx="12192085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86361" y="2296567"/>
            <a:ext cx="504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56261" y="2328951"/>
            <a:ext cx="15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86362" y="3973033"/>
            <a:ext cx="41304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202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26633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98479" y="5541699"/>
            <a:ext cx="74864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65290" y="5737967"/>
            <a:ext cx="56133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88884" y="4834521"/>
            <a:ext cx="54959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636" y="6395481"/>
            <a:ext cx="12391679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96732" y="3746304"/>
            <a:ext cx="2023759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21392" y="5274641"/>
            <a:ext cx="825703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8899" y="4608432"/>
            <a:ext cx="117626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5676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11"/>
          <p:cNvGrpSpPr/>
          <p:nvPr/>
        </p:nvGrpSpPr>
        <p:grpSpPr>
          <a:xfrm>
            <a:off x="-45" y="203334"/>
            <a:ext cx="12192085" cy="2522763"/>
            <a:chOff x="1190200" y="503225"/>
            <a:chExt cx="5212075" cy="1819825"/>
          </a:xfrm>
        </p:grpSpPr>
        <p:sp>
          <p:nvSpPr>
            <p:cNvPr id="1459" name="Google Shape;1459;p11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1" name="Google Shape;1461;p11"/>
          <p:cNvGrpSpPr/>
          <p:nvPr/>
        </p:nvGrpSpPr>
        <p:grpSpPr>
          <a:xfrm>
            <a:off x="-59" y="49"/>
            <a:ext cx="12192110" cy="6857948"/>
            <a:chOff x="-45" y="36"/>
            <a:chExt cx="9144083" cy="5143461"/>
          </a:xfrm>
        </p:grpSpPr>
        <p:sp>
          <p:nvSpPr>
            <p:cNvPr id="1462" name="Google Shape;1462;p11"/>
            <p:cNvSpPr/>
            <p:nvPr/>
          </p:nvSpPr>
          <p:spPr>
            <a:xfrm rot="10800000" flipH="1">
              <a:off x="2401974" y="41562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463" name="Google Shape;1463;p11"/>
            <p:cNvGrpSpPr/>
            <p:nvPr/>
          </p:nvGrpSpPr>
          <p:grpSpPr>
            <a:xfrm>
              <a:off x="-45" y="36"/>
              <a:ext cx="9144083" cy="5143461"/>
              <a:chOff x="-45" y="36"/>
              <a:chExt cx="9144083" cy="5143461"/>
            </a:xfrm>
          </p:grpSpPr>
          <p:sp>
            <p:nvSpPr>
              <p:cNvPr id="1464" name="Google Shape;1464;p11"/>
              <p:cNvSpPr/>
              <p:nvPr/>
            </p:nvSpPr>
            <p:spPr>
              <a:xfrm flipH="1">
                <a:off x="7939216" y="1346550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 flipH="1">
                <a:off x="7627240" y="21300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 flipH="1">
                <a:off x="7688643" y="8804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 flipH="1">
                <a:off x="8732199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 flipH="1">
                <a:off x="8700624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 flipH="1">
                <a:off x="8092554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 flipH="1">
                <a:off x="8570097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 flipH="1">
                <a:off x="9061644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 flipH="1">
                <a:off x="7425783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 flipH="1">
                <a:off x="8966126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 flipH="1">
                <a:off x="791909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 flipH="1">
                <a:off x="6849244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 flipH="1">
                <a:off x="6444688" y="407888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 flipH="1">
                <a:off x="6098372" y="9255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 flipH="1">
                <a:off x="6849253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 flipH="1">
                <a:off x="4876100" y="6579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 flipH="1">
                <a:off x="4398601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 flipH="1">
                <a:off x="5542871" y="3215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 flipH="1">
                <a:off x="3710895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 flipH="1">
                <a:off x="5062730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 flipH="1">
                <a:off x="6149180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 flipH="1">
                <a:off x="5791727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 flipH="1">
                <a:off x="5433350" y="6045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 flipH="1">
                <a:off x="4983859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 flipH="1">
                <a:off x="7542501" y="318625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 flipH="1">
                <a:off x="4612388" y="947087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 flipH="1">
                <a:off x="403674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 flipH="1">
                <a:off x="8562214" y="1981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 flipH="1">
                <a:off x="9101938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 flipH="1">
                <a:off x="8958244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 flipH="1">
                <a:off x="7349583" y="138332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 flipH="1">
                <a:off x="8562214" y="1525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 flipH="1">
                <a:off x="8145135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 flipH="1">
                <a:off x="8937194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 flipH="1">
                <a:off x="8254657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 flipH="1">
                <a:off x="7646587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 flipH="1">
                <a:off x="8351906" y="2265512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66602" y="144423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1144282" y="206138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1795144" y="1032866"/>
                <a:ext cx="41219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70587" y="130626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339937" y="874478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995303" y="657970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517805" y="18224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26258" y="146394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662956" y="321562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35779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18281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2190437" y="75068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6758140" y="112899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5937622" y="531628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4136439" y="734170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90182" y="182243"/>
                <a:ext cx="55223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2935387" y="473962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086211" y="46435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4039175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2874736" y="871517"/>
                <a:ext cx="103444" cy="9295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2952726" y="18924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3311059" y="36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3" name="Google Shape;1523;p11"/>
              <p:cNvSpPr/>
              <p:nvPr/>
            </p:nvSpPr>
            <p:spPr>
              <a:xfrm>
                <a:off x="3440837" y="833114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4" name="Google Shape;1524;p11"/>
              <p:cNvSpPr/>
              <p:nvPr/>
            </p:nvSpPr>
            <p:spPr>
              <a:xfrm>
                <a:off x="4118047" y="35485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5" name="Google Shape;1525;p11"/>
              <p:cNvSpPr/>
              <p:nvPr/>
            </p:nvSpPr>
            <p:spPr>
              <a:xfrm>
                <a:off x="1954618" y="3472228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6" name="Google Shape;1526;p11"/>
              <p:cNvSpPr/>
              <p:nvPr/>
            </p:nvSpPr>
            <p:spPr>
              <a:xfrm>
                <a:off x="2232075" y="790628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7" name="Google Shape;1527;p11"/>
              <p:cNvSpPr/>
              <p:nvPr/>
            </p:nvSpPr>
            <p:spPr>
              <a:xfrm>
                <a:off x="7959105" y="261240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8" name="Google Shape;1528;p11"/>
              <p:cNvSpPr/>
              <p:nvPr/>
            </p:nvSpPr>
            <p:spPr>
              <a:xfrm>
                <a:off x="5065161" y="7973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29" name="Google Shape;1529;p11"/>
              <p:cNvSpPr/>
              <p:nvPr/>
            </p:nvSpPr>
            <p:spPr>
              <a:xfrm>
                <a:off x="1182819" y="2551157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0" name="Google Shape;1530;p11"/>
              <p:cNvSpPr/>
              <p:nvPr/>
            </p:nvSpPr>
            <p:spPr>
              <a:xfrm>
                <a:off x="387291" y="25151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>
                <a:off x="-32" y="2113112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>
                <a:off x="144543" y="3344877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>
                <a:off x="768291" y="190627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>
                <a:off x="957651" y="103642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>
                <a:off x="165593" y="2015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>
                <a:off x="848130" y="24181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>
                <a:off x="1455319" y="483601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rot="10800000">
                <a:off x="8091603" y="3207442"/>
                <a:ext cx="56148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rot="10800000">
                <a:off x="8732187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rot="10800000">
                <a:off x="8700612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rot="10800000">
                <a:off x="8570085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rot="10800000">
                <a:off x="9061631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rot="10800000">
                <a:off x="7425770" y="44610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rot="10800000">
                <a:off x="8966114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rot="10800000">
                <a:off x="7690478" y="47939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rot="10800000">
                <a:off x="6849231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rot="10800000">
                <a:off x="6825676" y="3841304"/>
                <a:ext cx="55223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rot="10800000">
                <a:off x="6849240" y="4366465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rot="10800000">
                <a:off x="5542859" y="47658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1"/>
              <p:cNvSpPr/>
              <p:nvPr/>
            </p:nvSpPr>
            <p:spPr>
              <a:xfrm rot="10800000">
                <a:off x="5062718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1"/>
              <p:cNvSpPr/>
              <p:nvPr/>
            </p:nvSpPr>
            <p:spPr>
              <a:xfrm rot="10800000">
                <a:off x="6301567" y="4532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rot="10800000">
                <a:off x="5791715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rot="10800000">
                <a:off x="4983847" y="47474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rot="10800000">
                <a:off x="8228288" y="199226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rot="10800000">
                <a:off x="4036732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rot="10800000">
                <a:off x="8604258" y="2827883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rot="10800000">
                <a:off x="9101926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rot="10800000">
                <a:off x="8958231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rot="10800000">
                <a:off x="8562202" y="3577041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rot="10800000">
                <a:off x="7992723" y="383640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rot="10800000">
                <a:off x="8937181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rot="10800000">
                <a:off x="8026044" y="44795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rot="10800000" flipH="1">
                <a:off x="1261789" y="3606214"/>
                <a:ext cx="102563" cy="9308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rot="10800000" flipH="1">
                <a:off x="1144270" y="3040938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rot="10800000" flipH="1">
                <a:off x="370575" y="3796059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rot="10800000" flipH="1">
                <a:off x="339925" y="4176015"/>
                <a:ext cx="103444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rot="10800000" flipH="1">
                <a:off x="517792" y="4905193"/>
                <a:ext cx="56104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rot="10800000" flipH="1">
                <a:off x="26246" y="3623451"/>
                <a:ext cx="56104" cy="5614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rot="10800000" flipH="1">
                <a:off x="1358143" y="4765874"/>
                <a:ext cx="55267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rot="10800000" flipH="1">
                <a:off x="135767" y="4637960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 rot="10800000" flipH="1">
                <a:off x="2190425" y="4975557"/>
                <a:ext cx="104325" cy="92909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 rot="10800000" flipH="1">
                <a:off x="7476460" y="3996390"/>
                <a:ext cx="104281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rot="10800000" flipH="1">
                <a:off x="2935374" y="4613474"/>
                <a:ext cx="56148" cy="5609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rot="10800000" flipH="1">
                <a:off x="4039163" y="50225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rot="10800000" flipH="1">
                <a:off x="2952714" y="4913075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 rot="10800000" flipH="1">
                <a:off x="3311047" y="5102283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 rot="10800000" flipH="1">
                <a:off x="3813234" y="4595069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 rot="10800000" flipH="1">
                <a:off x="2030805" y="1858647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 rot="10800000" flipH="1">
                <a:off x="1774862" y="4159291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 rot="10800000" flipH="1">
                <a:off x="4607949" y="4870184"/>
                <a:ext cx="42100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 rot="10800000" flipH="1">
                <a:off x="539679" y="3119719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 rot="10800000" flipH="1">
                <a:off x="-45" y="2988326"/>
                <a:ext cx="42100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 rot="10800000" flipH="1">
                <a:off x="144530" y="1756561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 rot="10800000" flipH="1">
                <a:off x="165580" y="5081279"/>
                <a:ext cx="41219" cy="4209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 rot="10800000" flipH="1">
                <a:off x="1000518" y="4631900"/>
                <a:ext cx="41219" cy="4121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 rot="10800000" flipH="1">
                <a:off x="1074307" y="4237674"/>
                <a:ext cx="4210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87" name="Google Shape;1587;p11"/>
            <p:cNvSpPr/>
            <p:nvPr/>
          </p:nvSpPr>
          <p:spPr>
            <a:xfrm rot="10800000" flipH="1">
              <a:off x="3544974" y="39276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11"/>
            <p:cNvSpPr/>
            <p:nvPr/>
          </p:nvSpPr>
          <p:spPr>
            <a:xfrm rot="10800000">
              <a:off x="5619059" y="4003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11"/>
            <p:cNvSpPr/>
            <p:nvPr/>
          </p:nvSpPr>
          <p:spPr>
            <a:xfrm rot="10800000">
              <a:off x="4244167" y="40748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11"/>
            <p:cNvSpPr/>
            <p:nvPr/>
          </p:nvSpPr>
          <p:spPr>
            <a:xfrm rot="10800000" flipH="1">
              <a:off x="28416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11"/>
            <p:cNvSpPr/>
            <p:nvPr/>
          </p:nvSpPr>
          <p:spPr>
            <a:xfrm rot="10800000" flipH="1">
              <a:off x="5203862" y="37020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11"/>
            <p:cNvSpPr/>
            <p:nvPr/>
          </p:nvSpPr>
          <p:spPr>
            <a:xfrm rot="10800000" flipH="1">
              <a:off x="4441862" y="36258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3" name="Google Shape;1593;p11"/>
          <p:cNvGrpSpPr/>
          <p:nvPr/>
        </p:nvGrpSpPr>
        <p:grpSpPr>
          <a:xfrm flipH="1">
            <a:off x="-185614" y="5588521"/>
            <a:ext cx="7285710" cy="1349808"/>
            <a:chOff x="1971760" y="2938350"/>
            <a:chExt cx="5464283" cy="1164297"/>
          </a:xfrm>
        </p:grpSpPr>
        <p:grpSp>
          <p:nvGrpSpPr>
            <p:cNvPr id="1594" name="Google Shape;1594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595" name="Google Shape;1595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599" name="Google Shape;1599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0" name="Google Shape;1600;p11"/>
          <p:cNvGrpSpPr/>
          <p:nvPr/>
        </p:nvGrpSpPr>
        <p:grpSpPr>
          <a:xfrm>
            <a:off x="299705" y="3894751"/>
            <a:ext cx="1877528" cy="2530024"/>
            <a:chOff x="6481050" y="2803650"/>
            <a:chExt cx="753100" cy="1033000"/>
          </a:xfrm>
        </p:grpSpPr>
        <p:sp>
          <p:nvSpPr>
            <p:cNvPr id="1601" name="Google Shape;1601;p11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61" name="Google Shape;1661;p11"/>
          <p:cNvGrpSpPr/>
          <p:nvPr/>
        </p:nvGrpSpPr>
        <p:grpSpPr>
          <a:xfrm flipH="1">
            <a:off x="9357216" y="1402295"/>
            <a:ext cx="3534205" cy="4860015"/>
            <a:chOff x="3914675" y="3690400"/>
            <a:chExt cx="1165225" cy="1563242"/>
          </a:xfrm>
        </p:grpSpPr>
        <p:sp>
          <p:nvSpPr>
            <p:cNvPr id="1662" name="Google Shape;1662;p11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4442703" y="5043834"/>
              <a:ext cx="105943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 flipH="1">
            <a:off x="5348420" y="5588521"/>
            <a:ext cx="7285710" cy="1349808"/>
            <a:chOff x="1971760" y="2938350"/>
            <a:chExt cx="5464283" cy="1164297"/>
          </a:xfrm>
        </p:grpSpPr>
        <p:grpSp>
          <p:nvGrpSpPr>
            <p:cNvPr id="1703" name="Google Shape;1703;p11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7" name="Google Shape;1707;p11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8" name="Google Shape;1708;p11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9" name="Google Shape;1709;p11"/>
          <p:cNvGrpSpPr/>
          <p:nvPr/>
        </p:nvGrpSpPr>
        <p:grpSpPr>
          <a:xfrm>
            <a:off x="1953293" y="5168417"/>
            <a:ext cx="1070821" cy="1550873"/>
            <a:chOff x="6245611" y="2710211"/>
            <a:chExt cx="803116" cy="1163155"/>
          </a:xfrm>
        </p:grpSpPr>
        <p:grpSp>
          <p:nvGrpSpPr>
            <p:cNvPr id="1710" name="Google Shape;1710;p11"/>
            <p:cNvGrpSpPr/>
            <p:nvPr/>
          </p:nvGrpSpPr>
          <p:grpSpPr>
            <a:xfrm rot="1825683" flipH="1">
              <a:off x="6480878" y="2724227"/>
              <a:ext cx="332583" cy="1019612"/>
              <a:chOff x="2528488" y="4261038"/>
              <a:chExt cx="131675" cy="403675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2528488" y="4261038"/>
                <a:ext cx="131675" cy="403675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16147" extrusionOk="0">
                    <a:moveTo>
                      <a:pt x="2610" y="0"/>
                    </a:moveTo>
                    <a:cubicBezTo>
                      <a:pt x="2455" y="0"/>
                      <a:pt x="2298" y="16"/>
                      <a:pt x="2141" y="47"/>
                    </a:cubicBezTo>
                    <a:cubicBezTo>
                      <a:pt x="555" y="376"/>
                      <a:pt x="57" y="2346"/>
                      <a:pt x="11" y="3728"/>
                    </a:cubicBezTo>
                    <a:cubicBezTo>
                      <a:pt x="0" y="4062"/>
                      <a:pt x="236" y="4219"/>
                      <a:pt x="488" y="4219"/>
                    </a:cubicBezTo>
                    <a:cubicBezTo>
                      <a:pt x="766" y="4219"/>
                      <a:pt x="1064" y="4028"/>
                      <a:pt x="1076" y="3672"/>
                    </a:cubicBezTo>
                    <a:cubicBezTo>
                      <a:pt x="1108" y="2853"/>
                      <a:pt x="1419" y="1088"/>
                      <a:pt x="2636" y="1088"/>
                    </a:cubicBezTo>
                    <a:cubicBezTo>
                      <a:pt x="2716" y="1088"/>
                      <a:pt x="2800" y="1096"/>
                      <a:pt x="2888" y="1112"/>
                    </a:cubicBezTo>
                    <a:cubicBezTo>
                      <a:pt x="3160" y="1157"/>
                      <a:pt x="3409" y="1293"/>
                      <a:pt x="3557" y="1463"/>
                    </a:cubicBezTo>
                    <a:cubicBezTo>
                      <a:pt x="3794" y="1769"/>
                      <a:pt x="3885" y="2131"/>
                      <a:pt x="3919" y="2528"/>
                    </a:cubicBezTo>
                    <a:cubicBezTo>
                      <a:pt x="4089" y="4045"/>
                      <a:pt x="3658" y="5654"/>
                      <a:pt x="3285" y="7115"/>
                    </a:cubicBezTo>
                    <a:cubicBezTo>
                      <a:pt x="2582" y="9924"/>
                      <a:pt x="1620" y="12654"/>
                      <a:pt x="634" y="15361"/>
                    </a:cubicBezTo>
                    <a:cubicBezTo>
                      <a:pt x="483" y="15784"/>
                      <a:pt x="851" y="16146"/>
                      <a:pt x="1183" y="16146"/>
                    </a:cubicBezTo>
                    <a:cubicBezTo>
                      <a:pt x="1349" y="16146"/>
                      <a:pt x="1506" y="16055"/>
                      <a:pt x="1586" y="15836"/>
                    </a:cubicBezTo>
                    <a:cubicBezTo>
                      <a:pt x="2696" y="12790"/>
                      <a:pt x="3783" y="9709"/>
                      <a:pt x="4519" y="6549"/>
                    </a:cubicBezTo>
                    <a:cubicBezTo>
                      <a:pt x="4870" y="5019"/>
                      <a:pt x="5267" y="3241"/>
                      <a:pt x="4825" y="1678"/>
                    </a:cubicBezTo>
                    <a:cubicBezTo>
                      <a:pt x="4550" y="656"/>
                      <a:pt x="3626" y="0"/>
                      <a:pt x="26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2626163" y="4342613"/>
                <a:ext cx="2805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794" extrusionOk="0">
                    <a:moveTo>
                      <a:pt x="1122" y="1"/>
                    </a:moveTo>
                    <a:lnTo>
                      <a:pt x="57" y="91"/>
                    </a:lnTo>
                    <a:cubicBezTo>
                      <a:pt x="46" y="318"/>
                      <a:pt x="35" y="556"/>
                      <a:pt x="1" y="794"/>
                    </a:cubicBezTo>
                    <a:lnTo>
                      <a:pt x="1077" y="714"/>
                    </a:lnTo>
                    <a:cubicBezTo>
                      <a:pt x="1111" y="465"/>
                      <a:pt x="1111" y="227"/>
                      <a:pt x="112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2528488" y="4350538"/>
                <a:ext cx="2690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658" extrusionOk="0">
                    <a:moveTo>
                      <a:pt x="1076" y="1"/>
                    </a:moveTo>
                    <a:lnTo>
                      <a:pt x="11" y="80"/>
                    </a:lnTo>
                    <a:lnTo>
                      <a:pt x="11" y="182"/>
                    </a:lnTo>
                    <a:cubicBezTo>
                      <a:pt x="1" y="504"/>
                      <a:pt x="233" y="658"/>
                      <a:pt x="484" y="658"/>
                    </a:cubicBezTo>
                    <a:cubicBezTo>
                      <a:pt x="763" y="658"/>
                      <a:pt x="1064" y="467"/>
                      <a:pt x="1076" y="103"/>
                    </a:cubicBezTo>
                    <a:lnTo>
                      <a:pt x="1076" y="1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4" name="Google Shape;1714;p11"/>
              <p:cNvSpPr/>
              <p:nvPr/>
            </p:nvSpPr>
            <p:spPr>
              <a:xfrm>
                <a:off x="2612013" y="4412563"/>
                <a:ext cx="3230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817" extrusionOk="0">
                    <a:moveTo>
                      <a:pt x="1292" y="1"/>
                    </a:moveTo>
                    <a:lnTo>
                      <a:pt x="182" y="91"/>
                    </a:lnTo>
                    <a:cubicBezTo>
                      <a:pt x="125" y="329"/>
                      <a:pt x="68" y="567"/>
                      <a:pt x="0" y="816"/>
                    </a:cubicBezTo>
                    <a:lnTo>
                      <a:pt x="1122" y="725"/>
                    </a:lnTo>
                    <a:cubicBezTo>
                      <a:pt x="1133" y="646"/>
                      <a:pt x="1167" y="578"/>
                      <a:pt x="1178" y="488"/>
                    </a:cubicBezTo>
                    <a:cubicBezTo>
                      <a:pt x="1224" y="329"/>
                      <a:pt x="1246" y="159"/>
                      <a:pt x="1292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5" name="Google Shape;1715;p11"/>
              <p:cNvSpPr/>
              <p:nvPr/>
            </p:nvSpPr>
            <p:spPr>
              <a:xfrm>
                <a:off x="2569813" y="4552163"/>
                <a:ext cx="34850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7" extrusionOk="0">
                    <a:moveTo>
                      <a:pt x="1394" y="1"/>
                    </a:moveTo>
                    <a:lnTo>
                      <a:pt x="250" y="80"/>
                    </a:lnTo>
                    <a:cubicBezTo>
                      <a:pt x="159" y="329"/>
                      <a:pt x="80" y="567"/>
                      <a:pt x="1" y="816"/>
                    </a:cubicBezTo>
                    <a:lnTo>
                      <a:pt x="1156" y="737"/>
                    </a:lnTo>
                    <a:cubicBezTo>
                      <a:pt x="1235" y="499"/>
                      <a:pt x="1326" y="250"/>
                      <a:pt x="1394" y="1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2539513" y="4276088"/>
                <a:ext cx="105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1009" extrusionOk="0">
                    <a:moveTo>
                      <a:pt x="3693" y="0"/>
                    </a:moveTo>
                    <a:lnTo>
                      <a:pt x="442" y="249"/>
                    </a:lnTo>
                    <a:cubicBezTo>
                      <a:pt x="273" y="476"/>
                      <a:pt x="114" y="725"/>
                      <a:pt x="1" y="1008"/>
                    </a:cubicBezTo>
                    <a:lnTo>
                      <a:pt x="1326" y="895"/>
                    </a:lnTo>
                    <a:cubicBezTo>
                      <a:pt x="1553" y="649"/>
                      <a:pt x="1850" y="490"/>
                      <a:pt x="2219" y="490"/>
                    </a:cubicBezTo>
                    <a:cubicBezTo>
                      <a:pt x="2292" y="490"/>
                      <a:pt x="2368" y="497"/>
                      <a:pt x="2447" y="510"/>
                    </a:cubicBezTo>
                    <a:cubicBezTo>
                      <a:pt x="2662" y="555"/>
                      <a:pt x="2855" y="634"/>
                      <a:pt x="3002" y="759"/>
                    </a:cubicBezTo>
                    <a:lnTo>
                      <a:pt x="4214" y="668"/>
                    </a:lnTo>
                    <a:cubicBezTo>
                      <a:pt x="4090" y="408"/>
                      <a:pt x="3908" y="181"/>
                      <a:pt x="3693" y="0"/>
                    </a:cubicBez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7" name="Google Shape;1717;p11"/>
              <p:cNvSpPr/>
              <p:nvPr/>
            </p:nvSpPr>
            <p:spPr>
              <a:xfrm>
                <a:off x="2593038" y="4482513"/>
                <a:ext cx="334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05" extrusionOk="0">
                    <a:moveTo>
                      <a:pt x="1337" y="0"/>
                    </a:moveTo>
                    <a:lnTo>
                      <a:pt x="204" y="80"/>
                    </a:lnTo>
                    <a:lnTo>
                      <a:pt x="0" y="804"/>
                    </a:lnTo>
                    <a:lnTo>
                      <a:pt x="1133" y="725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3D3D3D">
                  <a:alpha val="43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18" name="Google Shape;1718;p11"/>
            <p:cNvSpPr/>
            <p:nvPr/>
          </p:nvSpPr>
          <p:spPr>
            <a:xfrm rot="598604">
              <a:off x="6372951" y="3668955"/>
              <a:ext cx="311831" cy="178751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2976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94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75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89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7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45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39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65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71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624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203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04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39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11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86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7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56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5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85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875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309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91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19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85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5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3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44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35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686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529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496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70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227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96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2934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E1E8-8699-4332-9279-8AAC3AEB9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81593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E86D-1D1E-4A5C-950D-047A5119B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587218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CAE0-947D-4624-BDEB-2E12ADF3A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78809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6757-592A-4275-BF8A-D36F04CB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188524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76CE-FFE1-4BD5-9D53-D1CB68AF8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613068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32CC-E1FA-4B77-9859-F4E54ED9B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392292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FF8F-DEE6-4FAD-A41E-528173FEE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41701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B02E-48E9-488E-B2B2-40D8B089C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971729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F58AE-89FF-4782-9CD3-BE1E4C30A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846228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45DD-B21B-4302-929E-1879C39DA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367615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46A8-A65F-4C1A-9451-82D9DC67C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4448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9770DE-F55F-9F93-22E3-BF86F8DCBC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7CD5CA-B16A-44E8-0036-DA4A4A6147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9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2860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505B59B8-E80E-4D1A-B66C-BCCEC3C6D0B9}" type="datetimeFigureOut">
              <a:rPr lang="en-US" smtClean="0"/>
              <a:pPr defTabSz="457200">
                <a:defRPr/>
              </a:pPr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F24880-CFDF-A9F9-AC36-E1430CDE80F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4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08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C1002C-0D49-4E31-A0B4-B99D613C4377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6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" Target="slide14.xml"/><Relationship Id="rId7" Type="http://schemas.openxmlformats.org/officeDocument/2006/relationships/slide" Target="slide1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3.png"/><Relationship Id="rId5" Type="http://schemas.openxmlformats.org/officeDocument/2006/relationships/slide" Target="slide15.xml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77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0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0.xml"/><Relationship Id="rId5" Type="http://schemas.openxmlformats.org/officeDocument/2006/relationships/slide" Target="slide13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g"/><Relationship Id="rId7" Type="http://schemas.microsoft.com/office/2007/relationships/hdphoto" Target="../media/hdphoto3.wdp"/><Relationship Id="rId12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microsoft.com/office/2007/relationships/hdphoto" Target="../media/hdphoto2.wdp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B7293E-0FE0-0E0C-DE10-279534C2E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24" y="10064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53A7D96-4206-A12F-4DC5-5B1C01485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29979" r="21467" b="30953"/>
          <a:stretch/>
        </p:blipFill>
        <p:spPr bwMode="auto">
          <a:xfrm>
            <a:off x="2212861" y="990600"/>
            <a:ext cx="7982857" cy="285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2ED3F-0A1B-2A15-00E5-CBF48612CA7B}"/>
              </a:ext>
            </a:extLst>
          </p:cNvPr>
          <p:cNvSpPr txBox="1"/>
          <p:nvPr/>
        </p:nvSpPr>
        <p:spPr>
          <a:xfrm>
            <a:off x="602098" y="811111"/>
            <a:ext cx="111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8938E-1522-D82F-F6A1-6E968D420A3E}"/>
              </a:ext>
            </a:extLst>
          </p:cNvPr>
          <p:cNvSpPr txBox="1"/>
          <p:nvPr/>
        </p:nvSpPr>
        <p:spPr>
          <a:xfrm>
            <a:off x="8055321" y="1592862"/>
            <a:ext cx="1113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DB74C-DD55-4DCB-1F80-8FDF5435E3DD}"/>
              </a:ext>
            </a:extLst>
          </p:cNvPr>
          <p:cNvSpPr txBox="1"/>
          <p:nvPr/>
        </p:nvSpPr>
        <p:spPr>
          <a:xfrm>
            <a:off x="3009129" y="391295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CF155-C436-8A53-D2AC-8A8B870099F3}"/>
              </a:ext>
            </a:extLst>
          </p:cNvPr>
          <p:cNvSpPr txBox="1"/>
          <p:nvPr/>
        </p:nvSpPr>
        <p:spPr>
          <a:xfrm>
            <a:off x="5242719" y="391295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3EF2D-5F7E-7798-DECC-15C5AAADDDEB}"/>
              </a:ext>
            </a:extLst>
          </p:cNvPr>
          <p:cNvSpPr txBox="1"/>
          <p:nvPr/>
        </p:nvSpPr>
        <p:spPr>
          <a:xfrm>
            <a:off x="7293321" y="395867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D7856F-13C5-4F43-B268-080FDD8AF712}"/>
              </a:ext>
            </a:extLst>
          </p:cNvPr>
          <p:cNvSpPr/>
          <p:nvPr/>
        </p:nvSpPr>
        <p:spPr>
          <a:xfrm>
            <a:off x="3451089" y="3987707"/>
            <a:ext cx="64008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5" name="Picture 4" descr="A green and yellow logo&#10;&#10;AI-generated content may be incorrect.">
            <a:extLst>
              <a:ext uri="{FF2B5EF4-FFF2-40B4-BE49-F238E27FC236}">
                <a16:creationId xmlns:a16="http://schemas.microsoft.com/office/drawing/2014/main" id="{CBBD5AC5-E981-F6CA-2931-C96E30E8C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25" y="278028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0" name="Freeform 14">
            <a:extLst>
              <a:ext uri="{FF2B5EF4-FFF2-40B4-BE49-F238E27FC236}">
                <a16:creationId xmlns:a16="http://schemas.microsoft.com/office/drawing/2014/main" id="{E2A0763E-796A-E1B0-10F6-7D01D8783E00}"/>
              </a:ext>
            </a:extLst>
          </p:cNvPr>
          <p:cNvSpPr/>
          <p:nvPr/>
        </p:nvSpPr>
        <p:spPr>
          <a:xfrm>
            <a:off x="-81679" y="3843137"/>
            <a:ext cx="4058702" cy="4295901"/>
          </a:xfrm>
          <a:custGeom>
            <a:avLst/>
            <a:gdLst/>
            <a:ahLst/>
            <a:cxnLst/>
            <a:rect l="l" t="t" r="r" b="b"/>
            <a:pathLst>
              <a:path w="2235852" h="2375407">
                <a:moveTo>
                  <a:pt x="0" y="0"/>
                </a:moveTo>
                <a:lnTo>
                  <a:pt x="2235852" y="0"/>
                </a:lnTo>
                <a:lnTo>
                  <a:pt x="2235852" y="2375407"/>
                </a:lnTo>
                <a:lnTo>
                  <a:pt x="0" y="237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D907FCBD-9D90-33F8-2601-9481B891DBCF}"/>
              </a:ext>
            </a:extLst>
          </p:cNvPr>
          <p:cNvSpPr/>
          <p:nvPr/>
        </p:nvSpPr>
        <p:spPr>
          <a:xfrm>
            <a:off x="8579293" y="3718824"/>
            <a:ext cx="3330070" cy="4004578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67A63-6502-4F94-A168-6DB4BE088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47" y="258498"/>
            <a:ext cx="10144623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0282A5-A1AE-BE37-8D62-F400433F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BE441E3-E359-F511-248E-697899EF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304426"/>
            <a:ext cx="12201615" cy="62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C752893C-09F0-93D6-968E-0C2A18D4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93E78FB4-8CBB-FCB4-A476-8255D274C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129A058E-BC86-833A-1B08-A30670FB5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C27DD85-34D6-40CE-B3D1-27A1A7299E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4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3925" y="733429"/>
            <a:ext cx="7112003" cy="78581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67370" y="1857380"/>
            <a:ext cx="7471833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82236" y="2534443"/>
            <a:ext cx="62992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927350" y="247967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n 8">
            <a:hlinkClick r:id="rId4" action="ppaction://hlinksldjump"/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7421" y="1828799"/>
            <a:ext cx="3058583" cy="2809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10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3950" y="1047753"/>
            <a:ext cx="1014730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un 1">
            <a:hlinkClick r:id="rId2" action="ppaction://hlinksldjump"/>
            <a:extLst>
              <a:ext uri="{FF2B5EF4-FFF2-40B4-BE49-F238E27FC236}">
                <a16:creationId xmlns:a16="http://schemas.microsoft.com/office/drawing/2014/main" id="{9B898400-2DDC-58AC-E9A9-2E6D0AF58586}"/>
              </a:ext>
            </a:extLst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18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446616" y="1905005"/>
            <a:ext cx="84709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0019" y="2570163"/>
            <a:ext cx="589491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72708" y="254952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99117" y="868363"/>
            <a:ext cx="68537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934" y="457199"/>
            <a:ext cx="4809065" cy="4429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>
            <a:hlinkClick r:id="rId4" action="ppaction://hlinksldjump"/>
            <a:extLst>
              <a:ext uri="{FF2B5EF4-FFF2-40B4-BE49-F238E27FC236}">
                <a16:creationId xmlns:a16="http://schemas.microsoft.com/office/drawing/2014/main" id="{D0AD6EAB-D0AA-0148-8592-50C644FF8894}"/>
              </a:ext>
            </a:extLst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44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749300" y="1531938"/>
            <a:ext cx="97536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508000" y="2243138"/>
            <a:ext cx="88392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22475" y="1524000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22475" y="458788"/>
            <a:ext cx="8074025" cy="78581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438276"/>
            <a:ext cx="4978400" cy="3165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>
            <a:hlinkClick r:id="rId5" action="ppaction://hlinksldjump"/>
            <a:extLst>
              <a:ext uri="{FF2B5EF4-FFF2-40B4-BE49-F238E27FC236}">
                <a16:creationId xmlns:a16="http://schemas.microsoft.com/office/drawing/2014/main" id="{C929140A-052D-DB75-A5AB-C3CF4F5CB9D2}"/>
              </a:ext>
            </a:extLst>
          </p:cNvPr>
          <p:cNvSpPr/>
          <p:nvPr/>
        </p:nvSpPr>
        <p:spPr>
          <a:xfrm>
            <a:off x="10566400" y="5496339"/>
            <a:ext cx="1117600" cy="98066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56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-3303638" y="1140009"/>
            <a:ext cx="17786554" cy="455996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7" b="95652" l="9955" r="89744">
                        <a14:foregroundMark x1="40271" y1="60174" x2="40271" y2="60174"/>
                        <a14:foregroundMark x1="60935" y1="45391" x2="60935" y2="4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3333" r="32413" b="13542"/>
          <a:stretch/>
        </p:blipFill>
        <p:spPr>
          <a:xfrm>
            <a:off x="0" y="1328738"/>
            <a:ext cx="3986212" cy="5700713"/>
          </a:xfrm>
          <a:prstGeom prst="rect">
            <a:avLst/>
          </a:prstGeom>
        </p:spPr>
      </p:pic>
      <p:pic>
        <p:nvPicPr>
          <p:cNvPr id="5" name="Picture 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10514BA5-1324-3047-4548-CF080090B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68" y="18698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017BD1-151B-B308-89A1-2DDE9C24E1EA}"/>
              </a:ext>
            </a:extLst>
          </p:cNvPr>
          <p:cNvSpPr txBox="1"/>
          <p:nvPr/>
        </p:nvSpPr>
        <p:spPr>
          <a:xfrm>
            <a:off x="1008126" y="838201"/>
            <a:ext cx="10175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xung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dạng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khối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hộp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nhật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khối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hộp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lập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noProof="0" dirty="0" err="1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3F23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3F23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2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026F6E-7BA4-4C9D-E8EB-BC7D211E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1" y="966013"/>
            <a:ext cx="11625470" cy="50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38" name="Nhóm 21">
            <a:extLst>
              <a:ext uri="{FF2B5EF4-FFF2-40B4-BE49-F238E27FC236}">
                <a16:creationId xmlns:a16="http://schemas.microsoft.com/office/drawing/2014/main" id="{F31A24BF-B830-9F97-92AB-44F07F48108A}"/>
              </a:ext>
            </a:extLst>
          </p:cNvPr>
          <p:cNvGrpSpPr/>
          <p:nvPr/>
        </p:nvGrpSpPr>
        <p:grpSpPr>
          <a:xfrm>
            <a:off x="326136" y="193501"/>
            <a:ext cx="11311190" cy="5963832"/>
            <a:chOff x="650697" y="368086"/>
            <a:chExt cx="11311190" cy="5963832"/>
          </a:xfrm>
        </p:grpSpPr>
        <p:grpSp>
          <p:nvGrpSpPr>
            <p:cNvPr id="39" name="Nhóm 5">
              <a:extLst>
                <a:ext uri="{FF2B5EF4-FFF2-40B4-BE49-F238E27FC236}">
                  <a16:creationId xmlns:a16="http://schemas.microsoft.com/office/drawing/2014/main" id="{E843F76B-69AC-1264-93C1-7ACDAADF2C9A}"/>
                </a:ext>
              </a:extLst>
            </p:cNvPr>
            <p:cNvGrpSpPr/>
            <p:nvPr/>
          </p:nvGrpSpPr>
          <p:grpSpPr>
            <a:xfrm>
              <a:off x="1589555" y="985530"/>
              <a:ext cx="10372332" cy="5346388"/>
              <a:chOff x="1589555" y="985530"/>
              <a:chExt cx="10372332" cy="5346388"/>
            </a:xfrm>
          </p:grpSpPr>
          <p:sp>
            <p:nvSpPr>
              <p:cNvPr id="43" name="Hình chữ nhật: Góc Tròn 7">
                <a:extLst>
                  <a:ext uri="{FF2B5EF4-FFF2-40B4-BE49-F238E27FC236}">
                    <a16:creationId xmlns:a16="http://schemas.microsoft.com/office/drawing/2014/main" id="{515AA468-58C5-4C04-0217-54E50C1AB225}"/>
                  </a:ext>
                </a:extLst>
              </p:cNvPr>
              <p:cNvSpPr/>
              <p:nvPr/>
            </p:nvSpPr>
            <p:spPr>
              <a:xfrm>
                <a:off x="1589555" y="985530"/>
                <a:ext cx="9280478" cy="5346388"/>
              </a:xfrm>
              <a:custGeom>
                <a:avLst/>
                <a:gdLst>
                  <a:gd name="connsiteX0" fmla="*/ 0 w 9280478"/>
                  <a:gd name="connsiteY0" fmla="*/ 891082 h 5346388"/>
                  <a:gd name="connsiteX1" fmla="*/ 891082 w 9280478"/>
                  <a:gd name="connsiteY1" fmla="*/ 0 h 5346388"/>
                  <a:gd name="connsiteX2" fmla="*/ 8389396 w 9280478"/>
                  <a:gd name="connsiteY2" fmla="*/ 0 h 5346388"/>
                  <a:gd name="connsiteX3" fmla="*/ 9280478 w 9280478"/>
                  <a:gd name="connsiteY3" fmla="*/ 891082 h 5346388"/>
                  <a:gd name="connsiteX4" fmla="*/ 9280478 w 9280478"/>
                  <a:gd name="connsiteY4" fmla="*/ 4455306 h 5346388"/>
                  <a:gd name="connsiteX5" fmla="*/ 8389396 w 9280478"/>
                  <a:gd name="connsiteY5" fmla="*/ 5346388 h 5346388"/>
                  <a:gd name="connsiteX6" fmla="*/ 891082 w 9280478"/>
                  <a:gd name="connsiteY6" fmla="*/ 5346388 h 5346388"/>
                  <a:gd name="connsiteX7" fmla="*/ 0 w 9280478"/>
                  <a:gd name="connsiteY7" fmla="*/ 4455306 h 5346388"/>
                  <a:gd name="connsiteX8" fmla="*/ 0 w 9280478"/>
                  <a:gd name="connsiteY8" fmla="*/ 891082 h 534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80478" h="5346388" fill="none" extrusionOk="0">
                    <a:moveTo>
                      <a:pt x="0" y="891082"/>
                    </a:moveTo>
                    <a:cubicBezTo>
                      <a:pt x="-61259" y="402760"/>
                      <a:pt x="396972" y="11237"/>
                      <a:pt x="891082" y="0"/>
                    </a:cubicBezTo>
                    <a:cubicBezTo>
                      <a:pt x="4158345" y="77600"/>
                      <a:pt x="5077262" y="-27269"/>
                      <a:pt x="8389396" y="0"/>
                    </a:cubicBezTo>
                    <a:cubicBezTo>
                      <a:pt x="8932866" y="-67724"/>
                      <a:pt x="9351202" y="419771"/>
                      <a:pt x="9280478" y="891082"/>
                    </a:cubicBezTo>
                    <a:cubicBezTo>
                      <a:pt x="9389478" y="2497004"/>
                      <a:pt x="9202269" y="3243224"/>
                      <a:pt x="9280478" y="4455306"/>
                    </a:cubicBezTo>
                    <a:cubicBezTo>
                      <a:pt x="9202526" y="4916943"/>
                      <a:pt x="8841780" y="5363917"/>
                      <a:pt x="8389396" y="5346388"/>
                    </a:cubicBezTo>
                    <a:cubicBezTo>
                      <a:pt x="5515306" y="5395565"/>
                      <a:pt x="2865381" y="5223686"/>
                      <a:pt x="891082" y="5346388"/>
                    </a:cubicBezTo>
                    <a:cubicBezTo>
                      <a:pt x="396227" y="5367307"/>
                      <a:pt x="-17355" y="4962380"/>
                      <a:pt x="0" y="4455306"/>
                    </a:cubicBezTo>
                    <a:cubicBezTo>
                      <a:pt x="47022" y="3491724"/>
                      <a:pt x="104569" y="1759361"/>
                      <a:pt x="0" y="891082"/>
                    </a:cubicBezTo>
                    <a:close/>
                  </a:path>
                  <a:path w="9280478" h="5346388" stroke="0" extrusionOk="0">
                    <a:moveTo>
                      <a:pt x="0" y="891082"/>
                    </a:moveTo>
                    <a:cubicBezTo>
                      <a:pt x="21430" y="396501"/>
                      <a:pt x="446670" y="-3184"/>
                      <a:pt x="891082" y="0"/>
                    </a:cubicBezTo>
                    <a:cubicBezTo>
                      <a:pt x="3813461" y="-129276"/>
                      <a:pt x="5178140" y="-77778"/>
                      <a:pt x="8389396" y="0"/>
                    </a:cubicBezTo>
                    <a:cubicBezTo>
                      <a:pt x="8853840" y="-88267"/>
                      <a:pt x="9268588" y="467509"/>
                      <a:pt x="9280478" y="891082"/>
                    </a:cubicBezTo>
                    <a:cubicBezTo>
                      <a:pt x="9362077" y="1608130"/>
                      <a:pt x="9434778" y="3194304"/>
                      <a:pt x="9280478" y="4455306"/>
                    </a:cubicBezTo>
                    <a:cubicBezTo>
                      <a:pt x="9321420" y="5033779"/>
                      <a:pt x="8801941" y="5373436"/>
                      <a:pt x="8389396" y="5346388"/>
                    </a:cubicBezTo>
                    <a:cubicBezTo>
                      <a:pt x="5486895" y="5390608"/>
                      <a:pt x="2805518" y="5317006"/>
                      <a:pt x="891082" y="5346388"/>
                    </a:cubicBezTo>
                    <a:cubicBezTo>
                      <a:pt x="391364" y="5317239"/>
                      <a:pt x="-34412" y="4939484"/>
                      <a:pt x="0" y="4455306"/>
                    </a:cubicBezTo>
                    <a:cubicBezTo>
                      <a:pt x="-159954" y="3285121"/>
                      <a:pt x="22140" y="2105785"/>
                      <a:pt x="0" y="891082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2" name="Hình ảnh 18">
                <a:extLst>
                  <a:ext uri="{FF2B5EF4-FFF2-40B4-BE49-F238E27FC236}">
                    <a16:creationId xmlns:a16="http://schemas.microsoft.com/office/drawing/2014/main" id="{FB48E20E-516C-5E80-0322-0A77869D4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20" b="66429" l="70829" r="97094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10071398" y="2479825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0" name="Hình ảnh 20">
              <a:extLst>
                <a:ext uri="{FF2B5EF4-FFF2-40B4-BE49-F238E27FC236}">
                  <a16:creationId xmlns:a16="http://schemas.microsoft.com/office/drawing/2014/main" id="{DB437E28-B9A9-A512-1FB0-9C20BC863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650697" y="368086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0DEF144-0A38-651E-CE2F-BDE2E029C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9473" y="886147"/>
            <a:ext cx="3944454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9FFED4-8A0E-814B-422E-5682C030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699" y="1260265"/>
            <a:ext cx="2456901" cy="1914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BE704-59B1-7457-066A-E1D63B60E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713" y="2410876"/>
            <a:ext cx="8967993" cy="2127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F8373-2E52-E148-CC37-5319522287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0032" y="4411067"/>
            <a:ext cx="2274005" cy="117663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954BAC-2900-DBB2-6C5D-AF213FE7D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4" y="228241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411308"/>
            <a:ext cx="2163606" cy="10818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3665" y="1719796"/>
            <a:ext cx="4437651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Mai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Trong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86" y="3496440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1882" y="3415470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9003" y="4817124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1882" y="4761489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0" y="3210228"/>
            <a:ext cx="1021176" cy="1013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2" y="4570577"/>
            <a:ext cx="1802790" cy="100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9" y="1729124"/>
            <a:ext cx="5730725" cy="3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5" y="453461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4051" y="1549482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8717" y="213096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EAE9E6-D114-A4D0-8D94-EA7413C5F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6E600-55DA-1336-C50B-9C0B0155DFE6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E9266-2077-F853-BCF0-89056F033EA8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F38F7-630A-2035-001B-63BB7C7D0121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B5D1D-D570-FD9A-8BC2-8B63EAE88FB6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EBB8E7-0DFE-C2F5-0218-C0D84F382E67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535245-765E-0E8C-4B3D-76B77090670A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0E6EC-0518-2D33-D913-7E36F9DBCE74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371643-9A55-1932-F0D8-8E8F180212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98CAAE-7AED-CB83-145B-BFF3CD3CF050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9CB99-822F-62DB-D7B8-9F9EAEF636EE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CAFA9B-4932-8F2D-6424-9E3B52362559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8C0B76-149D-5793-C4C1-A68D932336C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7546E6-0C41-1A4E-E15C-347B45626668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3252C6-7C7F-045A-A39A-E94F15F166C8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B19D68-CBC3-9133-E511-723A24A003BB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C52FD2-D63B-74B4-B62E-158EDBE12DCE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C96767-AEF2-1669-1891-0FE586747DA3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4" name="Picture 3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F192022-A6ED-9C72-CBA8-4EED63262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2676664"/>
            <a:ext cx="1271066" cy="10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4" y="617594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1863051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2343796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Hai chữ nào được xếp bởi số khối lập phương bằng nhau?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DBF31E-E3EB-23E2-BE3A-759A74A3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32713" r="28495" b="34921"/>
          <a:stretch/>
        </p:blipFill>
        <p:spPr bwMode="auto">
          <a:xfrm>
            <a:off x="2006663" y="3048000"/>
            <a:ext cx="6974845" cy="26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DEB652-142C-FB3F-2AE4-FEE3EE42FDFC}"/>
              </a:ext>
            </a:extLst>
          </p:cNvPr>
          <p:cNvSpPr txBox="1"/>
          <p:nvPr/>
        </p:nvSpPr>
        <p:spPr>
          <a:xfrm>
            <a:off x="2304936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DB0E9-2388-D6C3-B896-3B92F79FF743}"/>
              </a:ext>
            </a:extLst>
          </p:cNvPr>
          <p:cNvSpPr txBox="1"/>
          <p:nvPr/>
        </p:nvSpPr>
        <p:spPr>
          <a:xfrm>
            <a:off x="2947194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D8FFBA-902D-3D7F-85CD-CE1F38066F73}"/>
              </a:ext>
            </a:extLst>
          </p:cNvPr>
          <p:cNvSpPr txBox="1"/>
          <p:nvPr/>
        </p:nvSpPr>
        <p:spPr>
          <a:xfrm>
            <a:off x="3545910" y="354874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7A606C-24D7-E917-E2E1-C8FED24842A5}"/>
              </a:ext>
            </a:extLst>
          </p:cNvPr>
          <p:cNvSpPr txBox="1"/>
          <p:nvPr/>
        </p:nvSpPr>
        <p:spPr>
          <a:xfrm>
            <a:off x="2915428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FC5E67-28CE-B85A-4717-9E707AB04F69}"/>
              </a:ext>
            </a:extLst>
          </p:cNvPr>
          <p:cNvSpPr txBox="1"/>
          <p:nvPr/>
        </p:nvSpPr>
        <p:spPr>
          <a:xfrm>
            <a:off x="2903977" y="4838986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788091-569B-FEB8-2B2C-EC7BC1D56E9D}"/>
              </a:ext>
            </a:extLst>
          </p:cNvPr>
          <p:cNvSpPr txBox="1"/>
          <p:nvPr/>
        </p:nvSpPr>
        <p:spPr>
          <a:xfrm>
            <a:off x="4567410" y="354874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77907B-A294-4CED-A1E4-C0E593EDD673}"/>
              </a:ext>
            </a:extLst>
          </p:cNvPr>
          <p:cNvSpPr txBox="1"/>
          <p:nvPr/>
        </p:nvSpPr>
        <p:spPr>
          <a:xfrm>
            <a:off x="4547394" y="416531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28C93-A6E9-5763-14CF-254F37D0BF81}"/>
              </a:ext>
            </a:extLst>
          </p:cNvPr>
          <p:cNvSpPr txBox="1"/>
          <p:nvPr/>
        </p:nvSpPr>
        <p:spPr>
          <a:xfrm>
            <a:off x="4547394" y="4782744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31BBFD-6316-32C0-70B6-A66803395C8D}"/>
              </a:ext>
            </a:extLst>
          </p:cNvPr>
          <p:cNvSpPr txBox="1"/>
          <p:nvPr/>
        </p:nvSpPr>
        <p:spPr>
          <a:xfrm>
            <a:off x="5177902" y="41653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5D099A-E223-5CB0-09C0-397688727336}"/>
              </a:ext>
            </a:extLst>
          </p:cNvPr>
          <p:cNvSpPr txBox="1"/>
          <p:nvPr/>
        </p:nvSpPr>
        <p:spPr>
          <a:xfrm>
            <a:off x="5808384" y="357290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4D2925-EC2F-74D1-5B4C-E99821565FFC}"/>
              </a:ext>
            </a:extLst>
          </p:cNvPr>
          <p:cNvSpPr txBox="1"/>
          <p:nvPr/>
        </p:nvSpPr>
        <p:spPr>
          <a:xfrm>
            <a:off x="5804339" y="4168652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1E1F2E-BB95-A807-E692-84BF1ED7A51E}"/>
              </a:ext>
            </a:extLst>
          </p:cNvPr>
          <p:cNvSpPr txBox="1"/>
          <p:nvPr/>
        </p:nvSpPr>
        <p:spPr>
          <a:xfrm>
            <a:off x="5800294" y="476440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CC4810-703B-90D0-02A3-5A2433C7085E}"/>
              </a:ext>
            </a:extLst>
          </p:cNvPr>
          <p:cNvSpPr txBox="1"/>
          <p:nvPr/>
        </p:nvSpPr>
        <p:spPr>
          <a:xfrm>
            <a:off x="7745234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06B899-DAA9-3B9C-8D16-2C283C2E2CB4}"/>
              </a:ext>
            </a:extLst>
          </p:cNvPr>
          <p:cNvSpPr txBox="1"/>
          <p:nvPr/>
        </p:nvSpPr>
        <p:spPr>
          <a:xfrm>
            <a:off x="7164367" y="3612243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DB3564-8D3D-594A-B59C-92904252C8E7}"/>
              </a:ext>
            </a:extLst>
          </p:cNvPr>
          <p:cNvSpPr txBox="1"/>
          <p:nvPr/>
        </p:nvSpPr>
        <p:spPr>
          <a:xfrm>
            <a:off x="7150389" y="4254211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8CAAA2-B63E-B4C4-E21C-4DBE13EB3F3A}"/>
              </a:ext>
            </a:extLst>
          </p:cNvPr>
          <p:cNvSpPr txBox="1"/>
          <p:nvPr/>
        </p:nvSpPr>
        <p:spPr>
          <a:xfrm>
            <a:off x="7123680" y="4838985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E0BAD0-577B-E3E4-C18E-393A51B374FA}"/>
              </a:ext>
            </a:extLst>
          </p:cNvPr>
          <p:cNvSpPr txBox="1"/>
          <p:nvPr/>
        </p:nvSpPr>
        <p:spPr>
          <a:xfrm>
            <a:off x="7722721" y="4902487"/>
            <a:ext cx="4695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37C2BF9-2B18-FEFF-6B7B-53F9BCDE7AA0}"/>
              </a:ext>
            </a:extLst>
          </p:cNvPr>
          <p:cNvSpPr/>
          <p:nvPr/>
        </p:nvSpPr>
        <p:spPr>
          <a:xfrm>
            <a:off x="1762125" y="2800350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95B1245-E807-F322-B845-ACE3A931F917}"/>
              </a:ext>
            </a:extLst>
          </p:cNvPr>
          <p:cNvSpPr/>
          <p:nvPr/>
        </p:nvSpPr>
        <p:spPr>
          <a:xfrm>
            <a:off x="6691934" y="2969315"/>
            <a:ext cx="2724150" cy="284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0BF595-9490-6B16-BD47-01511E7661A1}"/>
              </a:ext>
            </a:extLst>
          </p:cNvPr>
          <p:cNvGrpSpPr/>
          <p:nvPr/>
        </p:nvGrpSpPr>
        <p:grpSpPr>
          <a:xfrm>
            <a:off x="298820" y="699383"/>
            <a:ext cx="11275125" cy="1154192"/>
            <a:chOff x="559883" y="346364"/>
            <a:chExt cx="11275125" cy="11541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D05CC7A-E3EC-D314-A579-B0E92D51486B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D0C865-BB51-2CFD-DD6A-D16A19E52B03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Các khối lập phương nhỏ như nhau được xếp thành các hình sau: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7C0590-552B-1835-2440-0545AF441FF1}"/>
              </a:ext>
            </a:extLst>
          </p:cNvPr>
          <p:cNvSpPr txBox="1"/>
          <p:nvPr/>
        </p:nvSpPr>
        <p:spPr>
          <a:xfrm>
            <a:off x="1081204" y="5243662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nào là khối lập phương?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48FBBC4-FB0E-6030-871B-18434A83C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34077" r="28962" b="46297"/>
          <a:stretch/>
        </p:blipFill>
        <p:spPr bwMode="auto">
          <a:xfrm>
            <a:off x="1839148" y="2057400"/>
            <a:ext cx="7971029" cy="191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F89AF6C-D0C0-233D-D106-8B36D9F3A697}"/>
              </a:ext>
            </a:extLst>
          </p:cNvPr>
          <p:cNvSpPr/>
          <p:nvPr/>
        </p:nvSpPr>
        <p:spPr>
          <a:xfrm>
            <a:off x="7869263" y="4404359"/>
            <a:ext cx="731520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17448-6970-1217-0E19-DC52457835C6}"/>
              </a:ext>
            </a:extLst>
          </p:cNvPr>
          <p:cNvSpPr txBox="1"/>
          <p:nvPr/>
        </p:nvSpPr>
        <p:spPr>
          <a:xfrm>
            <a:off x="2190007" y="429768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B1865-35D3-793C-945D-BAEE189B81C1}"/>
              </a:ext>
            </a:extLst>
          </p:cNvPr>
          <p:cNvSpPr txBox="1"/>
          <p:nvPr/>
        </p:nvSpPr>
        <p:spPr>
          <a:xfrm>
            <a:off x="4821263" y="429768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C8B89A-A1D2-4471-448E-437E27413A16}"/>
              </a:ext>
            </a:extLst>
          </p:cNvPr>
          <p:cNvSpPr txBox="1"/>
          <p:nvPr/>
        </p:nvSpPr>
        <p:spPr>
          <a:xfrm>
            <a:off x="7452519" y="43434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75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105526-A01B-C095-8456-5A7DB1E21D6F}"/>
              </a:ext>
            </a:extLst>
          </p:cNvPr>
          <p:cNvSpPr txBox="1"/>
          <p:nvPr/>
        </p:nvSpPr>
        <p:spPr>
          <a:xfrm>
            <a:off x="5639115" y="5317629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B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70D9B7B-164A-BB38-4C7D-9D764E42C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30556" r="24591" b="24802"/>
          <a:stretch/>
        </p:blipFill>
        <p:spPr bwMode="auto">
          <a:xfrm>
            <a:off x="2743199" y="2162836"/>
            <a:ext cx="7068457" cy="32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075E230-E9AE-957C-D694-5CF4F9AE1D31}"/>
              </a:ext>
            </a:extLst>
          </p:cNvPr>
          <p:cNvGrpSpPr/>
          <p:nvPr/>
        </p:nvGrpSpPr>
        <p:grpSpPr>
          <a:xfrm>
            <a:off x="368394" y="749079"/>
            <a:ext cx="11275125" cy="731520"/>
            <a:chOff x="559883" y="346364"/>
            <a:chExt cx="11275125" cy="7315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C7965DB-A92B-08DA-158A-BD0361089EFD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3A8492-8CD2-123B-C8DE-AF6B24F31E30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 khối thích hợp đặt vào dấu “?” là hình nào?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EB115CF-7025-0285-B472-BDD8676D00BE}"/>
              </a:ext>
            </a:extLst>
          </p:cNvPr>
          <p:cNvSpPr txBox="1"/>
          <p:nvPr/>
        </p:nvSpPr>
        <p:spPr>
          <a:xfrm>
            <a:off x="573636" y="1870449"/>
            <a:ext cx="111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5EC4C5D-0CE4-0B18-DC73-5BB43812A44D}"/>
              </a:ext>
            </a:extLst>
          </p:cNvPr>
          <p:cNvSpPr/>
          <p:nvPr/>
        </p:nvSpPr>
        <p:spPr>
          <a:xfrm>
            <a:off x="6083608" y="5382494"/>
            <a:ext cx="64008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C141F8-CFC8-951E-7AC4-3154CD54AC4A}"/>
              </a:ext>
            </a:extLst>
          </p:cNvPr>
          <p:cNvSpPr txBox="1"/>
          <p:nvPr/>
        </p:nvSpPr>
        <p:spPr>
          <a:xfrm>
            <a:off x="3871119" y="5187818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" pitchFamily="34" charset="0"/>
                <a:cs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848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usic Subject for Middle School: Exploring Musical Instruments and Their Families by Slidesgo">
  <a:themeElements>
    <a:clrScheme name="Simple Light">
      <a:dk1>
        <a:srgbClr val="3F2320"/>
      </a:dk1>
      <a:lt1>
        <a:srgbClr val="FFF1DF"/>
      </a:lt1>
      <a:dk2>
        <a:srgbClr val="8DB7D0"/>
      </a:dk2>
      <a:lt2>
        <a:srgbClr val="FFB343"/>
      </a:lt2>
      <a:accent1>
        <a:srgbClr val="FF6D4D"/>
      </a:accent1>
      <a:accent2>
        <a:srgbClr val="8B5F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2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237</Words>
  <Application>Microsoft Office PowerPoint</Application>
  <PresentationFormat>Widescreen</PresentationFormat>
  <Paragraphs>72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2_Office 主题</vt:lpstr>
      <vt:lpstr>https://www.freeppt7.com</vt:lpstr>
      <vt:lpstr>Music Subject for Middle School: Exploring Musical Instruments and Their Families by Slidesgo</vt:lpstr>
      <vt:lpstr>3_Office Theme</vt:lpstr>
      <vt:lpstr>2_Office Theme</vt:lpstr>
      <vt:lpstr>5_Office Theme</vt:lpstr>
      <vt:lpstr>1_Chủ đề của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68</cp:revision>
  <dcterms:created xsi:type="dcterms:W3CDTF">2021-07-20T01:55:21Z</dcterms:created>
  <dcterms:modified xsi:type="dcterms:W3CDTF">2025-11-02T00:18:49Z</dcterms:modified>
</cp:coreProperties>
</file>