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5" r:id="rId1"/>
    <p:sldMasterId id="2147483726" r:id="rId2"/>
  </p:sldMasterIdLst>
  <p:notesMasterIdLst>
    <p:notesMasterId r:id="rId41"/>
  </p:notesMasterIdLst>
  <p:sldIdLst>
    <p:sldId id="311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313" r:id="rId33"/>
    <p:sldId id="296" r:id="rId34"/>
    <p:sldId id="300" r:id="rId35"/>
    <p:sldId id="312" r:id="rId36"/>
    <p:sldId id="306" r:id="rId37"/>
    <p:sldId id="307" r:id="rId38"/>
    <p:sldId id="308" r:id="rId39"/>
    <p:sldId id="30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D926-4EDD-40EC-BA2F-F75505FD72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5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70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2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0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29066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25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0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8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2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41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27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4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4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3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13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60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9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428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51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614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17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2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5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image" Target="../media/image42.jpg"/><Relationship Id="rId16" Type="http://schemas.openxmlformats.org/officeDocument/2006/relationships/slide" Target="slide11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44.png"/><Relationship Id="rId15" Type="http://schemas.openxmlformats.org/officeDocument/2006/relationships/slide" Target="slide3.xml"/><Relationship Id="rId10" Type="http://schemas.openxmlformats.org/officeDocument/2006/relationships/image" Target="../media/image46.png"/><Relationship Id="rId4" Type="http://schemas.openxmlformats.org/officeDocument/2006/relationships/slide" Target="slide9.xml"/><Relationship Id="rId9" Type="http://schemas.openxmlformats.org/officeDocument/2006/relationships/slide" Target="slide4.xml"/><Relationship Id="rId1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2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92000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428" tIns="45713" rIns="91428" bIns="4571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endParaRPr lang="en-US" sz="10666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2" y="462491"/>
            <a:ext cx="2044700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1" y="1254920"/>
            <a:ext cx="8351449" cy="1325563"/>
          </a:xfrm>
        </p:spPr>
        <p:txBody>
          <a:bodyPr>
            <a:noAutofit/>
          </a:bodyPr>
          <a:lstStyle/>
          <a:p>
            <a:pPr algn="ctr"/>
            <a:r>
              <a:rPr lang="en-US" sz="10666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10666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VIỆT </a:t>
            </a:r>
            <a:r>
              <a:rPr lang="en-US" sz="10666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4205198"/>
            <a:ext cx="452331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4"/>
            <a:ext cx="344804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92000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9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15356" y="622904"/>
          <a:ext cx="11582400" cy="73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4308" y="1190636"/>
            <a:ext cx="9139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9200" dirty="0" err="1">
                <a:solidFill>
                  <a:srgbClr val="FF0000"/>
                </a:solidFill>
                <a:latin typeface="HP001 4 hàng"/>
              </a:rPr>
              <a:t>Ǉuần</a:t>
            </a:r>
            <a:r>
              <a:rPr lang="en-US" sz="19200" dirty="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19200" dirty="0" err="1">
                <a:solidFill>
                  <a:srgbClr val="FF0000"/>
                </a:solidFill>
                <a:latin typeface="HP001 4 hàng"/>
              </a:rPr>
              <a:t>Ǉra</a:t>
            </a:r>
            <a:endParaRPr lang="en-US" sz="192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25" y="5259704"/>
            <a:ext cx="2495075" cy="15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b="67768"/>
          <a:stretch/>
        </p:blipFill>
        <p:spPr>
          <a:xfrm>
            <a:off x="179692" y="48692"/>
            <a:ext cx="11483144" cy="54655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1015" y="-281607"/>
            <a:ext cx="11725016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3" rIns="121725" bIns="60863" spcCol="0"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3" y="-16933"/>
            <a:ext cx="2208823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639" y="32013"/>
            <a:ext cx="1130300" cy="697367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algn="ctr" defTabSz="1219170"/>
            <a:r>
              <a:rPr lang="en-US" sz="3733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7630" y="481572"/>
            <a:ext cx="1130300" cy="94358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algn="ctr" defTabSz="1219170"/>
            <a:r>
              <a:rPr lang="en-US" sz="5333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5161" y="175312"/>
            <a:ext cx="10743951" cy="1501088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</a:pPr>
            <a:r>
              <a:rPr lang="en-US" sz="6667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   uyêt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7661" y="1937276"/>
            <a:ext cx="3457249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86621" y="5450229"/>
            <a:ext cx="11526179" cy="1636371"/>
            <a:chOff x="603056" y="5585512"/>
            <a:chExt cx="11497663" cy="1636370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121725" tIns="60863" rIns="121725" bIns="60863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>
                <a:lnSpc>
                  <a:spcPct val="100000"/>
                </a:lnSpc>
              </a:pPr>
              <a:r>
                <a:rPr lang="en-US" sz="58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kể ch</a:t>
              </a:r>
              <a:r>
                <a:rPr lang="en-US" sz="5867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r>
                <a:rPr lang="en-US" sz="58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hay t</a:t>
              </a:r>
              <a:r>
                <a:rPr lang="en-US" sz="5867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uyêt</a:t>
              </a:r>
              <a:r>
                <a:rPr lang="en-US" sz="58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282269" y="5716816"/>
              <a:ext cx="2002019" cy="1501087"/>
            </a:xfrm>
            <a:prstGeom prst="rect">
              <a:avLst/>
            </a:prstGeom>
          </p:spPr>
          <p:txBody>
            <a:bodyPr vert="horz" lIns="121725" tIns="60863" rIns="121725" bIns="60863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219170">
                <a:lnSpc>
                  <a:spcPct val="120000"/>
                </a:lnSpc>
              </a:pPr>
              <a:r>
                <a:rPr lang="en-US" sz="58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6451236" y="5720795"/>
              <a:ext cx="2002019" cy="1501087"/>
            </a:xfrm>
            <a:prstGeom prst="rect">
              <a:avLst/>
            </a:prstGeom>
          </p:spPr>
          <p:txBody>
            <a:bodyPr vert="horz" lIns="121725" tIns="60863" rIns="121725" bIns="60863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219170">
                <a:lnSpc>
                  <a:spcPct val="120000"/>
                </a:lnSpc>
              </a:pPr>
              <a:r>
                <a:rPr lang="en-US" sz="58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9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4165" y="2818439"/>
            <a:ext cx="2128735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41320" y="2818439"/>
            <a:ext cx="2833347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5475" y="4271442"/>
            <a:ext cx="5039191" cy="1432471"/>
          </a:xfrm>
          <a:prstGeom prst="rect">
            <a:avLst/>
          </a:prstGeom>
          <a:solidFill>
            <a:srgbClr val="EBF6F9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931" y="203425"/>
            <a:ext cx="2627751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027684" y="1219201"/>
            <a:ext cx="2575769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123453" y="1219201"/>
            <a:ext cx="2833347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33122" y="4050861"/>
            <a:ext cx="2642260" cy="2201596"/>
          </a:xfrm>
          <a:prstGeom prst="rect">
            <a:avLst/>
          </a:prstGeom>
        </p:spPr>
        <p:txBody>
          <a:bodyPr vert="horz" lIns="121725" tIns="60863" rIns="121725" bIns="6086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9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553" y="1143000"/>
            <a:ext cx="5118063" cy="1323439"/>
          </a:xfrm>
          <a:prstGeom prst="rect">
            <a:avLst/>
          </a:prstGeom>
          <a:solidFill>
            <a:srgbClr val="0083E6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7201" y="3472036"/>
            <a:ext cx="3983543" cy="1856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034" y="3470372"/>
            <a:ext cx="3406071" cy="1856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3846" y="3469128"/>
            <a:ext cx="2388269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8710" y="3472037"/>
            <a:ext cx="2114901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269" y="3469128"/>
            <a:ext cx="2921041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6944" y="3470373"/>
            <a:ext cx="2114901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292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358" y="3986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5220" y="3986285"/>
            <a:ext cx="2833347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3489" y="39862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920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3054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1027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20240" y="3986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23307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358" y="2843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5227" y="28432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04396" y="28432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24250" y="2667001"/>
            <a:ext cx="1759285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0" y="2667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999904" y="2667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0240" y="2843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54054" y="2667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1616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147" y="2523808"/>
            <a:ext cx="65293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1970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19" y="0"/>
            <a:ext cx="6355247" cy="486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1" y="4229101"/>
            <a:ext cx="115189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231" y="5591907"/>
            <a:ext cx="6996444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962" y="-144462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8739" y="7940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59529" y="5591907"/>
            <a:ext cx="314860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pic>
        <p:nvPicPr>
          <p:cNvPr id="2052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87" y="312740"/>
            <a:ext cx="5735152" cy="44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2940" y="5439507"/>
            <a:ext cx="7269672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32378" y="5439506"/>
            <a:ext cx="2902333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2" name="AutoShape 2" descr="Trăng Khuyết - Posts | Faceboo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2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80" y="130437"/>
            <a:ext cx="6267392" cy="47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44532" y="5524330"/>
            <a:ext cx="8052560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83339" y="5524330"/>
            <a:ext cx="3192567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pic>
        <p:nvPicPr>
          <p:cNvPr id="8194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45" y="222065"/>
            <a:ext cx="7170593" cy="471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59101" y="5524330"/>
            <a:ext cx="3192567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7674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0" y="-98975"/>
            <a:ext cx="2540000" cy="271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97" y="600364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35" y="2600035"/>
            <a:ext cx="2380727" cy="23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097" y="3124201"/>
            <a:ext cx="2380727" cy="23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28" y="889000"/>
            <a:ext cx="2032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733800"/>
            <a:ext cx="2900219" cy="29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9529" y="-127000"/>
            <a:ext cx="2043348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2209801"/>
            <a:ext cx="2380727" cy="23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50036" y="2877977"/>
            <a:ext cx="581891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69309" y="507920"/>
            <a:ext cx="581891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1931" y="674345"/>
            <a:ext cx="581891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9309" y="3797324"/>
            <a:ext cx="581891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90241" y="3174736"/>
            <a:ext cx="581891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77600" y="3530584"/>
            <a:ext cx="581891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59352" y="655964"/>
            <a:ext cx="581891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ight Arrow 16">
            <a:hlinkClick r:id="rId16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7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07445E-6 C -0.00608 -0.00371 -0.0151 -0.01545 -0.0191 -0.02256 C -0.02066 -0.02534 -0.02187 -0.02936 -0.02378 -0.03121 C -0.02569 -0.03306 -0.02812 -0.03306 -0.03021 -0.03399 C -0.03281 -0.03306 -0.03576 -0.03337 -0.03819 -0.03121 C -0.04427 -0.02503 -0.0467 -0.01267 -0.0526 -0.00557 C -0.05573 0.00308 -0.05955 0.0071 -0.06371 0.0142 C -0.06614 0.01328 -0.0691 0.01328 -0.07135 0.01142 C -0.07639 0.00772 -0.07986 -0.00866 -0.08437 -0.01422 C -0.08733 -0.01793 -0.09496 -0.02318 -0.09844 -0.02534 C -0.10451 -0.02256 -0.10694 -0.01762 -0.11267 -0.01422 C -0.12396 -0.02071 -0.11059 -0.01175 -0.12239 -0.02534 C -0.12465 -0.02812 -0.13576 -0.0309 -0.13646 -0.03121 C -0.14305 -0.04233 -0.15052 -0.04542 -0.15868 -0.05098 C -0.16354 -0.05932 -0.16823 -0.06797 -0.17309 -0.07631 C -0.17483 -0.08589 -0.17344 -0.08249 -0.17621 -0.08743 " pathEditMode="relative" ptsTypes="fffffffffffffffA">
                                      <p:cBhvr>
                                        <p:cTn id="6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5839E-7 C -0.00833 -0.00216 -0.01563 -0.00556 -0.02379 -0.00834 C -0.0349 -0.00185 -0.0224 -0.01174 -0.03021 0.00556 C -0.03125 0.00773 -0.03316 0.00834 -0.0349 0.00865 C -0.04219 0.0102 -0.04965 0.01051 -0.05712 0.01143 C -0.05972 0.01236 -0.0625 0.01298 -0.0651 0.01421 C -0.0684 0.01576 -0.07465 0.01977 -0.07465 0.01977 C -0.07622 0.01792 -0.07743 0.01452 -0.07934 0.01421 C -0.09219 0.01143 -0.08837 0.03275 -0.1 0.03955 C -0.11285 0.05468 -0.11962 0.04078 -0.13021 0.03398 C -0.13438 0.03151 -0.14288 0.02842 -0.14288 0.02842 C -0.14288 0.02842 -0.15104 0.01699 -0.15243 0.01977 C -0.15556 0.02657 -0.15399 0.03677 -0.15556 0.04511 C -0.16129 0.03491 -0.16632 0.02503 -0.17292 0.01699 C -0.17604 0.01792 -0.17969 0.01699 -0.18247 0.01977 C -0.18629 0.02379 -0.18767 0.03429 -0.19201 0.03677 C -0.19358 0.03769 -0.19531 0.03862 -0.19688 0.03955 C -0.2033 0.03213 -0.21007 0.02904 -0.21736 0.02533 C -0.2408 0.02935 -0.26267 0.03553 -0.28576 0.04233 C -0.29306 0.04665 -0.30052 0.04974 -0.30799 0.05376 C -0.31111 0.0553 -0.31424 0.05746 -0.31736 0.05932 C -0.31892 0.06024 -0.32222 0.0621 -0.32222 0.0621 C -0.32969 0.05314 -0.33542 0.05252 -0.34445 0.0482 C -0.34653 0.04727 -0.3507 0.04511 -0.3507 0.04511 " pathEditMode="relative" ptsTypes="fffffffffffffffffffffffA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2851E-6 C -0.01041 -0.01235 -0.01441 -0.01328 -0.02708 -0.01699 C -0.03351 -0.02471 -0.03958 -0.02842 -0.04757 -0.0312 C -0.04965 -0.03027 -0.05208 -0.03089 -0.05399 -0.02842 C -0.0559 -0.02564 -0.05555 -0.02039 -0.05712 -0.01699 C -0.05798 -0.01483 -0.05937 -0.01328 -0.06041 -0.01143 C -0.06163 -0.00494 -0.06302 0.01514 -0.06805 0.01977 C -0.07101 0.02255 -0.0776 0.02534 -0.0776 0.02534 C -0.09305 0.02194 -0.10312 0.02008 -0.1191 0.02255 C -0.12604 0.02688 -0.13003 0.03769 -0.13646 0.04511 C -0.15364 0.04325 -0.16354 0.03893 -0.17916 0.04233 C -0.18455 0.0485 -0.18767 0.05592 -0.19357 0.05932 C -0.20416 0.07198 -0.21545 0.06611 -0.22708 0.05932 C -0.25017 0.06086 -0.26111 0.05685 -0.27916 0.06766 C -0.28021 0.06951 -0.28107 0.07198 -0.28264 0.07322 C -0.28559 0.076 -0.29184 0.07909 -0.29184 0.07909 C -0.31215 0.07724 -0.33229 0.07384 -0.35243 0.07044 C -0.36094 0.07137 -0.36944 0.07075 -0.37778 0.07322 C -0.37916 0.07353 -0.37969 0.07754 -0.38073 0.07909 C -0.3868 0.08743 -0.39132 0.09361 -0.39826 0.09886 C -0.40156 0.09701 -0.40521 0.0967 -0.40798 0.09299 C -0.41007 0.09021 -0.41198 0.08681 -0.41423 0.08465 C -0.42101 0.07878 -0.43073 0.07353 -0.43802 0.07044 C -0.46285 0.07291 -0.46753 0.07322 -0.48715 0.09021 C -0.48819 0.09206 -0.48889 0.09515 -0.49028 0.09608 C -0.49427 0.09886 -0.50312 0.10164 -0.50312 0.10164 C -0.51701 0.09855 -0.5283 0.08867 -0.54114 0.07909 C -0.54826 0.07384 -0.56337 0.07044 -0.56337 0.07044 C -0.57187 0.07137 -0.58038 0.07075 -0.58889 0.07322 C -0.60798 0.07878 -0.57257 0.08527 -0.60295 0.07631 C -0.6118 0.07075 -0.61875 0.06086 -0.62691 0.05345 C -0.62864 0.0519 -0.62986 0.04912 -0.6316 0.04789 C -0.63472 0.04542 -0.64114 0.04233 -0.64114 0.04233 C -0.64271 0.04047 -0.64583 0.03677 -0.64583 0.03677 " pathEditMode="relative" ptsTypes="fffffffffffffffffffffffffffffffffA">
                                      <p:cBhvr>
                                        <p:cTn id="34" dur="3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60395E-6 C -0.00052 -0.00277 -0.0007 -0.00586 -0.00157 -0.00833 C -0.00226 -0.0108 -0.004 -0.01173 -0.00469 -0.0142 C -0.00625 -0.02007 -0.00851 -0.03521 -0.00955 -0.04231 C -0.01025 -0.09298 0.00156 -0.17052 -0.03507 -0.18627 C -0.0382 -0.18998 -0.04236 -0.19214 -0.04445 -0.1977 C -0.04549 -0.20049 -0.04618 -0.20388 -0.04757 -0.20605 C -0.04879 -0.2079 -0.0507 -0.2079 -0.05226 -0.20883 C -0.05955 -0.22829 -0.05747 -0.21933 -0.06025 -0.23447 C -0.05903 -0.26196 -0.0573 -0.27525 -0.054 -0.29934 C -0.05539 -0.33518 -0.05712 -0.38183 -0.07622 -0.40376 C -0.0783 -0.41581 -0.08507 -0.42508 -0.08559 -0.43774 C -0.08594 -0.4501 -0.08559 -0.46215 -0.08559 -0.4745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03862E-6 C -0.00556 -0.00927 -0.00886 -0.01854 -0.01598 -0.02256 C -0.01928 -0.02812 -0.02292 -0.03306 -0.02553 -0.03955 C -0.03091 -0.05314 -0.03525 -0.06797 -0.04462 -0.07353 C -0.06702 -0.07168 -0.0875 -0.06674 -0.10955 -0.07075 C -0.12188 -0.09145 -0.12153 -0.12296 -0.13039 -0.14675 C -0.13612 -0.17888 -0.1823 -0.16899 -0.18733 -0.16961 C -0.19393 -0.18691 -0.20469 -0.19185 -0.21268 -0.20606 C -0.21546 -0.211 -0.21632 -0.21409 -0.22066 -0.21471 C -0.23542 -0.21626 -0.25035 -0.21657 -0.26511 -0.21749 C -0.26858 -0.23634 -0.26823 -0.22861 -0.26823 -0.24004 " pathEditMode="relative" ptsTypes="ffffffffffA">
                                      <p:cBhvr>
                                        <p:cTn id="6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36237E-6 C -0.00451 0.00093 -0.01475 0.00093 -0.02065 0.00587 C -0.03281 0.01638 -0.04409 0.0309 -0.05711 0.03955 C -0.06024 0.04202 -0.06319 0.04418 -0.06649 0.04541 C -0.07204 0.04727 -0.08246 0.05098 -0.08246 0.05098 C -0.09635 0.05005 -0.11197 0.05777 -0.12361 0.04541 C -0.13472 0.03398 -0.11857 0.0448 -0.13177 0.03707 C -0.13906 0.02286 -0.1552 0.01916 -0.1651 0.0173 C -0.18003 0.00834 -0.16302 0.0173 -0.19982 0.0173 C -0.23263 0.0173 -0.26562 0.01545 -0.29826 0.01452 C -0.31388 0.00711 -0.29322 0.01638 -0.31736 0.00865 C -0.32465 0.00618 -0.31996 0.00556 -0.3269 -1.36237E-6 C -0.33055 -0.00247 -0.33437 -0.0034 -0.33819 -0.00525 C -0.35468 -0.03552 -0.37864 -0.04726 -0.39357 -0.08155 C -0.3967 -0.09824 -0.40208 -0.11245 -0.40486 -0.12975 C -0.40555 -0.18041 -0.39722 -0.27463 -0.42361 -0.32159 C -0.43315 -0.33827 -0.44045 -0.35805 -0.45069 -0.37256 C -0.45607 -0.37998 -0.46336 -0.38276 -0.46961 -0.38678 C -0.47135 -0.3877 -0.47447 -0.38956 -0.47447 -0.38956 C -0.48576 -0.38832 -0.49583 -0.38894 -0.50624 -0.384 C -0.51597 -0.37936 -0.52656 -0.37102 -0.53628 -0.36978 C -0.55104 -0.36824 -0.56597 -0.36793 -0.58072 -0.367 C -0.58229 -0.36608 -0.58559 -0.36422 -0.58559 -0.36422 " pathEditMode="relative" ptsTypes="ffffffffffffffffffffffA">
                                      <p:cBhvr>
                                        <p:cTn id="7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2802E-6 C -0.00295 0.00092 -0.00626 0.00216 -0.00938 0.00277 C -0.01702 0.00401 -0.02431 0.00401 -0.0316 0.00556 C -0.05122 0.00988 -0.0691 0.0244 -0.08872 0.02811 C -0.10452 0.03861 -0.12154 0.03274 -0.13803 0.0312 C -0.14914 0.02687 -0.15973 0.02286 -0.17119 0.01977 C -0.17379 0.01915 -0.17674 0.01822 -0.17935 0.01699 C -0.18265 0.01544 -0.18872 0.01142 -0.18872 0.01142 C -0.18994 0.00957 -0.19081 0.0071 -0.19202 0.00556 C -0.19341 0.00401 -0.19549 0.00494 -0.19671 0.00277 C -0.1981 0.00061 -0.19723 -0.00308 -0.19845 -0.00557 C -0.20053 -0.01113 -0.20365 -0.01545 -0.20608 -0.02009 C -0.20713 -0.02194 -0.20956 -0.02565 -0.20956 -0.02565 C -0.21459 -0.04387 -0.21841 -0.06581 -0.22535 -0.08187 C -0.22831 -0.09979 -0.22883 -0.12018 -0.23473 -0.13562 C -0.23595 -0.13841 -0.23733 -0.14088 -0.23803 -0.14397 C -0.24237 -0.16405 -0.24376 -0.18536 -0.25053 -0.20328 C -0.2547 -0.23572 -0.26285 -0.2697 -0.27136 -0.29936 C -0.279 -0.32654 -0.26928 -0.28298 -0.27935 -0.32222 C -0.2889 -0.36052 -0.2981 -0.40377 -0.31268 -0.43807 C -0.31442 -0.45011 -0.3165 -0.45629 -0.32049 -0.46618 C -0.32292 -0.47143 -0.32674 -0.48317 -0.32674 -0.48317 C -0.32848 -0.49275 -0.33143 -0.49769 -0.3349 -0.50603 C -0.33785 -0.51344 -0.34428 -0.52858 -0.34428 -0.52858 C -0.34723 -0.54403 -0.3514 -0.54928 -0.35869 -0.56225 C -0.36008 -0.56473 -0.36216 -0.56751 -0.36338 -0.5706 C -0.36459 -0.57368 -0.36511 -0.57647 -0.3665 -0.57894 C -0.37483 -0.59407 -0.3889 -0.59933 -0.40001 -0.60458 C -0.40695 -0.61292 -0.41529 -0.6157 -0.42362 -0.61848 C -0.4547 -0.61693 -0.47588 -0.61446 -0.50452 -0.61014 C -0.51667 -0.60489 -0.52692 -0.60334 -0.53942 -0.60149 C -0.55417 -0.59655 -0.56928 -0.59377 -0.58404 -0.59037 C -0.60782 -0.57677 -0.63351 -0.57121 -0.65851 -0.56812 C -0.6691 -0.56318 -0.6797 -0.56256 -0.69029 -0.55917 C -0.70209 -0.55206 -0.68664 -0.56102 -0.71095 -0.5536 C -0.71928 -0.55113 -0.72813 -0.5465 -0.73629 -0.54217 C -0.74983 -0.53507 -0.72761 -0.54526 -0.75383 -0.53383 C -0.75591 -0.53291 -0.76025 -0.53105 -0.76025 -0.53105 C -0.76615 -0.52395 -0.77379 -0.52086 -0.77917 -0.51128 C -0.78282 -0.5051 -0.78595 -0.49676 -0.79029 -0.49182 C -0.79185 -0.48966 -0.79358 -0.48811 -0.79497 -0.48595 C -0.79775 -0.48193 -0.80088 -0.4773 -0.80296 -0.47174 C -0.80504 -0.46618 -0.80938 -0.45475 -0.80938 -0.45475 C -0.8099 -0.45197 -0.81008 -0.44888 -0.81095 -0.44641 C -0.81164 -0.44393 -0.81355 -0.44301 -0.81407 -0.44085 C -0.81598 -0.43127 -0.81563 -0.422 -0.81563 -0.41273 " pathEditMode="relative" ptsTypes="fffffffffffffffffffffffffffffffffffffffffffffA">
                                      <p:cBhvr>
                                        <p:cTn id="88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711390" y="4719098"/>
            <a:ext cx="4132236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6462" y="4719098"/>
            <a:ext cx="3391356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6873" y="4719098"/>
            <a:ext cx="375657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8164" y="-9000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5385" y="-7476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01" y="1600201"/>
            <a:ext cx="3989924" cy="26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26" y="1600201"/>
            <a:ext cx="3494561" cy="26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5" y="1651948"/>
            <a:ext cx="3270555" cy="251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5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022416" y="5633498"/>
            <a:ext cx="375657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0613" y="5633498"/>
            <a:ext cx="3083051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092893" y="5633498"/>
            <a:ext cx="375657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8358" y="4805434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65220" y="4805434"/>
            <a:ext cx="2833347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63489" y="4805434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0240" y="4805434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8358" y="39100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25227" y="39100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04396" y="39100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20240" y="39100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06" y="-25400"/>
            <a:ext cx="5252271" cy="401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0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1" y="762000"/>
          <a:ext cx="1173336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2" y="1628777"/>
            <a:ext cx="9577596" cy="45342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28666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8666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8666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8666">
                <a:solidFill>
                  <a:srgbClr val="FF0000"/>
                </a:solidFill>
                <a:latin typeface="HP001 4 hàng"/>
              </a:rPr>
              <a:t>n </a:t>
            </a:r>
            <a:endParaRPr lang="en-US" sz="28666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8747" y="3009905"/>
            <a:ext cx="5430987" cy="22773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140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40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n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84565" y="76205"/>
            <a:ext cx="6773663" cy="941185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49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6" y="5145659"/>
            <a:ext cx="2716276" cy="1712343"/>
          </a:xfrm>
          <a:prstGeom prst="rect">
            <a:avLst/>
          </a:prstGeom>
        </p:spPr>
      </p:pic>
      <p:pic>
        <p:nvPicPr>
          <p:cNvPr id="4" name="UY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1" y="1"/>
            <a:ext cx="9955953" cy="4977977"/>
          </a:xfrm>
        </p:spPr>
      </p:pic>
    </p:spTree>
    <p:extLst>
      <p:ext uri="{BB962C8B-B14F-4D97-AF65-F5344CB8AC3E}">
        <p14:creationId xmlns:p14="http://schemas.microsoft.com/office/powerpoint/2010/main" val="40812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1" y="762000"/>
          <a:ext cx="11733355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9333" y="1628777"/>
            <a:ext cx="8071835" cy="45342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28666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8666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8666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8666">
                <a:solidFill>
                  <a:srgbClr val="FF0000"/>
                </a:solidFill>
                <a:latin typeface="HP001 4 hàng"/>
              </a:rPr>
              <a:t>t</a:t>
            </a:r>
            <a:endParaRPr lang="en-US" sz="28666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41" y="3009903"/>
            <a:ext cx="5430987" cy="22773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140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40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4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6" y="5145659"/>
            <a:ext cx="2716276" cy="1712343"/>
          </a:xfrm>
          <a:prstGeom prst="rect">
            <a:avLst/>
          </a:prstGeom>
        </p:spPr>
      </p:pic>
      <p:pic>
        <p:nvPicPr>
          <p:cNvPr id="4" name="UY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114" y="53129"/>
            <a:ext cx="10039773" cy="4977977"/>
          </a:xfrm>
        </p:spPr>
      </p:pic>
    </p:spTree>
    <p:extLst>
      <p:ext uri="{BB962C8B-B14F-4D97-AF65-F5344CB8AC3E}">
        <p14:creationId xmlns:p14="http://schemas.microsoft.com/office/powerpoint/2010/main" val="41498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34162"/>
            <a:ext cx="12192000" cy="682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22434"/>
            <a:ext cx="7006109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n 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t 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067" y="2874219"/>
            <a:ext cx="4132067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 Ǉru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Ǚt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0" y="977349"/>
            <a:ext cx="12192000" cy="588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1768282"/>
            <a:ext cx="4974109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n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648" y="2154851"/>
            <a:ext cx="2786953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n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3743" y="203425"/>
            <a:ext cx="296282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003" y="3429001"/>
            <a:ext cx="3423247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Ďât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7588" y="3811268"/>
            <a:ext cx="2303267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Ďât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1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06970"/>
            <a:ext cx="6193309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ǚn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0237" y="1190355"/>
            <a:ext cx="3143547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ǚn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845" y="2458945"/>
            <a:ext cx="6237955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Ǚt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7621" y="2829748"/>
            <a:ext cx="3756843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Ǚt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83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11664" y="127000"/>
            <a:ext cx="7641936" cy="6527800"/>
            <a:chOff x="1474643" y="95250"/>
            <a:chExt cx="5731452" cy="4895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28631" r="27602" b="39331"/>
            <a:stretch/>
          </p:blipFill>
          <p:spPr bwMode="auto">
            <a:xfrm>
              <a:off x="1543050" y="2860964"/>
              <a:ext cx="5663045" cy="2130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30215" r="27370" b="27588"/>
            <a:stretch/>
          </p:blipFill>
          <p:spPr bwMode="auto">
            <a:xfrm>
              <a:off x="1474643" y="95250"/>
              <a:ext cx="5576455" cy="280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6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48491"/>
            <a:ext cx="16256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674091"/>
            <a:ext cx="10668000" cy="2923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8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</p:spTree>
    <p:extLst>
      <p:ext uri="{BB962C8B-B14F-4D97-AF65-F5344CB8AC3E}">
        <p14:creationId xmlns:p14="http://schemas.microsoft.com/office/powerpoint/2010/main" val="2059100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45" y="0"/>
            <a:ext cx="8426823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3903" y="2171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39090" y="2987069"/>
            <a:ext cx="6169711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3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7797" y="1946609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313653" y="185755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892801" y="2341329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77797" y="2481187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157838" y="289293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77797" y="2987069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154423" y="342485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7797" y="3527085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749571" y="4212546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7797" y="4335467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400801" y="4688033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77797" y="4853841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283198" y="5249539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77797" y="5372461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5628693" y="5717110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77797" y="5895222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5" grpId="0"/>
      <p:bldP spid="18" grpId="0"/>
      <p:bldP spid="20" grpId="0"/>
      <p:bldP spid="22" grpId="0"/>
      <p:bldP spid="26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58003" y="2424918"/>
            <a:ext cx="8211884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3733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45407" y="2087887"/>
            <a:ext cx="694447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416801" y="2819401"/>
            <a:ext cx="189393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823201" y="5461001"/>
            <a:ext cx="189393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45406" y="4594049"/>
            <a:ext cx="694447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1748411" y="1325190"/>
            <a:ext cx="347224" cy="190391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1748411" y="3899084"/>
            <a:ext cx="347224" cy="190391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7" y="1215456"/>
            <a:ext cx="5142507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61" y="3761284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</p:spTree>
    <p:extLst>
      <p:ext uri="{BB962C8B-B14F-4D97-AF65-F5344CB8AC3E}">
        <p14:creationId xmlns:p14="http://schemas.microsoft.com/office/powerpoint/2010/main" val="41754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889272" y="2108201"/>
            <a:ext cx="6153129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bạn nhỏ sáng nhờ đâu?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0" y="2006600"/>
            <a:ext cx="497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giống như ….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16635" y="2548467"/>
            <a:ext cx="1247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 giống như 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41720" y="4406900"/>
            <a:ext cx="2940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63621" y="6053013"/>
            <a:ext cx="11305569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cho thấy trăng và bạn nhỏ rất thân thiết?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025555" y="4885267"/>
            <a:ext cx="42388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57005" y="5427133"/>
            <a:ext cx="46291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213600" y="2311401"/>
            <a:ext cx="4707467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1600"/>
              </a:spcAft>
            </a:pPr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33" y="1092200"/>
            <a:ext cx="7071033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23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1" y="203425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741829" y="914402"/>
            <a:ext cx="8402788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vườn ước mơ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2447" r="28" b="-297"/>
          <a:stretch/>
        </p:blipFill>
        <p:spPr>
          <a:xfrm>
            <a:off x="1614473" y="1828800"/>
            <a:ext cx="865750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3" y="1981202"/>
            <a:ext cx="5067136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71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213600" y="2311401"/>
            <a:ext cx="4707467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1600"/>
              </a:spcAft>
            </a:pPr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33" y="1092200"/>
            <a:ext cx="7071033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39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485" y="1752601"/>
            <a:ext cx="7925931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4562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177800"/>
            <a:ext cx="2032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963" y="2209801"/>
            <a:ext cx="10668000" cy="2451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5333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04454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8653" y="-78509"/>
            <a:ext cx="2043348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 rot="1269311">
            <a:off x="4949822" y="1899049"/>
            <a:ext cx="4309988" cy="40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0"/>
            <a:ext cx="19304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79400"/>
            <a:ext cx="2235200" cy="20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000" y="177800"/>
            <a:ext cx="1942000" cy="19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200" y="3124200"/>
            <a:ext cx="106680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72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</a:p>
        </p:txBody>
      </p:sp>
    </p:spTree>
    <p:extLst>
      <p:ext uri="{BB962C8B-B14F-4D97-AF65-F5344CB8AC3E}">
        <p14:creationId xmlns:p14="http://schemas.microsoft.com/office/powerpoint/2010/main" val="417959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000" y="177800"/>
            <a:ext cx="1942000" cy="19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>
          <a:xfrm>
            <a:off x="3708400" y="-533400"/>
            <a:ext cx="6350000" cy="5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000" y="177800"/>
            <a:ext cx="1942000" cy="19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58400" y="6273800"/>
            <a:ext cx="2032000" cy="584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5055" y="2135029"/>
            <a:ext cx="10668000" cy="3498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2133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</p:spTree>
    <p:extLst>
      <p:ext uri="{BB962C8B-B14F-4D97-AF65-F5344CB8AC3E}">
        <p14:creationId xmlns:p14="http://schemas.microsoft.com/office/powerpoint/2010/main" val="31761059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502</Words>
  <Application>Microsoft Office PowerPoint</Application>
  <PresentationFormat>Widescreen</PresentationFormat>
  <Paragraphs>187</Paragraphs>
  <Slides>38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Arrus-Black</vt:lpstr>
      <vt:lpstr>AvantGarde</vt:lpstr>
      <vt:lpstr>Bandit</vt:lpstr>
      <vt:lpstr>等线</vt:lpstr>
      <vt:lpstr>DomCasual</vt:lpstr>
      <vt:lpstr>.VnArial</vt:lpstr>
      <vt:lpstr>.VnCooper</vt:lpstr>
      <vt:lpstr>Arial</vt:lpstr>
      <vt:lpstr>Arial Rounded MT Bold</vt:lpstr>
      <vt:lpstr>Arial-Rounded</vt:lpstr>
      <vt:lpstr>Calibri</vt:lpstr>
      <vt:lpstr>HP001 4 hàng</vt:lpstr>
      <vt:lpstr>Office Theme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77</cp:revision>
  <dcterms:created xsi:type="dcterms:W3CDTF">2020-08-06T11:51:00Z</dcterms:created>
  <dcterms:modified xsi:type="dcterms:W3CDTF">2023-10-12T08:44:23Z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