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1" r:id="rId1"/>
    <p:sldMasterId id="2147483770" r:id="rId2"/>
    <p:sldMasterId id="2147483796" r:id="rId3"/>
    <p:sldMasterId id="2147483822" r:id="rId4"/>
    <p:sldMasterId id="2147483834" r:id="rId5"/>
  </p:sldMasterIdLst>
  <p:notesMasterIdLst>
    <p:notesMasterId r:id="rId37"/>
  </p:notesMasterIdLst>
  <p:sldIdLst>
    <p:sldId id="450" r:id="rId6"/>
    <p:sldId id="402" r:id="rId7"/>
    <p:sldId id="259" r:id="rId8"/>
    <p:sldId id="260" r:id="rId9"/>
    <p:sldId id="380" r:id="rId10"/>
    <p:sldId id="403" r:id="rId11"/>
    <p:sldId id="336" r:id="rId12"/>
    <p:sldId id="263" r:id="rId13"/>
    <p:sldId id="282" r:id="rId14"/>
    <p:sldId id="283" r:id="rId15"/>
    <p:sldId id="284" r:id="rId16"/>
    <p:sldId id="404" r:id="rId17"/>
    <p:sldId id="264" r:id="rId18"/>
    <p:sldId id="357" r:id="rId19"/>
    <p:sldId id="350" r:id="rId20"/>
    <p:sldId id="355" r:id="rId21"/>
    <p:sldId id="267" r:id="rId22"/>
    <p:sldId id="405" r:id="rId23"/>
    <p:sldId id="406" r:id="rId24"/>
    <p:sldId id="407" r:id="rId25"/>
    <p:sldId id="408" r:id="rId26"/>
    <p:sldId id="381" r:id="rId27"/>
    <p:sldId id="382" r:id="rId28"/>
    <p:sldId id="383" r:id="rId29"/>
    <p:sldId id="314" r:id="rId30"/>
    <p:sldId id="272" r:id="rId31"/>
    <p:sldId id="2897" r:id="rId32"/>
    <p:sldId id="265" r:id="rId33"/>
    <p:sldId id="275" r:id="rId34"/>
    <p:sldId id="409" r:id="rId35"/>
    <p:sldId id="420" r:id="rId36"/>
  </p:sldIdLst>
  <p:sldSz cx="12192000" cy="6858000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788" y="60"/>
      </p:cViewPr>
      <p:guideLst>
        <p:guide orient="horz" pos="2160"/>
        <p:guide pos="382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515FC-18E5-41A4-882A-EF9FEF768DFE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B5463-5032-453A-A8DF-1B05F8C8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1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Hình</a:t>
            </a:r>
            <a:r>
              <a:rPr lang="en-US" baseline="0"/>
              <a:t> ảnh là một vườn hoa ở đất nước Nhật Bản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801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370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72EEC1-03BB-4B00-BE46-2895184B3549}" type="datetimeFigureOut">
              <a:rPr lang="vi-VN" smtClean="0"/>
              <a:t>30/12/2024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4F5B5-36D5-43CF-A33D-B2D07FD605D9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64551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0F5CCB-A7C5-42CD-AA3C-CE4ABFC56193}" type="datetimeFigureOut">
              <a:rPr lang="vi-VN" smtClean="0"/>
              <a:t>30/12/2024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43A5-B608-4DB4-A047-0328830B8C79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54329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D3312F-E172-457A-A8C9-41CC8A4634D4}" type="datetimeFigureOut">
              <a:rPr lang="vi-VN" smtClean="0"/>
              <a:t>30/12/2024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7B08-8719-4746-92BF-010C1408CCF0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96881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672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39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897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815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83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487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343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381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939D9-8E6C-483F-85E7-64F4EFDEF0CC}" type="datetimeFigureOut">
              <a:rPr lang="vi-VN" smtClean="0"/>
              <a:t>30/12/2024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CBF3-7FB7-4FDF-AD0E-6A79C64CFEF7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59062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012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118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369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109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11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306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16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971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231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36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975F1-FE63-4486-AB56-6132A870962B}" type="datetimeFigureOut">
              <a:rPr lang="vi-VN" smtClean="0"/>
              <a:t>30/12/2024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B56A-F96A-4FD3-B742-E7983DD76620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96680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000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036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788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241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2729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64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2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12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8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217E4C-15DE-4AE9-B534-C4358153F3DC}" type="datetimeFigureOut">
              <a:rPr lang="vi-VN" smtClean="0"/>
              <a:t>30/12/2024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5AB1-7461-447F-BB6C-8ECDF861F7F7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553101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441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86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116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01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11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1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247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71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86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C9D924-500E-43FF-B54F-2F6D76DF3E5B}" type="datetimeFigureOut">
              <a:rPr lang="vi-VN" smtClean="0"/>
              <a:t>30/12/2024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AC51C-CF1C-42B5-8B5F-01098541F701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386407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008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911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480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957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52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026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59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E8016-325B-4E9C-84D4-0A1576C27AF8}" type="datetimeFigureOut">
              <a:rPr lang="vi-VN" smtClean="0"/>
              <a:t>30/12/2024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54187-E39C-4E09-8A7A-55ADD2CD04CB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73570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C0B149-21E7-43FB-AE7B-D7BED2EDFFDF}" type="datetimeFigureOut">
              <a:rPr lang="vi-VN" smtClean="0"/>
              <a:t>30/12/2024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2689-A100-4919-9AFC-D87ACEA287B5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7306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530124-94E9-4144-9FA0-2C3607B3932E}" type="datetimeFigureOut">
              <a:rPr lang="vi-VN" smtClean="0"/>
              <a:t>30/12/2024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4131-F102-41DD-BB14-3E52FC53C665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1258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9D40D-6BBA-4D76-8BF9-288B6A80C958}" type="datetimeFigureOut">
              <a:rPr lang="vi-VN" smtClean="0"/>
              <a:t>30/12/2024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CB46-48B0-479F-9A17-636A22070676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8922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5294BF-1917-4457-9D22-D1F63CDA8CBF}" type="datetimeFigureOut">
              <a:rPr lang="vi-VN" smtClean="0"/>
              <a:t>30/12/2024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89C98-9D9E-4328-A7F2-F33EDAFEBDA4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7376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53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08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EDFD17-876A-AAF2-3170-1A5975EC032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74" cy="6858000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801BE1D1-6241-37D4-938E-7B8DCC265FD9}"/>
              </a:ext>
            </a:extLst>
          </p:cNvPr>
          <p:cNvSpPr/>
          <p:nvPr userDrawn="1"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60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66E9E95-936B-4202-A684-3F2D5734239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4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11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723851-DBD9-0695-B6BA-9F9343F07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36712"/>
            <a:ext cx="4645555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83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32058" y="5439506"/>
            <a:ext cx="725168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tóc xoăn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91201" y="5439505"/>
            <a:ext cx="289515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pic>
        <p:nvPicPr>
          <p:cNvPr id="3074" name="Picture 2" descr="Ông bố đơn thân dạy cách làm điệu cho con gái làm tan chảy trái tim chị em  - Làm cha mẹ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" b="5733"/>
          <a:stretch/>
        </p:blipFill>
        <p:spPr bwMode="auto">
          <a:xfrm>
            <a:off x="2084862" y="414068"/>
            <a:ext cx="7946074" cy="433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52097" y="5562428"/>
            <a:ext cx="66385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 hình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59988" y="5562428"/>
            <a:ext cx="31846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pic>
        <p:nvPicPr>
          <p:cNvPr id="4098" name="Picture 2" descr="Xem Phim hoạt hình 3D hay, hot nhất 2017 - Phim Hoạt Hình 3D Mới Nhất 2017 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52097" y="5562428"/>
            <a:ext cx="66385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nhọn hoắt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52785" y="5562428"/>
            <a:ext cx="31846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pic>
        <p:nvPicPr>
          <p:cNvPr id="5122" name="Picture 2" descr="Giới thiệu chi tiết về bút chì | Diễn Đàn Công Nghệ Thực Phẩm | Cộng Đồng  Dân Thực Phẩ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750"/>
            <a:ext cx="5762625" cy="45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55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971800" y="4719097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tóc xoăn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04801" y="4719097"/>
            <a:ext cx="279583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83964" y="4719097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 hình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790270" y="4719097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nhọn hoắt</a:t>
            </a:r>
          </a:p>
        </p:txBody>
      </p:sp>
      <p:pic>
        <p:nvPicPr>
          <p:cNvPr id="10" name="Picture 2" descr="Giới thiệu chi tiết về bút chì | Diễn Đàn Công Nghệ Thực Phẩm | Cộng Đồng  Dân Thực Phẩ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623" y="2209801"/>
            <a:ext cx="2562225" cy="20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em Phim hoạt hình 3D hay, hot nhất 2017 - Phim Hoạt Hình 3D Mới Nhất 2017 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971" y="2212676"/>
            <a:ext cx="2726587" cy="207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Ông bố đơn thân dạy cách làm điệu cho con gái làm tan chảy trái tim chị em  - Làm cha mẹ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t="7070" r="16202" b="5733"/>
          <a:stretch/>
        </p:blipFill>
        <p:spPr bwMode="auto">
          <a:xfrm>
            <a:off x="3356144" y="2212675"/>
            <a:ext cx="2331954" cy="203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923394" y="-900092"/>
            <a:ext cx="124772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770994" y="-747692"/>
            <a:ext cx="124772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20" name="Picture 2" descr="Hoa Xoan - Ý Nghĩa Và Công Dụng Tuyệt Vời Trong Cuộc Số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24" y="2196750"/>
            <a:ext cx="2733179" cy="204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29883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600">
                <a:solidFill>
                  <a:srgbClr val="FF0000"/>
                </a:solidFill>
                <a:latin typeface="HP001 4 hàng"/>
                <a:cs typeface="+mn-cs"/>
              </a:rPr>
              <a:t>Ξ</a:t>
            </a:r>
            <a:r>
              <a:rPr lang="en-US" sz="28600">
                <a:solidFill>
                  <a:srgbClr val="FF0000"/>
                </a:solidFill>
                <a:latin typeface="HP001 4 hàng"/>
                <a:cs typeface="+mn-cs"/>
              </a:rPr>
              <a:t>n </a:t>
            </a:r>
            <a:endParaRPr lang="en-US" sz="286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6966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0">
                <a:solidFill>
                  <a:srgbClr val="FF0000"/>
                </a:solidFill>
                <a:latin typeface="HP001 4 hàng"/>
                <a:cs typeface="+mn-cs"/>
              </a:rPr>
              <a:t>Ξ</a:t>
            </a:r>
            <a:r>
              <a:rPr lang="en-US" sz="14000">
                <a:solidFill>
                  <a:srgbClr val="FF0000"/>
                </a:solidFill>
                <a:latin typeface="HP001 4 hàng"/>
                <a:cs typeface="+mn-cs"/>
              </a:rPr>
              <a:t>n </a:t>
            </a:r>
            <a:endParaRPr lang="en-US" sz="140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69276" y="76203"/>
            <a:ext cx="6756905" cy="941185"/>
            <a:chOff x="63500" y="1429216"/>
            <a:chExt cx="5080245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OA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11" y="236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2759" y="1628776"/>
            <a:ext cx="955390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600">
                <a:solidFill>
                  <a:srgbClr val="FF0000"/>
                </a:solidFill>
                <a:latin typeface="HP001 4 hàng"/>
                <a:cs typeface="+mn-cs"/>
              </a:rPr>
              <a:t>ęn </a:t>
            </a:r>
            <a:endParaRPr lang="en-US" sz="286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5744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0">
                <a:solidFill>
                  <a:srgbClr val="FF0000"/>
                </a:solidFill>
                <a:latin typeface="HP001 4 hàng"/>
                <a:cs typeface="+mn-cs"/>
              </a:rPr>
              <a:t>ęn </a:t>
            </a:r>
            <a:endParaRPr lang="en-US" sz="140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OĂ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998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2759" y="1628776"/>
            <a:ext cx="955390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600">
                <a:solidFill>
                  <a:srgbClr val="FF0000"/>
                </a:solidFill>
                <a:latin typeface="HP001 4 hàng"/>
                <a:cs typeface="+mn-cs"/>
              </a:rPr>
              <a:t>Ξ</a:t>
            </a:r>
            <a:r>
              <a:rPr lang="en-US" sz="28600">
                <a:solidFill>
                  <a:srgbClr val="FF0000"/>
                </a:solidFill>
                <a:latin typeface="HP001 4 hàng"/>
                <a:cs typeface="+mn-cs"/>
              </a:rPr>
              <a:t>t  </a:t>
            </a:r>
            <a:endParaRPr lang="en-US" sz="286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5744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0">
                <a:solidFill>
                  <a:srgbClr val="FF0000"/>
                </a:solidFill>
                <a:latin typeface="HP001 4 hàng"/>
                <a:cs typeface="+mn-cs"/>
              </a:rPr>
              <a:t>Ξ</a:t>
            </a:r>
            <a:r>
              <a:rPr lang="en-US" sz="14000">
                <a:solidFill>
                  <a:srgbClr val="FF0000"/>
                </a:solidFill>
                <a:latin typeface="HP001 4 hàng"/>
                <a:cs typeface="+mn-cs"/>
              </a:rPr>
              <a:t>t </a:t>
            </a:r>
            <a:endParaRPr lang="en-US" sz="140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61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OA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24976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525" y="3814425"/>
            <a:ext cx="1143000" cy="1143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1" y="4025163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00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0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40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0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0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40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 fontAlgn="auto">
              <a:spcAft>
                <a:spcPts val="0"/>
              </a:spcAft>
            </a:pPr>
            <a:r>
              <a:rPr lang="en-US" sz="4000" i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4000" i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i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lang="en-US" sz="4000" i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40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162/SGK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57200"/>
            <a:ext cx="5048250" cy="60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8" t="22449" r="29480" b="12439"/>
          <a:stretch/>
        </p:blipFill>
        <p:spPr>
          <a:xfrm>
            <a:off x="-240704" y="2348880"/>
            <a:ext cx="3894354" cy="4398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3048000"/>
            <a:ext cx="3655671" cy="23102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99545" y="3814426"/>
            <a:ext cx="5468547" cy="11385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vi-VN" sz="6600">
                <a:solidFill>
                  <a:prstClr val="white"/>
                </a:solidFill>
                <a:latin typeface="HP001 4 hàng" pitchFamily="34" charset="0"/>
                <a:cs typeface="+mn-cs"/>
              </a:rPr>
              <a:t>đǨ h</a:t>
            </a:r>
            <a:r>
              <a:rPr lang="el-GR" sz="6600">
                <a:solidFill>
                  <a:prstClr val="white"/>
                </a:solidFill>
                <a:latin typeface="HP001 4 hàng" pitchFamily="34" charset="0"/>
                <a:cs typeface="+mn-cs"/>
              </a:rPr>
              <a:t>Ξ</a:t>
            </a:r>
            <a:endParaRPr lang="en-US" sz="6600">
              <a:solidFill>
                <a:prstClr val="white"/>
              </a:solidFill>
              <a:latin typeface="HP001 4 hàng" pitchFamily="34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754" y="1826155"/>
            <a:ext cx="4910214" cy="44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2759" y="1628776"/>
            <a:ext cx="955390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600">
                <a:solidFill>
                  <a:srgbClr val="FF0000"/>
                </a:solidFill>
                <a:latin typeface="HP001 4 hàng"/>
                <a:cs typeface="+mn-cs"/>
              </a:rPr>
              <a:t>ęt </a:t>
            </a:r>
            <a:endParaRPr lang="en-US" sz="286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5744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0">
                <a:solidFill>
                  <a:srgbClr val="FF0000"/>
                </a:solidFill>
                <a:latin typeface="HP001 4 hàng"/>
                <a:cs typeface="+mn-cs"/>
              </a:rPr>
              <a:t>ęt </a:t>
            </a:r>
            <a:endParaRPr lang="en-US" sz="140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75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OĂ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-7620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47448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15081" y="34162"/>
            <a:ext cx="12161838" cy="68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2243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vi-VN" sz="8400">
                <a:solidFill>
                  <a:srgbClr val="FF0000"/>
                </a:solidFill>
                <a:latin typeface="HP001 4 hàng"/>
                <a:cs typeface="+mn-cs"/>
              </a:rPr>
              <a:t>xęn</a:t>
            </a:r>
            <a:endParaRPr lang="en-US" sz="8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6701" y="1223071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vi-VN" sz="4200">
                <a:solidFill>
                  <a:srgbClr val="FF0000"/>
                </a:solidFill>
                <a:latin typeface="HP001 4 hàng"/>
                <a:cs typeface="+mn-cs"/>
              </a:rPr>
              <a:t>xęn</a:t>
            </a:r>
            <a:endParaRPr lang="en-US" sz="42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5" y="247440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" sz="8400">
                <a:solidFill>
                  <a:srgbClr val="FF0000"/>
                </a:solidFill>
                <a:latin typeface="HP001 4 hàng"/>
                <a:cs typeface="+mn-cs"/>
              </a:rPr>
              <a:t>hĳt </a:t>
            </a:r>
            <a:endParaRPr lang="en-US" sz="8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8756" y="28767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" sz="4200">
                <a:solidFill>
                  <a:srgbClr val="FF0000"/>
                </a:solidFill>
                <a:latin typeface="HP001 4 hàng"/>
                <a:cs typeface="+mn-cs"/>
              </a:rPr>
              <a:t>hĳt </a:t>
            </a:r>
            <a:endParaRPr lang="en-US" sz="42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185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15081" y="977350"/>
            <a:ext cx="12161838" cy="58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963879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8400">
                <a:solidFill>
                  <a:srgbClr val="FF0000"/>
                </a:solidFill>
                <a:latin typeface="HP001 4 hàng"/>
                <a:cs typeface="+mn-cs"/>
              </a:rPr>
              <a:t>Ξ</a:t>
            </a:r>
            <a:r>
              <a:rPr lang="en-US" sz="8400">
                <a:solidFill>
                  <a:srgbClr val="FF0000"/>
                </a:solidFill>
                <a:latin typeface="HP001 4 hàng"/>
                <a:cs typeface="+mn-cs"/>
              </a:rPr>
              <a:t>n</a:t>
            </a:r>
            <a:endParaRPr lang="en-US" sz="8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7234" y="1350448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4200">
                <a:solidFill>
                  <a:srgbClr val="FF0000"/>
                </a:solidFill>
                <a:latin typeface="HP001 4 hàng"/>
                <a:cs typeface="+mn-cs"/>
              </a:rPr>
              <a:t>Ξ</a:t>
            </a:r>
            <a:r>
              <a:rPr lang="en-US" sz="4200">
                <a:solidFill>
                  <a:srgbClr val="FF0000"/>
                </a:solidFill>
                <a:latin typeface="HP001 4 hàng"/>
                <a:cs typeface="+mn-cs"/>
              </a:rPr>
              <a:t>n</a:t>
            </a:r>
            <a:endParaRPr lang="en-US" sz="42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0" name="Rounded Rectangle 9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42528" y="2590800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400">
                <a:solidFill>
                  <a:srgbClr val="FF0000"/>
                </a:solidFill>
                <a:latin typeface="HP001 4 hàng"/>
                <a:cs typeface="+mn-cs"/>
              </a:rPr>
              <a:t>ęn </a:t>
            </a:r>
            <a:endParaRPr lang="en-US" sz="8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5055" y="2977369"/>
            <a:ext cx="2297569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srgbClr val="FF0000"/>
                </a:solidFill>
                <a:latin typeface="HP001 4 hàng"/>
                <a:cs typeface="+mn-cs"/>
              </a:rPr>
              <a:t>ęn </a:t>
            </a:r>
            <a:endParaRPr lang="en-US" sz="4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033" y="4272705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8400">
                <a:solidFill>
                  <a:srgbClr val="FF0000"/>
                </a:solidFill>
                <a:latin typeface="HP001 4 hàng"/>
                <a:cs typeface="+mn-cs"/>
              </a:rPr>
              <a:t>Ξ</a:t>
            </a:r>
            <a:r>
              <a:rPr lang="en-US" sz="8400">
                <a:solidFill>
                  <a:srgbClr val="FF0000"/>
                </a:solidFill>
                <a:latin typeface="HP001 4 hàng"/>
                <a:cs typeface="+mn-cs"/>
              </a:rPr>
              <a:t>t</a:t>
            </a:r>
            <a:endParaRPr lang="en-US" sz="8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88813" y="4659274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4200">
                <a:solidFill>
                  <a:srgbClr val="FF0000"/>
                </a:solidFill>
                <a:latin typeface="HP001 4 hàng"/>
                <a:cs typeface="+mn-cs"/>
              </a:rPr>
              <a:t>Ξ</a:t>
            </a:r>
            <a:r>
              <a:rPr lang="en-US" sz="4200">
                <a:solidFill>
                  <a:srgbClr val="FF0000"/>
                </a:solidFill>
                <a:latin typeface="HP001 4 hàng"/>
                <a:cs typeface="+mn-cs"/>
              </a:rPr>
              <a:t>t</a:t>
            </a:r>
            <a:endParaRPr lang="en-US" sz="42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6854" y="5899626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400">
                <a:solidFill>
                  <a:srgbClr val="FF0000"/>
                </a:solidFill>
                <a:latin typeface="HP001 4 hàng"/>
                <a:cs typeface="+mn-cs"/>
              </a:rPr>
              <a:t>ęt </a:t>
            </a:r>
            <a:endParaRPr lang="en-US" sz="8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86634" y="6286195"/>
            <a:ext cx="2297569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srgbClr val="FF0000"/>
                </a:solidFill>
                <a:latin typeface="HP001 4 hàng"/>
                <a:cs typeface="+mn-cs"/>
              </a:rPr>
              <a:t>ęt </a:t>
            </a:r>
            <a:endParaRPr lang="en-US" sz="4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365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06970"/>
            <a:ext cx="546854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8400">
                <a:solidFill>
                  <a:srgbClr val="FF0000"/>
                </a:solidFill>
                <a:latin typeface="HP001 4 hàng" pitchFamily="34" charset="0"/>
                <a:cs typeface="+mn-cs"/>
              </a:rPr>
              <a:t>Ǉŉ xęn </a:t>
            </a:r>
            <a:endParaRPr lang="en-US" sz="8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7432" y="1190354"/>
            <a:ext cx="31357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4200">
                <a:solidFill>
                  <a:srgbClr val="FF0000"/>
                </a:solidFill>
                <a:latin typeface="HP001 4 hàng" pitchFamily="34" charset="0"/>
                <a:cs typeface="+mn-cs"/>
              </a:rPr>
              <a:t>Ǉŉ xęn</a:t>
            </a:r>
            <a:endParaRPr lang="en-US" sz="42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4" y="2458944"/>
            <a:ext cx="585172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8400">
                <a:solidFill>
                  <a:srgbClr val="FF0000"/>
                </a:solidFill>
                <a:latin typeface="HP001 4 hàng"/>
                <a:cs typeface="+mn-cs"/>
              </a:rPr>
              <a:t>η</a:t>
            </a:r>
            <a:r>
              <a:rPr lang="nl" sz="8400">
                <a:solidFill>
                  <a:srgbClr val="FF0000"/>
                </a:solidFill>
                <a:latin typeface="HP001 4 hàng"/>
                <a:cs typeface="+mn-cs"/>
              </a:rPr>
              <a:t>ŧ hĳt </a:t>
            </a:r>
            <a:endParaRPr lang="en-US" sz="8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5252" y="2829747"/>
            <a:ext cx="3747548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4400">
                <a:solidFill>
                  <a:srgbClr val="FF0000"/>
                </a:solidFill>
                <a:latin typeface="HP001 4 hàng"/>
                <a:cs typeface="+mn-cs"/>
              </a:rPr>
              <a:t>η</a:t>
            </a:r>
            <a:r>
              <a:rPr lang="nl" sz="4400">
                <a:solidFill>
                  <a:srgbClr val="FF0000"/>
                </a:solidFill>
                <a:latin typeface="HP001 4 hàng"/>
                <a:cs typeface="+mn-cs"/>
              </a:rPr>
              <a:t>ŧ hĳt </a:t>
            </a:r>
            <a:endParaRPr lang="en-US" sz="42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925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90800" y="609600"/>
            <a:ext cx="6671094" cy="5638800"/>
            <a:chOff x="2915025" y="609600"/>
            <a:chExt cx="5880339" cy="463239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15" t="37971" r="28397" b="26888"/>
            <a:stretch/>
          </p:blipFill>
          <p:spPr bwMode="auto">
            <a:xfrm>
              <a:off x="3032919" y="609600"/>
              <a:ext cx="5762445" cy="2570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5" t="29029" r="30441" b="43102"/>
            <a:stretch/>
          </p:blipFill>
          <p:spPr bwMode="auto">
            <a:xfrm>
              <a:off x="2915025" y="3203279"/>
              <a:ext cx="5796952" cy="2038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b="66792"/>
          <a:stretch/>
        </p:blipFill>
        <p:spPr>
          <a:xfrm>
            <a:off x="1633707" y="-428710"/>
            <a:ext cx="8055566" cy="403450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62732" y="4015541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trổ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loạt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ngập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tràn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tím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ràng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lích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lích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rích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thoăn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thoắt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sang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nhót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trêu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đùa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511935" y="3991351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324350" y="3286525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754479" y="3886276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258621" y="4015368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866111" y="5072223"/>
            <a:ext cx="8012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821884" y="3860217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728971" y="3979775"/>
            <a:ext cx="10800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954304" y="5628045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037457" y="4931989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498008" y="6148972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4954305" y="5528734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58766" y="4567473"/>
            <a:ext cx="8114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885395" y="5643021"/>
            <a:ext cx="10800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81239" y="5643021"/>
            <a:ext cx="1188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9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19100"/>
            <a:ext cx="9601199" cy="6139543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0" y="2438400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31477-CB08-4592-8B3A-5EE4DA4274E9}"/>
              </a:ext>
            </a:extLst>
          </p:cNvPr>
          <p:cNvSpPr txBox="1"/>
          <p:nvPr/>
        </p:nvSpPr>
        <p:spPr>
          <a:xfrm>
            <a:off x="3733800" y="2553384"/>
            <a:ext cx="6866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ingle Corner Rectangle 2"/>
          <p:cNvSpPr/>
          <p:nvPr/>
        </p:nvSpPr>
        <p:spPr>
          <a:xfrm>
            <a:off x="3862091" y="-35272"/>
            <a:ext cx="4464496" cy="1584650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618A814A-6A83-4CE6-A28E-D8B85D03EED1}"/>
              </a:ext>
            </a:extLst>
          </p:cNvPr>
          <p:cNvGrpSpPr/>
          <p:nvPr/>
        </p:nvGrpSpPr>
        <p:grpSpPr bwMode="auto">
          <a:xfrm>
            <a:off x="840061" y="189905"/>
            <a:ext cx="2327275" cy="717550"/>
            <a:chOff x="1233053" y="1094509"/>
            <a:chExt cx="2881746" cy="762000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0FAC228B-B0FD-42A0-8C52-B4A0A260339A}"/>
                </a:ext>
              </a:extLst>
            </p:cNvPr>
            <p:cNvSpPr/>
            <p:nvPr/>
          </p:nvSpPr>
          <p:spPr>
            <a:xfrm>
              <a:off x="1606540" y="1094509"/>
              <a:ext cx="2508259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E378885-A295-4CCF-A464-20691AB9B064}"/>
                </a:ext>
              </a:extLst>
            </p:cNvPr>
            <p:cNvSpPr/>
            <p:nvPr/>
          </p:nvSpPr>
          <p:spPr>
            <a:xfrm>
              <a:off x="1233053" y="1094509"/>
              <a:ext cx="748940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17622B-8994-414A-B2AE-F4A89987B546}"/>
              </a:ext>
            </a:extLst>
          </p:cNvPr>
          <p:cNvSpPr txBox="1"/>
          <p:nvPr/>
        </p:nvSpPr>
        <p:spPr>
          <a:xfrm>
            <a:off x="4655840" y="445790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5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54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8A561BF3-8025-336B-C17A-2D4799C85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764704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/>
          <a:stretch/>
        </p:blipFill>
        <p:spPr>
          <a:xfrm>
            <a:off x="750047" y="168122"/>
            <a:ext cx="10503711" cy="56830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2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300" b="1">
                <a:solidFill>
                  <a:srgbClr val="0070C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76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6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  oăn  oat  oăt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52400" y="193727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9389" y="4797134"/>
            <a:ext cx="11174569" cy="2083035"/>
            <a:chOff x="494307" y="4797133"/>
            <a:chExt cx="11174569" cy="2083035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494307" y="5029200"/>
              <a:ext cx="1117456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Trên phim </a:t>
              </a:r>
              <a:r>
                <a:rPr lang="en-US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hoat</a:t>
              </a: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hình, voi bước </a:t>
              </a:r>
            </a:p>
            <a:p>
              <a:pPr algn="just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</a:t>
              </a:r>
              <a:r>
                <a:rPr lang="en-US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oan</a:t>
              </a: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thai, thỏ chạy th</a:t>
              </a:r>
              <a:r>
                <a:rPr lang="en-US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oăn</a:t>
              </a: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thoăt</a:t>
              </a: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 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3743946" y="4797133"/>
              <a:ext cx="200201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  <a:spcAft>
                  <a:spcPts val="0"/>
                </a:spcAft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6995319" y="5379080"/>
              <a:ext cx="200201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  <a:spcAft>
                  <a:spcPts val="0"/>
                </a:spcAft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199456" y="1772816"/>
            <a:ext cx="1016516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xung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quanh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Graphic 10">
            <a:extLst>
              <a:ext uri="{FF2B5EF4-FFF2-40B4-BE49-F238E27FC236}">
                <a16:creationId xmlns:a16="http://schemas.microsoft.com/office/drawing/2014/main" id="{334CA943-23BA-4235-B697-C9AF2FE4F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8760296" y="3356992"/>
            <a:ext cx="3719698" cy="35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43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6DFEC1-F05C-4EC8-9902-15A11D51D0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91"/>
          <a:stretch/>
        </p:blipFill>
        <p:spPr>
          <a:xfrm flipV="1">
            <a:off x="-1" y="4171948"/>
            <a:ext cx="12203217" cy="1323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4E7D4-611D-4516-8B0E-502019F8E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91"/>
          <a:stretch/>
        </p:blipFill>
        <p:spPr>
          <a:xfrm>
            <a:off x="-11217" y="5495386"/>
            <a:ext cx="12203217" cy="13626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8042E7-7005-46D9-8C17-E6F412E8C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4815"/>
            <a:ext cx="12203217" cy="42467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C5005B-FE53-58FE-DBCB-FDDB743A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688" y="4149080"/>
            <a:ext cx="1203454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11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18438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18438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271442"/>
            <a:ext cx="4295089" cy="14324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1457932" y="129540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589454" y="12954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48400" y="129540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107181" y="12954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7203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4194" y="3470372"/>
            <a:ext cx="3397644" cy="18653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5981" y="3472036"/>
            <a:ext cx="21096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0961" y="3481614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6666" y="347522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1514" y="3472036"/>
            <a:ext cx="21096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76999" y="3472036"/>
            <a:ext cx="21096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72532" y="3472036"/>
            <a:ext cx="21096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2" grpId="0"/>
      <p:bldP spid="8" grpId="0"/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7203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4194" y="3470372"/>
            <a:ext cx="3397644" cy="18653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278860" y="1981200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8532" y="3472036"/>
            <a:ext cx="21096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01090" y="3481614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1536" y="347522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1514" y="3472036"/>
            <a:ext cx="21096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5942" y="3472036"/>
            <a:ext cx="21096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72532" y="3472036"/>
            <a:ext cx="21096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3489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2057" y="20050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88407" y="20050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01633" y="20050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toán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65317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231011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61935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AutoShape 6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4754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AutoShape 8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6278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AutoShape 10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780256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AutoShape 12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932656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AutoShape 16" descr="Làm thế nào để viết hay hơn? | Edu2Review"/>
          <p:cNvSpPr>
            <a:spLocks noChangeAspect="1" noChangeArrowheads="1"/>
          </p:cNvSpPr>
          <p:nvPr/>
        </p:nvSpPr>
        <p:spPr bwMode="auto">
          <a:xfrm>
            <a:off x="1085056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877857" y="20050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539172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31004" y="3395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choắt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496923" y="3395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hoắt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210149" y="3395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ngoằn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488525" y="3219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063621" y="3219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985228" y="3219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8853715" y="3395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thoăn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637238" y="3219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7" grpId="0"/>
      <p:bldP spid="18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572057" y="47675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488407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201633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toán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265317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231011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661935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877857" y="47675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9539172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31004" y="58343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choắt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3496923" y="5834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hoắt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210149" y="5834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ngoằn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1488525" y="5658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4063621" y="5658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6985228" y="5658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853715" y="58343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thoăn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9637238" y="5658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54" y="116576"/>
            <a:ext cx="8268120" cy="465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5919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194786" y="5591906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pic>
        <p:nvPicPr>
          <p:cNvPr id="2050" name="Picture 2" descr="Hoa Xoan - Ý Nghĩa Và Công Dụng Tuyệt Vời Trong Cuộc S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359" y="176153"/>
            <a:ext cx="6676777" cy="50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uyển tập 30 hình nền hoa xoan thân thuộc cho máy tí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60" y="152401"/>
            <a:ext cx="7755897" cy="51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ầu đông thương nhớ…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48" y="174596"/>
            <a:ext cx="7820530" cy="521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210</Words>
  <Application>Microsoft Office PowerPoint</Application>
  <PresentationFormat>Widescreen</PresentationFormat>
  <Paragraphs>146</Paragraphs>
  <Slides>31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.VnCooper</vt:lpstr>
      <vt:lpstr>Arial</vt:lpstr>
      <vt:lpstr>Arial Rounded MT Bold</vt:lpstr>
      <vt:lpstr>Arial-Rounded</vt:lpstr>
      <vt:lpstr>Arrus-Black</vt:lpstr>
      <vt:lpstr>Calibri</vt:lpstr>
      <vt:lpstr>Calibri Light</vt:lpstr>
      <vt:lpstr>等线</vt:lpstr>
      <vt:lpstr>HP001 4 hàng</vt:lpstr>
      <vt:lpstr>黑体</vt:lpstr>
      <vt:lpstr>Office Theme</vt:lpstr>
      <vt:lpstr>Office 主题</vt:lpstr>
      <vt:lpstr>Office 主题​​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29</cp:revision>
  <dcterms:created xsi:type="dcterms:W3CDTF">2020-08-19T10:07:00Z</dcterms:created>
  <dcterms:modified xsi:type="dcterms:W3CDTF">2024-12-30T01:51:58Z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