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79" r:id="rId6"/>
    <p:sldId id="280" r:id="rId7"/>
    <p:sldId id="281" r:id="rId8"/>
    <p:sldId id="282" r:id="rId9"/>
    <p:sldId id="283" r:id="rId10"/>
    <p:sldId id="264" r:id="rId11"/>
    <p:sldId id="265" r:id="rId12"/>
    <p:sldId id="284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8" r:id="rId25"/>
    <p:sldId id="277" r:id="rId26"/>
  </p:sldIdLst>
  <p:sldSz cx="18288000" cy="10287000"/>
  <p:notesSz cx="6858000" cy="9144000"/>
  <p:embeddedFontLst>
    <p:embeddedFont>
      <p:font typeface="SVN-Newton" panose="02040603050506020204" pitchFamily="18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Tahoma" panose="020B0604030504040204" pitchFamily="34" charset="0"/>
      <p:regular r:id="rId32"/>
      <p:bold r:id="rId33"/>
    </p:embeddedFont>
    <p:embeddedFont>
      <p:font typeface="#9Slide07 HoneyCream" pitchFamily="2" charset="0"/>
      <p:regular r:id="rId34"/>
    </p:embeddedFont>
    <p:embeddedFont>
      <p:font typeface="Cabin Bold" panose="020B0604020202020204" charset="0"/>
      <p:regular r:id="rId35"/>
    </p:embeddedFont>
    <p:embeddedFont>
      <p:font typeface="Cambria Math" panose="02040503050406030204" pitchFamily="18" charset="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28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53" y="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font" Target="fonts/font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7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848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4752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729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565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006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648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1099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3165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811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33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535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-3429000" y="-216676"/>
            <a:ext cx="22442830" cy="14482529"/>
            <a:chOff x="-3429000" y="-216676"/>
            <a:chExt cx="22442830" cy="14482529"/>
          </a:xfrm>
        </p:grpSpPr>
        <p:grpSp>
          <p:nvGrpSpPr>
            <p:cNvPr id="6" name="Group 5"/>
            <p:cNvGrpSpPr/>
            <p:nvPr userDrawn="1"/>
          </p:nvGrpSpPr>
          <p:grpSpPr>
            <a:xfrm>
              <a:off x="-3429000" y="-216676"/>
              <a:ext cx="22442830" cy="14482529"/>
              <a:chOff x="-3429000" y="-216676"/>
              <a:chExt cx="22442830" cy="14482529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EC5E0FEB-D52F-480D-A70B-D86272B79844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9325"/>
              <a:stretch/>
            </p:blipFill>
            <p:spPr>
              <a:xfrm>
                <a:off x="-3429000" y="-216676"/>
                <a:ext cx="3167916" cy="3268627"/>
              </a:xfrm>
              <a:prstGeom prst="rect">
                <a:avLst/>
              </a:prstGeom>
            </p:spPr>
          </p:pic>
          <p:sp>
            <p:nvSpPr>
              <p:cNvPr id="9" name="Title 1">
                <a:extLst>
                  <a:ext uri="{FF2B5EF4-FFF2-40B4-BE49-F238E27FC236}">
                    <a16:creationId xmlns:a16="http://schemas.microsoft.com/office/drawing/2014/main" id="{134C9EFF-C59B-47AD-BC67-24488957F3EB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3302541" y="2872035"/>
                <a:ext cx="2914996" cy="1049867"/>
              </a:xfrm>
              <a:prstGeom prst="rect">
                <a:avLst/>
              </a:prstGeom>
            </p:spPr>
            <p:txBody>
              <a:bodyPr vert="horz" lIns="121920" tIns="60960" rIns="121920" bIns="60960" rtlCol="0" anchor="b">
                <a:norm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2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#9Slide07 HoneyCream" pitchFamily="2" charset="0"/>
                    <a:ea typeface="+mj-ea"/>
                    <a:cs typeface="+mj-cs"/>
                  </a:rPr>
                  <a:t>Măng</a:t>
                </a:r>
                <a:r>
                  <a:rPr kumimoji="0" lang="en-US" sz="4267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#9Slide07 HoneyCream" pitchFamily="2" charset="0"/>
                    <a:ea typeface="+mj-ea"/>
                    <a:cs typeface="+mj-cs"/>
                  </a:rPr>
                  <a:t> Non</a:t>
                </a:r>
              </a:p>
            </p:txBody>
          </p:sp>
          <p:sp>
            <p:nvSpPr>
              <p:cNvPr id="10" name="TextBox 3">
                <a:extLst>
                  <a:ext uri="{FF2B5EF4-FFF2-40B4-BE49-F238E27FC236}">
                    <a16:creationId xmlns:a16="http://schemas.microsoft.com/office/drawing/2014/main" id="{07DAF728-7D94-E33E-7F87-8FAE4669A949}"/>
                  </a:ext>
                </a:extLst>
              </p:cNvPr>
              <p:cNvSpPr txBox="1"/>
              <p:nvPr userDrawn="1"/>
            </p:nvSpPr>
            <p:spPr>
              <a:xfrm>
                <a:off x="4800600" y="11620500"/>
                <a:ext cx="10218420" cy="14773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29935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C9430"/>
                    </a:solidFill>
                    <a:effectLst/>
                    <a:uLnTx/>
                    <a:uFillTx/>
                    <a:latin typeface="SVN-Newton" panose="02040603050506020204" pitchFamily="18" charset="0"/>
                    <a:ea typeface="+mn-ea"/>
                    <a:cs typeface="Times New Roman" panose="02020603050405020304" pitchFamily="18" charset="0"/>
                  </a:rPr>
                  <a:t>MĂNG NON – TÀI LIỆU TIỂU HỌC</a:t>
                </a:r>
              </a:p>
              <a:p>
                <a:pPr marL="0" marR="0" lvl="0" indent="0" algn="ctr" defTabSz="29935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Mời</a:t>
                </a:r>
                <a:r>
                  <a:rPr kumimoji="0" lang="en-US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truy</a:t>
                </a:r>
                <a:r>
                  <a:rPr kumimoji="0" lang="en-US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cập</a:t>
                </a:r>
                <a:r>
                  <a:rPr kumimoji="0" lang="en-US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: </a:t>
                </a:r>
                <a:r>
                  <a:rPr kumimoji="0" lang="en-US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hlinkClick r:id="rId3">
                      <a:extLst>
                        <a:ext uri="{A12FA001-AC4F-418D-AE19-62706E023703}">
                          <ahyp:hlinkClr xmlns="" xmlns:ahyp="http://schemas.microsoft.com/office/drawing/2018/hyperlinkcolor" val="tx"/>
                        </a:ext>
                      </a:extLst>
                    </a:hlinkClick>
                  </a:rPr>
                  <a:t>MĂNG NON- TÀI LIỆU TIỂU HỌC | Facebook</a:t>
                </a:r>
                <a:endPara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ctr" defTabSz="29935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D4370"/>
                    </a:solidFill>
                    <a:effectLst/>
                    <a:uLnTx/>
                    <a:uFillTx/>
                    <a:latin typeface="SVN-Newton" panose="02040603050506020204" pitchFamily="18" charset="0"/>
                    <a:ea typeface="+mn-ea"/>
                    <a:cs typeface="Times New Roman" panose="02020603050405020304" pitchFamily="18" charset="0"/>
                  </a:rPr>
                  <a:t>SĐT ZALO : </a:t>
                </a:r>
                <a:r>
                  <a:rPr kumimoji="0" lang="en-US" sz="3000" b="1" i="0" u="sng" strike="noStrike" kern="1200" cap="none" spc="0" normalizeH="0" baseline="0" noProof="0" dirty="0" smtClean="0">
                    <a:ln>
                      <a:noFill/>
                    </a:ln>
                    <a:solidFill>
                      <a:srgbClr val="0D4370"/>
                    </a:solidFill>
                    <a:effectLst/>
                    <a:uLnTx/>
                    <a:uFillTx/>
                    <a:latin typeface="SVN-Newton" panose="02040603050506020204" pitchFamily="18" charset="0"/>
                    <a:ea typeface="+mn-ea"/>
                    <a:cs typeface="+mn-cs"/>
                  </a:rPr>
                  <a:t>0382348780 (</a:t>
                </a:r>
                <a:r>
                  <a:rPr kumimoji="0" lang="en-US" sz="3000" b="1" i="0" u="sng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D4370"/>
                    </a:solidFill>
                    <a:effectLst/>
                    <a:uLnTx/>
                    <a:uFillTx/>
                    <a:latin typeface="SVN-Newton" panose="02040603050506020204" pitchFamily="18" charset="0"/>
                    <a:ea typeface="+mn-ea"/>
                    <a:cs typeface="+mn-cs"/>
                  </a:rPr>
                  <a:t>Cảm</a:t>
                </a:r>
                <a:r>
                  <a:rPr kumimoji="0" lang="en-US" sz="3000" b="1" i="0" u="sng" strike="noStrike" kern="1200" cap="none" spc="0" normalizeH="0" baseline="0" noProof="0" dirty="0" smtClean="0">
                    <a:ln>
                      <a:noFill/>
                    </a:ln>
                    <a:solidFill>
                      <a:srgbClr val="0D4370"/>
                    </a:solidFill>
                    <a:effectLst/>
                    <a:uLnTx/>
                    <a:uFillTx/>
                    <a:latin typeface="SVN-Newton" panose="02040603050506020204" pitchFamily="18" charset="0"/>
                    <a:ea typeface="+mn-ea"/>
                    <a:cs typeface="+mn-cs"/>
                  </a:rPr>
                  <a:t>) </a:t>
                </a:r>
                <a:r>
                  <a:rPr kumimoji="0" lang="en-US" sz="3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D4370"/>
                    </a:solidFill>
                    <a:effectLst/>
                    <a:uLnTx/>
                    <a:uFillTx/>
                    <a:latin typeface="SVN-Newton" panose="02040603050506020204" pitchFamily="18" charset="0"/>
                    <a:ea typeface="+mn-ea"/>
                    <a:cs typeface="+mn-cs"/>
                  </a:rPr>
                  <a:t> – </a:t>
                </a:r>
                <a:r>
                  <a:rPr kumimoji="0" lang="en-US" sz="3000" b="1" i="0" u="sng" strike="noStrike" kern="1200" cap="none" spc="0" normalizeH="0" baseline="0" noProof="0" dirty="0" smtClean="0">
                    <a:ln>
                      <a:noFill/>
                    </a:ln>
                    <a:solidFill>
                      <a:srgbClr val="0D4370"/>
                    </a:solidFill>
                    <a:effectLst/>
                    <a:uLnTx/>
                    <a:uFillTx/>
                    <a:latin typeface="SVN-Newton" panose="02040603050506020204" pitchFamily="18" charset="0"/>
                    <a:ea typeface="+mn-ea"/>
                    <a:cs typeface="+mn-cs"/>
                  </a:rPr>
                  <a:t>0905919065  (Linh)</a:t>
                </a:r>
                <a:endPara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1" name="Hình ảnh 32">
                <a:extLst>
                  <a:ext uri="{FF2B5EF4-FFF2-40B4-BE49-F238E27FC236}">
                    <a16:creationId xmlns:a16="http://schemas.microsoft.com/office/drawing/2014/main" id="{AC26FD7C-0CBD-D5A8-9737-4E92AA2FEEE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/>
              <a:stretch>
                <a:fillRect/>
              </a:stretch>
            </p:blipFill>
            <p:spPr>
              <a:xfrm>
                <a:off x="2093742" y="10452475"/>
                <a:ext cx="2706858" cy="3813378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 userDrawn="1"/>
            </p:nvPicPr>
            <p:blipFill>
              <a:blip r:embed="rId5"/>
              <a:stretch>
                <a:fillRect/>
              </a:stretch>
            </p:blipFill>
            <p:spPr>
              <a:xfrm>
                <a:off x="14325600" y="10561728"/>
                <a:ext cx="4688230" cy="1268078"/>
              </a:xfrm>
              <a:prstGeom prst="rect">
                <a:avLst/>
              </a:prstGeom>
            </p:spPr>
          </p:pic>
        </p:grpSp>
        <p:pic>
          <p:nvPicPr>
            <p:cNvPr id="7" name="Picture 6"/>
            <p:cNvPicPr>
              <a:picLocks noChangeAspect="1"/>
            </p:cNvPicPr>
            <p:nvPr userDrawn="1"/>
          </p:nvPicPr>
          <p:blipFill rotWithShape="1">
            <a:blip r:embed="rId6"/>
            <a:srcRect t="74519" b="17906"/>
            <a:stretch/>
          </p:blipFill>
          <p:spPr>
            <a:xfrm>
              <a:off x="152400" y="10782300"/>
              <a:ext cx="16058256" cy="83820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-3429000" y="-216676"/>
            <a:ext cx="22442830" cy="14482529"/>
            <a:chOff x="-3429000" y="-216676"/>
            <a:chExt cx="22442830" cy="14482529"/>
          </a:xfrm>
        </p:grpSpPr>
        <p:grpSp>
          <p:nvGrpSpPr>
            <p:cNvPr id="8" name="Group 7"/>
            <p:cNvGrpSpPr/>
            <p:nvPr userDrawn="1"/>
          </p:nvGrpSpPr>
          <p:grpSpPr>
            <a:xfrm>
              <a:off x="-3429000" y="-216676"/>
              <a:ext cx="22442830" cy="14482529"/>
              <a:chOff x="-3429000" y="-216676"/>
              <a:chExt cx="22442830" cy="14482529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EC5E0FEB-D52F-480D-A70B-D86272B79844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9325"/>
              <a:stretch/>
            </p:blipFill>
            <p:spPr>
              <a:xfrm>
                <a:off x="-3429000" y="-216676"/>
                <a:ext cx="3167916" cy="3268627"/>
              </a:xfrm>
              <a:prstGeom prst="rect">
                <a:avLst/>
              </a:prstGeom>
            </p:spPr>
          </p:pic>
          <p:sp>
            <p:nvSpPr>
              <p:cNvPr id="11" name="Title 1">
                <a:extLst>
                  <a:ext uri="{FF2B5EF4-FFF2-40B4-BE49-F238E27FC236}">
                    <a16:creationId xmlns:a16="http://schemas.microsoft.com/office/drawing/2014/main" id="{134C9EFF-C59B-47AD-BC67-24488957F3EB}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-3302541" y="2872035"/>
                <a:ext cx="2914996" cy="1049867"/>
              </a:xfrm>
              <a:prstGeom prst="rect">
                <a:avLst/>
              </a:prstGeom>
            </p:spPr>
            <p:txBody>
              <a:bodyPr vert="horz" lIns="121920" tIns="60960" rIns="121920" bIns="60960" rtlCol="0" anchor="b">
                <a:norm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2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#9Slide07 HoneyCream" pitchFamily="2" charset="0"/>
                    <a:ea typeface="+mj-ea"/>
                    <a:cs typeface="+mj-cs"/>
                  </a:rPr>
                  <a:t>Măng</a:t>
                </a:r>
                <a:r>
                  <a:rPr kumimoji="0" lang="en-US" sz="4267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#9Slide07 HoneyCream" pitchFamily="2" charset="0"/>
                    <a:ea typeface="+mj-ea"/>
                    <a:cs typeface="+mj-cs"/>
                  </a:rPr>
                  <a:t> Non</a:t>
                </a:r>
              </a:p>
            </p:txBody>
          </p:sp>
          <p:sp>
            <p:nvSpPr>
              <p:cNvPr id="12" name="TextBox 3">
                <a:extLst>
                  <a:ext uri="{FF2B5EF4-FFF2-40B4-BE49-F238E27FC236}">
                    <a16:creationId xmlns:a16="http://schemas.microsoft.com/office/drawing/2014/main" id="{07DAF728-7D94-E33E-7F87-8FAE4669A949}"/>
                  </a:ext>
                </a:extLst>
              </p:cNvPr>
              <p:cNvSpPr txBox="1"/>
              <p:nvPr userDrawn="1"/>
            </p:nvSpPr>
            <p:spPr>
              <a:xfrm>
                <a:off x="4800600" y="11620500"/>
                <a:ext cx="10218420" cy="14773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29935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C9430"/>
                    </a:solidFill>
                    <a:effectLst/>
                    <a:uLnTx/>
                    <a:uFillTx/>
                    <a:latin typeface="SVN-Newton" panose="02040603050506020204" pitchFamily="18" charset="0"/>
                    <a:ea typeface="+mn-ea"/>
                    <a:cs typeface="Times New Roman" panose="02020603050405020304" pitchFamily="18" charset="0"/>
                  </a:rPr>
                  <a:t>MĂNG NON – TÀI LIỆU TIỂU HỌC</a:t>
                </a:r>
              </a:p>
              <a:p>
                <a:pPr marL="0" marR="0" lvl="0" indent="0" algn="ctr" defTabSz="29935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Mời</a:t>
                </a:r>
                <a:r>
                  <a:rPr kumimoji="0" lang="en-US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truy</a:t>
                </a:r>
                <a:r>
                  <a:rPr kumimoji="0" lang="en-US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cập</a:t>
                </a:r>
                <a:r>
                  <a:rPr kumimoji="0" lang="en-US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: </a:t>
                </a:r>
                <a:r>
                  <a:rPr kumimoji="0" lang="en-US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hlinkClick r:id="rId14">
                      <a:extLst>
                        <a:ext uri="{A12FA001-AC4F-418D-AE19-62706E023703}">
                          <ahyp:hlinkClr xmlns="" xmlns:ahyp="http://schemas.microsoft.com/office/drawing/2018/hyperlinkcolor" val="tx"/>
                        </a:ext>
                      </a:extLst>
                    </a:hlinkClick>
                  </a:rPr>
                  <a:t>MĂNG NON- TÀI LIỆU TIỂU HỌC | Facebook</a:t>
                </a:r>
                <a:endPara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ctr" defTabSz="29935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D4370"/>
                    </a:solidFill>
                    <a:effectLst/>
                    <a:uLnTx/>
                    <a:uFillTx/>
                    <a:latin typeface="SVN-Newton" panose="02040603050506020204" pitchFamily="18" charset="0"/>
                    <a:ea typeface="+mn-ea"/>
                    <a:cs typeface="Times New Roman" panose="02020603050405020304" pitchFamily="18" charset="0"/>
                  </a:rPr>
                  <a:t>SĐT ZALO : </a:t>
                </a:r>
                <a:r>
                  <a:rPr kumimoji="0" lang="en-US" sz="3000" b="1" i="0" u="sng" strike="noStrike" kern="1200" cap="none" spc="0" normalizeH="0" baseline="0" noProof="0" dirty="0" smtClean="0">
                    <a:ln>
                      <a:noFill/>
                    </a:ln>
                    <a:solidFill>
                      <a:srgbClr val="0D4370"/>
                    </a:solidFill>
                    <a:effectLst/>
                    <a:uLnTx/>
                    <a:uFillTx/>
                    <a:latin typeface="SVN-Newton" panose="02040603050506020204" pitchFamily="18" charset="0"/>
                    <a:ea typeface="+mn-ea"/>
                    <a:cs typeface="+mn-cs"/>
                  </a:rPr>
                  <a:t>0382348780 (</a:t>
                </a:r>
                <a:r>
                  <a:rPr kumimoji="0" lang="en-US" sz="3000" b="1" i="0" u="sng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D4370"/>
                    </a:solidFill>
                    <a:effectLst/>
                    <a:uLnTx/>
                    <a:uFillTx/>
                    <a:latin typeface="SVN-Newton" panose="02040603050506020204" pitchFamily="18" charset="0"/>
                    <a:ea typeface="+mn-ea"/>
                    <a:cs typeface="+mn-cs"/>
                  </a:rPr>
                  <a:t>Cảm</a:t>
                </a:r>
                <a:r>
                  <a:rPr kumimoji="0" lang="en-US" sz="3000" b="1" i="0" u="sng" strike="noStrike" kern="1200" cap="none" spc="0" normalizeH="0" baseline="0" noProof="0" dirty="0" smtClean="0">
                    <a:ln>
                      <a:noFill/>
                    </a:ln>
                    <a:solidFill>
                      <a:srgbClr val="0D4370"/>
                    </a:solidFill>
                    <a:effectLst/>
                    <a:uLnTx/>
                    <a:uFillTx/>
                    <a:latin typeface="SVN-Newton" panose="02040603050506020204" pitchFamily="18" charset="0"/>
                    <a:ea typeface="+mn-ea"/>
                    <a:cs typeface="+mn-cs"/>
                  </a:rPr>
                  <a:t>) </a:t>
                </a:r>
                <a:r>
                  <a:rPr kumimoji="0" lang="en-US" sz="3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D4370"/>
                    </a:solidFill>
                    <a:effectLst/>
                    <a:uLnTx/>
                    <a:uFillTx/>
                    <a:latin typeface="SVN-Newton" panose="02040603050506020204" pitchFamily="18" charset="0"/>
                    <a:ea typeface="+mn-ea"/>
                    <a:cs typeface="+mn-cs"/>
                  </a:rPr>
                  <a:t> – </a:t>
                </a:r>
                <a:r>
                  <a:rPr kumimoji="0" lang="en-US" sz="3000" b="1" i="0" u="sng" strike="noStrike" kern="1200" cap="none" spc="0" normalizeH="0" baseline="0" noProof="0" dirty="0" smtClean="0">
                    <a:ln>
                      <a:noFill/>
                    </a:ln>
                    <a:solidFill>
                      <a:srgbClr val="0D4370"/>
                    </a:solidFill>
                    <a:effectLst/>
                    <a:uLnTx/>
                    <a:uFillTx/>
                    <a:latin typeface="SVN-Newton" panose="02040603050506020204" pitchFamily="18" charset="0"/>
                    <a:ea typeface="+mn-ea"/>
                    <a:cs typeface="+mn-cs"/>
                  </a:rPr>
                  <a:t>0905919065  (Linh)</a:t>
                </a:r>
                <a:endPara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D4370"/>
                  </a:solidFill>
                  <a:effectLst/>
                  <a:uLnTx/>
                  <a:uFillTx/>
                  <a:latin typeface="SVN-Newton" panose="020406030505060202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3" name="Hình ảnh 32">
                <a:extLst>
                  <a:ext uri="{FF2B5EF4-FFF2-40B4-BE49-F238E27FC236}">
                    <a16:creationId xmlns:a16="http://schemas.microsoft.com/office/drawing/2014/main" id="{AC26FD7C-0CBD-D5A8-9737-4E92AA2FEEE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5"/>
              <a:stretch>
                <a:fillRect/>
              </a:stretch>
            </p:blipFill>
            <p:spPr>
              <a:xfrm>
                <a:off x="2093742" y="10452475"/>
                <a:ext cx="2706858" cy="381337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 userDrawn="1"/>
            </p:nvPicPr>
            <p:blipFill>
              <a:blip r:embed="rId16"/>
              <a:stretch>
                <a:fillRect/>
              </a:stretch>
            </p:blipFill>
            <p:spPr>
              <a:xfrm>
                <a:off x="14325600" y="10561728"/>
                <a:ext cx="4688230" cy="1268078"/>
              </a:xfrm>
              <a:prstGeom prst="rect">
                <a:avLst/>
              </a:prstGeom>
            </p:spPr>
          </p:pic>
        </p:grpSp>
        <p:pic>
          <p:nvPicPr>
            <p:cNvPr id="9" name="Picture 8"/>
            <p:cNvPicPr>
              <a:picLocks noChangeAspect="1"/>
            </p:cNvPicPr>
            <p:nvPr userDrawn="1"/>
          </p:nvPicPr>
          <p:blipFill rotWithShape="1">
            <a:blip r:embed="rId17"/>
            <a:srcRect t="74519" b="17906"/>
            <a:stretch/>
          </p:blipFill>
          <p:spPr>
            <a:xfrm>
              <a:off x="152400" y="10782300"/>
              <a:ext cx="16058256" cy="838200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8/10/2024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6137434-A2BB-5849-9F99-266BACA370B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3081" y="2095500"/>
            <a:ext cx="19888200" cy="1226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53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12" Type="http://schemas.openxmlformats.org/officeDocument/2006/relationships/image" Target="../media/image3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1.png"/><Relationship Id="rId5" Type="http://schemas.openxmlformats.org/officeDocument/2006/relationships/image" Target="../media/image33.svg"/><Relationship Id="rId10" Type="http://schemas.openxmlformats.org/officeDocument/2006/relationships/image" Target="../media/image38.svg"/><Relationship Id="rId4" Type="http://schemas.openxmlformats.org/officeDocument/2006/relationships/image" Target="../media/image27.png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3.png"/><Relationship Id="rId10" Type="http://schemas.openxmlformats.org/officeDocument/2006/relationships/image" Target="../media/image3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sv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sv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sv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sv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53.svg"/><Relationship Id="rId3" Type="http://schemas.openxmlformats.org/officeDocument/2006/relationships/image" Target="../media/image44.svg"/><Relationship Id="rId7" Type="http://schemas.openxmlformats.org/officeDocument/2006/relationships/image" Target="../media/image48.svg"/><Relationship Id="rId12" Type="http://schemas.openxmlformats.org/officeDocument/2006/relationships/image" Target="../media/image41.png"/><Relationship Id="rId2" Type="http://schemas.openxmlformats.org/officeDocument/2006/relationships/image" Target="../media/image36.pn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0.png"/><Relationship Id="rId15" Type="http://schemas.openxmlformats.org/officeDocument/2006/relationships/image" Target="../media/image43.png"/><Relationship Id="rId10" Type="http://schemas.openxmlformats.org/officeDocument/2006/relationships/image" Target="../media/image39.png"/><Relationship Id="rId9" Type="http://schemas.openxmlformats.org/officeDocument/2006/relationships/image" Target="../media/image38.png"/><Relationship Id="rId1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6.png"/><Relationship Id="rId7" Type="http://schemas.openxmlformats.org/officeDocument/2006/relationships/image" Target="../media/image48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0.png"/><Relationship Id="rId10" Type="http://schemas.openxmlformats.org/officeDocument/2006/relationships/image" Target="../media/image39.png"/><Relationship Id="rId9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13" Type="http://schemas.openxmlformats.org/officeDocument/2006/relationships/image" Target="../media/image66.svg"/><Relationship Id="rId3" Type="http://schemas.openxmlformats.org/officeDocument/2006/relationships/image" Target="../media/image48.jpeg"/><Relationship Id="rId7" Type="http://schemas.openxmlformats.org/officeDocument/2006/relationships/image" Target="../media/image51.png"/><Relationship Id="rId2" Type="http://schemas.openxmlformats.org/officeDocument/2006/relationships/audio" Target="../media/audio2.wav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64.svg"/><Relationship Id="rId5" Type="http://schemas.openxmlformats.org/officeDocument/2006/relationships/image" Target="../media/image57.svg"/><Relationship Id="rId15" Type="http://schemas.openxmlformats.org/officeDocument/2006/relationships/image" Target="../media/image62.svg"/><Relationship Id="rId4" Type="http://schemas.openxmlformats.org/officeDocument/2006/relationships/image" Target="../media/image49.png"/><Relationship Id="rId9" Type="http://schemas.openxmlformats.org/officeDocument/2006/relationships/image" Target="../media/image52.png"/><Relationship Id="rId1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66.svg"/><Relationship Id="rId3" Type="http://schemas.openxmlformats.org/officeDocument/2006/relationships/image" Target="../media/image49.png"/><Relationship Id="rId7" Type="http://schemas.openxmlformats.org/officeDocument/2006/relationships/image" Target="../media/image60.sv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64.svg"/><Relationship Id="rId5" Type="http://schemas.openxmlformats.org/officeDocument/2006/relationships/image" Target="../media/image50.png"/><Relationship Id="rId15" Type="http://schemas.openxmlformats.org/officeDocument/2006/relationships/image" Target="../media/image54.png"/><Relationship Id="rId4" Type="http://schemas.openxmlformats.org/officeDocument/2006/relationships/image" Target="../media/image57.svg"/><Relationship Id="rId14" Type="http://schemas.openxmlformats.org/officeDocument/2006/relationships/image" Target="../media/image53.png"/><Relationship Id="rId9" Type="http://schemas.openxmlformats.org/officeDocument/2006/relationships/image" Target="../media/image62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13" Type="http://schemas.openxmlformats.org/officeDocument/2006/relationships/image" Target="../media/image66.svg"/><Relationship Id="rId3" Type="http://schemas.openxmlformats.org/officeDocument/2006/relationships/image" Target="../media/image48.jpeg"/><Relationship Id="rId7" Type="http://schemas.openxmlformats.org/officeDocument/2006/relationships/image" Target="../media/image51.png"/><Relationship Id="rId2" Type="http://schemas.openxmlformats.org/officeDocument/2006/relationships/audio" Target="../media/audio2.wav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64.svg"/><Relationship Id="rId5" Type="http://schemas.openxmlformats.org/officeDocument/2006/relationships/image" Target="../media/image57.svg"/><Relationship Id="rId15" Type="http://schemas.openxmlformats.org/officeDocument/2006/relationships/image" Target="../media/image62.svg"/><Relationship Id="rId4" Type="http://schemas.openxmlformats.org/officeDocument/2006/relationships/image" Target="../media/image49.png"/><Relationship Id="rId9" Type="http://schemas.openxmlformats.org/officeDocument/2006/relationships/image" Target="../media/image52.png"/><Relationship Id="rId1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1.png"/><Relationship Id="rId8" Type="http://schemas.openxmlformats.org/officeDocument/2006/relationships/image" Target="../media/image62.svg"/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12" Type="http://schemas.openxmlformats.org/officeDocument/2006/relationships/image" Target="../media/image66.svg"/><Relationship Id="rId2" Type="http://schemas.openxmlformats.org/officeDocument/2006/relationships/audio" Target="../media/audio3.wav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7.svg"/><Relationship Id="rId15" Type="http://schemas.openxmlformats.org/officeDocument/2006/relationships/image" Target="../media/image53.png"/><Relationship Id="rId10" Type="http://schemas.openxmlformats.org/officeDocument/2006/relationships/image" Target="../media/image64.svg"/><Relationship Id="rId4" Type="http://schemas.openxmlformats.org/officeDocument/2006/relationships/image" Target="../media/image49.png"/><Relationship Id="rId14" Type="http://schemas.openxmlformats.org/officeDocument/2006/relationships/image" Target="../media/image60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2.sv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8" Type="http://schemas.openxmlformats.org/officeDocument/2006/relationships/image" Target="../media/image19.svg"/><Relationship Id="rId26" Type="http://schemas.openxmlformats.org/officeDocument/2006/relationships/image" Target="../media/image19.png"/><Relationship Id="rId3" Type="http://schemas.openxmlformats.org/officeDocument/2006/relationships/image" Target="../media/image12.png"/><Relationship Id="rId21" Type="http://schemas.openxmlformats.org/officeDocument/2006/relationships/image" Target="../media/image15.png"/><Relationship Id="rId25" Type="http://schemas.openxmlformats.org/officeDocument/2006/relationships/image" Target="../media/image18.png"/><Relationship Id="rId12" Type="http://schemas.openxmlformats.org/officeDocument/2006/relationships/image" Target="../media/image13.svg"/><Relationship Id="rId2" Type="http://schemas.openxmlformats.org/officeDocument/2006/relationships/audio" Target="../media/audio1.wav"/><Relationship Id="rId20" Type="http://schemas.openxmlformats.org/officeDocument/2006/relationships/image" Target="../media/image21.svg"/><Relationship Id="rId16" Type="http://schemas.openxmlformats.org/officeDocument/2006/relationships/image" Target="../media/image17.sv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4.png"/><Relationship Id="rId24" Type="http://schemas.openxmlformats.org/officeDocument/2006/relationships/image" Target="../media/image17.png"/><Relationship Id="rId5" Type="http://schemas.openxmlformats.org/officeDocument/2006/relationships/image" Target="../media/image13.png"/><Relationship Id="rId23" Type="http://schemas.openxmlformats.org/officeDocument/2006/relationships/image" Target="../media/image16.png"/><Relationship Id="rId10" Type="http://schemas.openxmlformats.org/officeDocument/2006/relationships/image" Target="../media/image4.svg"/><Relationship Id="rId4" Type="http://schemas.openxmlformats.org/officeDocument/2006/relationships/image" Target="../media/image6.svg"/><Relationship Id="rId9" Type="http://schemas.openxmlformats.org/officeDocument/2006/relationships/image" Target="../media/image10.png"/><Relationship Id="rId22" Type="http://schemas.openxmlformats.org/officeDocument/2006/relationships/image" Target="../media/image8.svg"/><Relationship Id="rId27" Type="http://schemas.openxmlformats.org/officeDocument/2006/relationships/image" Target="../media/image20.png"/><Relationship Id="rId14" Type="http://schemas.openxmlformats.org/officeDocument/2006/relationships/image" Target="../media/image1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8" Type="http://schemas.openxmlformats.org/officeDocument/2006/relationships/image" Target="../media/image19.svg"/><Relationship Id="rId26" Type="http://schemas.openxmlformats.org/officeDocument/2006/relationships/image" Target="../media/image20.png"/><Relationship Id="rId3" Type="http://schemas.openxmlformats.org/officeDocument/2006/relationships/image" Target="../media/image6.svg"/><Relationship Id="rId21" Type="http://schemas.openxmlformats.org/officeDocument/2006/relationships/image" Target="../media/image15.png"/><Relationship Id="rId25" Type="http://schemas.openxmlformats.org/officeDocument/2006/relationships/image" Target="../media/image19.png"/><Relationship Id="rId12" Type="http://schemas.openxmlformats.org/officeDocument/2006/relationships/image" Target="../media/image13.svg"/><Relationship Id="rId2" Type="http://schemas.openxmlformats.org/officeDocument/2006/relationships/image" Target="../media/image12.png"/><Relationship Id="rId20" Type="http://schemas.openxmlformats.org/officeDocument/2006/relationships/image" Target="../media/image21.svg"/><Relationship Id="rId16" Type="http://schemas.openxmlformats.org/officeDocument/2006/relationships/image" Target="../media/image17.sv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4.png"/><Relationship Id="rId24" Type="http://schemas.openxmlformats.org/officeDocument/2006/relationships/image" Target="../media/image18.png"/><Relationship Id="rId5" Type="http://schemas.openxmlformats.org/officeDocument/2006/relationships/image" Target="../media/image8.svg"/><Relationship Id="rId23" Type="http://schemas.openxmlformats.org/officeDocument/2006/relationships/image" Target="../media/image17.png"/><Relationship Id="rId10" Type="http://schemas.openxmlformats.org/officeDocument/2006/relationships/image" Target="../media/image4.svg"/><Relationship Id="rId4" Type="http://schemas.openxmlformats.org/officeDocument/2006/relationships/image" Target="../media/image13.png"/><Relationship Id="rId9" Type="http://schemas.openxmlformats.org/officeDocument/2006/relationships/image" Target="../media/image10.png"/><Relationship Id="rId22" Type="http://schemas.openxmlformats.org/officeDocument/2006/relationships/image" Target="../media/image16.png"/><Relationship Id="rId14" Type="http://schemas.openxmlformats.org/officeDocument/2006/relationships/image" Target="../media/image1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8" Type="http://schemas.openxmlformats.org/officeDocument/2006/relationships/image" Target="../media/image19.svg"/><Relationship Id="rId26" Type="http://schemas.openxmlformats.org/officeDocument/2006/relationships/image" Target="../media/image20.png"/><Relationship Id="rId3" Type="http://schemas.openxmlformats.org/officeDocument/2006/relationships/image" Target="../media/image6.svg"/><Relationship Id="rId21" Type="http://schemas.openxmlformats.org/officeDocument/2006/relationships/image" Target="../media/image15.png"/><Relationship Id="rId25" Type="http://schemas.openxmlformats.org/officeDocument/2006/relationships/image" Target="../media/image19.png"/><Relationship Id="rId12" Type="http://schemas.openxmlformats.org/officeDocument/2006/relationships/image" Target="../media/image13.svg"/><Relationship Id="rId2" Type="http://schemas.openxmlformats.org/officeDocument/2006/relationships/image" Target="../media/image12.png"/><Relationship Id="rId20" Type="http://schemas.openxmlformats.org/officeDocument/2006/relationships/image" Target="../media/image21.svg"/><Relationship Id="rId16" Type="http://schemas.openxmlformats.org/officeDocument/2006/relationships/image" Target="../media/image17.sv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4.png"/><Relationship Id="rId24" Type="http://schemas.openxmlformats.org/officeDocument/2006/relationships/image" Target="../media/image18.png"/><Relationship Id="rId5" Type="http://schemas.openxmlformats.org/officeDocument/2006/relationships/image" Target="../media/image8.svg"/><Relationship Id="rId23" Type="http://schemas.openxmlformats.org/officeDocument/2006/relationships/image" Target="../media/image17.png"/><Relationship Id="rId10" Type="http://schemas.openxmlformats.org/officeDocument/2006/relationships/image" Target="../media/image4.svg"/><Relationship Id="rId4" Type="http://schemas.openxmlformats.org/officeDocument/2006/relationships/image" Target="../media/image13.png"/><Relationship Id="rId9" Type="http://schemas.openxmlformats.org/officeDocument/2006/relationships/image" Target="../media/image10.png"/><Relationship Id="rId22" Type="http://schemas.openxmlformats.org/officeDocument/2006/relationships/image" Target="../media/image16.png"/><Relationship Id="rId14" Type="http://schemas.openxmlformats.org/officeDocument/2006/relationships/image" Target="../media/image1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8" Type="http://schemas.openxmlformats.org/officeDocument/2006/relationships/image" Target="../media/image19.svg"/><Relationship Id="rId26" Type="http://schemas.openxmlformats.org/officeDocument/2006/relationships/image" Target="../media/image20.png"/><Relationship Id="rId3" Type="http://schemas.openxmlformats.org/officeDocument/2006/relationships/image" Target="../media/image6.svg"/><Relationship Id="rId21" Type="http://schemas.openxmlformats.org/officeDocument/2006/relationships/image" Target="../media/image15.png"/><Relationship Id="rId25" Type="http://schemas.openxmlformats.org/officeDocument/2006/relationships/image" Target="../media/image19.png"/><Relationship Id="rId12" Type="http://schemas.openxmlformats.org/officeDocument/2006/relationships/image" Target="../media/image13.svg"/><Relationship Id="rId2" Type="http://schemas.openxmlformats.org/officeDocument/2006/relationships/image" Target="../media/image12.png"/><Relationship Id="rId20" Type="http://schemas.openxmlformats.org/officeDocument/2006/relationships/image" Target="../media/image21.svg"/><Relationship Id="rId16" Type="http://schemas.openxmlformats.org/officeDocument/2006/relationships/image" Target="../media/image17.sv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4.png"/><Relationship Id="rId24" Type="http://schemas.openxmlformats.org/officeDocument/2006/relationships/image" Target="../media/image18.png"/><Relationship Id="rId5" Type="http://schemas.openxmlformats.org/officeDocument/2006/relationships/image" Target="../media/image8.svg"/><Relationship Id="rId23" Type="http://schemas.openxmlformats.org/officeDocument/2006/relationships/image" Target="../media/image17.png"/><Relationship Id="rId10" Type="http://schemas.openxmlformats.org/officeDocument/2006/relationships/image" Target="../media/image4.svg"/><Relationship Id="rId4" Type="http://schemas.openxmlformats.org/officeDocument/2006/relationships/image" Target="../media/image13.png"/><Relationship Id="rId9" Type="http://schemas.openxmlformats.org/officeDocument/2006/relationships/image" Target="../media/image10.png"/><Relationship Id="rId22" Type="http://schemas.openxmlformats.org/officeDocument/2006/relationships/image" Target="../media/image16.png"/><Relationship Id="rId14" Type="http://schemas.openxmlformats.org/officeDocument/2006/relationships/image" Target="../media/image1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8" Type="http://schemas.openxmlformats.org/officeDocument/2006/relationships/image" Target="../media/image19.svg"/><Relationship Id="rId26" Type="http://schemas.openxmlformats.org/officeDocument/2006/relationships/image" Target="../media/image20.png"/><Relationship Id="rId3" Type="http://schemas.openxmlformats.org/officeDocument/2006/relationships/image" Target="../media/image6.svg"/><Relationship Id="rId21" Type="http://schemas.openxmlformats.org/officeDocument/2006/relationships/image" Target="../media/image15.png"/><Relationship Id="rId25" Type="http://schemas.openxmlformats.org/officeDocument/2006/relationships/image" Target="../media/image19.png"/><Relationship Id="rId12" Type="http://schemas.openxmlformats.org/officeDocument/2006/relationships/image" Target="../media/image13.svg"/><Relationship Id="rId2" Type="http://schemas.openxmlformats.org/officeDocument/2006/relationships/image" Target="../media/image12.png"/><Relationship Id="rId20" Type="http://schemas.openxmlformats.org/officeDocument/2006/relationships/image" Target="../media/image21.svg"/><Relationship Id="rId16" Type="http://schemas.openxmlformats.org/officeDocument/2006/relationships/image" Target="../media/image17.sv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4.png"/><Relationship Id="rId24" Type="http://schemas.openxmlformats.org/officeDocument/2006/relationships/image" Target="../media/image18.png"/><Relationship Id="rId5" Type="http://schemas.openxmlformats.org/officeDocument/2006/relationships/image" Target="../media/image8.svg"/><Relationship Id="rId23" Type="http://schemas.openxmlformats.org/officeDocument/2006/relationships/image" Target="../media/image17.png"/><Relationship Id="rId10" Type="http://schemas.openxmlformats.org/officeDocument/2006/relationships/image" Target="../media/image4.svg"/><Relationship Id="rId4" Type="http://schemas.openxmlformats.org/officeDocument/2006/relationships/image" Target="../media/image13.png"/><Relationship Id="rId9" Type="http://schemas.openxmlformats.org/officeDocument/2006/relationships/image" Target="../media/image10.png"/><Relationship Id="rId22" Type="http://schemas.openxmlformats.org/officeDocument/2006/relationships/image" Target="../media/image16.png"/><Relationship Id="rId14" Type="http://schemas.openxmlformats.org/officeDocument/2006/relationships/image" Target="../media/image15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8" Type="http://schemas.openxmlformats.org/officeDocument/2006/relationships/image" Target="../media/image19.svg"/><Relationship Id="rId26" Type="http://schemas.openxmlformats.org/officeDocument/2006/relationships/image" Target="../media/image20.png"/><Relationship Id="rId3" Type="http://schemas.openxmlformats.org/officeDocument/2006/relationships/image" Target="../media/image6.svg"/><Relationship Id="rId21" Type="http://schemas.openxmlformats.org/officeDocument/2006/relationships/image" Target="../media/image15.png"/><Relationship Id="rId25" Type="http://schemas.openxmlformats.org/officeDocument/2006/relationships/image" Target="../media/image19.png"/><Relationship Id="rId12" Type="http://schemas.openxmlformats.org/officeDocument/2006/relationships/image" Target="../media/image13.svg"/><Relationship Id="rId2" Type="http://schemas.openxmlformats.org/officeDocument/2006/relationships/image" Target="../media/image12.png"/><Relationship Id="rId20" Type="http://schemas.openxmlformats.org/officeDocument/2006/relationships/image" Target="../media/image21.svg"/><Relationship Id="rId16" Type="http://schemas.openxmlformats.org/officeDocument/2006/relationships/image" Target="../media/image17.sv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4.png"/><Relationship Id="rId24" Type="http://schemas.openxmlformats.org/officeDocument/2006/relationships/image" Target="../media/image18.png"/><Relationship Id="rId5" Type="http://schemas.openxmlformats.org/officeDocument/2006/relationships/image" Target="../media/image8.svg"/><Relationship Id="rId23" Type="http://schemas.openxmlformats.org/officeDocument/2006/relationships/image" Target="../media/image17.png"/><Relationship Id="rId10" Type="http://schemas.openxmlformats.org/officeDocument/2006/relationships/image" Target="../media/image4.svg"/><Relationship Id="rId4" Type="http://schemas.openxmlformats.org/officeDocument/2006/relationships/image" Target="../media/image13.png"/><Relationship Id="rId9" Type="http://schemas.openxmlformats.org/officeDocument/2006/relationships/image" Target="../media/image10.png"/><Relationship Id="rId22" Type="http://schemas.openxmlformats.org/officeDocument/2006/relationships/image" Target="../media/image16.png"/><Relationship Id="rId14" Type="http://schemas.openxmlformats.org/officeDocument/2006/relationships/image" Target="../media/image15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5.sv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2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95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9706" y="3643774"/>
            <a:ext cx="17448587" cy="6252874"/>
            <a:chOff x="0" y="0"/>
            <a:chExt cx="4595513" cy="16468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95513" cy="1646848"/>
            </a:xfrm>
            <a:custGeom>
              <a:avLst/>
              <a:gdLst/>
              <a:ahLst/>
              <a:cxnLst/>
              <a:rect l="l" t="t" r="r" b="b"/>
              <a:pathLst>
                <a:path w="4595513" h="1646848">
                  <a:moveTo>
                    <a:pt x="0" y="0"/>
                  </a:moveTo>
                  <a:lnTo>
                    <a:pt x="4595513" y="0"/>
                  </a:lnTo>
                  <a:lnTo>
                    <a:pt x="4595513" y="1646848"/>
                  </a:lnTo>
                  <a:lnTo>
                    <a:pt x="0" y="164684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95513" cy="16849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19706" y="390352"/>
            <a:ext cx="17448587" cy="2826881"/>
            <a:chOff x="0" y="0"/>
            <a:chExt cx="4595513" cy="74452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95513" cy="744528"/>
            </a:xfrm>
            <a:custGeom>
              <a:avLst/>
              <a:gdLst/>
              <a:ahLst/>
              <a:cxnLst/>
              <a:rect l="l" t="t" r="r" b="b"/>
              <a:pathLst>
                <a:path w="4595513" h="744528">
                  <a:moveTo>
                    <a:pt x="0" y="0"/>
                  </a:moveTo>
                  <a:lnTo>
                    <a:pt x="4595513" y="0"/>
                  </a:lnTo>
                  <a:lnTo>
                    <a:pt x="4595513" y="744528"/>
                  </a:lnTo>
                  <a:lnTo>
                    <a:pt x="0" y="74452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95513" cy="7826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28700" y="5143500"/>
            <a:ext cx="16230600" cy="4321397"/>
          </a:xfrm>
          <a:custGeom>
            <a:avLst/>
            <a:gdLst/>
            <a:ahLst/>
            <a:cxnLst/>
            <a:rect l="l" t="t" r="r" b="b"/>
            <a:pathLst>
              <a:path w="16230600" h="4321397">
                <a:moveTo>
                  <a:pt x="0" y="0"/>
                </a:moveTo>
                <a:lnTo>
                  <a:pt x="16230600" y="0"/>
                </a:lnTo>
                <a:lnTo>
                  <a:pt x="16230600" y="4321397"/>
                </a:lnTo>
                <a:lnTo>
                  <a:pt x="0" y="43213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80" y="140164"/>
            <a:ext cx="2316681" cy="23166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800" y="405484"/>
            <a:ext cx="14345131" cy="54259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02161" y="2196614"/>
            <a:ext cx="4366132" cy="184364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B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9706" y="390352"/>
            <a:ext cx="5774601" cy="9506297"/>
            <a:chOff x="0" y="0"/>
            <a:chExt cx="1520883" cy="250371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20883" cy="2503716"/>
            </a:xfrm>
            <a:custGeom>
              <a:avLst/>
              <a:gdLst/>
              <a:ahLst/>
              <a:cxnLst/>
              <a:rect l="l" t="t" r="r" b="b"/>
              <a:pathLst>
                <a:path w="1520883" h="2503716">
                  <a:moveTo>
                    <a:pt x="0" y="0"/>
                  </a:moveTo>
                  <a:lnTo>
                    <a:pt x="1520883" y="0"/>
                  </a:lnTo>
                  <a:lnTo>
                    <a:pt x="1520883" y="2503716"/>
                  </a:lnTo>
                  <a:lnTo>
                    <a:pt x="0" y="250371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520883" cy="25418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707290" y="390352"/>
            <a:ext cx="11161004" cy="1952558"/>
            <a:chOff x="0" y="0"/>
            <a:chExt cx="2939524" cy="51425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939524" cy="514254"/>
            </a:xfrm>
            <a:custGeom>
              <a:avLst/>
              <a:gdLst/>
              <a:ahLst/>
              <a:cxnLst/>
              <a:rect l="l" t="t" r="r" b="b"/>
              <a:pathLst>
                <a:path w="2939524" h="514254">
                  <a:moveTo>
                    <a:pt x="0" y="0"/>
                  </a:moveTo>
                  <a:lnTo>
                    <a:pt x="2939524" y="0"/>
                  </a:lnTo>
                  <a:lnTo>
                    <a:pt x="2939524" y="514254"/>
                  </a:lnTo>
                  <a:lnTo>
                    <a:pt x="0" y="51425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939524" cy="5523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707290" y="2811212"/>
            <a:ext cx="11161004" cy="7085436"/>
            <a:chOff x="0" y="0"/>
            <a:chExt cx="2939524" cy="186612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939524" cy="1866123"/>
            </a:xfrm>
            <a:custGeom>
              <a:avLst/>
              <a:gdLst/>
              <a:ahLst/>
              <a:cxnLst/>
              <a:rect l="l" t="t" r="r" b="b"/>
              <a:pathLst>
                <a:path w="2939524" h="1866123">
                  <a:moveTo>
                    <a:pt x="0" y="0"/>
                  </a:moveTo>
                  <a:lnTo>
                    <a:pt x="2939524" y="0"/>
                  </a:lnTo>
                  <a:lnTo>
                    <a:pt x="2939524" y="1866123"/>
                  </a:lnTo>
                  <a:lnTo>
                    <a:pt x="0" y="186612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939524" cy="19042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475700" y="395090"/>
            <a:ext cx="5718608" cy="4296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20"/>
              </a:lnSpc>
            </a:pPr>
            <a:r>
              <a:rPr lang="en-US" sz="48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a) </a:t>
            </a:r>
            <a:r>
              <a:rPr lang="en-US" sz="48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Số</a:t>
            </a:r>
            <a:r>
              <a:rPr lang="en-US" sz="48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?</a:t>
            </a:r>
          </a:p>
          <a:p>
            <a:pPr algn="l">
              <a:lnSpc>
                <a:spcPts val="6720"/>
              </a:lnSpc>
            </a:pPr>
            <a:r>
              <a:rPr lang="en-US" sz="48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Trong</a:t>
            </a:r>
            <a:r>
              <a:rPr lang="en-US" sz="48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các</a:t>
            </a:r>
            <a:r>
              <a:rPr lang="en-US" sz="48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góc</a:t>
            </a:r>
            <a:r>
              <a:rPr lang="en-US" sz="48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đã</a:t>
            </a:r>
            <a:r>
              <a:rPr lang="en-US" sz="48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cho</a:t>
            </a:r>
            <a:r>
              <a:rPr lang="en-US" sz="48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có</a:t>
            </a:r>
            <a:r>
              <a:rPr lang="en-US" sz="48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:      </a:t>
            </a:r>
            <a:r>
              <a:rPr lang="en-US" sz="4800" dirty="0" smtClean="0">
                <a:solidFill>
                  <a:srgbClr val="D52858"/>
                </a:solidFill>
                <a:latin typeface="Cabin Bold"/>
                <a:ea typeface="Cabin Bold"/>
                <a:cs typeface="Cabin Bold"/>
                <a:sym typeface="Cabin Bold"/>
              </a:rPr>
              <a:t>2</a:t>
            </a:r>
            <a:r>
              <a:rPr lang="en-US" sz="4800" dirty="0" smtClean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      </a:t>
            </a:r>
            <a:r>
              <a:rPr lang="en-US" sz="48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góc</a:t>
            </a:r>
            <a:r>
              <a:rPr lang="en-US" sz="48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vuông</a:t>
            </a:r>
            <a:r>
              <a:rPr lang="en-US" sz="48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,</a:t>
            </a:r>
          </a:p>
          <a:p>
            <a:pPr algn="l">
              <a:lnSpc>
                <a:spcPts val="6720"/>
              </a:lnSpc>
            </a:pPr>
            <a:r>
              <a:rPr lang="en-US" sz="48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          </a:t>
            </a:r>
            <a:r>
              <a:rPr lang="en-US" sz="4800" dirty="0" smtClean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800" dirty="0" smtClean="0">
                <a:solidFill>
                  <a:srgbClr val="00B050"/>
                </a:solidFill>
                <a:latin typeface="Cabin Bold"/>
                <a:ea typeface="Cabin Bold"/>
                <a:cs typeface="Cabin Bold"/>
                <a:sym typeface="Cabin Bold"/>
              </a:rPr>
              <a:t>2</a:t>
            </a:r>
            <a:r>
              <a:rPr lang="en-US" sz="4800" dirty="0" smtClean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     </a:t>
            </a:r>
            <a:r>
              <a:rPr lang="en-US" sz="48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góc</a:t>
            </a:r>
            <a:r>
              <a:rPr lang="en-US" sz="48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nhọn</a:t>
            </a:r>
            <a:r>
              <a:rPr lang="en-US" sz="48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,</a:t>
            </a:r>
          </a:p>
          <a:p>
            <a:pPr algn="l">
              <a:lnSpc>
                <a:spcPts val="6720"/>
              </a:lnSpc>
            </a:pPr>
            <a:r>
              <a:rPr lang="en-US" sz="48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          </a:t>
            </a:r>
            <a:r>
              <a:rPr lang="en-US" sz="4800" dirty="0" smtClean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800" dirty="0" smtClean="0">
                <a:solidFill>
                  <a:schemeClr val="accent6">
                    <a:lumMod val="75000"/>
                  </a:schemeClr>
                </a:solidFill>
                <a:latin typeface="Cabin Bold"/>
                <a:ea typeface="Cabin Bold"/>
                <a:cs typeface="Cabin Bold"/>
                <a:sym typeface="Cabin Bold"/>
              </a:rPr>
              <a:t>2  </a:t>
            </a:r>
            <a:r>
              <a:rPr lang="en-US" sz="4800" dirty="0" smtClean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   </a:t>
            </a:r>
            <a:r>
              <a:rPr lang="en-US" sz="4800" dirty="0" err="1" smtClean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góc</a:t>
            </a:r>
            <a:r>
              <a:rPr lang="en-US" sz="4800" dirty="0" smtClean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tù</a:t>
            </a:r>
            <a:r>
              <a:rPr lang="en-US" sz="48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.</a:t>
            </a:r>
          </a:p>
        </p:txBody>
      </p:sp>
      <p:sp>
        <p:nvSpPr>
          <p:cNvPr id="12" name="Freeform 12"/>
          <p:cNvSpPr/>
          <p:nvPr/>
        </p:nvSpPr>
        <p:spPr>
          <a:xfrm>
            <a:off x="1957316" y="2042821"/>
            <a:ext cx="613091" cy="847103"/>
          </a:xfrm>
          <a:custGeom>
            <a:avLst/>
            <a:gdLst/>
            <a:ahLst/>
            <a:cxnLst/>
            <a:rect l="l" t="t" r="r" b="b"/>
            <a:pathLst>
              <a:path w="613091" h="847103">
                <a:moveTo>
                  <a:pt x="0" y="0"/>
                </a:moveTo>
                <a:lnTo>
                  <a:pt x="613091" y="0"/>
                </a:lnTo>
                <a:lnTo>
                  <a:pt x="613091" y="847103"/>
                </a:lnTo>
                <a:lnTo>
                  <a:pt x="0" y="8471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957316" y="2965405"/>
            <a:ext cx="660590" cy="803149"/>
          </a:xfrm>
          <a:custGeom>
            <a:avLst/>
            <a:gdLst/>
            <a:ahLst/>
            <a:cxnLst/>
            <a:rect l="l" t="t" r="r" b="b"/>
            <a:pathLst>
              <a:path w="660590" h="803149">
                <a:moveTo>
                  <a:pt x="0" y="0"/>
                </a:moveTo>
                <a:lnTo>
                  <a:pt x="660591" y="0"/>
                </a:lnTo>
                <a:lnTo>
                  <a:pt x="660591" y="803150"/>
                </a:lnTo>
                <a:lnTo>
                  <a:pt x="0" y="8031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981200" y="3908270"/>
            <a:ext cx="528436" cy="782868"/>
          </a:xfrm>
          <a:custGeom>
            <a:avLst/>
            <a:gdLst/>
            <a:ahLst/>
            <a:cxnLst/>
            <a:rect l="l" t="t" r="r" b="b"/>
            <a:pathLst>
              <a:path w="528436" h="782868">
                <a:moveTo>
                  <a:pt x="0" y="0"/>
                </a:moveTo>
                <a:lnTo>
                  <a:pt x="528436" y="0"/>
                </a:lnTo>
                <a:lnTo>
                  <a:pt x="528436" y="782868"/>
                </a:lnTo>
                <a:lnTo>
                  <a:pt x="0" y="7828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707290" y="4841345"/>
            <a:ext cx="11161004" cy="3789982"/>
          </a:xfrm>
          <a:custGeom>
            <a:avLst/>
            <a:gdLst/>
            <a:ahLst/>
            <a:cxnLst/>
            <a:rect l="l" t="t" r="r" b="b"/>
            <a:pathLst>
              <a:path w="11161004" h="3789982">
                <a:moveTo>
                  <a:pt x="0" y="0"/>
                </a:moveTo>
                <a:lnTo>
                  <a:pt x="11161004" y="0"/>
                </a:lnTo>
                <a:lnTo>
                  <a:pt x="11161004" y="3789982"/>
                </a:lnTo>
                <a:lnTo>
                  <a:pt x="0" y="378998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995" r="-1488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6194307" y="115658"/>
            <a:ext cx="1954645" cy="2501945"/>
          </a:xfrm>
          <a:custGeom>
            <a:avLst/>
            <a:gdLst/>
            <a:ahLst/>
            <a:cxnLst/>
            <a:rect l="l" t="t" r="r" b="b"/>
            <a:pathLst>
              <a:path w="1954645" h="2501945">
                <a:moveTo>
                  <a:pt x="0" y="0"/>
                </a:moveTo>
                <a:lnTo>
                  <a:pt x="1954645" y="0"/>
                </a:lnTo>
                <a:lnTo>
                  <a:pt x="1954645" y="2501945"/>
                </a:lnTo>
                <a:lnTo>
                  <a:pt x="0" y="250194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7722489" y="933450"/>
            <a:ext cx="9895086" cy="896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16"/>
              </a:lnSpc>
            </a:pPr>
            <a:r>
              <a:rPr lang="en-US" sz="5297">
                <a:solidFill>
                  <a:srgbClr val="CE0068"/>
                </a:solidFill>
                <a:latin typeface="Cabin Bold"/>
                <a:ea typeface="Cabin Bold"/>
                <a:cs typeface="Cabin Bold"/>
                <a:sym typeface="Cabin Bold"/>
              </a:rPr>
              <a:t>Cho các góc như hình vẽ dưới đây.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8"/>
              <p:cNvSpPr txBox="1"/>
              <p:nvPr/>
            </p:nvSpPr>
            <p:spPr>
              <a:xfrm>
                <a:off x="475700" y="4846494"/>
                <a:ext cx="5718608" cy="5155257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6720"/>
                  </a:lnSpc>
                </a:pPr>
                <a:r>
                  <a:rPr lang="en-US" sz="4800" dirty="0">
                    <a:solidFill>
                      <a:srgbClr val="000000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b) </a:t>
                </a:r>
                <a:r>
                  <a:rPr lang="en-US" sz="4800" dirty="0" err="1">
                    <a:solidFill>
                      <a:srgbClr val="000000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Dùng</a:t>
                </a:r>
                <a:r>
                  <a:rPr lang="en-US" sz="4800" dirty="0">
                    <a:solidFill>
                      <a:srgbClr val="000000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 </a:t>
                </a:r>
                <a:r>
                  <a:rPr lang="en-US" sz="4800" dirty="0" err="1">
                    <a:solidFill>
                      <a:srgbClr val="000000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thước</a:t>
                </a:r>
                <a:r>
                  <a:rPr lang="en-US" sz="4800" dirty="0">
                    <a:solidFill>
                      <a:srgbClr val="000000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 </a:t>
                </a:r>
                <a:r>
                  <a:rPr lang="en-US" sz="4800" dirty="0" err="1">
                    <a:solidFill>
                      <a:srgbClr val="000000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đo</a:t>
                </a:r>
                <a:r>
                  <a:rPr lang="en-US" sz="4800" dirty="0">
                    <a:solidFill>
                      <a:srgbClr val="000000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 </a:t>
                </a:r>
                <a:r>
                  <a:rPr lang="en-US" sz="4800" dirty="0" err="1">
                    <a:solidFill>
                      <a:srgbClr val="000000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góc</a:t>
                </a:r>
                <a:r>
                  <a:rPr lang="en-US" sz="4800" dirty="0">
                    <a:solidFill>
                      <a:srgbClr val="000000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 </a:t>
                </a:r>
                <a:r>
                  <a:rPr lang="en-US" sz="4800" dirty="0" err="1">
                    <a:solidFill>
                      <a:srgbClr val="000000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để</a:t>
                </a:r>
                <a:r>
                  <a:rPr lang="en-US" sz="4800" dirty="0">
                    <a:solidFill>
                      <a:srgbClr val="000000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 </a:t>
                </a:r>
                <a:r>
                  <a:rPr lang="en-US" sz="4800" dirty="0" err="1">
                    <a:solidFill>
                      <a:srgbClr val="000000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kiểm</a:t>
                </a:r>
                <a:r>
                  <a:rPr lang="en-US" sz="4800" dirty="0">
                    <a:solidFill>
                      <a:srgbClr val="000000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 </a:t>
                </a:r>
                <a:r>
                  <a:rPr lang="en-US" sz="4800" dirty="0" err="1">
                    <a:solidFill>
                      <a:srgbClr val="000000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tra</a:t>
                </a:r>
                <a:r>
                  <a:rPr lang="en-US" sz="4800" dirty="0">
                    <a:solidFill>
                      <a:srgbClr val="000000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 </a:t>
                </a:r>
                <a:r>
                  <a:rPr lang="en-US" sz="4800" dirty="0" err="1">
                    <a:solidFill>
                      <a:srgbClr val="000000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xem</a:t>
                </a:r>
                <a:r>
                  <a:rPr lang="en-US" sz="4800" dirty="0">
                    <a:solidFill>
                      <a:srgbClr val="000000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 </a:t>
                </a:r>
                <a:r>
                  <a:rPr lang="en-US" sz="4800" dirty="0" err="1">
                    <a:solidFill>
                      <a:srgbClr val="000000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trong</a:t>
                </a:r>
                <a:r>
                  <a:rPr lang="en-US" sz="4800" dirty="0">
                    <a:solidFill>
                      <a:srgbClr val="000000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 </a:t>
                </a:r>
                <a:r>
                  <a:rPr lang="en-US" sz="4800" dirty="0" err="1">
                    <a:solidFill>
                      <a:srgbClr val="000000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các</a:t>
                </a:r>
                <a:r>
                  <a:rPr lang="en-US" sz="4800" dirty="0">
                    <a:solidFill>
                      <a:srgbClr val="000000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 </a:t>
                </a:r>
                <a:r>
                  <a:rPr lang="en-US" sz="4800" dirty="0" err="1">
                    <a:solidFill>
                      <a:srgbClr val="000000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góc</a:t>
                </a:r>
                <a:r>
                  <a:rPr lang="en-US" sz="4800" dirty="0">
                    <a:solidFill>
                      <a:srgbClr val="000000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 </a:t>
                </a:r>
                <a:r>
                  <a:rPr lang="en-US" sz="4800" dirty="0" err="1">
                    <a:solidFill>
                      <a:srgbClr val="000000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đã</a:t>
                </a:r>
                <a:r>
                  <a:rPr lang="en-US" sz="4800" dirty="0">
                    <a:solidFill>
                      <a:srgbClr val="000000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 </a:t>
                </a:r>
                <a:r>
                  <a:rPr lang="en-US" sz="4800" dirty="0" err="1">
                    <a:solidFill>
                      <a:srgbClr val="000000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cho</a:t>
                </a:r>
                <a:r>
                  <a:rPr lang="en-US" sz="4800" dirty="0">
                    <a:solidFill>
                      <a:srgbClr val="000000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, </a:t>
                </a:r>
                <a:r>
                  <a:rPr lang="en-US" sz="4800" dirty="0" err="1">
                    <a:solidFill>
                      <a:srgbClr val="000000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góc</a:t>
                </a:r>
                <a:r>
                  <a:rPr lang="en-US" sz="4800" dirty="0">
                    <a:solidFill>
                      <a:srgbClr val="000000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 </a:t>
                </a:r>
                <a:r>
                  <a:rPr lang="en-US" sz="4800" dirty="0" err="1">
                    <a:solidFill>
                      <a:srgbClr val="000000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nào</a:t>
                </a:r>
                <a:r>
                  <a:rPr lang="en-US" sz="4800" dirty="0">
                    <a:solidFill>
                      <a:srgbClr val="000000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 </a:t>
                </a:r>
                <a:r>
                  <a:rPr lang="en-US" sz="4800" dirty="0" err="1">
                    <a:solidFill>
                      <a:srgbClr val="000000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có</a:t>
                </a:r>
                <a:r>
                  <a:rPr lang="en-US" sz="4800" dirty="0">
                    <a:solidFill>
                      <a:srgbClr val="000000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 </a:t>
                </a:r>
                <a:r>
                  <a:rPr lang="en-US" sz="4800" dirty="0" err="1">
                    <a:solidFill>
                      <a:srgbClr val="000000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số</a:t>
                </a:r>
                <a:r>
                  <a:rPr lang="en-US" sz="4800" dirty="0">
                    <a:solidFill>
                      <a:srgbClr val="000000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 </a:t>
                </a:r>
                <a:r>
                  <a:rPr lang="en-US" sz="4800" dirty="0" err="1">
                    <a:solidFill>
                      <a:srgbClr val="000000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đo</a:t>
                </a:r>
                <a:r>
                  <a:rPr lang="en-US" sz="4800" dirty="0">
                    <a:solidFill>
                      <a:srgbClr val="000000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 </a:t>
                </a:r>
                <a:r>
                  <a:rPr lang="en-US" sz="4800" dirty="0" err="1">
                    <a:solidFill>
                      <a:srgbClr val="000000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bằng</a:t>
                </a:r>
                <a:r>
                  <a:rPr lang="en-US" sz="4800" dirty="0">
                    <a:solidFill>
                      <a:srgbClr val="000000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 </a:t>
                </a:r>
                <a:r>
                  <a:rPr lang="en-US" sz="4800" dirty="0" smtClean="0">
                    <a:solidFill>
                      <a:srgbClr val="000000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60</a:t>
                </a:r>
                <a14:m>
                  <m:oMath xmlns:m="http://schemas.openxmlformats.org/officeDocument/2006/math">
                    <m:r>
                      <a:rPr lang="en-US" sz="4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bin Bold"/>
                        <a:sym typeface="Cabin Bold"/>
                      </a:rPr>
                      <m:t>°</m:t>
                    </m:r>
                  </m:oMath>
                </a14:m>
                <a:r>
                  <a:rPr lang="en-US" sz="4800" dirty="0" smtClean="0">
                    <a:solidFill>
                      <a:srgbClr val="000000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, </a:t>
                </a:r>
                <a:r>
                  <a:rPr lang="en-US" sz="4800" dirty="0">
                    <a:solidFill>
                      <a:srgbClr val="000000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90</a:t>
                </a:r>
                <a14:m>
                  <m:oMath xmlns:m="http://schemas.openxmlformats.org/officeDocument/2006/math">
                    <m:r>
                      <a:rPr lang="en-US" sz="4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bin Bold"/>
                        <a:sym typeface="Cabin Bold"/>
                      </a:rPr>
                      <m:t>°</m:t>
                    </m:r>
                  </m:oMath>
                </a14:m>
                <a:r>
                  <a:rPr lang="en-US" sz="4800" dirty="0">
                    <a:solidFill>
                      <a:srgbClr val="000000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, 120</a:t>
                </a:r>
                <a14:m>
                  <m:oMath xmlns:m="http://schemas.openxmlformats.org/officeDocument/2006/math">
                    <m:r>
                      <a:rPr lang="en-US" sz="4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bin Bold"/>
                        <a:sym typeface="Cabin Bold"/>
                      </a:rPr>
                      <m:t>°</m:t>
                    </m:r>
                  </m:oMath>
                </a14:m>
                <a:r>
                  <a:rPr lang="en-US" sz="4800" dirty="0">
                    <a:solidFill>
                      <a:srgbClr val="000000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.</a:t>
                </a:r>
              </a:p>
              <a:p>
                <a:pPr algn="l">
                  <a:lnSpc>
                    <a:spcPts val="6720"/>
                  </a:lnSpc>
                </a:pPr>
                <a:r>
                  <a:rPr lang="en-US" sz="4800" dirty="0" err="1">
                    <a:solidFill>
                      <a:srgbClr val="000000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Nêu</a:t>
                </a:r>
                <a:r>
                  <a:rPr lang="en-US" sz="4800" dirty="0">
                    <a:solidFill>
                      <a:srgbClr val="000000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 </a:t>
                </a:r>
                <a:r>
                  <a:rPr lang="en-US" sz="4800" dirty="0" err="1">
                    <a:solidFill>
                      <a:srgbClr val="000000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tên</a:t>
                </a:r>
                <a:r>
                  <a:rPr lang="en-US" sz="4800" dirty="0">
                    <a:solidFill>
                      <a:srgbClr val="000000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 </a:t>
                </a:r>
                <a:r>
                  <a:rPr lang="en-US" sz="4800" dirty="0" err="1">
                    <a:solidFill>
                      <a:srgbClr val="000000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các</a:t>
                </a:r>
                <a:r>
                  <a:rPr lang="en-US" sz="4800" dirty="0">
                    <a:solidFill>
                      <a:srgbClr val="000000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 </a:t>
                </a:r>
                <a:r>
                  <a:rPr lang="en-US" sz="4800" dirty="0" err="1">
                    <a:solidFill>
                      <a:srgbClr val="000000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góc</a:t>
                </a:r>
                <a:r>
                  <a:rPr lang="en-US" sz="4800" dirty="0">
                    <a:solidFill>
                      <a:srgbClr val="000000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 </a:t>
                </a:r>
                <a:r>
                  <a:rPr lang="en-US" sz="4800" dirty="0" err="1">
                    <a:solidFill>
                      <a:srgbClr val="000000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đó</a:t>
                </a:r>
                <a:r>
                  <a:rPr lang="en-US" sz="4800" dirty="0">
                    <a:solidFill>
                      <a:srgbClr val="000000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.</a:t>
                </a:r>
              </a:p>
            </p:txBody>
          </p:sp>
        </mc:Choice>
        <mc:Fallback>
          <p:sp>
            <p:nvSpPr>
              <p:cNvPr id="18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700" y="4846494"/>
                <a:ext cx="5718608" cy="5155257"/>
              </a:xfrm>
              <a:prstGeom prst="rect">
                <a:avLst/>
              </a:prstGeom>
              <a:blipFill>
                <a:blip r:embed="rId11"/>
                <a:stretch>
                  <a:fillRect l="-6397" t="-2364" r="-5330" b="-50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/>
          <p:cNvGrpSpPr/>
          <p:nvPr/>
        </p:nvGrpSpPr>
        <p:grpSpPr>
          <a:xfrm>
            <a:off x="10566220" y="6353930"/>
            <a:ext cx="7685386" cy="4016087"/>
            <a:chOff x="10566220" y="6353930"/>
            <a:chExt cx="7685386" cy="4016087"/>
          </a:xfrm>
        </p:grpSpPr>
        <p:sp>
          <p:nvSpPr>
            <p:cNvPr id="19" name="Freeform 9"/>
            <p:cNvSpPr/>
            <p:nvPr/>
          </p:nvSpPr>
          <p:spPr>
            <a:xfrm>
              <a:off x="14754275" y="6353930"/>
              <a:ext cx="3497331" cy="4016087"/>
            </a:xfrm>
            <a:custGeom>
              <a:avLst/>
              <a:gdLst/>
              <a:ahLst/>
              <a:cxnLst/>
              <a:rect l="l" t="t" r="r" b="b"/>
              <a:pathLst>
                <a:path w="5413217" h="6216155">
                  <a:moveTo>
                    <a:pt x="0" y="0"/>
                  </a:moveTo>
                  <a:lnTo>
                    <a:pt x="5413217" y="0"/>
                  </a:lnTo>
                  <a:lnTo>
                    <a:pt x="5413217" y="6216154"/>
                  </a:lnTo>
                  <a:lnTo>
                    <a:pt x="0" y="62161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-3615" r="-6941" b="-7059"/>
              </a:stretch>
            </a:blipFill>
          </p:spPr>
        </p:sp>
        <p:sp>
          <p:nvSpPr>
            <p:cNvPr id="20" name="Cloud Callout 19"/>
            <p:cNvSpPr/>
            <p:nvPr/>
          </p:nvSpPr>
          <p:spPr>
            <a:xfrm>
              <a:off x="10566220" y="6952264"/>
              <a:ext cx="3931563" cy="2382236"/>
            </a:xfrm>
            <a:prstGeom prst="cloudCallout">
              <a:avLst>
                <a:gd name="adj1" fmla="val 85508"/>
                <a:gd name="adj2" fmla="val -15574"/>
              </a:avLst>
            </a:prstGeom>
            <a:solidFill>
              <a:srgbClr val="D52858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 smtClean="0">
                  <a:latin typeface="Cabin Bold" panose="020B0604020202020204" charset="0"/>
                </a:rPr>
                <a:t>Mời</a:t>
              </a:r>
              <a:r>
                <a:rPr lang="en-US" sz="3200" dirty="0" smtClean="0">
                  <a:latin typeface="Cabin Bold" panose="020B0604020202020204" charset="0"/>
                </a:rPr>
                <a:t> </a:t>
              </a:r>
              <a:r>
                <a:rPr lang="en-US" sz="3200" dirty="0" err="1" smtClean="0">
                  <a:latin typeface="Cabin Bold" panose="020B0604020202020204" charset="0"/>
                </a:rPr>
                <a:t>các</a:t>
              </a:r>
              <a:r>
                <a:rPr lang="en-US" sz="3200" dirty="0" smtClean="0">
                  <a:latin typeface="Cabin Bold" panose="020B0604020202020204" charset="0"/>
                </a:rPr>
                <a:t> </a:t>
              </a:r>
              <a:r>
                <a:rPr lang="en-US" sz="3200" dirty="0" err="1" smtClean="0">
                  <a:latin typeface="Cabin Bold" panose="020B0604020202020204" charset="0"/>
                </a:rPr>
                <a:t>bạn</a:t>
              </a:r>
              <a:r>
                <a:rPr lang="en-US" sz="3200" dirty="0" smtClean="0">
                  <a:latin typeface="Cabin Bold" panose="020B0604020202020204" charset="0"/>
                </a:rPr>
                <a:t> </a:t>
              </a:r>
              <a:r>
                <a:rPr lang="en-US" sz="3200" dirty="0" err="1" smtClean="0">
                  <a:latin typeface="Cabin Bold" panose="020B0604020202020204" charset="0"/>
                </a:rPr>
                <a:t>kiểm</a:t>
              </a:r>
              <a:r>
                <a:rPr lang="en-US" sz="3200" dirty="0" smtClean="0">
                  <a:latin typeface="Cabin Bold" panose="020B0604020202020204" charset="0"/>
                </a:rPr>
                <a:t> </a:t>
              </a:r>
              <a:r>
                <a:rPr lang="en-US" sz="3200" dirty="0" err="1" smtClean="0">
                  <a:latin typeface="Cabin Bold" panose="020B0604020202020204" charset="0"/>
                </a:rPr>
                <a:t>tra</a:t>
              </a:r>
              <a:r>
                <a:rPr lang="en-US" sz="3200" dirty="0" smtClean="0">
                  <a:latin typeface="Cabin Bold" panose="020B0604020202020204" charset="0"/>
                </a:rPr>
                <a:t> </a:t>
              </a:r>
              <a:r>
                <a:rPr lang="en-US" sz="3200" dirty="0" err="1" smtClean="0">
                  <a:latin typeface="Cabin Bold" panose="020B0604020202020204" charset="0"/>
                </a:rPr>
                <a:t>các</a:t>
              </a:r>
              <a:r>
                <a:rPr lang="en-US" sz="3200" dirty="0" smtClean="0">
                  <a:latin typeface="Cabin Bold" panose="020B0604020202020204" charset="0"/>
                </a:rPr>
                <a:t> </a:t>
              </a:r>
              <a:r>
                <a:rPr lang="en-US" sz="3200" dirty="0" err="1" smtClean="0">
                  <a:latin typeface="Cabin Bold" panose="020B0604020202020204" charset="0"/>
                </a:rPr>
                <a:t>góc</a:t>
              </a:r>
              <a:endParaRPr lang="en-US" sz="3200" dirty="0">
                <a:latin typeface="Cabin Bold" panose="020B060402020202020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95062E-6 L -0.00104 -0.1987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9938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B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9706" y="390352"/>
            <a:ext cx="5774601" cy="9506297"/>
            <a:chOff x="0" y="0"/>
            <a:chExt cx="1520883" cy="250371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20883" cy="2503716"/>
            </a:xfrm>
            <a:custGeom>
              <a:avLst/>
              <a:gdLst/>
              <a:ahLst/>
              <a:cxnLst/>
              <a:rect l="l" t="t" r="r" b="b"/>
              <a:pathLst>
                <a:path w="1520883" h="2503716">
                  <a:moveTo>
                    <a:pt x="0" y="0"/>
                  </a:moveTo>
                  <a:lnTo>
                    <a:pt x="1520883" y="0"/>
                  </a:lnTo>
                  <a:lnTo>
                    <a:pt x="1520883" y="2503716"/>
                  </a:lnTo>
                  <a:lnTo>
                    <a:pt x="0" y="250371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520883" cy="25418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707290" y="390352"/>
            <a:ext cx="11161004" cy="1952558"/>
            <a:chOff x="0" y="0"/>
            <a:chExt cx="2939524" cy="51425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939524" cy="514254"/>
            </a:xfrm>
            <a:custGeom>
              <a:avLst/>
              <a:gdLst/>
              <a:ahLst/>
              <a:cxnLst/>
              <a:rect l="l" t="t" r="r" b="b"/>
              <a:pathLst>
                <a:path w="2939524" h="514254">
                  <a:moveTo>
                    <a:pt x="0" y="0"/>
                  </a:moveTo>
                  <a:lnTo>
                    <a:pt x="2939524" y="0"/>
                  </a:lnTo>
                  <a:lnTo>
                    <a:pt x="2939524" y="514254"/>
                  </a:lnTo>
                  <a:lnTo>
                    <a:pt x="0" y="51425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939524" cy="5523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707290" y="2811212"/>
            <a:ext cx="11161004" cy="7085436"/>
            <a:chOff x="0" y="0"/>
            <a:chExt cx="2939524" cy="186612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939524" cy="1866123"/>
            </a:xfrm>
            <a:custGeom>
              <a:avLst/>
              <a:gdLst/>
              <a:ahLst/>
              <a:cxnLst/>
              <a:rect l="l" t="t" r="r" b="b"/>
              <a:pathLst>
                <a:path w="2939524" h="1866123">
                  <a:moveTo>
                    <a:pt x="0" y="0"/>
                  </a:moveTo>
                  <a:lnTo>
                    <a:pt x="2939524" y="0"/>
                  </a:lnTo>
                  <a:lnTo>
                    <a:pt x="2939524" y="1866123"/>
                  </a:lnTo>
                  <a:lnTo>
                    <a:pt x="0" y="186612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939524" cy="19042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488209" y="6286500"/>
            <a:ext cx="5426958" cy="1842852"/>
          </a:xfrm>
          <a:custGeom>
            <a:avLst/>
            <a:gdLst/>
            <a:ahLst/>
            <a:cxnLst/>
            <a:rect l="l" t="t" r="r" b="b"/>
            <a:pathLst>
              <a:path w="11161004" h="3789982">
                <a:moveTo>
                  <a:pt x="0" y="0"/>
                </a:moveTo>
                <a:lnTo>
                  <a:pt x="11161004" y="0"/>
                </a:lnTo>
                <a:lnTo>
                  <a:pt x="11161004" y="3789982"/>
                </a:lnTo>
                <a:lnTo>
                  <a:pt x="0" y="37899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95" r="-1488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6194307" y="115658"/>
            <a:ext cx="1954645" cy="2501945"/>
          </a:xfrm>
          <a:custGeom>
            <a:avLst/>
            <a:gdLst/>
            <a:ahLst/>
            <a:cxnLst/>
            <a:rect l="l" t="t" r="r" b="b"/>
            <a:pathLst>
              <a:path w="1954645" h="2501945">
                <a:moveTo>
                  <a:pt x="0" y="0"/>
                </a:moveTo>
                <a:lnTo>
                  <a:pt x="1954645" y="0"/>
                </a:lnTo>
                <a:lnTo>
                  <a:pt x="1954645" y="2501945"/>
                </a:lnTo>
                <a:lnTo>
                  <a:pt x="0" y="25019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7722489" y="933450"/>
            <a:ext cx="9895086" cy="896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16"/>
              </a:lnSpc>
            </a:pPr>
            <a:r>
              <a:rPr lang="en-US" sz="5297">
                <a:solidFill>
                  <a:srgbClr val="CE0068"/>
                </a:solidFill>
                <a:latin typeface="Cabin Bold"/>
                <a:ea typeface="Cabin Bold"/>
                <a:cs typeface="Cabin Bold"/>
                <a:sym typeface="Cabin Bold"/>
              </a:rPr>
              <a:t>Cho các góc như hình vẽ dưới đây.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8"/>
              <p:cNvSpPr txBox="1"/>
              <p:nvPr/>
            </p:nvSpPr>
            <p:spPr>
              <a:xfrm>
                <a:off x="488209" y="495300"/>
                <a:ext cx="5718608" cy="5155257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6720"/>
                  </a:lnSpc>
                </a:pPr>
                <a:r>
                  <a:rPr lang="en-US" sz="4800" dirty="0">
                    <a:solidFill>
                      <a:srgbClr val="000000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b) </a:t>
                </a:r>
                <a:r>
                  <a:rPr lang="en-US" sz="4800" dirty="0" err="1">
                    <a:solidFill>
                      <a:srgbClr val="000000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Dùng</a:t>
                </a:r>
                <a:r>
                  <a:rPr lang="en-US" sz="4800" dirty="0">
                    <a:solidFill>
                      <a:srgbClr val="000000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 </a:t>
                </a:r>
                <a:r>
                  <a:rPr lang="en-US" sz="4800" dirty="0" err="1">
                    <a:solidFill>
                      <a:srgbClr val="000000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thước</a:t>
                </a:r>
                <a:r>
                  <a:rPr lang="en-US" sz="4800" dirty="0">
                    <a:solidFill>
                      <a:srgbClr val="000000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 </a:t>
                </a:r>
                <a:r>
                  <a:rPr lang="en-US" sz="4800" dirty="0" err="1">
                    <a:solidFill>
                      <a:srgbClr val="000000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đo</a:t>
                </a:r>
                <a:r>
                  <a:rPr lang="en-US" sz="4800" dirty="0">
                    <a:solidFill>
                      <a:srgbClr val="000000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 </a:t>
                </a:r>
                <a:r>
                  <a:rPr lang="en-US" sz="4800" dirty="0" err="1">
                    <a:solidFill>
                      <a:srgbClr val="000000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góc</a:t>
                </a:r>
                <a:r>
                  <a:rPr lang="en-US" sz="4800" dirty="0">
                    <a:solidFill>
                      <a:srgbClr val="000000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 </a:t>
                </a:r>
                <a:r>
                  <a:rPr lang="en-US" sz="4800" dirty="0" err="1">
                    <a:solidFill>
                      <a:srgbClr val="000000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để</a:t>
                </a:r>
                <a:r>
                  <a:rPr lang="en-US" sz="4800" dirty="0">
                    <a:solidFill>
                      <a:srgbClr val="000000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 </a:t>
                </a:r>
                <a:r>
                  <a:rPr lang="en-US" sz="4800" dirty="0" err="1">
                    <a:solidFill>
                      <a:srgbClr val="000000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kiểm</a:t>
                </a:r>
                <a:r>
                  <a:rPr lang="en-US" sz="4800" dirty="0">
                    <a:solidFill>
                      <a:srgbClr val="000000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 </a:t>
                </a:r>
                <a:r>
                  <a:rPr lang="en-US" sz="4800" dirty="0" err="1">
                    <a:solidFill>
                      <a:srgbClr val="000000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tra</a:t>
                </a:r>
                <a:r>
                  <a:rPr lang="en-US" sz="4800" dirty="0">
                    <a:solidFill>
                      <a:srgbClr val="000000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 </a:t>
                </a:r>
                <a:r>
                  <a:rPr lang="en-US" sz="4800" dirty="0" err="1">
                    <a:solidFill>
                      <a:srgbClr val="000000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xem</a:t>
                </a:r>
                <a:r>
                  <a:rPr lang="en-US" sz="4800" dirty="0">
                    <a:solidFill>
                      <a:srgbClr val="000000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 </a:t>
                </a:r>
                <a:r>
                  <a:rPr lang="en-US" sz="4800" dirty="0" err="1">
                    <a:solidFill>
                      <a:srgbClr val="000000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trong</a:t>
                </a:r>
                <a:r>
                  <a:rPr lang="en-US" sz="4800" dirty="0">
                    <a:solidFill>
                      <a:srgbClr val="000000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 </a:t>
                </a:r>
                <a:r>
                  <a:rPr lang="en-US" sz="4800" dirty="0" err="1">
                    <a:solidFill>
                      <a:srgbClr val="000000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các</a:t>
                </a:r>
                <a:r>
                  <a:rPr lang="en-US" sz="4800" dirty="0">
                    <a:solidFill>
                      <a:srgbClr val="000000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 </a:t>
                </a:r>
                <a:r>
                  <a:rPr lang="en-US" sz="4800" dirty="0" err="1">
                    <a:solidFill>
                      <a:srgbClr val="000000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góc</a:t>
                </a:r>
                <a:r>
                  <a:rPr lang="en-US" sz="4800" dirty="0">
                    <a:solidFill>
                      <a:srgbClr val="000000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 </a:t>
                </a:r>
                <a:r>
                  <a:rPr lang="en-US" sz="4800" dirty="0" err="1">
                    <a:solidFill>
                      <a:srgbClr val="000000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đã</a:t>
                </a:r>
                <a:r>
                  <a:rPr lang="en-US" sz="4800" dirty="0">
                    <a:solidFill>
                      <a:srgbClr val="000000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 </a:t>
                </a:r>
                <a:r>
                  <a:rPr lang="en-US" sz="4800" dirty="0" err="1">
                    <a:solidFill>
                      <a:srgbClr val="000000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cho</a:t>
                </a:r>
                <a:r>
                  <a:rPr lang="en-US" sz="4800" dirty="0">
                    <a:solidFill>
                      <a:srgbClr val="000000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, </a:t>
                </a:r>
                <a:r>
                  <a:rPr lang="en-US" sz="4800" dirty="0" err="1">
                    <a:solidFill>
                      <a:srgbClr val="000000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góc</a:t>
                </a:r>
                <a:r>
                  <a:rPr lang="en-US" sz="4800" dirty="0">
                    <a:solidFill>
                      <a:srgbClr val="000000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 </a:t>
                </a:r>
                <a:r>
                  <a:rPr lang="en-US" sz="4800" dirty="0" err="1">
                    <a:solidFill>
                      <a:srgbClr val="000000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nào</a:t>
                </a:r>
                <a:r>
                  <a:rPr lang="en-US" sz="4800" dirty="0">
                    <a:solidFill>
                      <a:srgbClr val="000000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 </a:t>
                </a:r>
                <a:r>
                  <a:rPr lang="en-US" sz="4800" dirty="0" err="1">
                    <a:solidFill>
                      <a:srgbClr val="000000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có</a:t>
                </a:r>
                <a:r>
                  <a:rPr lang="en-US" sz="4800" dirty="0">
                    <a:solidFill>
                      <a:srgbClr val="000000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 </a:t>
                </a:r>
                <a:r>
                  <a:rPr lang="en-US" sz="4800" dirty="0" err="1">
                    <a:solidFill>
                      <a:srgbClr val="000000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số</a:t>
                </a:r>
                <a:r>
                  <a:rPr lang="en-US" sz="4800" dirty="0">
                    <a:solidFill>
                      <a:srgbClr val="000000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 </a:t>
                </a:r>
                <a:r>
                  <a:rPr lang="en-US" sz="4800" dirty="0" err="1">
                    <a:solidFill>
                      <a:srgbClr val="000000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đo</a:t>
                </a:r>
                <a:r>
                  <a:rPr lang="en-US" sz="4800" dirty="0">
                    <a:solidFill>
                      <a:srgbClr val="000000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 </a:t>
                </a:r>
                <a:r>
                  <a:rPr lang="en-US" sz="4800" dirty="0" err="1">
                    <a:solidFill>
                      <a:srgbClr val="000000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bằng</a:t>
                </a:r>
                <a:r>
                  <a:rPr lang="en-US" sz="4800" dirty="0">
                    <a:solidFill>
                      <a:srgbClr val="000000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 </a:t>
                </a:r>
                <a:r>
                  <a:rPr lang="en-US" sz="4800" dirty="0" smtClean="0">
                    <a:solidFill>
                      <a:srgbClr val="000000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60</a:t>
                </a:r>
                <a14:m>
                  <m:oMath xmlns:m="http://schemas.openxmlformats.org/officeDocument/2006/math">
                    <m:r>
                      <a:rPr lang="en-US" sz="4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bin Bold"/>
                        <a:sym typeface="Cabin Bold"/>
                      </a:rPr>
                      <m:t>°</m:t>
                    </m:r>
                  </m:oMath>
                </a14:m>
                <a:r>
                  <a:rPr lang="en-US" sz="4800" dirty="0" smtClean="0">
                    <a:solidFill>
                      <a:srgbClr val="000000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, </a:t>
                </a:r>
                <a:r>
                  <a:rPr lang="en-US" sz="4800" dirty="0">
                    <a:solidFill>
                      <a:srgbClr val="000000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90</a:t>
                </a:r>
                <a14:m>
                  <m:oMath xmlns:m="http://schemas.openxmlformats.org/officeDocument/2006/math">
                    <m:r>
                      <a:rPr lang="en-US" sz="4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bin Bold"/>
                        <a:sym typeface="Cabin Bold"/>
                      </a:rPr>
                      <m:t>°</m:t>
                    </m:r>
                  </m:oMath>
                </a14:m>
                <a:r>
                  <a:rPr lang="en-US" sz="4800" dirty="0">
                    <a:solidFill>
                      <a:srgbClr val="000000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, 120</a:t>
                </a:r>
                <a14:m>
                  <m:oMath xmlns:m="http://schemas.openxmlformats.org/officeDocument/2006/math">
                    <m:r>
                      <a:rPr lang="en-US" sz="4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bin Bold"/>
                        <a:sym typeface="Cabin Bold"/>
                      </a:rPr>
                      <m:t>°</m:t>
                    </m:r>
                  </m:oMath>
                </a14:m>
                <a:r>
                  <a:rPr lang="en-US" sz="4800" dirty="0">
                    <a:solidFill>
                      <a:srgbClr val="000000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.</a:t>
                </a:r>
              </a:p>
              <a:p>
                <a:pPr algn="l">
                  <a:lnSpc>
                    <a:spcPts val="6720"/>
                  </a:lnSpc>
                </a:pPr>
                <a:r>
                  <a:rPr lang="en-US" sz="4800" dirty="0" err="1">
                    <a:solidFill>
                      <a:srgbClr val="000000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Nêu</a:t>
                </a:r>
                <a:r>
                  <a:rPr lang="en-US" sz="4800" dirty="0">
                    <a:solidFill>
                      <a:srgbClr val="000000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 </a:t>
                </a:r>
                <a:r>
                  <a:rPr lang="en-US" sz="4800" dirty="0" err="1">
                    <a:solidFill>
                      <a:srgbClr val="000000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tên</a:t>
                </a:r>
                <a:r>
                  <a:rPr lang="en-US" sz="4800" dirty="0">
                    <a:solidFill>
                      <a:srgbClr val="000000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 </a:t>
                </a:r>
                <a:r>
                  <a:rPr lang="en-US" sz="4800" dirty="0" err="1">
                    <a:solidFill>
                      <a:srgbClr val="000000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các</a:t>
                </a:r>
                <a:r>
                  <a:rPr lang="en-US" sz="4800" dirty="0">
                    <a:solidFill>
                      <a:srgbClr val="000000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 </a:t>
                </a:r>
                <a:r>
                  <a:rPr lang="en-US" sz="4800" dirty="0" err="1">
                    <a:solidFill>
                      <a:srgbClr val="000000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góc</a:t>
                </a:r>
                <a:r>
                  <a:rPr lang="en-US" sz="4800" dirty="0">
                    <a:solidFill>
                      <a:srgbClr val="000000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 </a:t>
                </a:r>
                <a:r>
                  <a:rPr lang="en-US" sz="4800" dirty="0" err="1">
                    <a:solidFill>
                      <a:srgbClr val="000000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đó</a:t>
                </a:r>
                <a:r>
                  <a:rPr lang="en-US" sz="4800" dirty="0">
                    <a:solidFill>
                      <a:srgbClr val="000000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.</a:t>
                </a:r>
              </a:p>
            </p:txBody>
          </p:sp>
        </mc:Choice>
        <mc:Fallback>
          <p:sp>
            <p:nvSpPr>
              <p:cNvPr id="18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209" y="495300"/>
                <a:ext cx="5718608" cy="5155257"/>
              </a:xfrm>
              <a:prstGeom prst="rect">
                <a:avLst/>
              </a:prstGeom>
              <a:blipFill>
                <a:blip r:embed="rId11"/>
                <a:stretch>
                  <a:fillRect l="-6397" t="-2364" r="-5330" b="-50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/>
          <p:cNvSpPr/>
          <p:nvPr/>
        </p:nvSpPr>
        <p:spPr>
          <a:xfrm>
            <a:off x="6934200" y="3650109"/>
            <a:ext cx="101346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800" dirty="0" smtClean="0">
                <a:solidFill>
                  <a:srgbClr val="0070C0"/>
                </a:solidFill>
                <a:latin typeface="Cabin Bold" panose="020B0604020202020204" charset="0"/>
              </a:rPr>
              <a:t>- </a:t>
            </a:r>
            <a:r>
              <a:rPr lang="en-US" sz="4800" dirty="0" err="1" smtClean="0">
                <a:solidFill>
                  <a:srgbClr val="0070C0"/>
                </a:solidFill>
                <a:latin typeface="Cabin Bold" panose="020B0604020202020204" charset="0"/>
              </a:rPr>
              <a:t>Góc</a:t>
            </a:r>
            <a:r>
              <a:rPr lang="en-US" sz="4800" dirty="0" smtClean="0">
                <a:solidFill>
                  <a:srgbClr val="0070C0"/>
                </a:solidFill>
                <a:latin typeface="Cabin Bold" panose="020B060402020202020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Cabin Bold" panose="020B0604020202020204" charset="0"/>
              </a:rPr>
              <a:t>có</a:t>
            </a:r>
            <a:r>
              <a:rPr lang="en-US" sz="4800" dirty="0">
                <a:solidFill>
                  <a:srgbClr val="0070C0"/>
                </a:solidFill>
                <a:latin typeface="Cabin Bold" panose="020B060402020202020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Cabin Bold" panose="020B0604020202020204" charset="0"/>
              </a:rPr>
              <a:t>số</a:t>
            </a:r>
            <a:r>
              <a:rPr lang="en-US" sz="4800" dirty="0">
                <a:solidFill>
                  <a:srgbClr val="0070C0"/>
                </a:solidFill>
                <a:latin typeface="Cabin Bold" panose="020B060402020202020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Cabin Bold" panose="020B0604020202020204" charset="0"/>
              </a:rPr>
              <a:t>đo</a:t>
            </a:r>
            <a:r>
              <a:rPr lang="en-US" sz="4800" dirty="0">
                <a:solidFill>
                  <a:srgbClr val="0070C0"/>
                </a:solidFill>
                <a:latin typeface="Cabin Bold" panose="020B060402020202020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Cabin Bold" panose="020B0604020202020204" charset="0"/>
              </a:rPr>
              <a:t>bằng</a:t>
            </a:r>
            <a:r>
              <a:rPr lang="en-US" sz="4800" dirty="0">
                <a:solidFill>
                  <a:srgbClr val="0070C0"/>
                </a:solidFill>
                <a:latin typeface="Cabin Bold" panose="020B0604020202020204" charset="0"/>
              </a:rPr>
              <a:t> 60</a:t>
            </a:r>
            <a:r>
              <a:rPr lang="en-US" sz="4800" baseline="30000" dirty="0">
                <a:solidFill>
                  <a:srgbClr val="0070C0"/>
                </a:solidFill>
                <a:latin typeface="Cabin Bold" panose="020B0604020202020204" charset="0"/>
              </a:rPr>
              <a:t>o</a:t>
            </a:r>
            <a:r>
              <a:rPr lang="en-US" sz="4800" dirty="0">
                <a:solidFill>
                  <a:srgbClr val="0070C0"/>
                </a:solidFill>
                <a:latin typeface="Cabin Bold" panose="020B0604020202020204" charset="0"/>
              </a:rPr>
              <a:t> </a:t>
            </a:r>
            <a:r>
              <a:rPr lang="en-US" sz="4800" dirty="0" err="1">
                <a:solidFill>
                  <a:srgbClr val="0070C0"/>
                </a:solidFill>
                <a:latin typeface="Cabin Bold" panose="020B0604020202020204" charset="0"/>
              </a:rPr>
              <a:t>là</a:t>
            </a:r>
            <a:r>
              <a:rPr lang="en-US" sz="4800" dirty="0">
                <a:solidFill>
                  <a:srgbClr val="0070C0"/>
                </a:solidFill>
                <a:latin typeface="Cabin Bold" panose="020B0604020202020204" charset="0"/>
              </a:rPr>
              <a:t>: </a:t>
            </a:r>
            <a:r>
              <a:rPr lang="en-US" sz="4800" dirty="0" err="1">
                <a:solidFill>
                  <a:srgbClr val="0070C0"/>
                </a:solidFill>
                <a:latin typeface="Cabin Bold" panose="020B0604020202020204" charset="0"/>
              </a:rPr>
              <a:t>góc</a:t>
            </a:r>
            <a:r>
              <a:rPr lang="en-US" sz="4800" dirty="0">
                <a:solidFill>
                  <a:srgbClr val="0070C0"/>
                </a:solidFill>
                <a:latin typeface="Cabin Bold" panose="020B060402020202020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Cabin Bold" panose="020B0604020202020204" charset="0"/>
              </a:rPr>
              <a:t>đỉnh</a:t>
            </a:r>
            <a:r>
              <a:rPr lang="en-US" sz="4800" dirty="0">
                <a:solidFill>
                  <a:srgbClr val="0070C0"/>
                </a:solidFill>
                <a:latin typeface="Cabin Bold" panose="020B0604020202020204" charset="0"/>
              </a:rPr>
              <a:t> D, </a:t>
            </a:r>
            <a:r>
              <a:rPr lang="en-US" sz="4800" dirty="0" err="1">
                <a:solidFill>
                  <a:srgbClr val="0070C0"/>
                </a:solidFill>
                <a:latin typeface="Cabin Bold" panose="020B0604020202020204" charset="0"/>
              </a:rPr>
              <a:t>cạnh</a:t>
            </a:r>
            <a:r>
              <a:rPr lang="en-US" sz="4800" dirty="0">
                <a:solidFill>
                  <a:srgbClr val="0070C0"/>
                </a:solidFill>
                <a:latin typeface="Cabin Bold" panose="020B0604020202020204" charset="0"/>
              </a:rPr>
              <a:t> DE, DG.</a:t>
            </a:r>
          </a:p>
          <a:p>
            <a:pPr algn="just"/>
            <a:r>
              <a:rPr lang="en-US" sz="4800" dirty="0" smtClean="0">
                <a:solidFill>
                  <a:srgbClr val="0070C0"/>
                </a:solidFill>
                <a:latin typeface="Cabin Bold" panose="020B0604020202020204" charset="0"/>
              </a:rPr>
              <a:t>- </a:t>
            </a:r>
            <a:r>
              <a:rPr lang="en-US" sz="4800" dirty="0" err="1" smtClean="0">
                <a:solidFill>
                  <a:srgbClr val="0070C0"/>
                </a:solidFill>
                <a:latin typeface="Cabin Bold" panose="020B0604020202020204" charset="0"/>
              </a:rPr>
              <a:t>Góc</a:t>
            </a:r>
            <a:r>
              <a:rPr lang="en-US" sz="4800" dirty="0" smtClean="0">
                <a:solidFill>
                  <a:srgbClr val="0070C0"/>
                </a:solidFill>
                <a:latin typeface="Cabin Bold" panose="020B060402020202020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Cabin Bold" panose="020B0604020202020204" charset="0"/>
              </a:rPr>
              <a:t>có</a:t>
            </a:r>
            <a:r>
              <a:rPr lang="en-US" sz="4800" dirty="0">
                <a:solidFill>
                  <a:srgbClr val="0070C0"/>
                </a:solidFill>
                <a:latin typeface="Cabin Bold" panose="020B060402020202020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Cabin Bold" panose="020B0604020202020204" charset="0"/>
              </a:rPr>
              <a:t>số</a:t>
            </a:r>
            <a:r>
              <a:rPr lang="en-US" sz="4800" dirty="0">
                <a:solidFill>
                  <a:srgbClr val="0070C0"/>
                </a:solidFill>
                <a:latin typeface="Cabin Bold" panose="020B060402020202020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Cabin Bold" panose="020B0604020202020204" charset="0"/>
              </a:rPr>
              <a:t>đo</a:t>
            </a:r>
            <a:r>
              <a:rPr lang="en-US" sz="4800" dirty="0">
                <a:solidFill>
                  <a:srgbClr val="0070C0"/>
                </a:solidFill>
                <a:latin typeface="Cabin Bold" panose="020B060402020202020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Cabin Bold" panose="020B0604020202020204" charset="0"/>
              </a:rPr>
              <a:t>bằng</a:t>
            </a:r>
            <a:r>
              <a:rPr lang="en-US" sz="4800" dirty="0">
                <a:solidFill>
                  <a:srgbClr val="0070C0"/>
                </a:solidFill>
                <a:latin typeface="Cabin Bold" panose="020B0604020202020204" charset="0"/>
              </a:rPr>
              <a:t> 90</a:t>
            </a:r>
            <a:r>
              <a:rPr lang="en-US" sz="4800" baseline="30000" dirty="0">
                <a:solidFill>
                  <a:srgbClr val="0070C0"/>
                </a:solidFill>
                <a:latin typeface="Cabin Bold" panose="020B0604020202020204" charset="0"/>
              </a:rPr>
              <a:t>o</a:t>
            </a:r>
            <a:r>
              <a:rPr lang="en-US" sz="4800" dirty="0">
                <a:solidFill>
                  <a:srgbClr val="0070C0"/>
                </a:solidFill>
                <a:latin typeface="Cabin Bold" panose="020B0604020202020204" charset="0"/>
              </a:rPr>
              <a:t> </a:t>
            </a:r>
            <a:r>
              <a:rPr lang="en-US" sz="4800" dirty="0" err="1">
                <a:solidFill>
                  <a:srgbClr val="0070C0"/>
                </a:solidFill>
                <a:latin typeface="Cabin Bold" panose="020B0604020202020204" charset="0"/>
              </a:rPr>
              <a:t>là</a:t>
            </a:r>
            <a:r>
              <a:rPr lang="en-US" sz="4800" dirty="0">
                <a:solidFill>
                  <a:srgbClr val="0070C0"/>
                </a:solidFill>
                <a:latin typeface="Cabin Bold" panose="020B0604020202020204" charset="0"/>
              </a:rPr>
              <a:t>: </a:t>
            </a:r>
            <a:endParaRPr lang="en-US" sz="4800" dirty="0" smtClean="0">
              <a:solidFill>
                <a:srgbClr val="0070C0"/>
              </a:solidFill>
              <a:latin typeface="Cabin Bold" panose="020B0604020202020204" charset="0"/>
            </a:endParaRPr>
          </a:p>
          <a:p>
            <a:pPr algn="just"/>
            <a:r>
              <a:rPr lang="en-US" sz="4800" dirty="0" smtClean="0">
                <a:solidFill>
                  <a:srgbClr val="0070C0"/>
                </a:solidFill>
                <a:latin typeface="Cabin Bold" panose="020B0604020202020204" charset="0"/>
              </a:rPr>
              <a:t>+ </a:t>
            </a:r>
            <a:r>
              <a:rPr lang="en-US" sz="4800" dirty="0" err="1" smtClean="0">
                <a:solidFill>
                  <a:srgbClr val="0070C0"/>
                </a:solidFill>
                <a:latin typeface="Cabin Bold" panose="020B0604020202020204" charset="0"/>
              </a:rPr>
              <a:t>Góc</a:t>
            </a:r>
            <a:r>
              <a:rPr lang="en-US" sz="4800" dirty="0" smtClean="0">
                <a:solidFill>
                  <a:srgbClr val="0070C0"/>
                </a:solidFill>
                <a:latin typeface="Cabin Bold" panose="020B060402020202020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Cabin Bold" panose="020B0604020202020204" charset="0"/>
              </a:rPr>
              <a:t>đỉnh</a:t>
            </a:r>
            <a:r>
              <a:rPr lang="en-US" sz="4800" dirty="0">
                <a:solidFill>
                  <a:srgbClr val="0070C0"/>
                </a:solidFill>
                <a:latin typeface="Cabin Bold" panose="020B0604020202020204" charset="0"/>
              </a:rPr>
              <a:t> M, </a:t>
            </a:r>
            <a:r>
              <a:rPr lang="en-US" sz="4800" dirty="0" err="1">
                <a:solidFill>
                  <a:srgbClr val="0070C0"/>
                </a:solidFill>
                <a:latin typeface="Cabin Bold" panose="020B0604020202020204" charset="0"/>
              </a:rPr>
              <a:t>cạnh</a:t>
            </a:r>
            <a:r>
              <a:rPr lang="en-US" sz="4800" dirty="0">
                <a:solidFill>
                  <a:srgbClr val="0070C0"/>
                </a:solidFill>
                <a:latin typeface="Cabin Bold" panose="020B0604020202020204" charset="0"/>
              </a:rPr>
              <a:t> MN, MP; </a:t>
            </a:r>
            <a:endParaRPr lang="en-US" sz="4800" dirty="0" smtClean="0">
              <a:solidFill>
                <a:srgbClr val="0070C0"/>
              </a:solidFill>
              <a:latin typeface="Cabin Bold" panose="020B0604020202020204" charset="0"/>
            </a:endParaRPr>
          </a:p>
          <a:p>
            <a:pPr algn="just"/>
            <a:r>
              <a:rPr lang="en-US" sz="4800" dirty="0" smtClean="0">
                <a:solidFill>
                  <a:srgbClr val="0070C0"/>
                </a:solidFill>
                <a:latin typeface="Cabin Bold" panose="020B0604020202020204" charset="0"/>
              </a:rPr>
              <a:t>+ </a:t>
            </a:r>
            <a:r>
              <a:rPr lang="en-US" sz="4800" dirty="0" err="1" smtClean="0">
                <a:solidFill>
                  <a:srgbClr val="0070C0"/>
                </a:solidFill>
                <a:latin typeface="Cabin Bold" panose="020B0604020202020204" charset="0"/>
              </a:rPr>
              <a:t>Góc</a:t>
            </a:r>
            <a:r>
              <a:rPr lang="en-US" sz="4800" dirty="0" smtClean="0">
                <a:solidFill>
                  <a:srgbClr val="0070C0"/>
                </a:solidFill>
                <a:latin typeface="Cabin Bold" panose="020B060402020202020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Cabin Bold" panose="020B0604020202020204" charset="0"/>
              </a:rPr>
              <a:t>đỉnh</a:t>
            </a:r>
            <a:r>
              <a:rPr lang="en-US" sz="4800" dirty="0">
                <a:solidFill>
                  <a:srgbClr val="0070C0"/>
                </a:solidFill>
                <a:latin typeface="Cabin Bold" panose="020B0604020202020204" charset="0"/>
              </a:rPr>
              <a:t> Q, </a:t>
            </a:r>
            <a:r>
              <a:rPr lang="en-US" sz="4800" dirty="0" err="1">
                <a:solidFill>
                  <a:srgbClr val="0070C0"/>
                </a:solidFill>
                <a:latin typeface="Cabin Bold" panose="020B0604020202020204" charset="0"/>
              </a:rPr>
              <a:t>cạnh</a:t>
            </a:r>
            <a:r>
              <a:rPr lang="en-US" sz="4800" dirty="0">
                <a:solidFill>
                  <a:srgbClr val="0070C0"/>
                </a:solidFill>
                <a:latin typeface="Cabin Bold" panose="020B0604020202020204" charset="0"/>
              </a:rPr>
              <a:t> QR, QS</a:t>
            </a:r>
          </a:p>
          <a:p>
            <a:pPr algn="just"/>
            <a:r>
              <a:rPr lang="en-US" sz="4800" dirty="0" smtClean="0">
                <a:solidFill>
                  <a:srgbClr val="0070C0"/>
                </a:solidFill>
                <a:latin typeface="Cabin Bold" panose="020B0604020202020204" charset="0"/>
              </a:rPr>
              <a:t>- </a:t>
            </a:r>
            <a:r>
              <a:rPr lang="en-US" sz="4800" dirty="0" err="1" smtClean="0">
                <a:solidFill>
                  <a:srgbClr val="0070C0"/>
                </a:solidFill>
                <a:latin typeface="Cabin Bold" panose="020B0604020202020204" charset="0"/>
              </a:rPr>
              <a:t>Góc</a:t>
            </a:r>
            <a:r>
              <a:rPr lang="en-US" sz="4800" dirty="0" smtClean="0">
                <a:solidFill>
                  <a:srgbClr val="0070C0"/>
                </a:solidFill>
                <a:latin typeface="Cabin Bold" panose="020B060402020202020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Cabin Bold" panose="020B0604020202020204" charset="0"/>
              </a:rPr>
              <a:t>có</a:t>
            </a:r>
            <a:r>
              <a:rPr lang="en-US" sz="4800" dirty="0">
                <a:solidFill>
                  <a:srgbClr val="0070C0"/>
                </a:solidFill>
                <a:latin typeface="Cabin Bold" panose="020B060402020202020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Cabin Bold" panose="020B0604020202020204" charset="0"/>
              </a:rPr>
              <a:t>số</a:t>
            </a:r>
            <a:r>
              <a:rPr lang="en-US" sz="4800" dirty="0">
                <a:solidFill>
                  <a:srgbClr val="0070C0"/>
                </a:solidFill>
                <a:latin typeface="Cabin Bold" panose="020B060402020202020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Cabin Bold" panose="020B0604020202020204" charset="0"/>
              </a:rPr>
              <a:t>đo</a:t>
            </a:r>
            <a:r>
              <a:rPr lang="en-US" sz="4800" dirty="0">
                <a:solidFill>
                  <a:srgbClr val="0070C0"/>
                </a:solidFill>
                <a:latin typeface="Cabin Bold" panose="020B060402020202020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Cabin Bold" panose="020B0604020202020204" charset="0"/>
              </a:rPr>
              <a:t>bằng</a:t>
            </a:r>
            <a:r>
              <a:rPr lang="en-US" sz="4800" dirty="0">
                <a:solidFill>
                  <a:srgbClr val="0070C0"/>
                </a:solidFill>
                <a:latin typeface="Cabin Bold" panose="020B0604020202020204" charset="0"/>
              </a:rPr>
              <a:t> 120</a:t>
            </a:r>
            <a:r>
              <a:rPr lang="en-US" sz="4800" baseline="30000" dirty="0">
                <a:solidFill>
                  <a:srgbClr val="0070C0"/>
                </a:solidFill>
                <a:latin typeface="Cabin Bold" panose="020B0604020202020204" charset="0"/>
              </a:rPr>
              <a:t>o</a:t>
            </a:r>
            <a:r>
              <a:rPr lang="en-US" sz="4800" dirty="0">
                <a:solidFill>
                  <a:srgbClr val="0070C0"/>
                </a:solidFill>
                <a:latin typeface="Cabin Bold" panose="020B0604020202020204" charset="0"/>
              </a:rPr>
              <a:t> </a:t>
            </a:r>
            <a:r>
              <a:rPr lang="en-US" sz="4800" dirty="0" err="1">
                <a:solidFill>
                  <a:srgbClr val="0070C0"/>
                </a:solidFill>
                <a:latin typeface="Cabin Bold" panose="020B0604020202020204" charset="0"/>
              </a:rPr>
              <a:t>là</a:t>
            </a:r>
            <a:r>
              <a:rPr lang="en-US" sz="4800" dirty="0">
                <a:solidFill>
                  <a:srgbClr val="0070C0"/>
                </a:solidFill>
                <a:latin typeface="Cabin Bold" panose="020B0604020202020204" charset="0"/>
              </a:rPr>
              <a:t>: </a:t>
            </a:r>
            <a:r>
              <a:rPr lang="en-US" sz="4800" dirty="0" err="1">
                <a:solidFill>
                  <a:srgbClr val="0070C0"/>
                </a:solidFill>
                <a:latin typeface="Cabin Bold" panose="020B0604020202020204" charset="0"/>
              </a:rPr>
              <a:t>góc</a:t>
            </a:r>
            <a:r>
              <a:rPr lang="en-US" sz="4800" dirty="0">
                <a:solidFill>
                  <a:srgbClr val="0070C0"/>
                </a:solidFill>
                <a:latin typeface="Cabin Bold" panose="020B0604020202020204" charset="0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Cabin Bold" panose="020B0604020202020204" charset="0"/>
              </a:rPr>
              <a:t>đỉnh</a:t>
            </a:r>
            <a:r>
              <a:rPr lang="en-US" sz="4800" dirty="0">
                <a:solidFill>
                  <a:srgbClr val="0070C0"/>
                </a:solidFill>
                <a:latin typeface="Cabin Bold" panose="020B0604020202020204" charset="0"/>
              </a:rPr>
              <a:t> A, </a:t>
            </a:r>
            <a:r>
              <a:rPr lang="en-US" sz="4800" dirty="0" err="1">
                <a:solidFill>
                  <a:srgbClr val="0070C0"/>
                </a:solidFill>
                <a:latin typeface="Cabin Bold" panose="020B0604020202020204" charset="0"/>
              </a:rPr>
              <a:t>cạnh</a:t>
            </a:r>
            <a:r>
              <a:rPr lang="en-US" sz="4800" dirty="0">
                <a:solidFill>
                  <a:srgbClr val="0070C0"/>
                </a:solidFill>
                <a:latin typeface="Cabin Bold" panose="020B0604020202020204" charset="0"/>
              </a:rPr>
              <a:t> AB, AC.</a:t>
            </a:r>
            <a:endParaRPr lang="en-US" sz="4800" b="0" i="0" dirty="0">
              <a:solidFill>
                <a:srgbClr val="0070C0"/>
              </a:solidFill>
              <a:effectLst/>
              <a:latin typeface="Cabin 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03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A8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66170" y="390352"/>
            <a:ext cx="17402124" cy="1743752"/>
            <a:chOff x="0" y="0"/>
            <a:chExt cx="4583275" cy="45926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83275" cy="459260"/>
            </a:xfrm>
            <a:custGeom>
              <a:avLst/>
              <a:gdLst/>
              <a:ahLst/>
              <a:cxnLst/>
              <a:rect l="l" t="t" r="r" b="b"/>
              <a:pathLst>
                <a:path w="4583275" h="459260">
                  <a:moveTo>
                    <a:pt x="0" y="0"/>
                  </a:moveTo>
                  <a:lnTo>
                    <a:pt x="4583275" y="0"/>
                  </a:lnTo>
                  <a:lnTo>
                    <a:pt x="4583275" y="459260"/>
                  </a:lnTo>
                  <a:lnTo>
                    <a:pt x="0" y="45926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83275" cy="4973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66170" y="2547978"/>
            <a:ext cx="17402124" cy="7348670"/>
            <a:chOff x="0" y="0"/>
            <a:chExt cx="4583275" cy="193545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83275" cy="1935452"/>
            </a:xfrm>
            <a:custGeom>
              <a:avLst/>
              <a:gdLst/>
              <a:ahLst/>
              <a:cxnLst/>
              <a:rect l="l" t="t" r="r" b="b"/>
              <a:pathLst>
                <a:path w="4583275" h="1935452">
                  <a:moveTo>
                    <a:pt x="0" y="0"/>
                  </a:moveTo>
                  <a:lnTo>
                    <a:pt x="4583275" y="0"/>
                  </a:lnTo>
                  <a:lnTo>
                    <a:pt x="4583275" y="1935452"/>
                  </a:lnTo>
                  <a:lnTo>
                    <a:pt x="0" y="193545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83275" cy="19735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28700" y="2997766"/>
            <a:ext cx="12771578" cy="6449094"/>
          </a:xfrm>
          <a:custGeom>
            <a:avLst/>
            <a:gdLst/>
            <a:ahLst/>
            <a:cxnLst/>
            <a:rect l="l" t="t" r="r" b="b"/>
            <a:pathLst>
              <a:path w="12771578" h="6449094">
                <a:moveTo>
                  <a:pt x="0" y="0"/>
                </a:moveTo>
                <a:lnTo>
                  <a:pt x="12771578" y="0"/>
                </a:lnTo>
                <a:lnTo>
                  <a:pt x="12771578" y="6449094"/>
                </a:lnTo>
                <a:lnTo>
                  <a:pt x="0" y="64490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440" t="-3567" r="-2560" b="-1800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657069" y="3680494"/>
            <a:ext cx="5413217" cy="6216155"/>
          </a:xfrm>
          <a:custGeom>
            <a:avLst/>
            <a:gdLst/>
            <a:ahLst/>
            <a:cxnLst/>
            <a:rect l="l" t="t" r="r" b="b"/>
            <a:pathLst>
              <a:path w="5413217" h="6216155">
                <a:moveTo>
                  <a:pt x="0" y="0"/>
                </a:moveTo>
                <a:lnTo>
                  <a:pt x="5413217" y="0"/>
                </a:lnTo>
                <a:lnTo>
                  <a:pt x="5413217" y="6216154"/>
                </a:lnTo>
                <a:lnTo>
                  <a:pt x="0" y="62161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615" r="-6941" b="-7059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0" y="58500"/>
            <a:ext cx="2199812" cy="2407455"/>
          </a:xfrm>
          <a:custGeom>
            <a:avLst/>
            <a:gdLst/>
            <a:ahLst/>
            <a:cxnLst/>
            <a:rect l="l" t="t" r="r" b="b"/>
            <a:pathLst>
              <a:path w="2199812" h="2407455">
                <a:moveTo>
                  <a:pt x="0" y="0"/>
                </a:moveTo>
                <a:lnTo>
                  <a:pt x="2199812" y="0"/>
                </a:lnTo>
                <a:lnTo>
                  <a:pt x="2199812" y="2407455"/>
                </a:lnTo>
                <a:lnTo>
                  <a:pt x="0" y="24074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199812" y="751053"/>
            <a:ext cx="14192462" cy="927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 dirty="0" err="1">
                <a:solidFill>
                  <a:srgbClr val="CE0068"/>
                </a:solidFill>
                <a:latin typeface="Cabin Bold"/>
                <a:ea typeface="Cabin Bold"/>
                <a:cs typeface="Cabin Bold"/>
                <a:sym typeface="Cabin Bold"/>
              </a:rPr>
              <a:t>Rô-bốt</a:t>
            </a:r>
            <a:r>
              <a:rPr lang="en-US" sz="5499" dirty="0">
                <a:solidFill>
                  <a:srgbClr val="CE0068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499" dirty="0" err="1">
                <a:solidFill>
                  <a:srgbClr val="CE0068"/>
                </a:solidFill>
                <a:latin typeface="Cabin Bold"/>
                <a:ea typeface="Cabin Bold"/>
                <a:cs typeface="Cabin Bold"/>
                <a:sym typeface="Cabin Bold"/>
              </a:rPr>
              <a:t>đã</a:t>
            </a:r>
            <a:r>
              <a:rPr lang="en-US" sz="5499" dirty="0">
                <a:solidFill>
                  <a:srgbClr val="CE0068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499" dirty="0" err="1">
                <a:solidFill>
                  <a:srgbClr val="CE0068"/>
                </a:solidFill>
                <a:latin typeface="Cabin Bold"/>
                <a:ea typeface="Cabin Bold"/>
                <a:cs typeface="Cabin Bold"/>
                <a:sym typeface="Cabin Bold"/>
              </a:rPr>
              <a:t>vẽ</a:t>
            </a:r>
            <a:r>
              <a:rPr lang="en-US" sz="5499" dirty="0">
                <a:solidFill>
                  <a:srgbClr val="CE0068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499" dirty="0" err="1">
                <a:solidFill>
                  <a:srgbClr val="CE0068"/>
                </a:solidFill>
                <a:latin typeface="Cabin Bold"/>
                <a:ea typeface="Cabin Bold"/>
                <a:cs typeface="Cabin Bold"/>
                <a:sym typeface="Cabin Bold"/>
              </a:rPr>
              <a:t>một</a:t>
            </a:r>
            <a:r>
              <a:rPr lang="en-US" sz="5499" dirty="0">
                <a:solidFill>
                  <a:srgbClr val="CE0068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499" dirty="0" err="1">
                <a:solidFill>
                  <a:srgbClr val="CE0068"/>
                </a:solidFill>
                <a:latin typeface="Cabin Bold"/>
                <a:ea typeface="Cabin Bold"/>
                <a:cs typeface="Cabin Bold"/>
                <a:sym typeface="Cabin Bold"/>
              </a:rPr>
              <a:t>bức</a:t>
            </a:r>
            <a:r>
              <a:rPr lang="en-US" sz="5499" dirty="0">
                <a:solidFill>
                  <a:srgbClr val="CE0068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499" dirty="0" err="1">
                <a:solidFill>
                  <a:srgbClr val="CE0068"/>
                </a:solidFill>
                <a:latin typeface="Cabin Bold"/>
                <a:ea typeface="Cabin Bold"/>
                <a:cs typeface="Cabin Bold"/>
                <a:sym typeface="Cabin Bold"/>
              </a:rPr>
              <a:t>tranh</a:t>
            </a:r>
            <a:r>
              <a:rPr lang="en-US" sz="5499" dirty="0">
                <a:solidFill>
                  <a:srgbClr val="CE0068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499" dirty="0" err="1">
                <a:solidFill>
                  <a:srgbClr val="CE0068"/>
                </a:solidFill>
                <a:latin typeface="Cabin Bold"/>
                <a:ea typeface="Cabin Bold"/>
                <a:cs typeface="Cabin Bold"/>
                <a:sym typeface="Cabin Bold"/>
              </a:rPr>
              <a:t>như</a:t>
            </a:r>
            <a:r>
              <a:rPr lang="en-US" sz="5499" dirty="0">
                <a:solidFill>
                  <a:srgbClr val="CE0068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499" dirty="0" err="1">
                <a:solidFill>
                  <a:srgbClr val="CE0068"/>
                </a:solidFill>
                <a:latin typeface="Cabin Bold"/>
                <a:ea typeface="Cabin Bold"/>
                <a:cs typeface="Cabin Bold"/>
                <a:sym typeface="Cabin Bold"/>
              </a:rPr>
              <a:t>mình</a:t>
            </a:r>
            <a:r>
              <a:rPr lang="en-US" sz="5499" dirty="0">
                <a:solidFill>
                  <a:srgbClr val="CE0068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499" dirty="0" err="1">
                <a:solidFill>
                  <a:srgbClr val="CE0068"/>
                </a:solidFill>
                <a:latin typeface="Cabin Bold"/>
                <a:ea typeface="Cabin Bold"/>
                <a:cs typeface="Cabin Bold"/>
                <a:sym typeface="Cabin Bold"/>
              </a:rPr>
              <a:t>dưới</a:t>
            </a:r>
            <a:r>
              <a:rPr lang="en-US" sz="5499" dirty="0">
                <a:solidFill>
                  <a:srgbClr val="CE0068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499" dirty="0" err="1">
                <a:solidFill>
                  <a:srgbClr val="CE0068"/>
                </a:solidFill>
                <a:latin typeface="Cabin Bold"/>
                <a:ea typeface="Cabin Bold"/>
                <a:cs typeface="Cabin Bold"/>
                <a:sym typeface="Cabin Bold"/>
              </a:rPr>
              <a:t>đây</a:t>
            </a:r>
            <a:endParaRPr lang="en-US" sz="5499" dirty="0">
              <a:solidFill>
                <a:srgbClr val="CE0068"/>
              </a:solidFill>
              <a:latin typeface="Cabin Bold"/>
              <a:ea typeface="Cabin Bold"/>
              <a:cs typeface="Cabin Bold"/>
              <a:sym typeface="Cabin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A8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5743679"/>
            <a:ext cx="16230600" cy="4247467"/>
            <a:chOff x="0" y="0"/>
            <a:chExt cx="4274726" cy="11186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1118674"/>
            </a:xfrm>
            <a:custGeom>
              <a:avLst/>
              <a:gdLst/>
              <a:ahLst/>
              <a:cxnLst/>
              <a:rect l="l" t="t" r="r" b="b"/>
              <a:pathLst>
                <a:path w="4274726" h="1118674">
                  <a:moveTo>
                    <a:pt x="0" y="0"/>
                  </a:moveTo>
                  <a:lnTo>
                    <a:pt x="4274726" y="0"/>
                  </a:lnTo>
                  <a:lnTo>
                    <a:pt x="4274726" y="1118674"/>
                  </a:lnTo>
                  <a:lnTo>
                    <a:pt x="0" y="111867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11567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02117" y="375136"/>
            <a:ext cx="17483766" cy="5122150"/>
            <a:chOff x="0" y="0"/>
            <a:chExt cx="4604778" cy="134904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604778" cy="1349044"/>
            </a:xfrm>
            <a:custGeom>
              <a:avLst/>
              <a:gdLst/>
              <a:ahLst/>
              <a:cxnLst/>
              <a:rect l="l" t="t" r="r" b="b"/>
              <a:pathLst>
                <a:path w="4604778" h="1349044">
                  <a:moveTo>
                    <a:pt x="0" y="0"/>
                  </a:moveTo>
                  <a:lnTo>
                    <a:pt x="4604778" y="0"/>
                  </a:lnTo>
                  <a:lnTo>
                    <a:pt x="4604778" y="1349044"/>
                  </a:lnTo>
                  <a:lnTo>
                    <a:pt x="0" y="134904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604778" cy="13871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3859158" y="574518"/>
            <a:ext cx="9354040" cy="4723385"/>
          </a:xfrm>
          <a:custGeom>
            <a:avLst/>
            <a:gdLst/>
            <a:ahLst/>
            <a:cxnLst/>
            <a:rect l="l" t="t" r="r" b="b"/>
            <a:pathLst>
              <a:path w="9354040" h="4723385">
                <a:moveTo>
                  <a:pt x="0" y="0"/>
                </a:moveTo>
                <a:lnTo>
                  <a:pt x="9354040" y="0"/>
                </a:lnTo>
                <a:lnTo>
                  <a:pt x="9354040" y="4723386"/>
                </a:lnTo>
                <a:lnTo>
                  <a:pt x="0" y="47233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440" t="-3567" r="-2560" b="-1800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289728" y="1366941"/>
            <a:ext cx="3596830" cy="4130345"/>
          </a:xfrm>
          <a:custGeom>
            <a:avLst/>
            <a:gdLst/>
            <a:ahLst/>
            <a:cxnLst/>
            <a:rect l="l" t="t" r="r" b="b"/>
            <a:pathLst>
              <a:path w="3596830" h="4130345">
                <a:moveTo>
                  <a:pt x="0" y="0"/>
                </a:moveTo>
                <a:lnTo>
                  <a:pt x="3596831" y="0"/>
                </a:lnTo>
                <a:lnTo>
                  <a:pt x="3596831" y="4130345"/>
                </a:lnTo>
                <a:lnTo>
                  <a:pt x="0" y="41303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615" r="-6941" b="-7059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299376" y="5966948"/>
            <a:ext cx="15689247" cy="3841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99"/>
              </a:lnSpc>
            </a:pPr>
            <a:r>
              <a:rPr lang="en-US" sz="5499">
                <a:solidFill>
                  <a:srgbClr val="CE0068"/>
                </a:solidFill>
                <a:latin typeface="Cabin Bold"/>
                <a:ea typeface="Cabin Bold"/>
                <a:cs typeface="Cabin Bold"/>
                <a:sym typeface="Cabin Bold"/>
              </a:rPr>
              <a:t>a) Em hãy chỉ ra các cặp đường thẳng song song, các cặp đường thẳng vuông góc.</a:t>
            </a:r>
          </a:p>
          <a:p>
            <a:pPr algn="l">
              <a:lnSpc>
                <a:spcPts val="7699"/>
              </a:lnSpc>
            </a:pPr>
            <a:r>
              <a:rPr lang="en-US" sz="5499">
                <a:solidFill>
                  <a:srgbClr val="CE0068"/>
                </a:solidFill>
                <a:latin typeface="Cabin Bold"/>
                <a:ea typeface="Cabin Bold"/>
                <a:cs typeface="Cabin Bold"/>
                <a:sym typeface="Cabin Bold"/>
              </a:rPr>
              <a:t>b) Rô-bốt đã vẽ những dạng hình phẳng nào trong bức tranh?</a:t>
            </a:r>
          </a:p>
        </p:txBody>
      </p:sp>
      <p:sp>
        <p:nvSpPr>
          <p:cNvPr id="11" name="Freeform 11"/>
          <p:cNvSpPr/>
          <p:nvPr/>
        </p:nvSpPr>
        <p:spPr>
          <a:xfrm>
            <a:off x="402117" y="375136"/>
            <a:ext cx="2199812" cy="2407455"/>
          </a:xfrm>
          <a:custGeom>
            <a:avLst/>
            <a:gdLst/>
            <a:ahLst/>
            <a:cxnLst/>
            <a:rect l="l" t="t" r="r" b="b"/>
            <a:pathLst>
              <a:path w="2199812" h="2407455">
                <a:moveTo>
                  <a:pt x="0" y="0"/>
                </a:moveTo>
                <a:lnTo>
                  <a:pt x="2199812" y="0"/>
                </a:lnTo>
                <a:lnTo>
                  <a:pt x="2199812" y="2407455"/>
                </a:lnTo>
                <a:lnTo>
                  <a:pt x="0" y="24074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A8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42938" y="7948386"/>
            <a:ext cx="17402124" cy="2151967"/>
            <a:chOff x="0" y="0"/>
            <a:chExt cx="4583275" cy="56677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83275" cy="566773"/>
            </a:xfrm>
            <a:custGeom>
              <a:avLst/>
              <a:gdLst/>
              <a:ahLst/>
              <a:cxnLst/>
              <a:rect l="l" t="t" r="r" b="b"/>
              <a:pathLst>
                <a:path w="4583275" h="566773">
                  <a:moveTo>
                    <a:pt x="0" y="0"/>
                  </a:moveTo>
                  <a:lnTo>
                    <a:pt x="4583275" y="0"/>
                  </a:lnTo>
                  <a:lnTo>
                    <a:pt x="4583275" y="566773"/>
                  </a:lnTo>
                  <a:lnTo>
                    <a:pt x="0" y="56677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83275" cy="6048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42938" y="234764"/>
            <a:ext cx="17402124" cy="7348670"/>
            <a:chOff x="0" y="0"/>
            <a:chExt cx="4583275" cy="193545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83275" cy="1935452"/>
            </a:xfrm>
            <a:custGeom>
              <a:avLst/>
              <a:gdLst/>
              <a:ahLst/>
              <a:cxnLst/>
              <a:rect l="l" t="t" r="r" b="b"/>
              <a:pathLst>
                <a:path w="4583275" h="1935452">
                  <a:moveTo>
                    <a:pt x="0" y="0"/>
                  </a:moveTo>
                  <a:lnTo>
                    <a:pt x="4583275" y="0"/>
                  </a:lnTo>
                  <a:lnTo>
                    <a:pt x="4583275" y="1935452"/>
                  </a:lnTo>
                  <a:lnTo>
                    <a:pt x="0" y="193545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83275" cy="19735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687867" y="321211"/>
            <a:ext cx="14210677" cy="7175776"/>
          </a:xfrm>
          <a:custGeom>
            <a:avLst/>
            <a:gdLst/>
            <a:ahLst/>
            <a:cxnLst/>
            <a:rect l="l" t="t" r="r" b="b"/>
            <a:pathLst>
              <a:path w="14210677" h="7175776">
                <a:moveTo>
                  <a:pt x="0" y="0"/>
                </a:moveTo>
                <a:lnTo>
                  <a:pt x="14210676" y="0"/>
                </a:lnTo>
                <a:lnTo>
                  <a:pt x="14210676" y="7175776"/>
                </a:lnTo>
                <a:lnTo>
                  <a:pt x="0" y="71757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440" t="-3567" r="-2560" b="-1800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561541" y="2155903"/>
            <a:ext cx="4726459" cy="5427531"/>
          </a:xfrm>
          <a:custGeom>
            <a:avLst/>
            <a:gdLst/>
            <a:ahLst/>
            <a:cxnLst/>
            <a:rect l="l" t="t" r="r" b="b"/>
            <a:pathLst>
              <a:path w="4726459" h="5427531">
                <a:moveTo>
                  <a:pt x="0" y="0"/>
                </a:moveTo>
                <a:lnTo>
                  <a:pt x="4726459" y="0"/>
                </a:lnTo>
                <a:lnTo>
                  <a:pt x="4726459" y="5427531"/>
                </a:lnTo>
                <a:lnTo>
                  <a:pt x="0" y="54275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615" r="-6941" b="-7059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134373" y="8027419"/>
            <a:ext cx="15488825" cy="1898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>
                <a:solidFill>
                  <a:srgbClr val="CE0068"/>
                </a:solidFill>
                <a:latin typeface="Cabin Bold"/>
                <a:ea typeface="Cabin Bold"/>
                <a:cs typeface="Cabin Bold"/>
                <a:sym typeface="Cabin Bold"/>
              </a:rPr>
              <a:t>a) Em hãy chỉ ra các cặp đường thẳng song song, các cặp đường thẳng vuông góc.</a:t>
            </a:r>
          </a:p>
        </p:txBody>
      </p:sp>
      <p:sp>
        <p:nvSpPr>
          <p:cNvPr id="11" name="Freeform 11"/>
          <p:cNvSpPr/>
          <p:nvPr/>
        </p:nvSpPr>
        <p:spPr>
          <a:xfrm>
            <a:off x="272143" y="7692898"/>
            <a:ext cx="2199812" cy="2407455"/>
          </a:xfrm>
          <a:custGeom>
            <a:avLst/>
            <a:gdLst/>
            <a:ahLst/>
            <a:cxnLst/>
            <a:rect l="l" t="t" r="r" b="b"/>
            <a:pathLst>
              <a:path w="2199812" h="2407455">
                <a:moveTo>
                  <a:pt x="0" y="0"/>
                </a:moveTo>
                <a:lnTo>
                  <a:pt x="2199812" y="0"/>
                </a:lnTo>
                <a:lnTo>
                  <a:pt x="2199812" y="2407454"/>
                </a:lnTo>
                <a:lnTo>
                  <a:pt x="0" y="24074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A8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1469" y="7948386"/>
            <a:ext cx="17845062" cy="2151967"/>
            <a:chOff x="0" y="0"/>
            <a:chExt cx="4699934" cy="56677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99934" cy="566773"/>
            </a:xfrm>
            <a:custGeom>
              <a:avLst/>
              <a:gdLst/>
              <a:ahLst/>
              <a:cxnLst/>
              <a:rect l="l" t="t" r="r" b="b"/>
              <a:pathLst>
                <a:path w="4699934" h="566773">
                  <a:moveTo>
                    <a:pt x="0" y="0"/>
                  </a:moveTo>
                  <a:lnTo>
                    <a:pt x="4699934" y="0"/>
                  </a:lnTo>
                  <a:lnTo>
                    <a:pt x="4699934" y="566773"/>
                  </a:lnTo>
                  <a:lnTo>
                    <a:pt x="0" y="56677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699934" cy="6048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42938" y="234764"/>
            <a:ext cx="17402124" cy="7348670"/>
            <a:chOff x="0" y="0"/>
            <a:chExt cx="4583275" cy="193545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83275" cy="1935452"/>
            </a:xfrm>
            <a:custGeom>
              <a:avLst/>
              <a:gdLst/>
              <a:ahLst/>
              <a:cxnLst/>
              <a:rect l="l" t="t" r="r" b="b"/>
              <a:pathLst>
                <a:path w="4583275" h="1935452">
                  <a:moveTo>
                    <a:pt x="0" y="0"/>
                  </a:moveTo>
                  <a:lnTo>
                    <a:pt x="4583275" y="0"/>
                  </a:lnTo>
                  <a:lnTo>
                    <a:pt x="4583275" y="1935452"/>
                  </a:lnTo>
                  <a:lnTo>
                    <a:pt x="0" y="193545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83275" cy="19735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687867" y="321211"/>
            <a:ext cx="14210677" cy="7175776"/>
          </a:xfrm>
          <a:custGeom>
            <a:avLst/>
            <a:gdLst/>
            <a:ahLst/>
            <a:cxnLst/>
            <a:rect l="l" t="t" r="r" b="b"/>
            <a:pathLst>
              <a:path w="14210677" h="7175776">
                <a:moveTo>
                  <a:pt x="0" y="0"/>
                </a:moveTo>
                <a:lnTo>
                  <a:pt x="14210676" y="0"/>
                </a:lnTo>
                <a:lnTo>
                  <a:pt x="14210676" y="7175776"/>
                </a:lnTo>
                <a:lnTo>
                  <a:pt x="0" y="71757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440" t="-3567" r="-2560" b="-1800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561541" y="2155903"/>
            <a:ext cx="4726459" cy="5427531"/>
          </a:xfrm>
          <a:custGeom>
            <a:avLst/>
            <a:gdLst/>
            <a:ahLst/>
            <a:cxnLst/>
            <a:rect l="l" t="t" r="r" b="b"/>
            <a:pathLst>
              <a:path w="4726459" h="5427531">
                <a:moveTo>
                  <a:pt x="0" y="0"/>
                </a:moveTo>
                <a:lnTo>
                  <a:pt x="4726459" y="0"/>
                </a:lnTo>
                <a:lnTo>
                  <a:pt x="4726459" y="5427531"/>
                </a:lnTo>
                <a:lnTo>
                  <a:pt x="0" y="54275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615" r="-6941" b="-7059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687867" y="8097269"/>
            <a:ext cx="16903967" cy="1898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99"/>
              </a:lnSpc>
            </a:pPr>
            <a:r>
              <a:rPr lang="en-US" sz="5499">
                <a:solidFill>
                  <a:srgbClr val="CE0068"/>
                </a:solidFill>
                <a:latin typeface="Cabin Bold"/>
                <a:ea typeface="Cabin Bold"/>
                <a:cs typeface="Cabin Bold"/>
                <a:sym typeface="Cabin Bold"/>
              </a:rPr>
              <a:t>b) Rô-bốt đã vẽ những dạng hình phẳng nào trong bức tranh?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777778" y="8998969"/>
            <a:ext cx="2980176" cy="927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 dirty="0" err="1">
                <a:solidFill>
                  <a:srgbClr val="F0EB23"/>
                </a:solidFill>
                <a:latin typeface="Cabin Bold"/>
                <a:ea typeface="Cabin Bold"/>
                <a:cs typeface="Cabin Bold"/>
                <a:sym typeface="Cabin Bold"/>
              </a:rPr>
              <a:t>hình</a:t>
            </a:r>
            <a:r>
              <a:rPr lang="en-US" sz="5499" dirty="0">
                <a:solidFill>
                  <a:srgbClr val="F0EB23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499" dirty="0" err="1">
                <a:solidFill>
                  <a:srgbClr val="F0EB23"/>
                </a:solidFill>
                <a:latin typeface="Cabin Bold"/>
                <a:ea typeface="Cabin Bold"/>
                <a:cs typeface="Cabin Bold"/>
                <a:sym typeface="Cabin Bold"/>
              </a:rPr>
              <a:t>tròn</a:t>
            </a:r>
            <a:r>
              <a:rPr lang="en-US" sz="5499" dirty="0">
                <a:solidFill>
                  <a:srgbClr val="F0EB23"/>
                </a:solidFill>
                <a:latin typeface="Cabin Bold"/>
                <a:ea typeface="Cabin Bold"/>
                <a:cs typeface="Cabin Bold"/>
                <a:sym typeface="Cabin Bold"/>
              </a:rPr>
              <a:t>,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757954" y="8998969"/>
            <a:ext cx="2980176" cy="927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>
                <a:solidFill>
                  <a:srgbClr val="F0EA22"/>
                </a:solidFill>
                <a:latin typeface="Cabin Bold"/>
                <a:ea typeface="Cabin Bold"/>
                <a:cs typeface="Cabin Bold"/>
                <a:sym typeface="Cabin Bold"/>
              </a:rPr>
              <a:t>hình thoi,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738130" y="8998969"/>
            <a:ext cx="4939605" cy="927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>
                <a:solidFill>
                  <a:srgbClr val="009853"/>
                </a:solidFill>
                <a:latin typeface="Cabin Bold"/>
                <a:ea typeface="Cabin Bold"/>
                <a:cs typeface="Cabin Bold"/>
                <a:sym typeface="Cabin Bold"/>
              </a:rPr>
              <a:t>hình bình hành,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453498" y="8998969"/>
            <a:ext cx="4613033" cy="927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>
                <a:solidFill>
                  <a:srgbClr val="E84224"/>
                </a:solidFill>
                <a:latin typeface="Cabin Bold"/>
                <a:ea typeface="Cabin Bold"/>
                <a:cs typeface="Cabin Bold"/>
                <a:sym typeface="Cabin Bold"/>
              </a:rPr>
              <a:t>hình chữ nhật</a:t>
            </a:r>
          </a:p>
        </p:txBody>
      </p:sp>
      <p:sp>
        <p:nvSpPr>
          <p:cNvPr id="15" name="Freeform 15"/>
          <p:cNvSpPr/>
          <p:nvPr/>
        </p:nvSpPr>
        <p:spPr>
          <a:xfrm>
            <a:off x="221469" y="5785064"/>
            <a:ext cx="2199812" cy="2407455"/>
          </a:xfrm>
          <a:custGeom>
            <a:avLst/>
            <a:gdLst/>
            <a:ahLst/>
            <a:cxnLst/>
            <a:rect l="l" t="t" r="r" b="b"/>
            <a:pathLst>
              <a:path w="2199812" h="2407455">
                <a:moveTo>
                  <a:pt x="0" y="0"/>
                </a:moveTo>
                <a:lnTo>
                  <a:pt x="2199812" y="0"/>
                </a:lnTo>
                <a:lnTo>
                  <a:pt x="2199812" y="2407455"/>
                </a:lnTo>
                <a:lnTo>
                  <a:pt x="0" y="24074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D0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9887" y="426806"/>
            <a:ext cx="17415330" cy="3545332"/>
            <a:chOff x="0" y="0"/>
            <a:chExt cx="4586753" cy="9337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86753" cy="933750"/>
            </a:xfrm>
            <a:custGeom>
              <a:avLst/>
              <a:gdLst/>
              <a:ahLst/>
              <a:cxnLst/>
              <a:rect l="l" t="t" r="r" b="b"/>
              <a:pathLst>
                <a:path w="4586753" h="933750">
                  <a:moveTo>
                    <a:pt x="0" y="0"/>
                  </a:moveTo>
                  <a:lnTo>
                    <a:pt x="4586753" y="0"/>
                  </a:lnTo>
                  <a:lnTo>
                    <a:pt x="4586753" y="933750"/>
                  </a:lnTo>
                  <a:lnTo>
                    <a:pt x="0" y="933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86753" cy="97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99887" y="4143589"/>
            <a:ext cx="17415330" cy="5716605"/>
            <a:chOff x="0" y="0"/>
            <a:chExt cx="4586753" cy="150560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86753" cy="1505608"/>
            </a:xfrm>
            <a:custGeom>
              <a:avLst/>
              <a:gdLst/>
              <a:ahLst/>
              <a:cxnLst/>
              <a:rect l="l" t="t" r="r" b="b"/>
              <a:pathLst>
                <a:path w="4586753" h="1505608">
                  <a:moveTo>
                    <a:pt x="0" y="0"/>
                  </a:moveTo>
                  <a:lnTo>
                    <a:pt x="4586753" y="0"/>
                  </a:lnTo>
                  <a:lnTo>
                    <a:pt x="4586753" y="1505608"/>
                  </a:lnTo>
                  <a:lnTo>
                    <a:pt x="0" y="150560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86753" cy="15437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399887" y="5547398"/>
            <a:ext cx="4194464" cy="4571622"/>
          </a:xfrm>
          <a:custGeom>
            <a:avLst/>
            <a:gdLst/>
            <a:ahLst/>
            <a:cxnLst/>
            <a:rect l="l" t="t" r="r" b="b"/>
            <a:pathLst>
              <a:path w="4194464" h="4571622">
                <a:moveTo>
                  <a:pt x="0" y="0"/>
                </a:moveTo>
                <a:lnTo>
                  <a:pt x="4194464" y="0"/>
                </a:lnTo>
                <a:lnTo>
                  <a:pt x="4194464" y="4571622"/>
                </a:lnTo>
                <a:lnTo>
                  <a:pt x="0" y="45716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281375" y="8579587"/>
            <a:ext cx="1815761" cy="1693197"/>
          </a:xfrm>
          <a:custGeom>
            <a:avLst/>
            <a:gdLst/>
            <a:ahLst/>
            <a:cxnLst/>
            <a:rect l="l" t="t" r="r" b="b"/>
            <a:pathLst>
              <a:path w="1815761" h="1693197">
                <a:moveTo>
                  <a:pt x="0" y="0"/>
                </a:moveTo>
                <a:lnTo>
                  <a:pt x="1815761" y="0"/>
                </a:lnTo>
                <a:lnTo>
                  <a:pt x="1815761" y="1693197"/>
                </a:lnTo>
                <a:lnTo>
                  <a:pt x="0" y="169319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grpSp>
        <p:nvGrpSpPr>
          <p:cNvPr id="33" name="Group 32"/>
          <p:cNvGrpSpPr/>
          <p:nvPr/>
        </p:nvGrpSpPr>
        <p:grpSpPr>
          <a:xfrm>
            <a:off x="11418580" y="3152343"/>
            <a:ext cx="6971748" cy="7127909"/>
            <a:chOff x="11418580" y="3152343"/>
            <a:chExt cx="6971748" cy="7127909"/>
          </a:xfrm>
        </p:grpSpPr>
        <p:sp>
          <p:nvSpPr>
            <p:cNvPr id="10" name="Freeform 10"/>
            <p:cNvSpPr/>
            <p:nvPr/>
          </p:nvSpPr>
          <p:spPr>
            <a:xfrm>
              <a:off x="11593575" y="3152343"/>
              <a:ext cx="6796753" cy="7052402"/>
            </a:xfrm>
            <a:custGeom>
              <a:avLst/>
              <a:gdLst/>
              <a:ahLst/>
              <a:cxnLst/>
              <a:rect l="l" t="t" r="r" b="b"/>
              <a:pathLst>
                <a:path w="6796753" h="7052402">
                  <a:moveTo>
                    <a:pt x="0" y="0"/>
                  </a:moveTo>
                  <a:lnTo>
                    <a:pt x="6796753" y="0"/>
                  </a:lnTo>
                  <a:lnTo>
                    <a:pt x="6796753" y="7052402"/>
                  </a:lnTo>
                  <a:lnTo>
                    <a:pt x="0" y="70524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11418580" y="7047919"/>
              <a:ext cx="1704686" cy="3156827"/>
            </a:xfrm>
            <a:custGeom>
              <a:avLst/>
              <a:gdLst/>
              <a:ahLst/>
              <a:cxnLst/>
              <a:rect l="l" t="t" r="r" b="b"/>
              <a:pathLst>
                <a:path w="1704686" h="3156827">
                  <a:moveTo>
                    <a:pt x="0" y="0"/>
                  </a:moveTo>
                  <a:lnTo>
                    <a:pt x="1704686" y="0"/>
                  </a:lnTo>
                  <a:lnTo>
                    <a:pt x="1704686" y="3156826"/>
                  </a:lnTo>
                  <a:lnTo>
                    <a:pt x="0" y="31568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12851123" y="6972412"/>
              <a:ext cx="2730346" cy="3307840"/>
            </a:xfrm>
            <a:custGeom>
              <a:avLst/>
              <a:gdLst/>
              <a:ahLst/>
              <a:cxnLst/>
              <a:rect l="l" t="t" r="r" b="b"/>
              <a:pathLst>
                <a:path w="2730346" h="3307840">
                  <a:moveTo>
                    <a:pt x="0" y="0"/>
                  </a:moveTo>
                  <a:lnTo>
                    <a:pt x="2730347" y="0"/>
                  </a:lnTo>
                  <a:lnTo>
                    <a:pt x="2730347" y="3307840"/>
                  </a:lnTo>
                  <a:lnTo>
                    <a:pt x="0" y="33078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</p:grpSp>
      <p:sp>
        <p:nvSpPr>
          <p:cNvPr id="15" name="Freeform 15"/>
          <p:cNvSpPr/>
          <p:nvPr/>
        </p:nvSpPr>
        <p:spPr>
          <a:xfrm>
            <a:off x="399887" y="250868"/>
            <a:ext cx="2008414" cy="2305210"/>
          </a:xfrm>
          <a:custGeom>
            <a:avLst/>
            <a:gdLst/>
            <a:ahLst/>
            <a:cxnLst/>
            <a:rect l="l" t="t" r="r" b="b"/>
            <a:pathLst>
              <a:path w="2008414" h="2305210">
                <a:moveTo>
                  <a:pt x="0" y="0"/>
                </a:moveTo>
                <a:lnTo>
                  <a:pt x="2008415" y="0"/>
                </a:lnTo>
                <a:lnTo>
                  <a:pt x="2008415" y="2305210"/>
                </a:lnTo>
                <a:lnTo>
                  <a:pt x="0" y="230521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2008414" y="645363"/>
            <a:ext cx="15635078" cy="3436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20"/>
              </a:lnSpc>
            </a:pPr>
            <a:r>
              <a:rPr lang="en-US" sz="4800" dirty="0" smtClean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       </a:t>
            </a:r>
            <a:r>
              <a:rPr lang="en-US" sz="48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Bác</a:t>
            </a:r>
            <a:r>
              <a:rPr lang="en-US" sz="48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Năm</a:t>
            </a:r>
            <a:r>
              <a:rPr lang="en-US" sz="48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thu</a:t>
            </a:r>
            <a:r>
              <a:rPr lang="en-US" sz="48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hoạch</a:t>
            </a:r>
            <a:r>
              <a:rPr lang="en-US" sz="48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được</a:t>
            </a:r>
            <a:r>
              <a:rPr lang="en-US" sz="48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1 </a:t>
            </a:r>
            <a:r>
              <a:rPr lang="en-US" sz="48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tấn</a:t>
            </a:r>
            <a:r>
              <a:rPr lang="en-US" sz="48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250 kg cam. </a:t>
            </a:r>
            <a:r>
              <a:rPr lang="en-US" sz="48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Số</a:t>
            </a:r>
            <a:r>
              <a:rPr lang="en-US" sz="48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cam </a:t>
            </a:r>
            <a:r>
              <a:rPr lang="en-US" sz="48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đó</a:t>
            </a:r>
            <a:r>
              <a:rPr lang="en-US" sz="48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được</a:t>
            </a:r>
            <a:r>
              <a:rPr lang="en-US" sz="48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chia </a:t>
            </a:r>
            <a:r>
              <a:rPr lang="en-US" sz="4800" dirty="0" err="1" smtClean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thành</a:t>
            </a:r>
            <a:r>
              <a:rPr lang="en-US" sz="4800" dirty="0" smtClean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8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cam </a:t>
            </a:r>
            <a:r>
              <a:rPr lang="en-US" sz="48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loại</a:t>
            </a:r>
            <a:r>
              <a:rPr lang="en-US" sz="48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8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bin Bold"/>
              </a:rPr>
              <a:t>I</a:t>
            </a:r>
            <a:r>
              <a:rPr lang="en-US" sz="48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và</a:t>
            </a:r>
            <a:r>
              <a:rPr lang="en-US" sz="48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cam </a:t>
            </a:r>
            <a:r>
              <a:rPr lang="en-US" sz="48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loại</a:t>
            </a:r>
            <a:r>
              <a:rPr lang="en-US" sz="48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8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bin Bold"/>
              </a:rPr>
              <a:t>II</a:t>
            </a:r>
            <a:r>
              <a:rPr lang="en-US" sz="48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. </a:t>
            </a:r>
            <a:r>
              <a:rPr lang="en-US" sz="48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Biết</a:t>
            </a:r>
            <a:r>
              <a:rPr lang="en-US" sz="48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rằng</a:t>
            </a:r>
            <a:r>
              <a:rPr lang="en-US" sz="48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số</a:t>
            </a:r>
            <a:r>
              <a:rPr lang="en-US" sz="48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cam </a:t>
            </a:r>
            <a:r>
              <a:rPr lang="en-US" sz="48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loại</a:t>
            </a:r>
            <a:r>
              <a:rPr lang="en-US" sz="48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I </a:t>
            </a:r>
            <a:r>
              <a:rPr lang="en-US" sz="4800" dirty="0" err="1" smtClean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chiếm</a:t>
            </a:r>
            <a:r>
              <a:rPr lang="en-US" sz="4800" dirty="0" smtClean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         </a:t>
            </a:r>
            <a:r>
              <a:rPr lang="en-US" sz="4800" dirty="0" err="1" smtClean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tổng</a:t>
            </a:r>
            <a:r>
              <a:rPr lang="en-US" sz="4800" dirty="0" smtClean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số</a:t>
            </a:r>
            <a:r>
              <a:rPr lang="en-US" sz="48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cam </a:t>
            </a:r>
            <a:r>
              <a:rPr lang="en-US" sz="48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thu</a:t>
            </a:r>
            <a:r>
              <a:rPr lang="en-US" sz="48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hoạch</a:t>
            </a:r>
            <a:r>
              <a:rPr lang="en-US" sz="48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. </a:t>
            </a:r>
            <a:r>
              <a:rPr lang="en-US" sz="48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Tính</a:t>
            </a:r>
            <a:r>
              <a:rPr lang="en-US" sz="48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số</a:t>
            </a:r>
            <a:r>
              <a:rPr lang="en-US" sz="48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ki</a:t>
            </a:r>
            <a:r>
              <a:rPr lang="en-US" sz="48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-</a:t>
            </a:r>
            <a:r>
              <a:rPr lang="en-US" sz="48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lô</a:t>
            </a:r>
            <a:r>
              <a:rPr lang="en-US" sz="48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-gam </a:t>
            </a:r>
            <a:r>
              <a:rPr lang="en-US" sz="48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mỗi</a:t>
            </a:r>
            <a:r>
              <a:rPr lang="en-US" sz="48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loại</a:t>
            </a:r>
            <a:r>
              <a:rPr lang="en-US" sz="48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/>
              <p:cNvSpPr/>
              <p:nvPr/>
            </p:nvSpPr>
            <p:spPr>
              <a:xfrm>
                <a:off x="5212621" y="2144206"/>
                <a:ext cx="912429" cy="12488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Cabin Bold"/>
                            </a:rPr>
                          </m:ctrlPr>
                        </m:fPr>
                        <m:num>
                          <m:r>
                            <a:rPr lang="en-US" sz="4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Cabin Bold"/>
                            </a:rPr>
                            <m:t>𝟑</m:t>
                          </m:r>
                        </m:num>
                        <m:den>
                          <m:r>
                            <a:rPr lang="en-US" sz="40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Cabin Bold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1400" b="1" dirty="0">
                  <a:latin typeface="Cabin Bold" panose="020B0604020202020204" charset="0"/>
                </a:endParaRPr>
              </a:p>
            </p:txBody>
          </p:sp>
        </mc:Choice>
        <mc:Fallback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2621" y="2144206"/>
                <a:ext cx="912429" cy="124880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4911243"/>
              </p:ext>
            </p:extLst>
          </p:nvPr>
        </p:nvGraphicFramePr>
        <p:xfrm>
          <a:off x="4379790" y="6181803"/>
          <a:ext cx="7038790" cy="7123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3879">
                  <a:extLst>
                    <a:ext uri="{9D8B030D-6E8A-4147-A177-3AD203B41FA5}">
                      <a16:colId xmlns:a16="http://schemas.microsoft.com/office/drawing/2014/main" val="2650043777"/>
                    </a:ext>
                  </a:extLst>
                </a:gridCol>
                <a:gridCol w="703879">
                  <a:extLst>
                    <a:ext uri="{9D8B030D-6E8A-4147-A177-3AD203B41FA5}">
                      <a16:colId xmlns:a16="http://schemas.microsoft.com/office/drawing/2014/main" val="437486091"/>
                    </a:ext>
                  </a:extLst>
                </a:gridCol>
                <a:gridCol w="703879">
                  <a:extLst>
                    <a:ext uri="{9D8B030D-6E8A-4147-A177-3AD203B41FA5}">
                      <a16:colId xmlns:a16="http://schemas.microsoft.com/office/drawing/2014/main" val="985325960"/>
                    </a:ext>
                  </a:extLst>
                </a:gridCol>
                <a:gridCol w="703879">
                  <a:extLst>
                    <a:ext uri="{9D8B030D-6E8A-4147-A177-3AD203B41FA5}">
                      <a16:colId xmlns:a16="http://schemas.microsoft.com/office/drawing/2014/main" val="1281040435"/>
                    </a:ext>
                  </a:extLst>
                </a:gridCol>
                <a:gridCol w="703879">
                  <a:extLst>
                    <a:ext uri="{9D8B030D-6E8A-4147-A177-3AD203B41FA5}">
                      <a16:colId xmlns:a16="http://schemas.microsoft.com/office/drawing/2014/main" val="892028569"/>
                    </a:ext>
                  </a:extLst>
                </a:gridCol>
                <a:gridCol w="703879">
                  <a:extLst>
                    <a:ext uri="{9D8B030D-6E8A-4147-A177-3AD203B41FA5}">
                      <a16:colId xmlns:a16="http://schemas.microsoft.com/office/drawing/2014/main" val="955417316"/>
                    </a:ext>
                  </a:extLst>
                </a:gridCol>
                <a:gridCol w="703879">
                  <a:extLst>
                    <a:ext uri="{9D8B030D-6E8A-4147-A177-3AD203B41FA5}">
                      <a16:colId xmlns:a16="http://schemas.microsoft.com/office/drawing/2014/main" val="1830146654"/>
                    </a:ext>
                  </a:extLst>
                </a:gridCol>
                <a:gridCol w="703879">
                  <a:extLst>
                    <a:ext uri="{9D8B030D-6E8A-4147-A177-3AD203B41FA5}">
                      <a16:colId xmlns:a16="http://schemas.microsoft.com/office/drawing/2014/main" val="2685809010"/>
                    </a:ext>
                  </a:extLst>
                </a:gridCol>
                <a:gridCol w="703879">
                  <a:extLst>
                    <a:ext uri="{9D8B030D-6E8A-4147-A177-3AD203B41FA5}">
                      <a16:colId xmlns:a16="http://schemas.microsoft.com/office/drawing/2014/main" val="3673976757"/>
                    </a:ext>
                  </a:extLst>
                </a:gridCol>
                <a:gridCol w="703879">
                  <a:extLst>
                    <a:ext uri="{9D8B030D-6E8A-4147-A177-3AD203B41FA5}">
                      <a16:colId xmlns:a16="http://schemas.microsoft.com/office/drawing/2014/main" val="902989749"/>
                    </a:ext>
                  </a:extLst>
                </a:gridCol>
              </a:tblGrid>
              <a:tr h="71235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9076870"/>
                  </a:ext>
                </a:extLst>
              </a:tr>
            </a:tbl>
          </a:graphicData>
        </a:graphic>
      </p:graphicFrame>
      <p:cxnSp>
        <p:nvCxnSpPr>
          <p:cNvPr id="20" name="Straight Arrow Connector 19"/>
          <p:cNvCxnSpPr/>
          <p:nvPr/>
        </p:nvCxnSpPr>
        <p:spPr>
          <a:xfrm>
            <a:off x="4379790" y="7200900"/>
            <a:ext cx="7038790" cy="0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5714489" y="7340043"/>
            <a:ext cx="46394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1 </a:t>
            </a:r>
            <a:r>
              <a:rPr lang="en-US" sz="48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tấn</a:t>
            </a:r>
            <a:r>
              <a:rPr lang="en-US" sz="48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250 kg </a:t>
            </a:r>
            <a:r>
              <a:rPr lang="en-US" sz="4800" dirty="0" smtClean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cam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048000" y="4300758"/>
            <a:ext cx="1014940" cy="719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24" name="Group 23"/>
          <p:cNvGrpSpPr/>
          <p:nvPr/>
        </p:nvGrpSpPr>
        <p:grpSpPr>
          <a:xfrm>
            <a:off x="4694118" y="4227750"/>
            <a:ext cx="1637933" cy="1688590"/>
            <a:chOff x="4908033" y="4274744"/>
            <a:chExt cx="1637933" cy="1688590"/>
          </a:xfrm>
        </p:grpSpPr>
        <p:sp>
          <p:nvSpPr>
            <p:cNvPr id="8" name="Freeform 8"/>
            <p:cNvSpPr/>
            <p:nvPr/>
          </p:nvSpPr>
          <p:spPr>
            <a:xfrm>
              <a:off x="4908033" y="4274744"/>
              <a:ext cx="1637933" cy="1688590"/>
            </a:xfrm>
            <a:custGeom>
              <a:avLst/>
              <a:gdLst/>
              <a:ahLst/>
              <a:cxnLst/>
              <a:rect l="l" t="t" r="r" b="b"/>
              <a:pathLst>
                <a:path w="1637933" h="1688590">
                  <a:moveTo>
                    <a:pt x="0" y="0"/>
                  </a:moveTo>
                  <a:lnTo>
                    <a:pt x="1637932" y="0"/>
                  </a:lnTo>
                  <a:lnTo>
                    <a:pt x="1637932" y="1688590"/>
                  </a:lnTo>
                  <a:lnTo>
                    <a:pt x="0" y="16885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Rectangle 22"/>
            <p:cNvSpPr/>
            <p:nvPr/>
          </p:nvSpPr>
          <p:spPr>
            <a:xfrm>
              <a:off x="5005673" y="4490852"/>
              <a:ext cx="413896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800" dirty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bin Bold"/>
                </a:rPr>
                <a:t>I</a:t>
              </a:r>
              <a:endParaRPr lang="en-US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738023" y="4269770"/>
            <a:ext cx="2449580" cy="1760977"/>
            <a:chOff x="8717501" y="4106747"/>
            <a:chExt cx="2449580" cy="1760977"/>
          </a:xfrm>
        </p:grpSpPr>
        <p:sp>
          <p:nvSpPr>
            <p:cNvPr id="9" name="Freeform 9"/>
            <p:cNvSpPr/>
            <p:nvPr/>
          </p:nvSpPr>
          <p:spPr>
            <a:xfrm>
              <a:off x="9226611" y="4106747"/>
              <a:ext cx="1940470" cy="1760977"/>
            </a:xfrm>
            <a:custGeom>
              <a:avLst/>
              <a:gdLst/>
              <a:ahLst/>
              <a:cxnLst/>
              <a:rect l="l" t="t" r="r" b="b"/>
              <a:pathLst>
                <a:path w="1940470" h="1760977">
                  <a:moveTo>
                    <a:pt x="0" y="0"/>
                  </a:moveTo>
                  <a:lnTo>
                    <a:pt x="1940470" y="0"/>
                  </a:lnTo>
                  <a:lnTo>
                    <a:pt x="1940470" y="1760977"/>
                  </a:lnTo>
                  <a:lnTo>
                    <a:pt x="0" y="1760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</p:sp>
        <p:sp>
          <p:nvSpPr>
            <p:cNvPr id="26" name="Rectangle 25"/>
            <p:cNvSpPr/>
            <p:nvPr/>
          </p:nvSpPr>
          <p:spPr>
            <a:xfrm>
              <a:off x="8717501" y="4245982"/>
              <a:ext cx="643125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800" dirty="0" smtClean="0">
                  <a:solidFill>
                    <a:srgbClr val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bin Bold"/>
                </a:rPr>
                <a:t>II</a:t>
              </a:r>
              <a:endParaRPr lang="en-US" dirty="0"/>
            </a:p>
          </p:txBody>
        </p:sp>
      </p:grpSp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2794108"/>
              </p:ext>
            </p:extLst>
          </p:nvPr>
        </p:nvGraphicFramePr>
        <p:xfrm>
          <a:off x="4380927" y="6166285"/>
          <a:ext cx="7038790" cy="7123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3879">
                  <a:extLst>
                    <a:ext uri="{9D8B030D-6E8A-4147-A177-3AD203B41FA5}">
                      <a16:colId xmlns:a16="http://schemas.microsoft.com/office/drawing/2014/main" val="2650043777"/>
                    </a:ext>
                  </a:extLst>
                </a:gridCol>
                <a:gridCol w="703879">
                  <a:extLst>
                    <a:ext uri="{9D8B030D-6E8A-4147-A177-3AD203B41FA5}">
                      <a16:colId xmlns:a16="http://schemas.microsoft.com/office/drawing/2014/main" val="437486091"/>
                    </a:ext>
                  </a:extLst>
                </a:gridCol>
                <a:gridCol w="703879">
                  <a:extLst>
                    <a:ext uri="{9D8B030D-6E8A-4147-A177-3AD203B41FA5}">
                      <a16:colId xmlns:a16="http://schemas.microsoft.com/office/drawing/2014/main" val="985325960"/>
                    </a:ext>
                  </a:extLst>
                </a:gridCol>
                <a:gridCol w="703879">
                  <a:extLst>
                    <a:ext uri="{9D8B030D-6E8A-4147-A177-3AD203B41FA5}">
                      <a16:colId xmlns:a16="http://schemas.microsoft.com/office/drawing/2014/main" val="1281040435"/>
                    </a:ext>
                  </a:extLst>
                </a:gridCol>
                <a:gridCol w="703879">
                  <a:extLst>
                    <a:ext uri="{9D8B030D-6E8A-4147-A177-3AD203B41FA5}">
                      <a16:colId xmlns:a16="http://schemas.microsoft.com/office/drawing/2014/main" val="892028569"/>
                    </a:ext>
                  </a:extLst>
                </a:gridCol>
                <a:gridCol w="703879">
                  <a:extLst>
                    <a:ext uri="{9D8B030D-6E8A-4147-A177-3AD203B41FA5}">
                      <a16:colId xmlns:a16="http://schemas.microsoft.com/office/drawing/2014/main" val="955417316"/>
                    </a:ext>
                  </a:extLst>
                </a:gridCol>
                <a:gridCol w="703879">
                  <a:extLst>
                    <a:ext uri="{9D8B030D-6E8A-4147-A177-3AD203B41FA5}">
                      <a16:colId xmlns:a16="http://schemas.microsoft.com/office/drawing/2014/main" val="1830146654"/>
                    </a:ext>
                  </a:extLst>
                </a:gridCol>
                <a:gridCol w="703879">
                  <a:extLst>
                    <a:ext uri="{9D8B030D-6E8A-4147-A177-3AD203B41FA5}">
                      <a16:colId xmlns:a16="http://schemas.microsoft.com/office/drawing/2014/main" val="2685809010"/>
                    </a:ext>
                  </a:extLst>
                </a:gridCol>
                <a:gridCol w="703879">
                  <a:extLst>
                    <a:ext uri="{9D8B030D-6E8A-4147-A177-3AD203B41FA5}">
                      <a16:colId xmlns:a16="http://schemas.microsoft.com/office/drawing/2014/main" val="3673976757"/>
                    </a:ext>
                  </a:extLst>
                </a:gridCol>
                <a:gridCol w="703879">
                  <a:extLst>
                    <a:ext uri="{9D8B030D-6E8A-4147-A177-3AD203B41FA5}">
                      <a16:colId xmlns:a16="http://schemas.microsoft.com/office/drawing/2014/main" val="902989749"/>
                    </a:ext>
                  </a:extLst>
                </a:gridCol>
              </a:tblGrid>
              <a:tr h="71235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9076870"/>
                  </a:ext>
                </a:extLst>
              </a:tr>
            </a:tbl>
          </a:graphicData>
        </a:graphic>
      </p:graphicFrame>
      <p:sp>
        <p:nvSpPr>
          <p:cNvPr id="30" name="Rectangle 29"/>
          <p:cNvSpPr/>
          <p:nvPr/>
        </p:nvSpPr>
        <p:spPr>
          <a:xfrm>
            <a:off x="4385328" y="6177429"/>
            <a:ext cx="2098347" cy="690063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Cabin Bold" panose="020B0604020202020204" charset="0"/>
              </a:rPr>
              <a:t>?</a:t>
            </a:r>
            <a:endParaRPr lang="en-US" sz="3600" dirty="0">
              <a:solidFill>
                <a:schemeClr val="bg1"/>
              </a:solidFill>
              <a:latin typeface="Cabin Bold" panose="020B060402020202020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483675" y="6178034"/>
            <a:ext cx="4934905" cy="690063"/>
          </a:xfrm>
          <a:prstGeom prst="rect">
            <a:avLst/>
          </a:prstGeom>
          <a:noFill/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Cabin Bold" panose="020B0604020202020204" charset="0"/>
              </a:rPr>
              <a:t>?</a:t>
            </a:r>
            <a:endParaRPr lang="en-US" sz="3600" dirty="0">
              <a:solidFill>
                <a:schemeClr val="bg1"/>
              </a:solidFill>
              <a:latin typeface="Cabin Bold" panose="020B0604020202020204" charset="0"/>
            </a:endParaRPr>
          </a:p>
        </p:txBody>
      </p:sp>
      <p:sp>
        <p:nvSpPr>
          <p:cNvPr id="32" name="Cloud Callout 31"/>
          <p:cNvSpPr/>
          <p:nvPr/>
        </p:nvSpPr>
        <p:spPr>
          <a:xfrm>
            <a:off x="11703090" y="3531853"/>
            <a:ext cx="3793134" cy="2585299"/>
          </a:xfrm>
          <a:prstGeom prst="cloudCallout">
            <a:avLst>
              <a:gd name="adj1" fmla="val 42132"/>
              <a:gd name="adj2" fmla="val 81504"/>
            </a:avLst>
          </a:prstGeom>
          <a:solidFill>
            <a:srgbClr val="D52858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chemeClr val="bg1"/>
                </a:solidFill>
                <a:latin typeface="Cabin Bold" panose="020B0604020202020204" charset="0"/>
              </a:rPr>
              <a:t>Làm</a:t>
            </a:r>
            <a:r>
              <a:rPr lang="en-US" sz="3600" dirty="0" smtClean="0">
                <a:solidFill>
                  <a:schemeClr val="bg1"/>
                </a:solidFill>
                <a:latin typeface="Cabin Bold" panose="020B0604020202020204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Cabin Bold" panose="020B0604020202020204" charset="0"/>
              </a:rPr>
              <a:t>bài</a:t>
            </a:r>
            <a:r>
              <a:rPr lang="en-US" sz="3600" dirty="0" smtClean="0">
                <a:solidFill>
                  <a:schemeClr val="bg1"/>
                </a:solidFill>
                <a:latin typeface="Cabin Bold" panose="020B0604020202020204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Cabin Bold" panose="020B0604020202020204" charset="0"/>
              </a:rPr>
              <a:t>vào</a:t>
            </a:r>
            <a:r>
              <a:rPr lang="en-US" sz="3600" dirty="0" smtClean="0">
                <a:solidFill>
                  <a:schemeClr val="bg1"/>
                </a:solidFill>
                <a:latin typeface="Cabin Bold" panose="020B0604020202020204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Cabin Bold" panose="020B0604020202020204" charset="0"/>
              </a:rPr>
              <a:t>vở</a:t>
            </a:r>
            <a:r>
              <a:rPr lang="en-US" sz="3600" dirty="0" smtClean="0">
                <a:solidFill>
                  <a:schemeClr val="bg1"/>
                </a:solidFill>
                <a:latin typeface="Cabin Bold" panose="020B0604020202020204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Cabin Bold" panose="020B0604020202020204" charset="0"/>
              </a:rPr>
              <a:t>bạn</a:t>
            </a:r>
            <a:r>
              <a:rPr lang="en-US" sz="3600" dirty="0" smtClean="0">
                <a:solidFill>
                  <a:schemeClr val="bg1"/>
                </a:solidFill>
                <a:latin typeface="Cabin Bold" panose="020B0604020202020204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Cabin Bold" panose="020B0604020202020204" charset="0"/>
              </a:rPr>
              <a:t>nhé</a:t>
            </a:r>
            <a:r>
              <a:rPr lang="en-US" sz="3600" dirty="0" smtClean="0">
                <a:solidFill>
                  <a:schemeClr val="bg1"/>
                </a:solidFill>
                <a:latin typeface="Cabin Bold" panose="020B0604020202020204" charset="0"/>
              </a:rPr>
              <a:t>!</a:t>
            </a:r>
            <a:endParaRPr lang="en-US" sz="3600" dirty="0">
              <a:solidFill>
                <a:schemeClr val="bg1"/>
              </a:solidFill>
              <a:latin typeface="Cabin Bold" panose="020B06040202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0" grpId="0" animBg="1"/>
      <p:bldP spid="31" grpId="0" animBg="1"/>
      <p:bldP spid="3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78261" y="390352"/>
            <a:ext cx="17331478" cy="9506297"/>
            <a:chOff x="0" y="0"/>
            <a:chExt cx="4564669" cy="250371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64669" cy="2503716"/>
            </a:xfrm>
            <a:custGeom>
              <a:avLst/>
              <a:gdLst/>
              <a:ahLst/>
              <a:cxnLst/>
              <a:rect l="l" t="t" r="r" b="b"/>
              <a:pathLst>
                <a:path w="4564669" h="2503716">
                  <a:moveTo>
                    <a:pt x="0" y="0"/>
                  </a:moveTo>
                  <a:lnTo>
                    <a:pt x="4564669" y="0"/>
                  </a:lnTo>
                  <a:lnTo>
                    <a:pt x="4564669" y="2503716"/>
                  </a:lnTo>
                  <a:lnTo>
                    <a:pt x="0" y="250371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64669" cy="25418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143000" y="1759730"/>
            <a:ext cx="9220200" cy="859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48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       </a:t>
            </a:r>
            <a:r>
              <a:rPr lang="en-US" sz="48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Đổi</a:t>
            </a:r>
            <a:r>
              <a:rPr lang="en-US" sz="48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: 1 </a:t>
            </a:r>
            <a:r>
              <a:rPr lang="en-US" sz="48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tấn</a:t>
            </a:r>
            <a:r>
              <a:rPr lang="en-US" sz="48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250 kg = 1250 kg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43000" y="4855722"/>
            <a:ext cx="15371339" cy="17184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720"/>
              </a:lnSpc>
            </a:pPr>
            <a:r>
              <a:rPr lang="en-US" sz="4800" dirty="0" smtClean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		</a:t>
            </a:r>
            <a:r>
              <a:rPr lang="en-US" sz="4800" dirty="0" err="1" smtClean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Số</a:t>
            </a:r>
            <a:r>
              <a:rPr lang="en-US" sz="4800" dirty="0" smtClean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ki</a:t>
            </a:r>
            <a:r>
              <a:rPr lang="en-US" sz="48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-</a:t>
            </a:r>
            <a:r>
              <a:rPr lang="en-US" sz="48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lô</a:t>
            </a:r>
            <a:r>
              <a:rPr lang="en-US" sz="48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-gam </a:t>
            </a:r>
            <a:r>
              <a:rPr lang="en-US" sz="48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loại</a:t>
            </a:r>
            <a:r>
              <a:rPr lang="en-US" sz="48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II </a:t>
            </a:r>
            <a:r>
              <a:rPr lang="en-US" sz="48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có</a:t>
            </a:r>
            <a:r>
              <a:rPr lang="en-US" sz="48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là</a:t>
            </a:r>
            <a:r>
              <a:rPr lang="en-US" sz="48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:</a:t>
            </a:r>
          </a:p>
          <a:p>
            <a:pPr algn="l">
              <a:lnSpc>
                <a:spcPts val="6720"/>
              </a:lnSpc>
            </a:pPr>
            <a:r>
              <a:rPr lang="en-US" sz="4800" dirty="0" smtClean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			1250 </a:t>
            </a:r>
            <a:r>
              <a:rPr lang="en-US" sz="48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- 375 = 875 (kg)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118745" y="6676797"/>
            <a:ext cx="11789939" cy="17184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720"/>
              </a:lnSpc>
            </a:pPr>
            <a:r>
              <a:rPr lang="en-US" sz="48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Đáp</a:t>
            </a:r>
            <a:r>
              <a:rPr lang="en-US" sz="48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số</a:t>
            </a:r>
            <a:r>
              <a:rPr lang="en-US" sz="48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: 375 kg cam </a:t>
            </a:r>
            <a:r>
              <a:rPr lang="en-US" sz="48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loại</a:t>
            </a:r>
            <a:r>
              <a:rPr lang="en-US" sz="48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800" dirty="0" smtClean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I,</a:t>
            </a:r>
          </a:p>
          <a:p>
            <a:pPr algn="l">
              <a:lnSpc>
                <a:spcPts val="6720"/>
              </a:lnSpc>
            </a:pPr>
            <a:r>
              <a:rPr lang="en-US" sz="48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800" dirty="0" smtClean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             </a:t>
            </a:r>
            <a:r>
              <a:rPr lang="en-US" sz="4800" dirty="0" smtClean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875kg </a:t>
            </a:r>
            <a:r>
              <a:rPr lang="en-US" sz="48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cam </a:t>
            </a:r>
            <a:r>
              <a:rPr lang="en-US" sz="4800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loại</a:t>
            </a:r>
            <a:r>
              <a:rPr lang="en-US" sz="4800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II</a:t>
            </a:r>
          </a:p>
        </p:txBody>
      </p:sp>
      <p:sp>
        <p:nvSpPr>
          <p:cNvPr id="9" name="TextBox 5"/>
          <p:cNvSpPr txBox="1"/>
          <p:nvPr/>
        </p:nvSpPr>
        <p:spPr>
          <a:xfrm>
            <a:off x="5334000" y="755859"/>
            <a:ext cx="3206940" cy="859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4800" u="sng" dirty="0" err="1" smtClean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Bài</a:t>
            </a:r>
            <a:r>
              <a:rPr lang="en-US" sz="4800" u="sng" dirty="0" smtClean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4800" u="sng" dirty="0" err="1" smtClean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giải</a:t>
            </a:r>
            <a:r>
              <a:rPr lang="en-US" sz="4800" u="sng" dirty="0" smtClean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:</a:t>
            </a:r>
            <a:endParaRPr lang="en-US" sz="4800" u="sng" dirty="0">
              <a:solidFill>
                <a:srgbClr val="000000"/>
              </a:solidFill>
              <a:latin typeface="Cabin Bold"/>
              <a:ea typeface="Cabin Bold"/>
              <a:cs typeface="Cabin Bold"/>
              <a:sym typeface="Cabin Bold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143000" y="2792587"/>
            <a:ext cx="15094140" cy="1918474"/>
            <a:chOff x="2514600" y="3027589"/>
            <a:chExt cx="15094140" cy="1918474"/>
          </a:xfrm>
        </p:grpSpPr>
        <p:sp>
          <p:nvSpPr>
            <p:cNvPr id="6" name="TextBox 6"/>
            <p:cNvSpPr txBox="1"/>
            <p:nvPr/>
          </p:nvSpPr>
          <p:spPr>
            <a:xfrm>
              <a:off x="2514600" y="3027589"/>
              <a:ext cx="15094140" cy="171841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6720"/>
                </a:lnSpc>
              </a:pPr>
              <a:r>
                <a:rPr lang="en-US" sz="4800" dirty="0" smtClean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		</a:t>
              </a:r>
              <a:r>
                <a:rPr lang="en-US" sz="4800" dirty="0" err="1" smtClean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Số</a:t>
              </a:r>
              <a:r>
                <a:rPr lang="en-US" sz="4800" dirty="0" smtClean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ki</a:t>
              </a:r>
              <a:r>
                <a:rPr lang="en-US" sz="4800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-</a:t>
              </a:r>
              <a:r>
                <a:rPr lang="en-US" sz="4800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lô</a:t>
              </a:r>
              <a:r>
                <a:rPr lang="en-US" sz="4800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-gam </a:t>
              </a:r>
              <a:r>
                <a:rPr lang="en-US" sz="4800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loại</a:t>
              </a:r>
              <a:r>
                <a:rPr lang="en-US" sz="4800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I </a:t>
              </a:r>
              <a:r>
                <a:rPr lang="en-US" sz="4800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có</a:t>
              </a:r>
              <a:r>
                <a:rPr lang="en-US" sz="4800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là</a:t>
              </a:r>
              <a:r>
                <a:rPr lang="en-US" sz="4800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:</a:t>
              </a:r>
            </a:p>
            <a:p>
              <a:pPr algn="l">
                <a:lnSpc>
                  <a:spcPts val="6720"/>
                </a:lnSpc>
              </a:pPr>
              <a:r>
                <a:rPr lang="en-US" sz="4800" dirty="0" smtClean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			1250 </a:t>
              </a:r>
              <a:r>
                <a:rPr lang="en-US" sz="4800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x          </a:t>
              </a:r>
              <a:r>
                <a:rPr lang="en-US" sz="4800" dirty="0" smtClean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= </a:t>
              </a:r>
              <a:r>
                <a:rPr lang="en-US" sz="4800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375 (kg)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" name="Rectangle 9"/>
                <p:cNvSpPr/>
                <p:nvPr/>
              </p:nvSpPr>
              <p:spPr>
                <a:xfrm>
                  <a:off x="7162800" y="3697260"/>
                  <a:ext cx="912429" cy="124880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Cabin Bold"/>
                              </a:rPr>
                            </m:ctrlPr>
                          </m:fPr>
                          <m:num>
                            <m:r>
                              <a:rPr lang="en-US" sz="4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Cabin Bold"/>
                              </a:rPr>
                              <m:t>𝟑</m:t>
                            </m:r>
                          </m:num>
                          <m:den>
                            <m:r>
                              <a:rPr lang="en-US" sz="4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Cabin Bold"/>
                              </a:rPr>
                              <m:t>𝟏𝟎</m:t>
                            </m:r>
                          </m:den>
                        </m:f>
                      </m:oMath>
                    </m:oMathPara>
                  </a14:m>
                  <a:endParaRPr lang="en-US" sz="1400" b="1" dirty="0">
                    <a:latin typeface="Cabin Bold" panose="020B0604020202020204" charset="0"/>
                  </a:endParaRPr>
                </a:p>
              </p:txBody>
            </p:sp>
          </mc:Choice>
          <mc:Fallback>
            <p:sp>
              <p:nvSpPr>
                <p:cNvPr id="10" name="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62800" y="3697260"/>
                  <a:ext cx="912429" cy="1248803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" name="Freeform 11"/>
          <p:cNvSpPr/>
          <p:nvPr/>
        </p:nvSpPr>
        <p:spPr>
          <a:xfrm>
            <a:off x="399887" y="5547398"/>
            <a:ext cx="4194464" cy="4571622"/>
          </a:xfrm>
          <a:custGeom>
            <a:avLst/>
            <a:gdLst/>
            <a:ahLst/>
            <a:cxnLst/>
            <a:rect l="l" t="t" r="r" b="b"/>
            <a:pathLst>
              <a:path w="4194464" h="4571622">
                <a:moveTo>
                  <a:pt x="0" y="0"/>
                </a:moveTo>
                <a:lnTo>
                  <a:pt x="4194464" y="0"/>
                </a:lnTo>
                <a:lnTo>
                  <a:pt x="4194464" y="4571622"/>
                </a:lnTo>
                <a:lnTo>
                  <a:pt x="0" y="45716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2"/>
          <p:cNvSpPr/>
          <p:nvPr/>
        </p:nvSpPr>
        <p:spPr>
          <a:xfrm>
            <a:off x="3281375" y="8579587"/>
            <a:ext cx="1815761" cy="1693197"/>
          </a:xfrm>
          <a:custGeom>
            <a:avLst/>
            <a:gdLst/>
            <a:ahLst/>
            <a:cxnLst/>
            <a:rect l="l" t="t" r="r" b="b"/>
            <a:pathLst>
              <a:path w="1815761" h="1693197">
                <a:moveTo>
                  <a:pt x="0" y="0"/>
                </a:moveTo>
                <a:lnTo>
                  <a:pt x="1815761" y="0"/>
                </a:lnTo>
                <a:lnTo>
                  <a:pt x="1815761" y="1693197"/>
                </a:lnTo>
                <a:lnTo>
                  <a:pt x="0" y="169319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grpSp>
        <p:nvGrpSpPr>
          <p:cNvPr id="14" name="Group 13"/>
          <p:cNvGrpSpPr/>
          <p:nvPr/>
        </p:nvGrpSpPr>
        <p:grpSpPr>
          <a:xfrm>
            <a:off x="11914768" y="3159091"/>
            <a:ext cx="6971748" cy="7127909"/>
            <a:chOff x="11418580" y="3152343"/>
            <a:chExt cx="6971748" cy="7127909"/>
          </a:xfrm>
        </p:grpSpPr>
        <p:sp>
          <p:nvSpPr>
            <p:cNvPr id="15" name="Freeform 10"/>
            <p:cNvSpPr/>
            <p:nvPr/>
          </p:nvSpPr>
          <p:spPr>
            <a:xfrm>
              <a:off x="11593575" y="3152343"/>
              <a:ext cx="6796753" cy="7052402"/>
            </a:xfrm>
            <a:custGeom>
              <a:avLst/>
              <a:gdLst/>
              <a:ahLst/>
              <a:cxnLst/>
              <a:rect l="l" t="t" r="r" b="b"/>
              <a:pathLst>
                <a:path w="6796753" h="7052402">
                  <a:moveTo>
                    <a:pt x="0" y="0"/>
                  </a:moveTo>
                  <a:lnTo>
                    <a:pt x="6796753" y="0"/>
                  </a:lnTo>
                  <a:lnTo>
                    <a:pt x="6796753" y="7052402"/>
                  </a:lnTo>
                  <a:lnTo>
                    <a:pt x="0" y="70524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sp>
          <p:nvSpPr>
            <p:cNvPr id="16" name="Freeform 13"/>
            <p:cNvSpPr/>
            <p:nvPr/>
          </p:nvSpPr>
          <p:spPr>
            <a:xfrm>
              <a:off x="11418580" y="7047919"/>
              <a:ext cx="1704686" cy="3156827"/>
            </a:xfrm>
            <a:custGeom>
              <a:avLst/>
              <a:gdLst/>
              <a:ahLst/>
              <a:cxnLst/>
              <a:rect l="l" t="t" r="r" b="b"/>
              <a:pathLst>
                <a:path w="1704686" h="3156827">
                  <a:moveTo>
                    <a:pt x="0" y="0"/>
                  </a:moveTo>
                  <a:lnTo>
                    <a:pt x="1704686" y="0"/>
                  </a:lnTo>
                  <a:lnTo>
                    <a:pt x="1704686" y="3156826"/>
                  </a:lnTo>
                  <a:lnTo>
                    <a:pt x="0" y="31568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17" name="Freeform 14"/>
            <p:cNvSpPr/>
            <p:nvPr/>
          </p:nvSpPr>
          <p:spPr>
            <a:xfrm>
              <a:off x="12851123" y="6972412"/>
              <a:ext cx="2730346" cy="3307840"/>
            </a:xfrm>
            <a:custGeom>
              <a:avLst/>
              <a:gdLst/>
              <a:ahLst/>
              <a:cxnLst/>
              <a:rect l="l" t="t" r="r" b="b"/>
              <a:pathLst>
                <a:path w="2730346" h="3307840">
                  <a:moveTo>
                    <a:pt x="0" y="0"/>
                  </a:moveTo>
                  <a:lnTo>
                    <a:pt x="2730347" y="0"/>
                  </a:lnTo>
                  <a:lnTo>
                    <a:pt x="2730347" y="3307840"/>
                  </a:lnTo>
                  <a:lnTo>
                    <a:pt x="0" y="33078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40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9706" y="390352"/>
            <a:ext cx="8417240" cy="9506297"/>
            <a:chOff x="0" y="0"/>
            <a:chExt cx="2216886" cy="250371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16886" cy="2503716"/>
            </a:xfrm>
            <a:custGeom>
              <a:avLst/>
              <a:gdLst/>
              <a:ahLst/>
              <a:cxnLst/>
              <a:rect l="l" t="t" r="r" b="b"/>
              <a:pathLst>
                <a:path w="2216886" h="2503716">
                  <a:moveTo>
                    <a:pt x="0" y="0"/>
                  </a:moveTo>
                  <a:lnTo>
                    <a:pt x="2216886" y="0"/>
                  </a:lnTo>
                  <a:lnTo>
                    <a:pt x="2216886" y="2503716"/>
                  </a:lnTo>
                  <a:lnTo>
                    <a:pt x="0" y="250371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216886" cy="25418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69360" y="813025"/>
            <a:ext cx="6917933" cy="8660949"/>
          </a:xfrm>
          <a:custGeom>
            <a:avLst/>
            <a:gdLst/>
            <a:ahLst/>
            <a:cxnLst/>
            <a:rect l="l" t="t" r="r" b="b"/>
            <a:pathLst>
              <a:path w="6917933" h="8660949">
                <a:moveTo>
                  <a:pt x="0" y="0"/>
                </a:moveTo>
                <a:lnTo>
                  <a:pt x="6917933" y="0"/>
                </a:lnTo>
                <a:lnTo>
                  <a:pt x="6917933" y="8660950"/>
                </a:lnTo>
                <a:lnTo>
                  <a:pt x="0" y="86609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2093" y="1181100"/>
            <a:ext cx="9895907" cy="86070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C0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111" b="-911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19706" y="3095493"/>
            <a:ext cx="17448587" cy="6746726"/>
            <a:chOff x="0" y="0"/>
            <a:chExt cx="4595513" cy="177691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95513" cy="1776916"/>
            </a:xfrm>
            <a:custGeom>
              <a:avLst/>
              <a:gdLst/>
              <a:ahLst/>
              <a:cxnLst/>
              <a:rect l="l" t="t" r="r" b="b"/>
              <a:pathLst>
                <a:path w="4595513" h="1776916">
                  <a:moveTo>
                    <a:pt x="0" y="0"/>
                  </a:moveTo>
                  <a:lnTo>
                    <a:pt x="4595513" y="0"/>
                  </a:lnTo>
                  <a:lnTo>
                    <a:pt x="4595513" y="1776916"/>
                  </a:lnTo>
                  <a:lnTo>
                    <a:pt x="0" y="177691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595513" cy="18150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19706" y="390352"/>
            <a:ext cx="17448587" cy="2303350"/>
            <a:chOff x="0" y="0"/>
            <a:chExt cx="4595513" cy="60664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95513" cy="606644"/>
            </a:xfrm>
            <a:custGeom>
              <a:avLst/>
              <a:gdLst/>
              <a:ahLst/>
              <a:cxnLst/>
              <a:rect l="l" t="t" r="r" b="b"/>
              <a:pathLst>
                <a:path w="4595513" h="606644">
                  <a:moveTo>
                    <a:pt x="0" y="0"/>
                  </a:moveTo>
                  <a:lnTo>
                    <a:pt x="4595513" y="0"/>
                  </a:lnTo>
                  <a:lnTo>
                    <a:pt x="4595513" y="606644"/>
                  </a:lnTo>
                  <a:lnTo>
                    <a:pt x="0" y="60664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595513" cy="6447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723907" y="612010"/>
            <a:ext cx="2002728" cy="1860033"/>
          </a:xfrm>
          <a:custGeom>
            <a:avLst/>
            <a:gdLst/>
            <a:ahLst/>
            <a:cxnLst/>
            <a:rect l="l" t="t" r="r" b="b"/>
            <a:pathLst>
              <a:path w="2002728" h="1860033">
                <a:moveTo>
                  <a:pt x="0" y="0"/>
                </a:moveTo>
                <a:lnTo>
                  <a:pt x="2002728" y="0"/>
                </a:lnTo>
                <a:lnTo>
                  <a:pt x="2002728" y="1860034"/>
                </a:lnTo>
                <a:lnTo>
                  <a:pt x="0" y="18600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230876" y="3605105"/>
            <a:ext cx="5028424" cy="5370813"/>
          </a:xfrm>
          <a:custGeom>
            <a:avLst/>
            <a:gdLst/>
            <a:ahLst/>
            <a:cxnLst/>
            <a:rect l="l" t="t" r="r" b="b"/>
            <a:pathLst>
              <a:path w="5028424" h="5370813">
                <a:moveTo>
                  <a:pt x="0" y="0"/>
                </a:moveTo>
                <a:lnTo>
                  <a:pt x="5028424" y="0"/>
                </a:lnTo>
                <a:lnTo>
                  <a:pt x="5028424" y="5370813"/>
                </a:lnTo>
                <a:lnTo>
                  <a:pt x="0" y="53708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028700" y="885652"/>
            <a:ext cx="16230600" cy="1177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54"/>
              </a:lnSpc>
            </a:pPr>
            <a:r>
              <a:rPr lang="en-US" sz="6896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13 </a:t>
            </a:r>
            <a:r>
              <a:rPr lang="en-US" sz="6896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tạ</a:t>
            </a:r>
            <a:r>
              <a:rPr lang="en-US" sz="6896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= ..... kg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881812" y="3491964"/>
            <a:ext cx="5115467" cy="2656374"/>
            <a:chOff x="881812" y="3491964"/>
            <a:chExt cx="5115467" cy="2656374"/>
          </a:xfrm>
        </p:grpSpPr>
        <p:grpSp>
          <p:nvGrpSpPr>
            <p:cNvPr id="12" name="Group 12"/>
            <p:cNvGrpSpPr/>
            <p:nvPr/>
          </p:nvGrpSpPr>
          <p:grpSpPr>
            <a:xfrm>
              <a:off x="1148906" y="4436254"/>
              <a:ext cx="4848373" cy="1712084"/>
              <a:chOff x="0" y="0"/>
              <a:chExt cx="1276938" cy="450919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276938" cy="450919"/>
              </a:xfrm>
              <a:custGeom>
                <a:avLst/>
                <a:gdLst/>
                <a:ahLst/>
                <a:cxnLst/>
                <a:rect l="l" t="t" r="r" b="b"/>
                <a:pathLst>
                  <a:path w="1276938" h="450919">
                    <a:moveTo>
                      <a:pt x="0" y="0"/>
                    </a:moveTo>
                    <a:lnTo>
                      <a:pt x="1276938" y="0"/>
                    </a:lnTo>
                    <a:lnTo>
                      <a:pt x="1276938" y="450919"/>
                    </a:lnTo>
                    <a:lnTo>
                      <a:pt x="0" y="450919"/>
                    </a:lnTo>
                    <a:close/>
                  </a:path>
                </a:pathLst>
              </a:custGeom>
              <a:solidFill>
                <a:srgbClr val="0378F7"/>
              </a:solidFill>
              <a:ln w="38100" cap="sq">
                <a:solidFill>
                  <a:srgbClr val="000000"/>
                </a:solidFill>
                <a:prstDash val="lgDash"/>
                <a:miter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1276938" cy="4890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5" name="Freeform 15"/>
            <p:cNvSpPr/>
            <p:nvPr/>
          </p:nvSpPr>
          <p:spPr>
            <a:xfrm>
              <a:off x="881812" y="3491964"/>
              <a:ext cx="1479532" cy="1785257"/>
            </a:xfrm>
            <a:custGeom>
              <a:avLst/>
              <a:gdLst/>
              <a:ahLst/>
              <a:cxnLst/>
              <a:rect l="l" t="t" r="r" b="b"/>
              <a:pathLst>
                <a:path w="1479532" h="1785257">
                  <a:moveTo>
                    <a:pt x="0" y="0"/>
                  </a:moveTo>
                  <a:lnTo>
                    <a:pt x="1479532" y="0"/>
                  </a:lnTo>
                  <a:lnTo>
                    <a:pt x="1479532" y="1785257"/>
                  </a:lnTo>
                  <a:lnTo>
                    <a:pt x="0" y="17852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TextBox 28"/>
            <p:cNvSpPr txBox="1"/>
            <p:nvPr/>
          </p:nvSpPr>
          <p:spPr>
            <a:xfrm>
              <a:off x="2361344" y="4636929"/>
              <a:ext cx="3153155" cy="11773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654"/>
                </a:lnSpc>
              </a:pPr>
              <a:r>
                <a:rPr lang="en-US" sz="6896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130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689509" y="3462931"/>
            <a:ext cx="5224792" cy="2685407"/>
            <a:chOff x="6689509" y="3462931"/>
            <a:chExt cx="5224792" cy="2685407"/>
          </a:xfrm>
        </p:grpSpPr>
        <p:grpSp>
          <p:nvGrpSpPr>
            <p:cNvPr id="16" name="Group 16"/>
            <p:cNvGrpSpPr/>
            <p:nvPr/>
          </p:nvGrpSpPr>
          <p:grpSpPr>
            <a:xfrm>
              <a:off x="7065928" y="4436254"/>
              <a:ext cx="4848373" cy="1712084"/>
              <a:chOff x="0" y="0"/>
              <a:chExt cx="1276938" cy="450919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1276938" cy="450919"/>
              </a:xfrm>
              <a:custGeom>
                <a:avLst/>
                <a:gdLst/>
                <a:ahLst/>
                <a:cxnLst/>
                <a:rect l="l" t="t" r="r" b="b"/>
                <a:pathLst>
                  <a:path w="1276938" h="450919">
                    <a:moveTo>
                      <a:pt x="0" y="0"/>
                    </a:moveTo>
                    <a:lnTo>
                      <a:pt x="1276938" y="0"/>
                    </a:lnTo>
                    <a:lnTo>
                      <a:pt x="1276938" y="450919"/>
                    </a:lnTo>
                    <a:lnTo>
                      <a:pt x="0" y="450919"/>
                    </a:lnTo>
                    <a:close/>
                  </a:path>
                </a:pathLst>
              </a:custGeom>
              <a:solidFill>
                <a:srgbClr val="F34500"/>
              </a:solidFill>
              <a:ln w="38100" cap="sq">
                <a:solidFill>
                  <a:srgbClr val="000000"/>
                </a:solidFill>
                <a:prstDash val="lgDash"/>
                <a:miter/>
              </a:ln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38100"/>
                <a:ext cx="1276938" cy="4890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7" name="Freeform 27"/>
            <p:cNvSpPr/>
            <p:nvPr/>
          </p:nvSpPr>
          <p:spPr>
            <a:xfrm>
              <a:off x="6689509" y="3462931"/>
              <a:ext cx="1491275" cy="1800332"/>
            </a:xfrm>
            <a:custGeom>
              <a:avLst/>
              <a:gdLst/>
              <a:ahLst/>
              <a:cxnLst/>
              <a:rect l="l" t="t" r="r" b="b"/>
              <a:pathLst>
                <a:path w="1491275" h="1800332">
                  <a:moveTo>
                    <a:pt x="0" y="0"/>
                  </a:moveTo>
                  <a:lnTo>
                    <a:pt x="1491274" y="0"/>
                  </a:lnTo>
                  <a:lnTo>
                    <a:pt x="1491274" y="1800331"/>
                  </a:lnTo>
                  <a:lnTo>
                    <a:pt x="0" y="18003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TextBox 29"/>
            <p:cNvSpPr txBox="1"/>
            <p:nvPr/>
          </p:nvSpPr>
          <p:spPr>
            <a:xfrm>
              <a:off x="8409383" y="4636929"/>
              <a:ext cx="2378529" cy="11773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654"/>
                </a:lnSpc>
              </a:pPr>
              <a:r>
                <a:rPr lang="en-US" sz="6896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1 300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723907" y="6601927"/>
            <a:ext cx="5273372" cy="2656373"/>
            <a:chOff x="723907" y="6601927"/>
            <a:chExt cx="5273372" cy="2656373"/>
          </a:xfrm>
        </p:grpSpPr>
        <p:grpSp>
          <p:nvGrpSpPr>
            <p:cNvPr id="19" name="Group 19"/>
            <p:cNvGrpSpPr/>
            <p:nvPr/>
          </p:nvGrpSpPr>
          <p:grpSpPr>
            <a:xfrm>
              <a:off x="1148906" y="7546216"/>
              <a:ext cx="4848373" cy="1712084"/>
              <a:chOff x="0" y="0"/>
              <a:chExt cx="1276938" cy="450919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276938" cy="450919"/>
              </a:xfrm>
              <a:custGeom>
                <a:avLst/>
                <a:gdLst/>
                <a:ahLst/>
                <a:cxnLst/>
                <a:rect l="l" t="t" r="r" b="b"/>
                <a:pathLst>
                  <a:path w="1276938" h="450919">
                    <a:moveTo>
                      <a:pt x="0" y="0"/>
                    </a:moveTo>
                    <a:lnTo>
                      <a:pt x="1276938" y="0"/>
                    </a:lnTo>
                    <a:lnTo>
                      <a:pt x="1276938" y="450919"/>
                    </a:lnTo>
                    <a:lnTo>
                      <a:pt x="0" y="450919"/>
                    </a:lnTo>
                    <a:close/>
                  </a:path>
                </a:pathLst>
              </a:custGeom>
              <a:solidFill>
                <a:srgbClr val="FFA100"/>
              </a:solidFill>
              <a:ln w="38100" cap="sq">
                <a:solidFill>
                  <a:srgbClr val="000000"/>
                </a:solidFill>
                <a:prstDash val="lgDash"/>
                <a:miter/>
              </a:ln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38100"/>
                <a:ext cx="1276938" cy="4890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5" name="Freeform 25"/>
            <p:cNvSpPr/>
            <p:nvPr/>
          </p:nvSpPr>
          <p:spPr>
            <a:xfrm>
              <a:off x="723907" y="6601927"/>
              <a:ext cx="1480773" cy="1800332"/>
            </a:xfrm>
            <a:custGeom>
              <a:avLst/>
              <a:gdLst/>
              <a:ahLst/>
              <a:cxnLst/>
              <a:rect l="l" t="t" r="r" b="b"/>
              <a:pathLst>
                <a:path w="1480773" h="1800332">
                  <a:moveTo>
                    <a:pt x="0" y="0"/>
                  </a:moveTo>
                  <a:lnTo>
                    <a:pt x="1480773" y="0"/>
                  </a:lnTo>
                  <a:lnTo>
                    <a:pt x="1480773" y="1800331"/>
                  </a:lnTo>
                  <a:lnTo>
                    <a:pt x="0" y="18003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TextBox 30"/>
            <p:cNvSpPr txBox="1"/>
            <p:nvPr/>
          </p:nvSpPr>
          <p:spPr>
            <a:xfrm>
              <a:off x="2123250" y="7746891"/>
              <a:ext cx="3629343" cy="11773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654"/>
                </a:lnSpc>
              </a:pPr>
              <a:r>
                <a:rPr lang="en-US" sz="6896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13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531604" y="6646051"/>
            <a:ext cx="5382697" cy="2612249"/>
            <a:chOff x="6531604" y="6646051"/>
            <a:chExt cx="5382697" cy="2612249"/>
          </a:xfrm>
        </p:grpSpPr>
        <p:grpSp>
          <p:nvGrpSpPr>
            <p:cNvPr id="22" name="Group 22"/>
            <p:cNvGrpSpPr/>
            <p:nvPr/>
          </p:nvGrpSpPr>
          <p:grpSpPr>
            <a:xfrm>
              <a:off x="7065928" y="7546216"/>
              <a:ext cx="4848373" cy="1712084"/>
              <a:chOff x="0" y="0"/>
              <a:chExt cx="1276938" cy="450919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1276938" cy="450919"/>
              </a:xfrm>
              <a:custGeom>
                <a:avLst/>
                <a:gdLst/>
                <a:ahLst/>
                <a:cxnLst/>
                <a:rect l="l" t="t" r="r" b="b"/>
                <a:pathLst>
                  <a:path w="1276938" h="450919">
                    <a:moveTo>
                      <a:pt x="0" y="0"/>
                    </a:moveTo>
                    <a:lnTo>
                      <a:pt x="1276938" y="0"/>
                    </a:lnTo>
                    <a:lnTo>
                      <a:pt x="1276938" y="450919"/>
                    </a:lnTo>
                    <a:lnTo>
                      <a:pt x="0" y="450919"/>
                    </a:lnTo>
                    <a:close/>
                  </a:path>
                </a:pathLst>
              </a:custGeom>
              <a:solidFill>
                <a:srgbClr val="AA57E0"/>
              </a:solidFill>
              <a:ln w="38100" cap="sq">
                <a:solidFill>
                  <a:srgbClr val="000000"/>
                </a:solidFill>
                <a:prstDash val="lgDash"/>
                <a:miter/>
              </a:ln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38100"/>
                <a:ext cx="1276938" cy="4890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6" name="Freeform 26"/>
            <p:cNvSpPr/>
            <p:nvPr/>
          </p:nvSpPr>
          <p:spPr>
            <a:xfrm>
              <a:off x="6531604" y="6646051"/>
              <a:ext cx="1491275" cy="1800332"/>
            </a:xfrm>
            <a:custGeom>
              <a:avLst/>
              <a:gdLst/>
              <a:ahLst/>
              <a:cxnLst/>
              <a:rect l="l" t="t" r="r" b="b"/>
              <a:pathLst>
                <a:path w="1491275" h="1800332">
                  <a:moveTo>
                    <a:pt x="0" y="0"/>
                  </a:moveTo>
                  <a:lnTo>
                    <a:pt x="1491274" y="0"/>
                  </a:lnTo>
                  <a:lnTo>
                    <a:pt x="1491274" y="1800331"/>
                  </a:lnTo>
                  <a:lnTo>
                    <a:pt x="0" y="18003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TextBox 31"/>
            <p:cNvSpPr txBox="1"/>
            <p:nvPr/>
          </p:nvSpPr>
          <p:spPr>
            <a:xfrm>
              <a:off x="8409383" y="7791015"/>
              <a:ext cx="2950029" cy="11773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654"/>
                </a:lnSpc>
              </a:pPr>
              <a:r>
                <a:rPr lang="en-US" sz="6896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3 100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40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9706" y="390352"/>
            <a:ext cx="8417240" cy="9506297"/>
            <a:chOff x="0" y="0"/>
            <a:chExt cx="2216886" cy="250371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16886" cy="2503716"/>
            </a:xfrm>
            <a:custGeom>
              <a:avLst/>
              <a:gdLst/>
              <a:ahLst/>
              <a:cxnLst/>
              <a:rect l="l" t="t" r="r" b="b"/>
              <a:pathLst>
                <a:path w="2216886" h="2503716">
                  <a:moveTo>
                    <a:pt x="0" y="0"/>
                  </a:moveTo>
                  <a:lnTo>
                    <a:pt x="2216886" y="0"/>
                  </a:lnTo>
                  <a:lnTo>
                    <a:pt x="2216886" y="2503716"/>
                  </a:lnTo>
                  <a:lnTo>
                    <a:pt x="0" y="250371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216886" cy="25418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313583" y="1368937"/>
            <a:ext cx="6114256" cy="7889363"/>
          </a:xfrm>
          <a:custGeom>
            <a:avLst/>
            <a:gdLst/>
            <a:ahLst/>
            <a:cxnLst/>
            <a:rect l="l" t="t" r="r" b="b"/>
            <a:pathLst>
              <a:path w="6114256" h="7889363">
                <a:moveTo>
                  <a:pt x="0" y="0"/>
                </a:moveTo>
                <a:lnTo>
                  <a:pt x="6114257" y="0"/>
                </a:lnTo>
                <a:lnTo>
                  <a:pt x="6114257" y="7889363"/>
                </a:lnTo>
                <a:lnTo>
                  <a:pt x="0" y="78893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3000" y="1243605"/>
            <a:ext cx="9525000" cy="802878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C0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111" b="-911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19706" y="3095493"/>
            <a:ext cx="17448587" cy="6746726"/>
            <a:chOff x="0" y="0"/>
            <a:chExt cx="4595513" cy="177691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95513" cy="1776916"/>
            </a:xfrm>
            <a:custGeom>
              <a:avLst/>
              <a:gdLst/>
              <a:ahLst/>
              <a:cxnLst/>
              <a:rect l="l" t="t" r="r" b="b"/>
              <a:pathLst>
                <a:path w="4595513" h="1776916">
                  <a:moveTo>
                    <a:pt x="0" y="0"/>
                  </a:moveTo>
                  <a:lnTo>
                    <a:pt x="4595513" y="0"/>
                  </a:lnTo>
                  <a:lnTo>
                    <a:pt x="4595513" y="1776916"/>
                  </a:lnTo>
                  <a:lnTo>
                    <a:pt x="0" y="177691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595513" cy="18150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19706" y="390352"/>
            <a:ext cx="17448587" cy="2303350"/>
            <a:chOff x="0" y="0"/>
            <a:chExt cx="4595513" cy="60664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95513" cy="606644"/>
            </a:xfrm>
            <a:custGeom>
              <a:avLst/>
              <a:gdLst/>
              <a:ahLst/>
              <a:cxnLst/>
              <a:rect l="l" t="t" r="r" b="b"/>
              <a:pathLst>
                <a:path w="4595513" h="606644">
                  <a:moveTo>
                    <a:pt x="0" y="0"/>
                  </a:moveTo>
                  <a:lnTo>
                    <a:pt x="4595513" y="0"/>
                  </a:lnTo>
                  <a:lnTo>
                    <a:pt x="4595513" y="606644"/>
                  </a:lnTo>
                  <a:lnTo>
                    <a:pt x="0" y="60664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595513" cy="6447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723907" y="612010"/>
            <a:ext cx="2002728" cy="1860033"/>
          </a:xfrm>
          <a:custGeom>
            <a:avLst/>
            <a:gdLst/>
            <a:ahLst/>
            <a:cxnLst/>
            <a:rect l="l" t="t" r="r" b="b"/>
            <a:pathLst>
              <a:path w="2002728" h="1860033">
                <a:moveTo>
                  <a:pt x="0" y="0"/>
                </a:moveTo>
                <a:lnTo>
                  <a:pt x="2002728" y="0"/>
                </a:lnTo>
                <a:lnTo>
                  <a:pt x="2002728" y="1860034"/>
                </a:lnTo>
                <a:lnTo>
                  <a:pt x="0" y="18600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230876" y="3605105"/>
            <a:ext cx="5028424" cy="5370813"/>
          </a:xfrm>
          <a:custGeom>
            <a:avLst/>
            <a:gdLst/>
            <a:ahLst/>
            <a:cxnLst/>
            <a:rect l="l" t="t" r="r" b="b"/>
            <a:pathLst>
              <a:path w="5028424" h="5370813">
                <a:moveTo>
                  <a:pt x="0" y="0"/>
                </a:moveTo>
                <a:lnTo>
                  <a:pt x="5028424" y="0"/>
                </a:lnTo>
                <a:lnTo>
                  <a:pt x="5028424" y="5370813"/>
                </a:lnTo>
                <a:lnTo>
                  <a:pt x="0" y="53708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028700" y="885652"/>
            <a:ext cx="16230600" cy="1177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54"/>
              </a:lnSpc>
            </a:pPr>
            <a:r>
              <a:rPr lang="en-US" sz="6896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205 kg = ..... yến ...... kg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881812" y="3491964"/>
            <a:ext cx="5115467" cy="2656374"/>
            <a:chOff x="881812" y="3491964"/>
            <a:chExt cx="5115467" cy="2656374"/>
          </a:xfrm>
        </p:grpSpPr>
        <p:grpSp>
          <p:nvGrpSpPr>
            <p:cNvPr id="12" name="Group 12"/>
            <p:cNvGrpSpPr/>
            <p:nvPr/>
          </p:nvGrpSpPr>
          <p:grpSpPr>
            <a:xfrm>
              <a:off x="1148906" y="4436254"/>
              <a:ext cx="4848373" cy="1712084"/>
              <a:chOff x="0" y="0"/>
              <a:chExt cx="1276938" cy="450919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276938" cy="450919"/>
              </a:xfrm>
              <a:custGeom>
                <a:avLst/>
                <a:gdLst/>
                <a:ahLst/>
                <a:cxnLst/>
                <a:rect l="l" t="t" r="r" b="b"/>
                <a:pathLst>
                  <a:path w="1276938" h="450919">
                    <a:moveTo>
                      <a:pt x="0" y="0"/>
                    </a:moveTo>
                    <a:lnTo>
                      <a:pt x="1276938" y="0"/>
                    </a:lnTo>
                    <a:lnTo>
                      <a:pt x="1276938" y="450919"/>
                    </a:lnTo>
                    <a:lnTo>
                      <a:pt x="0" y="450919"/>
                    </a:lnTo>
                    <a:close/>
                  </a:path>
                </a:pathLst>
              </a:custGeom>
              <a:solidFill>
                <a:srgbClr val="0378F7"/>
              </a:solidFill>
              <a:ln w="38100" cap="sq">
                <a:solidFill>
                  <a:srgbClr val="000000"/>
                </a:solidFill>
                <a:prstDash val="lgDash"/>
                <a:miter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1276938" cy="4890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5" name="Freeform 15"/>
            <p:cNvSpPr/>
            <p:nvPr/>
          </p:nvSpPr>
          <p:spPr>
            <a:xfrm>
              <a:off x="881812" y="3491964"/>
              <a:ext cx="1479532" cy="1785257"/>
            </a:xfrm>
            <a:custGeom>
              <a:avLst/>
              <a:gdLst/>
              <a:ahLst/>
              <a:cxnLst/>
              <a:rect l="l" t="t" r="r" b="b"/>
              <a:pathLst>
                <a:path w="1479532" h="1785257">
                  <a:moveTo>
                    <a:pt x="0" y="0"/>
                  </a:moveTo>
                  <a:lnTo>
                    <a:pt x="1479532" y="0"/>
                  </a:lnTo>
                  <a:lnTo>
                    <a:pt x="1479532" y="1785257"/>
                  </a:lnTo>
                  <a:lnTo>
                    <a:pt x="0" y="17852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TextBox 28"/>
            <p:cNvSpPr txBox="1"/>
            <p:nvPr/>
          </p:nvSpPr>
          <p:spPr>
            <a:xfrm>
              <a:off x="2361344" y="4636929"/>
              <a:ext cx="3153155" cy="11773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654"/>
                </a:lnSpc>
              </a:pPr>
              <a:r>
                <a:rPr lang="en-US" sz="6896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20 </a:t>
              </a:r>
              <a:r>
                <a:rPr lang="en-US" sz="6896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và</a:t>
              </a:r>
              <a:r>
                <a:rPr lang="en-US" sz="6896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5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689509" y="3462931"/>
            <a:ext cx="5224792" cy="2685407"/>
            <a:chOff x="6689509" y="3462931"/>
            <a:chExt cx="5224792" cy="2685407"/>
          </a:xfrm>
        </p:grpSpPr>
        <p:grpSp>
          <p:nvGrpSpPr>
            <p:cNvPr id="16" name="Group 16"/>
            <p:cNvGrpSpPr/>
            <p:nvPr/>
          </p:nvGrpSpPr>
          <p:grpSpPr>
            <a:xfrm>
              <a:off x="7065928" y="4436254"/>
              <a:ext cx="4848373" cy="1712084"/>
              <a:chOff x="0" y="0"/>
              <a:chExt cx="1276938" cy="450919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1276938" cy="450919"/>
              </a:xfrm>
              <a:custGeom>
                <a:avLst/>
                <a:gdLst/>
                <a:ahLst/>
                <a:cxnLst/>
                <a:rect l="l" t="t" r="r" b="b"/>
                <a:pathLst>
                  <a:path w="1276938" h="450919">
                    <a:moveTo>
                      <a:pt x="0" y="0"/>
                    </a:moveTo>
                    <a:lnTo>
                      <a:pt x="1276938" y="0"/>
                    </a:lnTo>
                    <a:lnTo>
                      <a:pt x="1276938" y="450919"/>
                    </a:lnTo>
                    <a:lnTo>
                      <a:pt x="0" y="450919"/>
                    </a:lnTo>
                    <a:close/>
                  </a:path>
                </a:pathLst>
              </a:custGeom>
              <a:solidFill>
                <a:srgbClr val="F34500"/>
              </a:solidFill>
              <a:ln w="38100" cap="sq">
                <a:solidFill>
                  <a:srgbClr val="000000"/>
                </a:solidFill>
                <a:prstDash val="lgDash"/>
                <a:miter/>
              </a:ln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38100"/>
                <a:ext cx="1276938" cy="4890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7" name="Freeform 27"/>
            <p:cNvSpPr/>
            <p:nvPr/>
          </p:nvSpPr>
          <p:spPr>
            <a:xfrm>
              <a:off x="6689509" y="3462931"/>
              <a:ext cx="1491275" cy="1800332"/>
            </a:xfrm>
            <a:custGeom>
              <a:avLst/>
              <a:gdLst/>
              <a:ahLst/>
              <a:cxnLst/>
              <a:rect l="l" t="t" r="r" b="b"/>
              <a:pathLst>
                <a:path w="1491275" h="1800332">
                  <a:moveTo>
                    <a:pt x="0" y="0"/>
                  </a:moveTo>
                  <a:lnTo>
                    <a:pt x="1491274" y="0"/>
                  </a:lnTo>
                  <a:lnTo>
                    <a:pt x="1491274" y="1800331"/>
                  </a:lnTo>
                  <a:lnTo>
                    <a:pt x="0" y="18003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TextBox 29"/>
            <p:cNvSpPr txBox="1"/>
            <p:nvPr/>
          </p:nvSpPr>
          <p:spPr>
            <a:xfrm>
              <a:off x="8409383" y="4636929"/>
              <a:ext cx="2378529" cy="11773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654"/>
                </a:lnSpc>
              </a:pPr>
              <a:r>
                <a:rPr lang="en-US" sz="6896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2 </a:t>
              </a:r>
              <a:r>
                <a:rPr lang="en-US" sz="6896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và</a:t>
              </a:r>
              <a:r>
                <a:rPr lang="en-US" sz="6896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5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723907" y="6601927"/>
            <a:ext cx="5273372" cy="2656373"/>
            <a:chOff x="723907" y="6601927"/>
            <a:chExt cx="5273372" cy="2656373"/>
          </a:xfrm>
        </p:grpSpPr>
        <p:grpSp>
          <p:nvGrpSpPr>
            <p:cNvPr id="19" name="Group 19"/>
            <p:cNvGrpSpPr/>
            <p:nvPr/>
          </p:nvGrpSpPr>
          <p:grpSpPr>
            <a:xfrm>
              <a:off x="1148906" y="7546216"/>
              <a:ext cx="4848373" cy="1712084"/>
              <a:chOff x="0" y="0"/>
              <a:chExt cx="1276938" cy="450919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276938" cy="450919"/>
              </a:xfrm>
              <a:custGeom>
                <a:avLst/>
                <a:gdLst/>
                <a:ahLst/>
                <a:cxnLst/>
                <a:rect l="l" t="t" r="r" b="b"/>
                <a:pathLst>
                  <a:path w="1276938" h="450919">
                    <a:moveTo>
                      <a:pt x="0" y="0"/>
                    </a:moveTo>
                    <a:lnTo>
                      <a:pt x="1276938" y="0"/>
                    </a:lnTo>
                    <a:lnTo>
                      <a:pt x="1276938" y="450919"/>
                    </a:lnTo>
                    <a:lnTo>
                      <a:pt x="0" y="450919"/>
                    </a:lnTo>
                    <a:close/>
                  </a:path>
                </a:pathLst>
              </a:custGeom>
              <a:solidFill>
                <a:srgbClr val="FFA100"/>
              </a:solidFill>
              <a:ln w="38100" cap="sq">
                <a:solidFill>
                  <a:srgbClr val="000000"/>
                </a:solidFill>
                <a:prstDash val="lgDash"/>
                <a:miter/>
              </a:ln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38100"/>
                <a:ext cx="1276938" cy="4890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5" name="Freeform 25"/>
            <p:cNvSpPr/>
            <p:nvPr/>
          </p:nvSpPr>
          <p:spPr>
            <a:xfrm>
              <a:off x="723907" y="6601927"/>
              <a:ext cx="1480773" cy="1800332"/>
            </a:xfrm>
            <a:custGeom>
              <a:avLst/>
              <a:gdLst/>
              <a:ahLst/>
              <a:cxnLst/>
              <a:rect l="l" t="t" r="r" b="b"/>
              <a:pathLst>
                <a:path w="1480773" h="1800332">
                  <a:moveTo>
                    <a:pt x="0" y="0"/>
                  </a:moveTo>
                  <a:lnTo>
                    <a:pt x="1480773" y="0"/>
                  </a:lnTo>
                  <a:lnTo>
                    <a:pt x="1480773" y="1800331"/>
                  </a:lnTo>
                  <a:lnTo>
                    <a:pt x="0" y="18003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TextBox 30"/>
            <p:cNvSpPr txBox="1"/>
            <p:nvPr/>
          </p:nvSpPr>
          <p:spPr>
            <a:xfrm>
              <a:off x="2123250" y="7746891"/>
              <a:ext cx="3629343" cy="11773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654"/>
                </a:lnSpc>
              </a:pPr>
              <a:r>
                <a:rPr lang="en-US" sz="6896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200 và 5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531604" y="6646051"/>
            <a:ext cx="5382697" cy="2612249"/>
            <a:chOff x="6531604" y="6646051"/>
            <a:chExt cx="5382697" cy="2612249"/>
          </a:xfrm>
        </p:grpSpPr>
        <p:grpSp>
          <p:nvGrpSpPr>
            <p:cNvPr id="22" name="Group 22"/>
            <p:cNvGrpSpPr/>
            <p:nvPr/>
          </p:nvGrpSpPr>
          <p:grpSpPr>
            <a:xfrm>
              <a:off x="7065928" y="7546216"/>
              <a:ext cx="4848373" cy="1712084"/>
              <a:chOff x="0" y="0"/>
              <a:chExt cx="1276938" cy="450919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1276938" cy="450919"/>
              </a:xfrm>
              <a:custGeom>
                <a:avLst/>
                <a:gdLst/>
                <a:ahLst/>
                <a:cxnLst/>
                <a:rect l="l" t="t" r="r" b="b"/>
                <a:pathLst>
                  <a:path w="1276938" h="450919">
                    <a:moveTo>
                      <a:pt x="0" y="0"/>
                    </a:moveTo>
                    <a:lnTo>
                      <a:pt x="1276938" y="0"/>
                    </a:lnTo>
                    <a:lnTo>
                      <a:pt x="1276938" y="450919"/>
                    </a:lnTo>
                    <a:lnTo>
                      <a:pt x="0" y="450919"/>
                    </a:lnTo>
                    <a:close/>
                  </a:path>
                </a:pathLst>
              </a:custGeom>
              <a:solidFill>
                <a:srgbClr val="AA57E0"/>
              </a:solidFill>
              <a:ln w="38100" cap="sq">
                <a:solidFill>
                  <a:srgbClr val="000000"/>
                </a:solidFill>
                <a:prstDash val="lgDash"/>
                <a:miter/>
              </a:ln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38100"/>
                <a:ext cx="1276938" cy="4890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6" name="Freeform 26"/>
            <p:cNvSpPr/>
            <p:nvPr/>
          </p:nvSpPr>
          <p:spPr>
            <a:xfrm>
              <a:off x="6531604" y="6646051"/>
              <a:ext cx="1491275" cy="1800332"/>
            </a:xfrm>
            <a:custGeom>
              <a:avLst/>
              <a:gdLst/>
              <a:ahLst/>
              <a:cxnLst/>
              <a:rect l="l" t="t" r="r" b="b"/>
              <a:pathLst>
                <a:path w="1491275" h="1800332">
                  <a:moveTo>
                    <a:pt x="0" y="0"/>
                  </a:moveTo>
                  <a:lnTo>
                    <a:pt x="1491274" y="0"/>
                  </a:lnTo>
                  <a:lnTo>
                    <a:pt x="1491274" y="1800331"/>
                  </a:lnTo>
                  <a:lnTo>
                    <a:pt x="0" y="18003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TextBox 31"/>
            <p:cNvSpPr txBox="1"/>
            <p:nvPr/>
          </p:nvSpPr>
          <p:spPr>
            <a:xfrm>
              <a:off x="8409383" y="7791015"/>
              <a:ext cx="2950029" cy="11773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654"/>
                </a:lnSpc>
              </a:pPr>
              <a:r>
                <a:rPr lang="en-US" sz="6896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2 và 50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C0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111" b="-911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19706" y="3095493"/>
            <a:ext cx="17448587" cy="6746726"/>
            <a:chOff x="0" y="0"/>
            <a:chExt cx="4595513" cy="177691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95513" cy="1776916"/>
            </a:xfrm>
            <a:custGeom>
              <a:avLst/>
              <a:gdLst/>
              <a:ahLst/>
              <a:cxnLst/>
              <a:rect l="l" t="t" r="r" b="b"/>
              <a:pathLst>
                <a:path w="4595513" h="1776916">
                  <a:moveTo>
                    <a:pt x="0" y="0"/>
                  </a:moveTo>
                  <a:lnTo>
                    <a:pt x="4595513" y="0"/>
                  </a:lnTo>
                  <a:lnTo>
                    <a:pt x="4595513" y="1776916"/>
                  </a:lnTo>
                  <a:lnTo>
                    <a:pt x="0" y="177691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595513" cy="18150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19706" y="390352"/>
            <a:ext cx="17448587" cy="2303350"/>
            <a:chOff x="0" y="0"/>
            <a:chExt cx="4595513" cy="60664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95513" cy="606644"/>
            </a:xfrm>
            <a:custGeom>
              <a:avLst/>
              <a:gdLst/>
              <a:ahLst/>
              <a:cxnLst/>
              <a:rect l="l" t="t" r="r" b="b"/>
              <a:pathLst>
                <a:path w="4595513" h="606644">
                  <a:moveTo>
                    <a:pt x="0" y="0"/>
                  </a:moveTo>
                  <a:lnTo>
                    <a:pt x="4595513" y="0"/>
                  </a:lnTo>
                  <a:lnTo>
                    <a:pt x="4595513" y="606644"/>
                  </a:lnTo>
                  <a:lnTo>
                    <a:pt x="0" y="60664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595513" cy="6447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723907" y="612010"/>
            <a:ext cx="2002728" cy="1860033"/>
          </a:xfrm>
          <a:custGeom>
            <a:avLst/>
            <a:gdLst/>
            <a:ahLst/>
            <a:cxnLst/>
            <a:rect l="l" t="t" r="r" b="b"/>
            <a:pathLst>
              <a:path w="2002728" h="1860033">
                <a:moveTo>
                  <a:pt x="0" y="0"/>
                </a:moveTo>
                <a:lnTo>
                  <a:pt x="2002728" y="0"/>
                </a:lnTo>
                <a:lnTo>
                  <a:pt x="2002728" y="1860034"/>
                </a:lnTo>
                <a:lnTo>
                  <a:pt x="0" y="18600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230876" y="3605105"/>
            <a:ext cx="5028424" cy="5370813"/>
          </a:xfrm>
          <a:custGeom>
            <a:avLst/>
            <a:gdLst/>
            <a:ahLst/>
            <a:cxnLst/>
            <a:rect l="l" t="t" r="r" b="b"/>
            <a:pathLst>
              <a:path w="5028424" h="5370813">
                <a:moveTo>
                  <a:pt x="0" y="0"/>
                </a:moveTo>
                <a:lnTo>
                  <a:pt x="5028424" y="0"/>
                </a:lnTo>
                <a:lnTo>
                  <a:pt x="5028424" y="5370813"/>
                </a:lnTo>
                <a:lnTo>
                  <a:pt x="0" y="53708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028700" y="885652"/>
            <a:ext cx="16230600" cy="1177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54"/>
              </a:lnSpc>
            </a:pPr>
            <a:r>
              <a:rPr lang="en-US" sz="6896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Khối</a:t>
            </a:r>
            <a:r>
              <a:rPr lang="en-US" sz="6896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6896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hộp</a:t>
            </a:r>
            <a:r>
              <a:rPr lang="en-US" sz="6896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6896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chữ</a:t>
            </a:r>
            <a:r>
              <a:rPr lang="en-US" sz="6896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6896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nhật</a:t>
            </a:r>
            <a:r>
              <a:rPr lang="en-US" sz="6896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6896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có</a:t>
            </a:r>
            <a:r>
              <a:rPr lang="en-US" sz="6896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..... </a:t>
            </a:r>
            <a:r>
              <a:rPr lang="en-US" sz="6896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mặt</a:t>
            </a:r>
            <a:r>
              <a:rPr lang="en-US" sz="6896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.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881812" y="3491964"/>
            <a:ext cx="5115467" cy="2656374"/>
            <a:chOff x="881812" y="3491964"/>
            <a:chExt cx="5115467" cy="2656374"/>
          </a:xfrm>
        </p:grpSpPr>
        <p:grpSp>
          <p:nvGrpSpPr>
            <p:cNvPr id="12" name="Group 12"/>
            <p:cNvGrpSpPr/>
            <p:nvPr/>
          </p:nvGrpSpPr>
          <p:grpSpPr>
            <a:xfrm>
              <a:off x="1148906" y="4436254"/>
              <a:ext cx="4848373" cy="1712084"/>
              <a:chOff x="0" y="0"/>
              <a:chExt cx="1276938" cy="450919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276938" cy="450919"/>
              </a:xfrm>
              <a:custGeom>
                <a:avLst/>
                <a:gdLst/>
                <a:ahLst/>
                <a:cxnLst/>
                <a:rect l="l" t="t" r="r" b="b"/>
                <a:pathLst>
                  <a:path w="1276938" h="450919">
                    <a:moveTo>
                      <a:pt x="0" y="0"/>
                    </a:moveTo>
                    <a:lnTo>
                      <a:pt x="1276938" y="0"/>
                    </a:lnTo>
                    <a:lnTo>
                      <a:pt x="1276938" y="450919"/>
                    </a:lnTo>
                    <a:lnTo>
                      <a:pt x="0" y="450919"/>
                    </a:lnTo>
                    <a:close/>
                  </a:path>
                </a:pathLst>
              </a:custGeom>
              <a:solidFill>
                <a:srgbClr val="0378F7"/>
              </a:solidFill>
              <a:ln w="38100" cap="sq">
                <a:solidFill>
                  <a:srgbClr val="000000"/>
                </a:solidFill>
                <a:prstDash val="lgDash"/>
                <a:miter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1276938" cy="4890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5" name="Freeform 15"/>
            <p:cNvSpPr/>
            <p:nvPr/>
          </p:nvSpPr>
          <p:spPr>
            <a:xfrm>
              <a:off x="881812" y="3491964"/>
              <a:ext cx="1479532" cy="1785257"/>
            </a:xfrm>
            <a:custGeom>
              <a:avLst/>
              <a:gdLst/>
              <a:ahLst/>
              <a:cxnLst/>
              <a:rect l="l" t="t" r="r" b="b"/>
              <a:pathLst>
                <a:path w="1479532" h="1785257">
                  <a:moveTo>
                    <a:pt x="0" y="0"/>
                  </a:moveTo>
                  <a:lnTo>
                    <a:pt x="1479532" y="0"/>
                  </a:lnTo>
                  <a:lnTo>
                    <a:pt x="1479532" y="1785257"/>
                  </a:lnTo>
                  <a:lnTo>
                    <a:pt x="0" y="17852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TextBox 28"/>
            <p:cNvSpPr txBox="1"/>
            <p:nvPr/>
          </p:nvSpPr>
          <p:spPr>
            <a:xfrm>
              <a:off x="2361344" y="4636929"/>
              <a:ext cx="3153155" cy="11773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654"/>
                </a:lnSpc>
              </a:pPr>
              <a:r>
                <a:rPr lang="en-US" sz="6896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12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689509" y="3462931"/>
            <a:ext cx="5224792" cy="2685407"/>
            <a:chOff x="6689509" y="3462931"/>
            <a:chExt cx="5224792" cy="2685407"/>
          </a:xfrm>
        </p:grpSpPr>
        <p:grpSp>
          <p:nvGrpSpPr>
            <p:cNvPr id="16" name="Group 16"/>
            <p:cNvGrpSpPr/>
            <p:nvPr/>
          </p:nvGrpSpPr>
          <p:grpSpPr>
            <a:xfrm>
              <a:off x="7065928" y="4436254"/>
              <a:ext cx="4848373" cy="1712084"/>
              <a:chOff x="0" y="0"/>
              <a:chExt cx="1276938" cy="450919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1276938" cy="450919"/>
              </a:xfrm>
              <a:custGeom>
                <a:avLst/>
                <a:gdLst/>
                <a:ahLst/>
                <a:cxnLst/>
                <a:rect l="l" t="t" r="r" b="b"/>
                <a:pathLst>
                  <a:path w="1276938" h="450919">
                    <a:moveTo>
                      <a:pt x="0" y="0"/>
                    </a:moveTo>
                    <a:lnTo>
                      <a:pt x="1276938" y="0"/>
                    </a:lnTo>
                    <a:lnTo>
                      <a:pt x="1276938" y="450919"/>
                    </a:lnTo>
                    <a:lnTo>
                      <a:pt x="0" y="450919"/>
                    </a:lnTo>
                    <a:close/>
                  </a:path>
                </a:pathLst>
              </a:custGeom>
              <a:solidFill>
                <a:srgbClr val="F34500"/>
              </a:solidFill>
              <a:ln w="38100" cap="sq">
                <a:solidFill>
                  <a:srgbClr val="000000"/>
                </a:solidFill>
                <a:prstDash val="lgDash"/>
                <a:miter/>
              </a:ln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38100"/>
                <a:ext cx="1276938" cy="4890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7" name="Freeform 27"/>
            <p:cNvSpPr/>
            <p:nvPr/>
          </p:nvSpPr>
          <p:spPr>
            <a:xfrm>
              <a:off x="6689509" y="3462931"/>
              <a:ext cx="1491275" cy="1800332"/>
            </a:xfrm>
            <a:custGeom>
              <a:avLst/>
              <a:gdLst/>
              <a:ahLst/>
              <a:cxnLst/>
              <a:rect l="l" t="t" r="r" b="b"/>
              <a:pathLst>
                <a:path w="1491275" h="1800332">
                  <a:moveTo>
                    <a:pt x="0" y="0"/>
                  </a:moveTo>
                  <a:lnTo>
                    <a:pt x="1491274" y="0"/>
                  </a:lnTo>
                  <a:lnTo>
                    <a:pt x="1491274" y="1800331"/>
                  </a:lnTo>
                  <a:lnTo>
                    <a:pt x="0" y="18003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TextBox 29"/>
            <p:cNvSpPr txBox="1"/>
            <p:nvPr/>
          </p:nvSpPr>
          <p:spPr>
            <a:xfrm>
              <a:off x="8409383" y="4636929"/>
              <a:ext cx="2378529" cy="11773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654"/>
                </a:lnSpc>
              </a:pPr>
              <a:r>
                <a:rPr lang="en-US" sz="6896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10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723907" y="6601927"/>
            <a:ext cx="5273372" cy="2656373"/>
            <a:chOff x="723907" y="6601927"/>
            <a:chExt cx="5273372" cy="2656373"/>
          </a:xfrm>
        </p:grpSpPr>
        <p:grpSp>
          <p:nvGrpSpPr>
            <p:cNvPr id="19" name="Group 19"/>
            <p:cNvGrpSpPr/>
            <p:nvPr/>
          </p:nvGrpSpPr>
          <p:grpSpPr>
            <a:xfrm>
              <a:off x="1148906" y="7546216"/>
              <a:ext cx="4848373" cy="1712084"/>
              <a:chOff x="0" y="0"/>
              <a:chExt cx="1276938" cy="450919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276938" cy="450919"/>
              </a:xfrm>
              <a:custGeom>
                <a:avLst/>
                <a:gdLst/>
                <a:ahLst/>
                <a:cxnLst/>
                <a:rect l="l" t="t" r="r" b="b"/>
                <a:pathLst>
                  <a:path w="1276938" h="450919">
                    <a:moveTo>
                      <a:pt x="0" y="0"/>
                    </a:moveTo>
                    <a:lnTo>
                      <a:pt x="1276938" y="0"/>
                    </a:lnTo>
                    <a:lnTo>
                      <a:pt x="1276938" y="450919"/>
                    </a:lnTo>
                    <a:lnTo>
                      <a:pt x="0" y="450919"/>
                    </a:lnTo>
                    <a:close/>
                  </a:path>
                </a:pathLst>
              </a:custGeom>
              <a:solidFill>
                <a:srgbClr val="FFA100"/>
              </a:solidFill>
              <a:ln w="38100" cap="sq">
                <a:solidFill>
                  <a:srgbClr val="000000"/>
                </a:solidFill>
                <a:prstDash val="lgDash"/>
                <a:miter/>
              </a:ln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38100"/>
                <a:ext cx="1276938" cy="4890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5" name="Freeform 25"/>
            <p:cNvSpPr/>
            <p:nvPr/>
          </p:nvSpPr>
          <p:spPr>
            <a:xfrm>
              <a:off x="723907" y="6601927"/>
              <a:ext cx="1480773" cy="1800332"/>
            </a:xfrm>
            <a:custGeom>
              <a:avLst/>
              <a:gdLst/>
              <a:ahLst/>
              <a:cxnLst/>
              <a:rect l="l" t="t" r="r" b="b"/>
              <a:pathLst>
                <a:path w="1480773" h="1800332">
                  <a:moveTo>
                    <a:pt x="0" y="0"/>
                  </a:moveTo>
                  <a:lnTo>
                    <a:pt x="1480773" y="0"/>
                  </a:lnTo>
                  <a:lnTo>
                    <a:pt x="1480773" y="1800331"/>
                  </a:lnTo>
                  <a:lnTo>
                    <a:pt x="0" y="18003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TextBox 30"/>
            <p:cNvSpPr txBox="1"/>
            <p:nvPr/>
          </p:nvSpPr>
          <p:spPr>
            <a:xfrm>
              <a:off x="2123250" y="7746891"/>
              <a:ext cx="3629343" cy="11773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654"/>
                </a:lnSpc>
              </a:pPr>
              <a:r>
                <a:rPr lang="en-US" sz="6896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8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531604" y="6646051"/>
            <a:ext cx="5382697" cy="2612249"/>
            <a:chOff x="6531604" y="6646051"/>
            <a:chExt cx="5382697" cy="2612249"/>
          </a:xfrm>
        </p:grpSpPr>
        <p:grpSp>
          <p:nvGrpSpPr>
            <p:cNvPr id="22" name="Group 22"/>
            <p:cNvGrpSpPr/>
            <p:nvPr/>
          </p:nvGrpSpPr>
          <p:grpSpPr>
            <a:xfrm>
              <a:off x="7065928" y="7546216"/>
              <a:ext cx="4848373" cy="1712084"/>
              <a:chOff x="0" y="0"/>
              <a:chExt cx="1276938" cy="450919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1276938" cy="450919"/>
              </a:xfrm>
              <a:custGeom>
                <a:avLst/>
                <a:gdLst/>
                <a:ahLst/>
                <a:cxnLst/>
                <a:rect l="l" t="t" r="r" b="b"/>
                <a:pathLst>
                  <a:path w="1276938" h="450919">
                    <a:moveTo>
                      <a:pt x="0" y="0"/>
                    </a:moveTo>
                    <a:lnTo>
                      <a:pt x="1276938" y="0"/>
                    </a:lnTo>
                    <a:lnTo>
                      <a:pt x="1276938" y="450919"/>
                    </a:lnTo>
                    <a:lnTo>
                      <a:pt x="0" y="450919"/>
                    </a:lnTo>
                    <a:close/>
                  </a:path>
                </a:pathLst>
              </a:custGeom>
              <a:solidFill>
                <a:srgbClr val="AA57E0"/>
              </a:solidFill>
              <a:ln w="38100" cap="sq">
                <a:solidFill>
                  <a:srgbClr val="000000"/>
                </a:solidFill>
                <a:prstDash val="lgDash"/>
                <a:miter/>
              </a:ln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38100"/>
                <a:ext cx="1276938" cy="4890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6" name="Freeform 26"/>
            <p:cNvSpPr/>
            <p:nvPr/>
          </p:nvSpPr>
          <p:spPr>
            <a:xfrm>
              <a:off x="6531604" y="6646051"/>
              <a:ext cx="1491275" cy="1800332"/>
            </a:xfrm>
            <a:custGeom>
              <a:avLst/>
              <a:gdLst/>
              <a:ahLst/>
              <a:cxnLst/>
              <a:rect l="l" t="t" r="r" b="b"/>
              <a:pathLst>
                <a:path w="1491275" h="1800332">
                  <a:moveTo>
                    <a:pt x="0" y="0"/>
                  </a:moveTo>
                  <a:lnTo>
                    <a:pt x="1491274" y="0"/>
                  </a:lnTo>
                  <a:lnTo>
                    <a:pt x="1491274" y="1800331"/>
                  </a:lnTo>
                  <a:lnTo>
                    <a:pt x="0" y="18003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TextBox 31"/>
            <p:cNvSpPr txBox="1"/>
            <p:nvPr/>
          </p:nvSpPr>
          <p:spPr>
            <a:xfrm>
              <a:off x="8409383" y="7791015"/>
              <a:ext cx="2950029" cy="11773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654"/>
                </a:lnSpc>
              </a:pPr>
              <a:r>
                <a:rPr lang="en-US" sz="6896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6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C0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111" b="-911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19706" y="3095493"/>
            <a:ext cx="17448587" cy="6746726"/>
            <a:chOff x="0" y="0"/>
            <a:chExt cx="4595513" cy="177691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95513" cy="1776916"/>
            </a:xfrm>
            <a:custGeom>
              <a:avLst/>
              <a:gdLst/>
              <a:ahLst/>
              <a:cxnLst/>
              <a:rect l="l" t="t" r="r" b="b"/>
              <a:pathLst>
                <a:path w="4595513" h="1776916">
                  <a:moveTo>
                    <a:pt x="0" y="0"/>
                  </a:moveTo>
                  <a:lnTo>
                    <a:pt x="4595513" y="0"/>
                  </a:lnTo>
                  <a:lnTo>
                    <a:pt x="4595513" y="1776916"/>
                  </a:lnTo>
                  <a:lnTo>
                    <a:pt x="0" y="177691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595513" cy="18150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19706" y="390352"/>
            <a:ext cx="17448587" cy="2303350"/>
            <a:chOff x="0" y="0"/>
            <a:chExt cx="4595513" cy="60664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95513" cy="606644"/>
            </a:xfrm>
            <a:custGeom>
              <a:avLst/>
              <a:gdLst/>
              <a:ahLst/>
              <a:cxnLst/>
              <a:rect l="l" t="t" r="r" b="b"/>
              <a:pathLst>
                <a:path w="4595513" h="606644">
                  <a:moveTo>
                    <a:pt x="0" y="0"/>
                  </a:moveTo>
                  <a:lnTo>
                    <a:pt x="4595513" y="0"/>
                  </a:lnTo>
                  <a:lnTo>
                    <a:pt x="4595513" y="606644"/>
                  </a:lnTo>
                  <a:lnTo>
                    <a:pt x="0" y="60664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595513" cy="6447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723907" y="612010"/>
            <a:ext cx="2002728" cy="1860033"/>
          </a:xfrm>
          <a:custGeom>
            <a:avLst/>
            <a:gdLst/>
            <a:ahLst/>
            <a:cxnLst/>
            <a:rect l="l" t="t" r="r" b="b"/>
            <a:pathLst>
              <a:path w="2002728" h="1860033">
                <a:moveTo>
                  <a:pt x="0" y="0"/>
                </a:moveTo>
                <a:lnTo>
                  <a:pt x="2002728" y="0"/>
                </a:lnTo>
                <a:lnTo>
                  <a:pt x="2002728" y="1860034"/>
                </a:lnTo>
                <a:lnTo>
                  <a:pt x="0" y="18600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2447701" y="3835181"/>
            <a:ext cx="4953213" cy="5267351"/>
          </a:xfrm>
          <a:custGeom>
            <a:avLst/>
            <a:gdLst/>
            <a:ahLst/>
            <a:cxnLst/>
            <a:rect l="l" t="t" r="r" b="b"/>
            <a:pathLst>
              <a:path w="4953213" h="5267351">
                <a:moveTo>
                  <a:pt x="0" y="0"/>
                </a:moveTo>
                <a:lnTo>
                  <a:pt x="4953214" y="0"/>
                </a:lnTo>
                <a:lnTo>
                  <a:pt x="4953214" y="5267351"/>
                </a:lnTo>
                <a:lnTo>
                  <a:pt x="0" y="526735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1617" t="-4971" r="-18392"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2726635" y="885652"/>
            <a:ext cx="14532665" cy="1177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54"/>
              </a:lnSpc>
            </a:pPr>
            <a:r>
              <a:rPr lang="en-US" sz="6896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Kim phút và kim giờ tạo thành góc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6689509" y="3462931"/>
            <a:ext cx="5224792" cy="2685407"/>
            <a:chOff x="6689509" y="3462931"/>
            <a:chExt cx="5224792" cy="2685407"/>
          </a:xfrm>
        </p:grpSpPr>
        <p:grpSp>
          <p:nvGrpSpPr>
            <p:cNvPr id="14" name="Group 14"/>
            <p:cNvGrpSpPr/>
            <p:nvPr/>
          </p:nvGrpSpPr>
          <p:grpSpPr>
            <a:xfrm>
              <a:off x="7065928" y="4436254"/>
              <a:ext cx="4848373" cy="1712084"/>
              <a:chOff x="0" y="0"/>
              <a:chExt cx="1276938" cy="450919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276938" cy="450919"/>
              </a:xfrm>
              <a:custGeom>
                <a:avLst/>
                <a:gdLst/>
                <a:ahLst/>
                <a:cxnLst/>
                <a:rect l="l" t="t" r="r" b="b"/>
                <a:pathLst>
                  <a:path w="1276938" h="450919">
                    <a:moveTo>
                      <a:pt x="0" y="0"/>
                    </a:moveTo>
                    <a:lnTo>
                      <a:pt x="1276938" y="0"/>
                    </a:lnTo>
                    <a:lnTo>
                      <a:pt x="1276938" y="450919"/>
                    </a:lnTo>
                    <a:lnTo>
                      <a:pt x="0" y="450919"/>
                    </a:lnTo>
                    <a:close/>
                  </a:path>
                </a:pathLst>
              </a:custGeom>
              <a:solidFill>
                <a:srgbClr val="F34500"/>
              </a:solidFill>
              <a:ln w="38100" cap="sq">
                <a:solidFill>
                  <a:srgbClr val="000000"/>
                </a:solidFill>
                <a:prstDash val="lgDash"/>
                <a:miter/>
              </a:ln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38100"/>
                <a:ext cx="1276938" cy="4890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5" name="Freeform 25"/>
            <p:cNvSpPr/>
            <p:nvPr/>
          </p:nvSpPr>
          <p:spPr>
            <a:xfrm>
              <a:off x="6689509" y="3462931"/>
              <a:ext cx="1491275" cy="1800332"/>
            </a:xfrm>
            <a:custGeom>
              <a:avLst/>
              <a:gdLst/>
              <a:ahLst/>
              <a:cxnLst/>
              <a:rect l="l" t="t" r="r" b="b"/>
              <a:pathLst>
                <a:path w="1491275" h="1800332">
                  <a:moveTo>
                    <a:pt x="0" y="0"/>
                  </a:moveTo>
                  <a:lnTo>
                    <a:pt x="1491274" y="0"/>
                  </a:lnTo>
                  <a:lnTo>
                    <a:pt x="1491274" y="1800331"/>
                  </a:lnTo>
                  <a:lnTo>
                    <a:pt x="0" y="18003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TextBox 29"/>
            <p:cNvSpPr txBox="1"/>
            <p:nvPr/>
          </p:nvSpPr>
          <p:spPr>
            <a:xfrm>
              <a:off x="8409383" y="4636929"/>
              <a:ext cx="2378529" cy="11773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654"/>
                </a:lnSpc>
              </a:pPr>
              <a:r>
                <a:rPr lang="en-US" sz="6896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góc tù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881812" y="3491964"/>
            <a:ext cx="5115467" cy="2656374"/>
            <a:chOff x="881812" y="3491964"/>
            <a:chExt cx="5115467" cy="2656374"/>
          </a:xfrm>
        </p:grpSpPr>
        <p:grpSp>
          <p:nvGrpSpPr>
            <p:cNvPr id="10" name="Group 10"/>
            <p:cNvGrpSpPr/>
            <p:nvPr/>
          </p:nvGrpSpPr>
          <p:grpSpPr>
            <a:xfrm>
              <a:off x="1148906" y="4436254"/>
              <a:ext cx="4848373" cy="1712084"/>
              <a:chOff x="0" y="0"/>
              <a:chExt cx="1276938" cy="450919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276938" cy="450919"/>
              </a:xfrm>
              <a:custGeom>
                <a:avLst/>
                <a:gdLst/>
                <a:ahLst/>
                <a:cxnLst/>
                <a:rect l="l" t="t" r="r" b="b"/>
                <a:pathLst>
                  <a:path w="1276938" h="450919">
                    <a:moveTo>
                      <a:pt x="0" y="0"/>
                    </a:moveTo>
                    <a:lnTo>
                      <a:pt x="1276938" y="0"/>
                    </a:lnTo>
                    <a:lnTo>
                      <a:pt x="1276938" y="450919"/>
                    </a:lnTo>
                    <a:lnTo>
                      <a:pt x="0" y="450919"/>
                    </a:lnTo>
                    <a:close/>
                  </a:path>
                </a:pathLst>
              </a:custGeom>
              <a:solidFill>
                <a:srgbClr val="0378F7"/>
              </a:solidFill>
              <a:ln w="38100" cap="sq">
                <a:solidFill>
                  <a:srgbClr val="000000"/>
                </a:solidFill>
                <a:prstDash val="lgDash"/>
                <a:miter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1276938" cy="4890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3" name="Freeform 13"/>
            <p:cNvSpPr/>
            <p:nvPr/>
          </p:nvSpPr>
          <p:spPr>
            <a:xfrm>
              <a:off x="881812" y="3491964"/>
              <a:ext cx="1479532" cy="1785257"/>
            </a:xfrm>
            <a:custGeom>
              <a:avLst/>
              <a:gdLst/>
              <a:ahLst/>
              <a:cxnLst/>
              <a:rect l="l" t="t" r="r" b="b"/>
              <a:pathLst>
                <a:path w="1479532" h="1785257">
                  <a:moveTo>
                    <a:pt x="0" y="0"/>
                  </a:moveTo>
                  <a:lnTo>
                    <a:pt x="1479532" y="0"/>
                  </a:lnTo>
                  <a:lnTo>
                    <a:pt x="1479532" y="1785257"/>
                  </a:lnTo>
                  <a:lnTo>
                    <a:pt x="0" y="17852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TextBox 28"/>
            <p:cNvSpPr txBox="1"/>
            <p:nvPr/>
          </p:nvSpPr>
          <p:spPr>
            <a:xfrm>
              <a:off x="2116658" y="4636929"/>
              <a:ext cx="3635935" cy="11773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654"/>
                </a:lnSpc>
              </a:pPr>
              <a:r>
                <a:rPr lang="en-US" sz="6896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góc</a:t>
              </a:r>
              <a:r>
                <a:rPr lang="en-US" sz="6896" dirty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6896" dirty="0" err="1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nhọn</a:t>
              </a:r>
              <a:endParaRPr lang="en-US" sz="6896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723907" y="6601927"/>
            <a:ext cx="5273372" cy="2656373"/>
            <a:chOff x="723907" y="6601927"/>
            <a:chExt cx="5273372" cy="2656373"/>
          </a:xfrm>
        </p:grpSpPr>
        <p:grpSp>
          <p:nvGrpSpPr>
            <p:cNvPr id="17" name="Group 17"/>
            <p:cNvGrpSpPr/>
            <p:nvPr/>
          </p:nvGrpSpPr>
          <p:grpSpPr>
            <a:xfrm>
              <a:off x="1148906" y="7546216"/>
              <a:ext cx="4848373" cy="1712084"/>
              <a:chOff x="0" y="0"/>
              <a:chExt cx="1276938" cy="450919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276938" cy="450919"/>
              </a:xfrm>
              <a:custGeom>
                <a:avLst/>
                <a:gdLst/>
                <a:ahLst/>
                <a:cxnLst/>
                <a:rect l="l" t="t" r="r" b="b"/>
                <a:pathLst>
                  <a:path w="1276938" h="450919">
                    <a:moveTo>
                      <a:pt x="0" y="0"/>
                    </a:moveTo>
                    <a:lnTo>
                      <a:pt x="1276938" y="0"/>
                    </a:lnTo>
                    <a:lnTo>
                      <a:pt x="1276938" y="450919"/>
                    </a:lnTo>
                    <a:lnTo>
                      <a:pt x="0" y="450919"/>
                    </a:lnTo>
                    <a:close/>
                  </a:path>
                </a:pathLst>
              </a:custGeom>
              <a:solidFill>
                <a:srgbClr val="FFA100"/>
              </a:solidFill>
              <a:ln w="38100" cap="sq">
                <a:solidFill>
                  <a:srgbClr val="000000"/>
                </a:solidFill>
                <a:prstDash val="lgDash"/>
                <a:miter/>
              </a:ln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-38100"/>
                <a:ext cx="1276938" cy="4890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3" name="Freeform 23"/>
            <p:cNvSpPr/>
            <p:nvPr/>
          </p:nvSpPr>
          <p:spPr>
            <a:xfrm>
              <a:off x="723907" y="6601927"/>
              <a:ext cx="1480773" cy="1800332"/>
            </a:xfrm>
            <a:custGeom>
              <a:avLst/>
              <a:gdLst/>
              <a:ahLst/>
              <a:cxnLst/>
              <a:rect l="l" t="t" r="r" b="b"/>
              <a:pathLst>
                <a:path w="1480773" h="1800332">
                  <a:moveTo>
                    <a:pt x="0" y="0"/>
                  </a:moveTo>
                  <a:lnTo>
                    <a:pt x="1480773" y="0"/>
                  </a:lnTo>
                  <a:lnTo>
                    <a:pt x="1480773" y="1800331"/>
                  </a:lnTo>
                  <a:lnTo>
                    <a:pt x="0" y="18003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TextBox 30"/>
            <p:cNvSpPr txBox="1"/>
            <p:nvPr/>
          </p:nvSpPr>
          <p:spPr>
            <a:xfrm>
              <a:off x="1925712" y="7746891"/>
              <a:ext cx="4017829" cy="11773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654"/>
                </a:lnSpc>
              </a:pPr>
              <a:r>
                <a:rPr lang="en-US" sz="6896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góc vuông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531604" y="6646051"/>
            <a:ext cx="5382697" cy="2612249"/>
            <a:chOff x="6531604" y="6646051"/>
            <a:chExt cx="5382697" cy="2612249"/>
          </a:xfrm>
        </p:grpSpPr>
        <p:grpSp>
          <p:nvGrpSpPr>
            <p:cNvPr id="20" name="Group 20"/>
            <p:cNvGrpSpPr/>
            <p:nvPr/>
          </p:nvGrpSpPr>
          <p:grpSpPr>
            <a:xfrm>
              <a:off x="7065928" y="7546216"/>
              <a:ext cx="4848373" cy="1712084"/>
              <a:chOff x="0" y="0"/>
              <a:chExt cx="1276938" cy="450919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1276938" cy="450919"/>
              </a:xfrm>
              <a:custGeom>
                <a:avLst/>
                <a:gdLst/>
                <a:ahLst/>
                <a:cxnLst/>
                <a:rect l="l" t="t" r="r" b="b"/>
                <a:pathLst>
                  <a:path w="1276938" h="450919">
                    <a:moveTo>
                      <a:pt x="0" y="0"/>
                    </a:moveTo>
                    <a:lnTo>
                      <a:pt x="1276938" y="0"/>
                    </a:lnTo>
                    <a:lnTo>
                      <a:pt x="1276938" y="450919"/>
                    </a:lnTo>
                    <a:lnTo>
                      <a:pt x="0" y="450919"/>
                    </a:lnTo>
                    <a:close/>
                  </a:path>
                </a:pathLst>
              </a:custGeom>
              <a:solidFill>
                <a:srgbClr val="AA57E0"/>
              </a:solidFill>
              <a:ln w="38100" cap="sq">
                <a:solidFill>
                  <a:srgbClr val="000000"/>
                </a:solidFill>
                <a:prstDash val="lgDash"/>
                <a:miter/>
              </a:ln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0" y="-38100"/>
                <a:ext cx="1276938" cy="4890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4" name="Freeform 24"/>
            <p:cNvSpPr/>
            <p:nvPr/>
          </p:nvSpPr>
          <p:spPr>
            <a:xfrm>
              <a:off x="6531604" y="6646051"/>
              <a:ext cx="1491275" cy="1800332"/>
            </a:xfrm>
            <a:custGeom>
              <a:avLst/>
              <a:gdLst/>
              <a:ahLst/>
              <a:cxnLst/>
              <a:rect l="l" t="t" r="r" b="b"/>
              <a:pathLst>
                <a:path w="1491275" h="1800332">
                  <a:moveTo>
                    <a:pt x="0" y="0"/>
                  </a:moveTo>
                  <a:lnTo>
                    <a:pt x="1491274" y="0"/>
                  </a:lnTo>
                  <a:lnTo>
                    <a:pt x="1491274" y="1800331"/>
                  </a:lnTo>
                  <a:lnTo>
                    <a:pt x="0" y="18003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TextBox 31"/>
            <p:cNvSpPr txBox="1"/>
            <p:nvPr/>
          </p:nvSpPr>
          <p:spPr>
            <a:xfrm>
              <a:off x="8409383" y="7791015"/>
              <a:ext cx="2950029" cy="11773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654"/>
                </a:lnSpc>
              </a:pPr>
              <a:r>
                <a:rPr lang="en-US" sz="6896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góc bẹt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40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9706" y="390352"/>
            <a:ext cx="8417240" cy="9506297"/>
            <a:chOff x="0" y="0"/>
            <a:chExt cx="2216886" cy="250371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16886" cy="2503716"/>
            </a:xfrm>
            <a:custGeom>
              <a:avLst/>
              <a:gdLst/>
              <a:ahLst/>
              <a:cxnLst/>
              <a:rect l="l" t="t" r="r" b="b"/>
              <a:pathLst>
                <a:path w="2216886" h="2503716">
                  <a:moveTo>
                    <a:pt x="0" y="0"/>
                  </a:moveTo>
                  <a:lnTo>
                    <a:pt x="2216886" y="0"/>
                  </a:lnTo>
                  <a:lnTo>
                    <a:pt x="2216886" y="2503716"/>
                  </a:lnTo>
                  <a:lnTo>
                    <a:pt x="0" y="250371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216886" cy="25418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6600" y="1943100"/>
            <a:ext cx="7657240" cy="7328027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570676" y="1860094"/>
            <a:ext cx="8115300" cy="2160699"/>
          </a:xfrm>
          <a:custGeom>
            <a:avLst/>
            <a:gdLst/>
            <a:ahLst/>
            <a:cxnLst/>
            <a:rect l="l" t="t" r="r" b="b"/>
            <a:pathLst>
              <a:path w="16230600" h="4321397">
                <a:moveTo>
                  <a:pt x="0" y="0"/>
                </a:moveTo>
                <a:lnTo>
                  <a:pt x="16230600" y="0"/>
                </a:lnTo>
                <a:lnTo>
                  <a:pt x="16230600" y="4321397"/>
                </a:lnTo>
                <a:lnTo>
                  <a:pt x="0" y="43213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981200" y="4489824"/>
            <a:ext cx="5028424" cy="5370813"/>
          </a:xfrm>
          <a:custGeom>
            <a:avLst/>
            <a:gdLst/>
            <a:ahLst/>
            <a:cxnLst/>
            <a:rect l="l" t="t" r="r" b="b"/>
            <a:pathLst>
              <a:path w="5028424" h="5370813">
                <a:moveTo>
                  <a:pt x="0" y="0"/>
                </a:moveTo>
                <a:lnTo>
                  <a:pt x="5028424" y="0"/>
                </a:lnTo>
                <a:lnTo>
                  <a:pt x="5028424" y="5370813"/>
                </a:lnTo>
                <a:lnTo>
                  <a:pt x="0" y="53708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31123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8B89E6-CE0F-3D27-BBC9-289BC56501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7"/>
            <a:ext cx="18288000" cy="1028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29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CD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33438" y="390352"/>
            <a:ext cx="17021124" cy="2614609"/>
            <a:chOff x="0" y="0"/>
            <a:chExt cx="4482930" cy="68862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930" cy="688621"/>
            </a:xfrm>
            <a:custGeom>
              <a:avLst/>
              <a:gdLst/>
              <a:ahLst/>
              <a:cxnLst/>
              <a:rect l="l" t="t" r="r" b="b"/>
              <a:pathLst>
                <a:path w="4482930" h="688621">
                  <a:moveTo>
                    <a:pt x="0" y="0"/>
                  </a:moveTo>
                  <a:lnTo>
                    <a:pt x="4482930" y="0"/>
                  </a:lnTo>
                  <a:lnTo>
                    <a:pt x="4482930" y="688621"/>
                  </a:lnTo>
                  <a:lnTo>
                    <a:pt x="0" y="68862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82930" cy="7267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33438" y="3255550"/>
            <a:ext cx="17021124" cy="6641099"/>
            <a:chOff x="0" y="0"/>
            <a:chExt cx="4482930" cy="174909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82930" cy="1749096"/>
            </a:xfrm>
            <a:custGeom>
              <a:avLst/>
              <a:gdLst/>
              <a:ahLst/>
              <a:cxnLst/>
              <a:rect l="l" t="t" r="r" b="b"/>
              <a:pathLst>
                <a:path w="4482930" h="1749096">
                  <a:moveTo>
                    <a:pt x="0" y="0"/>
                  </a:moveTo>
                  <a:lnTo>
                    <a:pt x="4482930" y="0"/>
                  </a:lnTo>
                  <a:lnTo>
                    <a:pt x="4482930" y="1749096"/>
                  </a:lnTo>
                  <a:lnTo>
                    <a:pt x="0" y="174909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482930" cy="17871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633438" y="387963"/>
            <a:ext cx="17021124" cy="2616998"/>
          </a:xfrm>
          <a:custGeom>
            <a:avLst/>
            <a:gdLst/>
            <a:ahLst/>
            <a:cxnLst/>
            <a:rect l="l" t="t" r="r" b="b"/>
            <a:pathLst>
              <a:path w="17021124" h="2616998">
                <a:moveTo>
                  <a:pt x="0" y="0"/>
                </a:moveTo>
                <a:lnTo>
                  <a:pt x="17021124" y="0"/>
                </a:lnTo>
                <a:lnTo>
                  <a:pt x="17021124" y="2616998"/>
                </a:lnTo>
                <a:lnTo>
                  <a:pt x="0" y="26169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633438" y="387963"/>
            <a:ext cx="17021124" cy="2616998"/>
            <a:chOff x="0" y="0"/>
            <a:chExt cx="4482930" cy="68925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482930" cy="689250"/>
            </a:xfrm>
            <a:custGeom>
              <a:avLst/>
              <a:gdLst/>
              <a:ahLst/>
              <a:cxnLst/>
              <a:rect l="l" t="t" r="r" b="b"/>
              <a:pathLst>
                <a:path w="4482930" h="689250">
                  <a:moveTo>
                    <a:pt x="0" y="0"/>
                  </a:moveTo>
                  <a:lnTo>
                    <a:pt x="4482930" y="0"/>
                  </a:lnTo>
                  <a:lnTo>
                    <a:pt x="4482930" y="689250"/>
                  </a:lnTo>
                  <a:lnTo>
                    <a:pt x="0" y="689250"/>
                  </a:ln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4482930" cy="727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8463071" y="518747"/>
            <a:ext cx="5817994" cy="3098082"/>
          </a:xfrm>
          <a:custGeom>
            <a:avLst/>
            <a:gdLst/>
            <a:ahLst/>
            <a:cxnLst/>
            <a:rect l="l" t="t" r="r" b="b"/>
            <a:pathLst>
              <a:path w="5817994" h="3098082">
                <a:moveTo>
                  <a:pt x="0" y="0"/>
                </a:moveTo>
                <a:lnTo>
                  <a:pt x="5817994" y="0"/>
                </a:lnTo>
                <a:lnTo>
                  <a:pt x="5817994" y="3098082"/>
                </a:lnTo>
                <a:lnTo>
                  <a:pt x="0" y="30980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959798" y="2531461"/>
            <a:ext cx="5538102" cy="7145938"/>
          </a:xfrm>
          <a:custGeom>
            <a:avLst/>
            <a:gdLst/>
            <a:ahLst/>
            <a:cxnLst/>
            <a:rect l="l" t="t" r="r" b="b"/>
            <a:pathLst>
              <a:path w="5538102" h="7145938">
                <a:moveTo>
                  <a:pt x="0" y="0"/>
                </a:moveTo>
                <a:lnTo>
                  <a:pt x="5538102" y="0"/>
                </a:lnTo>
                <a:lnTo>
                  <a:pt x="5538102" y="7145938"/>
                </a:lnTo>
                <a:lnTo>
                  <a:pt x="0" y="71459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54" name="Freeform 54"/>
          <p:cNvSpPr/>
          <p:nvPr/>
        </p:nvSpPr>
        <p:spPr>
          <a:xfrm>
            <a:off x="6580122" y="588361"/>
            <a:ext cx="1591177" cy="2486214"/>
          </a:xfrm>
          <a:custGeom>
            <a:avLst/>
            <a:gdLst/>
            <a:ahLst/>
            <a:cxnLst/>
            <a:rect l="l" t="t" r="r" b="b"/>
            <a:pathLst>
              <a:path w="1591177" h="2486214">
                <a:moveTo>
                  <a:pt x="0" y="0"/>
                </a:moveTo>
                <a:lnTo>
                  <a:pt x="1591177" y="0"/>
                </a:lnTo>
                <a:lnTo>
                  <a:pt x="1591177" y="2486214"/>
                </a:lnTo>
                <a:lnTo>
                  <a:pt x="0" y="24862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55" name="TextBox 55"/>
          <p:cNvSpPr txBox="1"/>
          <p:nvPr/>
        </p:nvSpPr>
        <p:spPr>
          <a:xfrm>
            <a:off x="8253521" y="1050622"/>
            <a:ext cx="6356721" cy="1049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61"/>
              </a:lnSpc>
            </a:pPr>
            <a:r>
              <a:rPr lang="en-US" sz="6187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6 </a:t>
            </a:r>
            <a:r>
              <a:rPr lang="en-US" sz="6187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yến</a:t>
            </a:r>
            <a:r>
              <a:rPr lang="en-US" sz="6187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= ..... kg</a:t>
            </a:r>
          </a:p>
        </p:txBody>
      </p:sp>
      <p:grpSp>
        <p:nvGrpSpPr>
          <p:cNvPr id="63" name="Group 62"/>
          <p:cNvGrpSpPr/>
          <p:nvPr/>
        </p:nvGrpSpPr>
        <p:grpSpPr>
          <a:xfrm>
            <a:off x="6497900" y="6822563"/>
            <a:ext cx="5134571" cy="3074086"/>
            <a:chOff x="6497900" y="6822563"/>
            <a:chExt cx="5134571" cy="3074086"/>
          </a:xfrm>
        </p:grpSpPr>
        <p:grpSp>
          <p:nvGrpSpPr>
            <p:cNvPr id="34" name="Group 34"/>
            <p:cNvGrpSpPr/>
            <p:nvPr/>
          </p:nvGrpSpPr>
          <p:grpSpPr>
            <a:xfrm>
              <a:off x="6497900" y="6822563"/>
              <a:ext cx="5134571" cy="3074086"/>
              <a:chOff x="0" y="0"/>
              <a:chExt cx="6846095" cy="4098781"/>
            </a:xfrm>
          </p:grpSpPr>
          <p:grpSp>
            <p:nvGrpSpPr>
              <p:cNvPr id="35" name="Group 35"/>
              <p:cNvGrpSpPr/>
              <p:nvPr/>
            </p:nvGrpSpPr>
            <p:grpSpPr>
              <a:xfrm>
                <a:off x="797167" y="789013"/>
                <a:ext cx="6048928" cy="2646013"/>
                <a:chOff x="0" y="0"/>
                <a:chExt cx="3861091" cy="1688976"/>
              </a:xfrm>
            </p:grpSpPr>
            <p:sp>
              <p:nvSpPr>
                <p:cNvPr id="36" name="Freeform 36"/>
                <p:cNvSpPr/>
                <p:nvPr/>
              </p:nvSpPr>
              <p:spPr>
                <a:xfrm>
                  <a:off x="0" y="0"/>
                  <a:ext cx="3861091" cy="1688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1091" h="1688977">
                      <a:moveTo>
                        <a:pt x="87032" y="0"/>
                      </a:moveTo>
                      <a:lnTo>
                        <a:pt x="3774060" y="0"/>
                      </a:lnTo>
                      <a:cubicBezTo>
                        <a:pt x="3822126" y="0"/>
                        <a:pt x="3861091" y="38966"/>
                        <a:pt x="3861091" y="87032"/>
                      </a:cubicBezTo>
                      <a:lnTo>
                        <a:pt x="3861091" y="1601945"/>
                      </a:lnTo>
                      <a:cubicBezTo>
                        <a:pt x="3861091" y="1650011"/>
                        <a:pt x="3822126" y="1688977"/>
                        <a:pt x="3774060" y="1688977"/>
                      </a:cubicBezTo>
                      <a:lnTo>
                        <a:pt x="87032" y="1688977"/>
                      </a:lnTo>
                      <a:cubicBezTo>
                        <a:pt x="38966" y="1688977"/>
                        <a:pt x="0" y="1650011"/>
                        <a:pt x="0" y="1601945"/>
                      </a:cubicBezTo>
                      <a:lnTo>
                        <a:pt x="0" y="87032"/>
                      </a:lnTo>
                      <a:cubicBezTo>
                        <a:pt x="0" y="38966"/>
                        <a:pt x="38966" y="0"/>
                        <a:pt x="87032" y="0"/>
                      </a:cubicBezTo>
                      <a:close/>
                    </a:path>
                  </a:pathLst>
                </a:custGeom>
                <a:solidFill>
                  <a:srgbClr val="C48E6F"/>
                </a:solidFill>
              </p:spPr>
            </p:sp>
            <p:sp>
              <p:nvSpPr>
                <p:cNvPr id="37" name="TextBox 37"/>
                <p:cNvSpPr txBox="1"/>
                <p:nvPr/>
              </p:nvSpPr>
              <p:spPr>
                <a:xfrm>
                  <a:off x="0" y="-38100"/>
                  <a:ext cx="3861091" cy="1727076"/>
                </a:xfrm>
                <a:prstGeom prst="rect">
                  <a:avLst/>
                </a:prstGeom>
              </p:spPr>
              <p:txBody>
                <a:bodyPr lIns="45520" tIns="45520" rIns="45520" bIns="4552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38" name="Group 38"/>
              <p:cNvGrpSpPr/>
              <p:nvPr/>
            </p:nvGrpSpPr>
            <p:grpSpPr>
              <a:xfrm>
                <a:off x="993564" y="904497"/>
                <a:ext cx="5656135" cy="2415045"/>
                <a:chOff x="0" y="0"/>
                <a:chExt cx="3610367" cy="1541547"/>
              </a:xfrm>
            </p:grpSpPr>
            <p:sp>
              <p:nvSpPr>
                <p:cNvPr id="39" name="Freeform 39"/>
                <p:cNvSpPr/>
                <p:nvPr/>
              </p:nvSpPr>
              <p:spPr>
                <a:xfrm>
                  <a:off x="0" y="0"/>
                  <a:ext cx="3610368" cy="15415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0368" h="1541547">
                      <a:moveTo>
                        <a:pt x="93076" y="0"/>
                      </a:moveTo>
                      <a:lnTo>
                        <a:pt x="3517292" y="0"/>
                      </a:lnTo>
                      <a:cubicBezTo>
                        <a:pt x="3541977" y="0"/>
                        <a:pt x="3565651" y="9806"/>
                        <a:pt x="3583106" y="27261"/>
                      </a:cubicBezTo>
                      <a:cubicBezTo>
                        <a:pt x="3600561" y="44716"/>
                        <a:pt x="3610368" y="68391"/>
                        <a:pt x="3610368" y="93076"/>
                      </a:cubicBezTo>
                      <a:lnTo>
                        <a:pt x="3610368" y="1448471"/>
                      </a:lnTo>
                      <a:cubicBezTo>
                        <a:pt x="3610368" y="1499876"/>
                        <a:pt x="3568696" y="1541547"/>
                        <a:pt x="3517292" y="1541547"/>
                      </a:cubicBezTo>
                      <a:lnTo>
                        <a:pt x="93076" y="1541547"/>
                      </a:lnTo>
                      <a:cubicBezTo>
                        <a:pt x="41672" y="1541547"/>
                        <a:pt x="0" y="1499876"/>
                        <a:pt x="0" y="1448471"/>
                      </a:cubicBezTo>
                      <a:lnTo>
                        <a:pt x="0" y="93076"/>
                      </a:lnTo>
                      <a:cubicBezTo>
                        <a:pt x="0" y="41672"/>
                        <a:pt x="41672" y="0"/>
                        <a:pt x="9307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7150" cap="rnd">
                  <a:solidFill>
                    <a:srgbClr val="6B452F"/>
                  </a:solidFill>
                  <a:prstDash val="lgDash"/>
                  <a:round/>
                </a:ln>
              </p:spPr>
            </p:sp>
            <p:sp>
              <p:nvSpPr>
                <p:cNvPr id="40" name="TextBox 40"/>
                <p:cNvSpPr txBox="1"/>
                <p:nvPr/>
              </p:nvSpPr>
              <p:spPr>
                <a:xfrm>
                  <a:off x="0" y="-38100"/>
                  <a:ext cx="3610367" cy="1579647"/>
                </a:xfrm>
                <a:prstGeom prst="rect">
                  <a:avLst/>
                </a:prstGeom>
              </p:spPr>
              <p:txBody>
                <a:bodyPr lIns="45520" tIns="45520" rIns="45520" bIns="4552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sp>
            <p:nvSpPr>
              <p:cNvPr id="41" name="Freeform 41"/>
              <p:cNvSpPr/>
              <p:nvPr/>
            </p:nvSpPr>
            <p:spPr>
              <a:xfrm rot="9263529" flipH="1" flipV="1">
                <a:off x="278477" y="174434"/>
                <a:ext cx="1159943" cy="1552236"/>
              </a:xfrm>
              <a:custGeom>
                <a:avLst/>
                <a:gdLst/>
                <a:ahLst/>
                <a:cxnLst/>
                <a:rect l="l" t="t" r="r" b="b"/>
                <a:pathLst>
                  <a:path w="1159943" h="1552236">
                    <a:moveTo>
                      <a:pt x="1159943" y="1552235"/>
                    </a:moveTo>
                    <a:lnTo>
                      <a:pt x="0" y="1552235"/>
                    </a:lnTo>
                    <a:lnTo>
                      <a:pt x="0" y="0"/>
                    </a:lnTo>
                    <a:lnTo>
                      <a:pt x="1159943" y="0"/>
                    </a:lnTo>
                    <a:lnTo>
                      <a:pt x="1159943" y="1552235"/>
                    </a:lnTo>
                    <a:close/>
                  </a:path>
                </a:pathLst>
              </a:custGeom>
              <a:blipFill>
                <a:blip r:embed="rId21">
                  <a:extLst>
                    <a:ext uri="{96DAC541-7B7A-43D3-8B79-37D633B846F1}">
                      <asvg:svgBlip xmlns:asvg="http://schemas.microsoft.com/office/drawing/2016/SVG/main" xmlns="" r:embed="rId22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42" name="Freeform 42"/>
              <p:cNvSpPr/>
              <p:nvPr/>
            </p:nvSpPr>
            <p:spPr>
              <a:xfrm rot="-993839">
                <a:off x="273572" y="2512296"/>
                <a:ext cx="1190591" cy="1446794"/>
              </a:xfrm>
              <a:custGeom>
                <a:avLst/>
                <a:gdLst/>
                <a:ahLst/>
                <a:cxnLst/>
                <a:rect l="l" t="t" r="r" b="b"/>
                <a:pathLst>
                  <a:path w="1190591" h="1446794">
                    <a:moveTo>
                      <a:pt x="0" y="0"/>
                    </a:moveTo>
                    <a:lnTo>
                      <a:pt x="1190591" y="0"/>
                    </a:lnTo>
                    <a:lnTo>
                      <a:pt x="1190591" y="1446794"/>
                    </a:lnTo>
                    <a:lnTo>
                      <a:pt x="0" y="144679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3"/>
                <a:stretch>
                  <a:fillRect/>
                </a:stretch>
              </a:blipFill>
            </p:spPr>
          </p:sp>
        </p:grpSp>
        <p:sp>
          <p:nvSpPr>
            <p:cNvPr id="43" name="Freeform 43"/>
            <p:cNvSpPr/>
            <p:nvPr/>
          </p:nvSpPr>
          <p:spPr>
            <a:xfrm rot="-487749">
              <a:off x="7074287" y="8113142"/>
              <a:ext cx="1090866" cy="1327381"/>
            </a:xfrm>
            <a:custGeom>
              <a:avLst/>
              <a:gdLst/>
              <a:ahLst/>
              <a:cxnLst/>
              <a:rect l="l" t="t" r="r" b="b"/>
              <a:pathLst>
                <a:path w="1090866" h="1327381">
                  <a:moveTo>
                    <a:pt x="0" y="0"/>
                  </a:moveTo>
                  <a:lnTo>
                    <a:pt x="1090866" y="0"/>
                  </a:lnTo>
                  <a:lnTo>
                    <a:pt x="1090866" y="1327381"/>
                  </a:lnTo>
                  <a:lnTo>
                    <a:pt x="0" y="13273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7" name="TextBox 56"/>
            <p:cNvSpPr txBox="1"/>
            <p:nvPr/>
          </p:nvSpPr>
          <p:spPr>
            <a:xfrm>
              <a:off x="8155834" y="7907978"/>
              <a:ext cx="3113413" cy="103271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8661"/>
                </a:lnSpc>
              </a:pPr>
              <a:r>
                <a:rPr lang="en-US" sz="6187" dirty="0" smtClean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600</a:t>
              </a:r>
              <a:endParaRPr lang="en-US" sz="6187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12301727" y="6822563"/>
            <a:ext cx="5134571" cy="3074086"/>
            <a:chOff x="12301727" y="6822563"/>
            <a:chExt cx="5134571" cy="3074086"/>
          </a:xfrm>
        </p:grpSpPr>
        <p:grpSp>
          <p:nvGrpSpPr>
            <p:cNvPr id="44" name="Group 44"/>
            <p:cNvGrpSpPr/>
            <p:nvPr/>
          </p:nvGrpSpPr>
          <p:grpSpPr>
            <a:xfrm>
              <a:off x="12301727" y="6822563"/>
              <a:ext cx="5134571" cy="3074086"/>
              <a:chOff x="0" y="0"/>
              <a:chExt cx="6846095" cy="4098781"/>
            </a:xfrm>
          </p:grpSpPr>
          <p:grpSp>
            <p:nvGrpSpPr>
              <p:cNvPr id="45" name="Group 45"/>
              <p:cNvGrpSpPr/>
              <p:nvPr/>
            </p:nvGrpSpPr>
            <p:grpSpPr>
              <a:xfrm>
                <a:off x="797167" y="789013"/>
                <a:ext cx="6048928" cy="2646013"/>
                <a:chOff x="0" y="0"/>
                <a:chExt cx="3861091" cy="1688976"/>
              </a:xfrm>
            </p:grpSpPr>
            <p:sp>
              <p:nvSpPr>
                <p:cNvPr id="46" name="Freeform 46"/>
                <p:cNvSpPr/>
                <p:nvPr/>
              </p:nvSpPr>
              <p:spPr>
                <a:xfrm>
                  <a:off x="0" y="0"/>
                  <a:ext cx="3861091" cy="1688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1091" h="1688977">
                      <a:moveTo>
                        <a:pt x="87032" y="0"/>
                      </a:moveTo>
                      <a:lnTo>
                        <a:pt x="3774060" y="0"/>
                      </a:lnTo>
                      <a:cubicBezTo>
                        <a:pt x="3822126" y="0"/>
                        <a:pt x="3861091" y="38966"/>
                        <a:pt x="3861091" y="87032"/>
                      </a:cubicBezTo>
                      <a:lnTo>
                        <a:pt x="3861091" y="1601945"/>
                      </a:lnTo>
                      <a:cubicBezTo>
                        <a:pt x="3861091" y="1650011"/>
                        <a:pt x="3822126" y="1688977"/>
                        <a:pt x="3774060" y="1688977"/>
                      </a:cubicBezTo>
                      <a:lnTo>
                        <a:pt x="87032" y="1688977"/>
                      </a:lnTo>
                      <a:cubicBezTo>
                        <a:pt x="38966" y="1688977"/>
                        <a:pt x="0" y="1650011"/>
                        <a:pt x="0" y="1601945"/>
                      </a:cubicBezTo>
                      <a:lnTo>
                        <a:pt x="0" y="87032"/>
                      </a:lnTo>
                      <a:cubicBezTo>
                        <a:pt x="0" y="38966"/>
                        <a:pt x="38966" y="0"/>
                        <a:pt x="87032" y="0"/>
                      </a:cubicBezTo>
                      <a:close/>
                    </a:path>
                  </a:pathLst>
                </a:custGeom>
                <a:solidFill>
                  <a:srgbClr val="C48E6F"/>
                </a:solidFill>
              </p:spPr>
            </p:sp>
            <p:sp>
              <p:nvSpPr>
                <p:cNvPr id="47" name="TextBox 47"/>
                <p:cNvSpPr txBox="1"/>
                <p:nvPr/>
              </p:nvSpPr>
              <p:spPr>
                <a:xfrm>
                  <a:off x="0" y="-38100"/>
                  <a:ext cx="3861091" cy="1727076"/>
                </a:xfrm>
                <a:prstGeom prst="rect">
                  <a:avLst/>
                </a:prstGeom>
              </p:spPr>
              <p:txBody>
                <a:bodyPr lIns="45520" tIns="45520" rIns="45520" bIns="4552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48" name="Group 48"/>
              <p:cNvGrpSpPr/>
              <p:nvPr/>
            </p:nvGrpSpPr>
            <p:grpSpPr>
              <a:xfrm>
                <a:off x="993564" y="904497"/>
                <a:ext cx="5656135" cy="2415045"/>
                <a:chOff x="0" y="0"/>
                <a:chExt cx="3610367" cy="1541547"/>
              </a:xfrm>
            </p:grpSpPr>
            <p:sp>
              <p:nvSpPr>
                <p:cNvPr id="49" name="Freeform 49"/>
                <p:cNvSpPr/>
                <p:nvPr/>
              </p:nvSpPr>
              <p:spPr>
                <a:xfrm>
                  <a:off x="0" y="0"/>
                  <a:ext cx="3610368" cy="15415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0368" h="1541547">
                      <a:moveTo>
                        <a:pt x="93076" y="0"/>
                      </a:moveTo>
                      <a:lnTo>
                        <a:pt x="3517292" y="0"/>
                      </a:lnTo>
                      <a:cubicBezTo>
                        <a:pt x="3541977" y="0"/>
                        <a:pt x="3565651" y="9806"/>
                        <a:pt x="3583106" y="27261"/>
                      </a:cubicBezTo>
                      <a:cubicBezTo>
                        <a:pt x="3600561" y="44716"/>
                        <a:pt x="3610368" y="68391"/>
                        <a:pt x="3610368" y="93076"/>
                      </a:cubicBezTo>
                      <a:lnTo>
                        <a:pt x="3610368" y="1448471"/>
                      </a:lnTo>
                      <a:cubicBezTo>
                        <a:pt x="3610368" y="1499876"/>
                        <a:pt x="3568696" y="1541547"/>
                        <a:pt x="3517292" y="1541547"/>
                      </a:cubicBezTo>
                      <a:lnTo>
                        <a:pt x="93076" y="1541547"/>
                      </a:lnTo>
                      <a:cubicBezTo>
                        <a:pt x="41672" y="1541547"/>
                        <a:pt x="0" y="1499876"/>
                        <a:pt x="0" y="1448471"/>
                      </a:cubicBezTo>
                      <a:lnTo>
                        <a:pt x="0" y="93076"/>
                      </a:lnTo>
                      <a:cubicBezTo>
                        <a:pt x="0" y="41672"/>
                        <a:pt x="41672" y="0"/>
                        <a:pt x="9307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7150" cap="rnd">
                  <a:solidFill>
                    <a:srgbClr val="6B452F"/>
                  </a:solidFill>
                  <a:prstDash val="lgDash"/>
                  <a:round/>
                </a:ln>
              </p:spPr>
            </p:sp>
            <p:sp>
              <p:nvSpPr>
                <p:cNvPr id="50" name="TextBox 50"/>
                <p:cNvSpPr txBox="1"/>
                <p:nvPr/>
              </p:nvSpPr>
              <p:spPr>
                <a:xfrm>
                  <a:off x="0" y="-38100"/>
                  <a:ext cx="3610367" cy="1579647"/>
                </a:xfrm>
                <a:prstGeom prst="rect">
                  <a:avLst/>
                </a:prstGeom>
              </p:spPr>
              <p:txBody>
                <a:bodyPr lIns="45520" tIns="45520" rIns="45520" bIns="4552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sp>
            <p:nvSpPr>
              <p:cNvPr id="51" name="Freeform 51"/>
              <p:cNvSpPr/>
              <p:nvPr/>
            </p:nvSpPr>
            <p:spPr>
              <a:xfrm rot="9263529" flipH="1" flipV="1">
                <a:off x="278477" y="174434"/>
                <a:ext cx="1159943" cy="1552236"/>
              </a:xfrm>
              <a:custGeom>
                <a:avLst/>
                <a:gdLst/>
                <a:ahLst/>
                <a:cxnLst/>
                <a:rect l="l" t="t" r="r" b="b"/>
                <a:pathLst>
                  <a:path w="1159943" h="1552236">
                    <a:moveTo>
                      <a:pt x="1159943" y="1552235"/>
                    </a:moveTo>
                    <a:lnTo>
                      <a:pt x="0" y="1552235"/>
                    </a:lnTo>
                    <a:lnTo>
                      <a:pt x="0" y="0"/>
                    </a:lnTo>
                    <a:lnTo>
                      <a:pt x="1159943" y="0"/>
                    </a:lnTo>
                    <a:lnTo>
                      <a:pt x="1159943" y="1552235"/>
                    </a:lnTo>
                    <a:close/>
                  </a:path>
                </a:pathLst>
              </a:custGeom>
              <a:blipFill>
                <a:blip r:embed="rId21">
                  <a:extLst>
                    <a:ext uri="{96DAC541-7B7A-43D3-8B79-37D633B846F1}">
                      <asvg:svgBlip xmlns:asvg="http://schemas.microsoft.com/office/drawing/2016/SVG/main" xmlns="" r:embed="rId22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52" name="Freeform 52"/>
              <p:cNvSpPr/>
              <p:nvPr/>
            </p:nvSpPr>
            <p:spPr>
              <a:xfrm rot="-993839">
                <a:off x="273572" y="2512296"/>
                <a:ext cx="1190591" cy="1446794"/>
              </a:xfrm>
              <a:custGeom>
                <a:avLst/>
                <a:gdLst/>
                <a:ahLst/>
                <a:cxnLst/>
                <a:rect l="l" t="t" r="r" b="b"/>
                <a:pathLst>
                  <a:path w="1190591" h="1446794">
                    <a:moveTo>
                      <a:pt x="0" y="0"/>
                    </a:moveTo>
                    <a:lnTo>
                      <a:pt x="1190591" y="0"/>
                    </a:lnTo>
                    <a:lnTo>
                      <a:pt x="1190591" y="1446794"/>
                    </a:lnTo>
                    <a:lnTo>
                      <a:pt x="0" y="144679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3"/>
                <a:stretch>
                  <a:fillRect/>
                </a:stretch>
              </a:blipFill>
            </p:spPr>
          </p:sp>
        </p:grpSp>
        <p:sp>
          <p:nvSpPr>
            <p:cNvPr id="53" name="Freeform 53"/>
            <p:cNvSpPr/>
            <p:nvPr/>
          </p:nvSpPr>
          <p:spPr>
            <a:xfrm rot="551832">
              <a:off x="12951287" y="8042684"/>
              <a:ext cx="1220053" cy="1215616"/>
            </a:xfrm>
            <a:custGeom>
              <a:avLst/>
              <a:gdLst/>
              <a:ahLst/>
              <a:cxnLst/>
              <a:rect l="l" t="t" r="r" b="b"/>
              <a:pathLst>
                <a:path w="1220053" h="1215616">
                  <a:moveTo>
                    <a:pt x="0" y="0"/>
                  </a:moveTo>
                  <a:lnTo>
                    <a:pt x="1220053" y="0"/>
                  </a:lnTo>
                  <a:lnTo>
                    <a:pt x="1220053" y="1215616"/>
                  </a:lnTo>
                  <a:lnTo>
                    <a:pt x="0" y="12156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:asvg="http://schemas.microsoft.com/office/drawing/2016/SVG/main" xmlns="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8" name="TextBox 57"/>
            <p:cNvSpPr txBox="1"/>
            <p:nvPr/>
          </p:nvSpPr>
          <p:spPr>
            <a:xfrm>
              <a:off x="14175588" y="7826349"/>
              <a:ext cx="3113413" cy="103271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8661"/>
                </a:lnSpc>
              </a:pPr>
              <a:r>
                <a:rPr lang="en-US" sz="6187" dirty="0" smtClean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6000</a:t>
              </a:r>
              <a:endParaRPr lang="en-US" sz="6187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6497900" y="3567015"/>
            <a:ext cx="5134571" cy="3074086"/>
            <a:chOff x="6497900" y="3567015"/>
            <a:chExt cx="5134571" cy="3074086"/>
          </a:xfrm>
        </p:grpSpPr>
        <p:grpSp>
          <p:nvGrpSpPr>
            <p:cNvPr id="23" name="Group 23"/>
            <p:cNvGrpSpPr/>
            <p:nvPr/>
          </p:nvGrpSpPr>
          <p:grpSpPr>
            <a:xfrm>
              <a:off x="6497900" y="3567015"/>
              <a:ext cx="5134571" cy="3074086"/>
              <a:chOff x="0" y="0"/>
              <a:chExt cx="6846095" cy="4098781"/>
            </a:xfrm>
          </p:grpSpPr>
          <p:grpSp>
            <p:nvGrpSpPr>
              <p:cNvPr id="24" name="Group 24"/>
              <p:cNvGrpSpPr/>
              <p:nvPr/>
            </p:nvGrpSpPr>
            <p:grpSpPr>
              <a:xfrm>
                <a:off x="797167" y="789013"/>
                <a:ext cx="6048928" cy="2646013"/>
                <a:chOff x="0" y="0"/>
                <a:chExt cx="3861091" cy="1688976"/>
              </a:xfrm>
            </p:grpSpPr>
            <p:sp>
              <p:nvSpPr>
                <p:cNvPr id="25" name="Freeform 25"/>
                <p:cNvSpPr/>
                <p:nvPr/>
              </p:nvSpPr>
              <p:spPr>
                <a:xfrm>
                  <a:off x="0" y="0"/>
                  <a:ext cx="3861091" cy="1688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1091" h="1688977">
                      <a:moveTo>
                        <a:pt x="87032" y="0"/>
                      </a:moveTo>
                      <a:lnTo>
                        <a:pt x="3774060" y="0"/>
                      </a:lnTo>
                      <a:cubicBezTo>
                        <a:pt x="3822126" y="0"/>
                        <a:pt x="3861091" y="38966"/>
                        <a:pt x="3861091" y="87032"/>
                      </a:cubicBezTo>
                      <a:lnTo>
                        <a:pt x="3861091" y="1601945"/>
                      </a:lnTo>
                      <a:cubicBezTo>
                        <a:pt x="3861091" y="1650011"/>
                        <a:pt x="3822126" y="1688977"/>
                        <a:pt x="3774060" y="1688977"/>
                      </a:cubicBezTo>
                      <a:lnTo>
                        <a:pt x="87032" y="1688977"/>
                      </a:lnTo>
                      <a:cubicBezTo>
                        <a:pt x="38966" y="1688977"/>
                        <a:pt x="0" y="1650011"/>
                        <a:pt x="0" y="1601945"/>
                      </a:cubicBezTo>
                      <a:lnTo>
                        <a:pt x="0" y="87032"/>
                      </a:lnTo>
                      <a:cubicBezTo>
                        <a:pt x="0" y="38966"/>
                        <a:pt x="38966" y="0"/>
                        <a:pt x="87032" y="0"/>
                      </a:cubicBezTo>
                      <a:close/>
                    </a:path>
                  </a:pathLst>
                </a:custGeom>
                <a:solidFill>
                  <a:srgbClr val="C48E6F"/>
                </a:solidFill>
              </p:spPr>
            </p:sp>
            <p:sp>
              <p:nvSpPr>
                <p:cNvPr id="26" name="TextBox 26"/>
                <p:cNvSpPr txBox="1"/>
                <p:nvPr/>
              </p:nvSpPr>
              <p:spPr>
                <a:xfrm>
                  <a:off x="0" y="-38100"/>
                  <a:ext cx="3861091" cy="1727076"/>
                </a:xfrm>
                <a:prstGeom prst="rect">
                  <a:avLst/>
                </a:prstGeom>
              </p:spPr>
              <p:txBody>
                <a:bodyPr lIns="45520" tIns="45520" rIns="45520" bIns="4552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27" name="Group 27"/>
              <p:cNvGrpSpPr/>
              <p:nvPr/>
            </p:nvGrpSpPr>
            <p:grpSpPr>
              <a:xfrm>
                <a:off x="993564" y="904497"/>
                <a:ext cx="5656135" cy="2415045"/>
                <a:chOff x="0" y="0"/>
                <a:chExt cx="3610367" cy="1541547"/>
              </a:xfrm>
            </p:grpSpPr>
            <p:sp>
              <p:nvSpPr>
                <p:cNvPr id="28" name="Freeform 28"/>
                <p:cNvSpPr/>
                <p:nvPr/>
              </p:nvSpPr>
              <p:spPr>
                <a:xfrm>
                  <a:off x="0" y="0"/>
                  <a:ext cx="3610368" cy="15415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0368" h="1541547">
                      <a:moveTo>
                        <a:pt x="93076" y="0"/>
                      </a:moveTo>
                      <a:lnTo>
                        <a:pt x="3517292" y="0"/>
                      </a:lnTo>
                      <a:cubicBezTo>
                        <a:pt x="3541977" y="0"/>
                        <a:pt x="3565651" y="9806"/>
                        <a:pt x="3583106" y="27261"/>
                      </a:cubicBezTo>
                      <a:cubicBezTo>
                        <a:pt x="3600561" y="44716"/>
                        <a:pt x="3610368" y="68391"/>
                        <a:pt x="3610368" y="93076"/>
                      </a:cubicBezTo>
                      <a:lnTo>
                        <a:pt x="3610368" y="1448471"/>
                      </a:lnTo>
                      <a:cubicBezTo>
                        <a:pt x="3610368" y="1499876"/>
                        <a:pt x="3568696" y="1541547"/>
                        <a:pt x="3517292" y="1541547"/>
                      </a:cubicBezTo>
                      <a:lnTo>
                        <a:pt x="93076" y="1541547"/>
                      </a:lnTo>
                      <a:cubicBezTo>
                        <a:pt x="41672" y="1541547"/>
                        <a:pt x="0" y="1499876"/>
                        <a:pt x="0" y="1448471"/>
                      </a:cubicBezTo>
                      <a:lnTo>
                        <a:pt x="0" y="93076"/>
                      </a:lnTo>
                      <a:cubicBezTo>
                        <a:pt x="0" y="41672"/>
                        <a:pt x="41672" y="0"/>
                        <a:pt x="9307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7150" cap="rnd">
                  <a:solidFill>
                    <a:srgbClr val="6B452F"/>
                  </a:solidFill>
                  <a:prstDash val="lgDash"/>
                  <a:round/>
                </a:ln>
              </p:spPr>
            </p:sp>
            <p:sp>
              <p:nvSpPr>
                <p:cNvPr id="29" name="TextBox 29"/>
                <p:cNvSpPr txBox="1"/>
                <p:nvPr/>
              </p:nvSpPr>
              <p:spPr>
                <a:xfrm>
                  <a:off x="0" y="-38100"/>
                  <a:ext cx="3610367" cy="1579647"/>
                </a:xfrm>
                <a:prstGeom prst="rect">
                  <a:avLst/>
                </a:prstGeom>
              </p:spPr>
              <p:txBody>
                <a:bodyPr lIns="45520" tIns="45520" rIns="45520" bIns="4552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sp>
            <p:nvSpPr>
              <p:cNvPr id="30" name="Freeform 30"/>
              <p:cNvSpPr/>
              <p:nvPr/>
            </p:nvSpPr>
            <p:spPr>
              <a:xfrm rot="9263529" flipH="1" flipV="1">
                <a:off x="278477" y="174434"/>
                <a:ext cx="1159943" cy="1552236"/>
              </a:xfrm>
              <a:custGeom>
                <a:avLst/>
                <a:gdLst/>
                <a:ahLst/>
                <a:cxnLst/>
                <a:rect l="l" t="t" r="r" b="b"/>
                <a:pathLst>
                  <a:path w="1159943" h="1552236">
                    <a:moveTo>
                      <a:pt x="1159943" y="1552235"/>
                    </a:moveTo>
                    <a:lnTo>
                      <a:pt x="0" y="1552235"/>
                    </a:lnTo>
                    <a:lnTo>
                      <a:pt x="0" y="0"/>
                    </a:lnTo>
                    <a:lnTo>
                      <a:pt x="1159943" y="0"/>
                    </a:lnTo>
                    <a:lnTo>
                      <a:pt x="1159943" y="1552235"/>
                    </a:lnTo>
                    <a:close/>
                  </a:path>
                </a:pathLst>
              </a:custGeom>
              <a:blipFill>
                <a:blip r:embed="rId21">
                  <a:extLst>
                    <a:ext uri="{96DAC541-7B7A-43D3-8B79-37D633B846F1}">
                      <asvg:svgBlip xmlns:asvg="http://schemas.microsoft.com/office/drawing/2016/SVG/main" xmlns="" r:embed="rId22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31" name="Freeform 31"/>
              <p:cNvSpPr/>
              <p:nvPr/>
            </p:nvSpPr>
            <p:spPr>
              <a:xfrm rot="-993839">
                <a:off x="273572" y="2512296"/>
                <a:ext cx="1190591" cy="1446794"/>
              </a:xfrm>
              <a:custGeom>
                <a:avLst/>
                <a:gdLst/>
                <a:ahLst/>
                <a:cxnLst/>
                <a:rect l="l" t="t" r="r" b="b"/>
                <a:pathLst>
                  <a:path w="1190591" h="1446794">
                    <a:moveTo>
                      <a:pt x="0" y="0"/>
                    </a:moveTo>
                    <a:lnTo>
                      <a:pt x="1190591" y="0"/>
                    </a:lnTo>
                    <a:lnTo>
                      <a:pt x="1190591" y="1446794"/>
                    </a:lnTo>
                    <a:lnTo>
                      <a:pt x="0" y="144679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3"/>
                <a:stretch>
                  <a:fillRect/>
                </a:stretch>
              </a:blipFill>
            </p:spPr>
          </p:sp>
        </p:grpSp>
        <p:sp>
          <p:nvSpPr>
            <p:cNvPr id="32" name="Freeform 32"/>
            <p:cNvSpPr/>
            <p:nvPr/>
          </p:nvSpPr>
          <p:spPr>
            <a:xfrm rot="296707">
              <a:off x="6985918" y="5049940"/>
              <a:ext cx="1238601" cy="1302544"/>
            </a:xfrm>
            <a:custGeom>
              <a:avLst/>
              <a:gdLst/>
              <a:ahLst/>
              <a:cxnLst/>
              <a:rect l="l" t="t" r="r" b="b"/>
              <a:pathLst>
                <a:path w="1238601" h="1302544">
                  <a:moveTo>
                    <a:pt x="0" y="0"/>
                  </a:moveTo>
                  <a:lnTo>
                    <a:pt x="1238600" y="0"/>
                  </a:lnTo>
                  <a:lnTo>
                    <a:pt x="1238600" y="1302543"/>
                  </a:lnTo>
                  <a:lnTo>
                    <a:pt x="0" y="13025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6" name="TextBox 55"/>
            <p:cNvSpPr txBox="1"/>
            <p:nvPr/>
          </p:nvSpPr>
          <p:spPr>
            <a:xfrm>
              <a:off x="8194337" y="4524017"/>
              <a:ext cx="2480934" cy="103271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8661"/>
                </a:lnSpc>
              </a:pPr>
              <a:r>
                <a:rPr lang="en-US" sz="6187" dirty="0" smtClean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6</a:t>
              </a:r>
              <a:endParaRPr lang="en-US" sz="6187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12506906" y="3737283"/>
            <a:ext cx="4929392" cy="2838492"/>
            <a:chOff x="12506906" y="3737283"/>
            <a:chExt cx="4929392" cy="2838492"/>
          </a:xfrm>
        </p:grpSpPr>
        <p:grpSp>
          <p:nvGrpSpPr>
            <p:cNvPr id="65" name="Group 64"/>
            <p:cNvGrpSpPr/>
            <p:nvPr/>
          </p:nvGrpSpPr>
          <p:grpSpPr>
            <a:xfrm>
              <a:off x="12899602" y="4198217"/>
              <a:ext cx="4536696" cy="2247826"/>
              <a:chOff x="12899602" y="4198217"/>
              <a:chExt cx="4536696" cy="2247826"/>
            </a:xfrm>
          </p:grpSpPr>
          <p:grpSp>
            <p:nvGrpSpPr>
              <p:cNvPr id="13" name="Group 13"/>
              <p:cNvGrpSpPr/>
              <p:nvPr/>
            </p:nvGrpSpPr>
            <p:grpSpPr>
              <a:xfrm>
                <a:off x="12899602" y="4198217"/>
                <a:ext cx="4536696" cy="1984510"/>
                <a:chOff x="0" y="0"/>
                <a:chExt cx="3861091" cy="1688976"/>
              </a:xfrm>
            </p:grpSpPr>
            <p:sp>
              <p:nvSpPr>
                <p:cNvPr id="14" name="Freeform 14"/>
                <p:cNvSpPr/>
                <p:nvPr/>
              </p:nvSpPr>
              <p:spPr>
                <a:xfrm>
                  <a:off x="0" y="0"/>
                  <a:ext cx="3861091" cy="1688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1091" h="1688977">
                      <a:moveTo>
                        <a:pt x="87032" y="0"/>
                      </a:moveTo>
                      <a:lnTo>
                        <a:pt x="3774060" y="0"/>
                      </a:lnTo>
                      <a:cubicBezTo>
                        <a:pt x="3822126" y="0"/>
                        <a:pt x="3861091" y="38966"/>
                        <a:pt x="3861091" y="87032"/>
                      </a:cubicBezTo>
                      <a:lnTo>
                        <a:pt x="3861091" y="1601945"/>
                      </a:lnTo>
                      <a:cubicBezTo>
                        <a:pt x="3861091" y="1650011"/>
                        <a:pt x="3822126" y="1688977"/>
                        <a:pt x="3774060" y="1688977"/>
                      </a:cubicBezTo>
                      <a:lnTo>
                        <a:pt x="87032" y="1688977"/>
                      </a:lnTo>
                      <a:cubicBezTo>
                        <a:pt x="38966" y="1688977"/>
                        <a:pt x="0" y="1650011"/>
                        <a:pt x="0" y="1601945"/>
                      </a:cubicBezTo>
                      <a:lnTo>
                        <a:pt x="0" y="87032"/>
                      </a:lnTo>
                      <a:cubicBezTo>
                        <a:pt x="0" y="38966"/>
                        <a:pt x="38966" y="0"/>
                        <a:pt x="87032" y="0"/>
                      </a:cubicBezTo>
                      <a:close/>
                    </a:path>
                  </a:pathLst>
                </a:custGeom>
                <a:solidFill>
                  <a:srgbClr val="C48E6F"/>
                </a:solidFill>
              </p:spPr>
            </p:sp>
            <p:sp>
              <p:nvSpPr>
                <p:cNvPr id="15" name="TextBox 15"/>
                <p:cNvSpPr txBox="1"/>
                <p:nvPr/>
              </p:nvSpPr>
              <p:spPr>
                <a:xfrm>
                  <a:off x="0" y="-38100"/>
                  <a:ext cx="3861091" cy="1727076"/>
                </a:xfrm>
                <a:prstGeom prst="rect">
                  <a:avLst/>
                </a:prstGeom>
              </p:spPr>
              <p:txBody>
                <a:bodyPr lIns="45520" tIns="45520" rIns="45520" bIns="4552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62" name="Group 61"/>
              <p:cNvGrpSpPr/>
              <p:nvPr/>
            </p:nvGrpSpPr>
            <p:grpSpPr>
              <a:xfrm>
                <a:off x="12951287" y="4284830"/>
                <a:ext cx="4337714" cy="2161213"/>
                <a:chOff x="12951287" y="4284830"/>
                <a:chExt cx="4337714" cy="2161213"/>
              </a:xfrm>
            </p:grpSpPr>
            <p:grpSp>
              <p:nvGrpSpPr>
                <p:cNvPr id="16" name="Group 16"/>
                <p:cNvGrpSpPr/>
                <p:nvPr/>
              </p:nvGrpSpPr>
              <p:grpSpPr>
                <a:xfrm>
                  <a:off x="13046900" y="4284830"/>
                  <a:ext cx="4242101" cy="1811284"/>
                  <a:chOff x="0" y="0"/>
                  <a:chExt cx="3610367" cy="1541547"/>
                </a:xfrm>
              </p:grpSpPr>
              <p:sp>
                <p:nvSpPr>
                  <p:cNvPr id="17" name="Freeform 17"/>
                  <p:cNvSpPr/>
                  <p:nvPr/>
                </p:nvSpPr>
                <p:spPr>
                  <a:xfrm>
                    <a:off x="0" y="0"/>
                    <a:ext cx="3610368" cy="1541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10368" h="1541547">
                        <a:moveTo>
                          <a:pt x="93076" y="0"/>
                        </a:moveTo>
                        <a:lnTo>
                          <a:pt x="3517292" y="0"/>
                        </a:lnTo>
                        <a:cubicBezTo>
                          <a:pt x="3541977" y="0"/>
                          <a:pt x="3565651" y="9806"/>
                          <a:pt x="3583106" y="27261"/>
                        </a:cubicBezTo>
                        <a:cubicBezTo>
                          <a:pt x="3600561" y="44716"/>
                          <a:pt x="3610368" y="68391"/>
                          <a:pt x="3610368" y="93076"/>
                        </a:cubicBezTo>
                        <a:lnTo>
                          <a:pt x="3610368" y="1448471"/>
                        </a:lnTo>
                        <a:cubicBezTo>
                          <a:pt x="3610368" y="1499876"/>
                          <a:pt x="3568696" y="1541547"/>
                          <a:pt x="3517292" y="1541547"/>
                        </a:cubicBezTo>
                        <a:lnTo>
                          <a:pt x="93076" y="1541547"/>
                        </a:lnTo>
                        <a:cubicBezTo>
                          <a:pt x="41672" y="1541547"/>
                          <a:pt x="0" y="1499876"/>
                          <a:pt x="0" y="1448471"/>
                        </a:cubicBezTo>
                        <a:lnTo>
                          <a:pt x="0" y="93076"/>
                        </a:lnTo>
                        <a:cubicBezTo>
                          <a:pt x="0" y="41672"/>
                          <a:pt x="41672" y="0"/>
                          <a:pt x="93076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57150" cap="rnd">
                    <a:solidFill>
                      <a:srgbClr val="6B452F"/>
                    </a:solidFill>
                    <a:prstDash val="lgDash"/>
                    <a:round/>
                  </a:ln>
                </p:spPr>
              </p:sp>
              <p:sp>
                <p:nvSpPr>
                  <p:cNvPr id="18" name="TextBox 18"/>
                  <p:cNvSpPr txBox="1"/>
                  <p:nvPr/>
                </p:nvSpPr>
                <p:spPr>
                  <a:xfrm>
                    <a:off x="0" y="-38100"/>
                    <a:ext cx="3610367" cy="1579647"/>
                  </a:xfrm>
                  <a:prstGeom prst="rect">
                    <a:avLst/>
                  </a:prstGeom>
                </p:spPr>
                <p:txBody>
                  <a:bodyPr lIns="45520" tIns="45520" rIns="45520" bIns="45520" rtlCol="0" anchor="ctr"/>
                  <a:lstStyle/>
                  <a:p>
                    <a:pPr algn="ctr">
                      <a:lnSpc>
                        <a:spcPts val="2659"/>
                      </a:lnSpc>
                    </a:pPr>
                    <a:endParaRPr/>
                  </a:p>
                </p:txBody>
              </p:sp>
            </p:grpSp>
            <p:sp>
              <p:nvSpPr>
                <p:cNvPr id="59" name="TextBox 58"/>
                <p:cNvSpPr txBox="1"/>
                <p:nvPr/>
              </p:nvSpPr>
              <p:spPr>
                <a:xfrm>
                  <a:off x="13816748" y="4592687"/>
                  <a:ext cx="3113413" cy="1032719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ctr">
                    <a:lnSpc>
                      <a:spcPts val="8661"/>
                    </a:lnSpc>
                  </a:pPr>
                  <a:r>
                    <a:rPr lang="en-US" sz="6187" dirty="0" smtClean="0">
                      <a:solidFill>
                        <a:srgbClr val="000000"/>
                      </a:solidFill>
                      <a:latin typeface="Cabin Bold"/>
                      <a:ea typeface="Cabin Bold"/>
                      <a:cs typeface="Cabin Bold"/>
                      <a:sym typeface="Cabin Bold"/>
                    </a:rPr>
                    <a:t>60</a:t>
                  </a:r>
                  <a:endParaRPr lang="en-US" sz="6187" dirty="0">
                    <a:solidFill>
                      <a:srgbClr val="000000"/>
                    </a:solidFill>
                    <a:latin typeface="Cabin Bold"/>
                    <a:ea typeface="Cabin Bold"/>
                    <a:cs typeface="Cabin Bold"/>
                    <a:sym typeface="Cabin Bold"/>
                  </a:endParaRPr>
                </a:p>
              </p:txBody>
            </p:sp>
            <p:sp>
              <p:nvSpPr>
                <p:cNvPr id="33" name="Freeform 33"/>
                <p:cNvSpPr/>
                <p:nvPr/>
              </p:nvSpPr>
              <p:spPr>
                <a:xfrm rot="-513770">
                  <a:off x="12951287" y="4956379"/>
                  <a:ext cx="1183606" cy="14896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3606" h="1489664">
                      <a:moveTo>
                        <a:pt x="0" y="0"/>
                      </a:moveTo>
                      <a:lnTo>
                        <a:pt x="1183606" y="0"/>
                      </a:lnTo>
                      <a:lnTo>
                        <a:pt x="1183606" y="1489665"/>
                      </a:lnTo>
                      <a:lnTo>
                        <a:pt x="0" y="14896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27">
                    <a:extLst>
                      <a:ext uri="{96DAC541-7B7A-43D3-8B79-37D633B846F1}">
                        <asvg:svgBlip xmlns:asvg="http://schemas.microsoft.com/office/drawing/2016/SVG/main" xmlns="" r:embed="rId14"/>
                      </a:ext>
                    </a:extLst>
                  </a:blip>
                  <a:stretch>
                    <a:fillRect/>
                  </a:stretch>
                </a:blipFill>
              </p:spPr>
            </p:sp>
          </p:grpSp>
        </p:grpSp>
        <p:sp>
          <p:nvSpPr>
            <p:cNvPr id="19" name="Freeform 19"/>
            <p:cNvSpPr/>
            <p:nvPr/>
          </p:nvSpPr>
          <p:spPr>
            <a:xfrm rot="9263529" flipH="1" flipV="1">
              <a:off x="12510585" y="3737283"/>
              <a:ext cx="869957" cy="1164177"/>
            </a:xfrm>
            <a:custGeom>
              <a:avLst/>
              <a:gdLst/>
              <a:ahLst/>
              <a:cxnLst/>
              <a:rect l="l" t="t" r="r" b="b"/>
              <a:pathLst>
                <a:path w="1159943" h="1552236">
                  <a:moveTo>
                    <a:pt x="1159943" y="1552235"/>
                  </a:moveTo>
                  <a:lnTo>
                    <a:pt x="0" y="1552235"/>
                  </a:lnTo>
                  <a:lnTo>
                    <a:pt x="0" y="0"/>
                  </a:lnTo>
                  <a:lnTo>
                    <a:pt x="1159943" y="0"/>
                  </a:lnTo>
                  <a:lnTo>
                    <a:pt x="1159943" y="1552235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xmlns="" r:embed="rId2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 rot="20606161">
              <a:off x="12506906" y="5490679"/>
              <a:ext cx="892943" cy="1085096"/>
            </a:xfrm>
            <a:custGeom>
              <a:avLst/>
              <a:gdLst/>
              <a:ahLst/>
              <a:cxnLst/>
              <a:rect l="l" t="t" r="r" b="b"/>
              <a:pathLst>
                <a:path w="1190591" h="1446794">
                  <a:moveTo>
                    <a:pt x="0" y="0"/>
                  </a:moveTo>
                  <a:lnTo>
                    <a:pt x="1190591" y="0"/>
                  </a:lnTo>
                  <a:lnTo>
                    <a:pt x="1190591" y="1446794"/>
                  </a:lnTo>
                  <a:lnTo>
                    <a:pt x="0" y="1446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/>
              <a:stretch>
                <a:fillRect/>
              </a:stretch>
            </a:blipFill>
          </p:spPr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CD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33438" y="390352"/>
            <a:ext cx="17021124" cy="2614609"/>
            <a:chOff x="0" y="0"/>
            <a:chExt cx="4482930" cy="68862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930" cy="688621"/>
            </a:xfrm>
            <a:custGeom>
              <a:avLst/>
              <a:gdLst/>
              <a:ahLst/>
              <a:cxnLst/>
              <a:rect l="l" t="t" r="r" b="b"/>
              <a:pathLst>
                <a:path w="4482930" h="688621">
                  <a:moveTo>
                    <a:pt x="0" y="0"/>
                  </a:moveTo>
                  <a:lnTo>
                    <a:pt x="4482930" y="0"/>
                  </a:lnTo>
                  <a:lnTo>
                    <a:pt x="4482930" y="688621"/>
                  </a:lnTo>
                  <a:lnTo>
                    <a:pt x="0" y="68862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82930" cy="7267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33438" y="3255550"/>
            <a:ext cx="17021124" cy="6641099"/>
            <a:chOff x="0" y="0"/>
            <a:chExt cx="4482930" cy="174909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82930" cy="1749096"/>
            </a:xfrm>
            <a:custGeom>
              <a:avLst/>
              <a:gdLst/>
              <a:ahLst/>
              <a:cxnLst/>
              <a:rect l="l" t="t" r="r" b="b"/>
              <a:pathLst>
                <a:path w="4482930" h="1749096">
                  <a:moveTo>
                    <a:pt x="0" y="0"/>
                  </a:moveTo>
                  <a:lnTo>
                    <a:pt x="4482930" y="0"/>
                  </a:lnTo>
                  <a:lnTo>
                    <a:pt x="4482930" y="1749096"/>
                  </a:lnTo>
                  <a:lnTo>
                    <a:pt x="0" y="174909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482930" cy="17871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633438" y="387963"/>
            <a:ext cx="17021124" cy="2616998"/>
          </a:xfrm>
          <a:custGeom>
            <a:avLst/>
            <a:gdLst/>
            <a:ahLst/>
            <a:cxnLst/>
            <a:rect l="l" t="t" r="r" b="b"/>
            <a:pathLst>
              <a:path w="17021124" h="2616998">
                <a:moveTo>
                  <a:pt x="0" y="0"/>
                </a:moveTo>
                <a:lnTo>
                  <a:pt x="17021124" y="0"/>
                </a:lnTo>
                <a:lnTo>
                  <a:pt x="17021124" y="2616998"/>
                </a:lnTo>
                <a:lnTo>
                  <a:pt x="0" y="26169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633438" y="387963"/>
            <a:ext cx="17021124" cy="2616998"/>
            <a:chOff x="0" y="0"/>
            <a:chExt cx="4482930" cy="68925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482930" cy="689250"/>
            </a:xfrm>
            <a:custGeom>
              <a:avLst/>
              <a:gdLst/>
              <a:ahLst/>
              <a:cxnLst/>
              <a:rect l="l" t="t" r="r" b="b"/>
              <a:pathLst>
                <a:path w="4482930" h="689250">
                  <a:moveTo>
                    <a:pt x="0" y="0"/>
                  </a:moveTo>
                  <a:lnTo>
                    <a:pt x="4482930" y="0"/>
                  </a:lnTo>
                  <a:lnTo>
                    <a:pt x="4482930" y="689250"/>
                  </a:lnTo>
                  <a:lnTo>
                    <a:pt x="0" y="689250"/>
                  </a:ln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4482930" cy="727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8463071" y="518747"/>
            <a:ext cx="5817994" cy="3098082"/>
          </a:xfrm>
          <a:custGeom>
            <a:avLst/>
            <a:gdLst/>
            <a:ahLst/>
            <a:cxnLst/>
            <a:rect l="l" t="t" r="r" b="b"/>
            <a:pathLst>
              <a:path w="5817994" h="3098082">
                <a:moveTo>
                  <a:pt x="0" y="0"/>
                </a:moveTo>
                <a:lnTo>
                  <a:pt x="5817994" y="0"/>
                </a:lnTo>
                <a:lnTo>
                  <a:pt x="5817994" y="3098082"/>
                </a:lnTo>
                <a:lnTo>
                  <a:pt x="0" y="30980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959798" y="2531461"/>
            <a:ext cx="5538102" cy="7145938"/>
          </a:xfrm>
          <a:custGeom>
            <a:avLst/>
            <a:gdLst/>
            <a:ahLst/>
            <a:cxnLst/>
            <a:rect l="l" t="t" r="r" b="b"/>
            <a:pathLst>
              <a:path w="5538102" h="7145938">
                <a:moveTo>
                  <a:pt x="0" y="0"/>
                </a:moveTo>
                <a:lnTo>
                  <a:pt x="5538102" y="0"/>
                </a:lnTo>
                <a:lnTo>
                  <a:pt x="5538102" y="7145938"/>
                </a:lnTo>
                <a:lnTo>
                  <a:pt x="0" y="71459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54" name="Freeform 54"/>
          <p:cNvSpPr/>
          <p:nvPr/>
        </p:nvSpPr>
        <p:spPr>
          <a:xfrm>
            <a:off x="6580122" y="588361"/>
            <a:ext cx="1591177" cy="2486214"/>
          </a:xfrm>
          <a:custGeom>
            <a:avLst/>
            <a:gdLst/>
            <a:ahLst/>
            <a:cxnLst/>
            <a:rect l="l" t="t" r="r" b="b"/>
            <a:pathLst>
              <a:path w="1591177" h="2486214">
                <a:moveTo>
                  <a:pt x="0" y="0"/>
                </a:moveTo>
                <a:lnTo>
                  <a:pt x="1591177" y="0"/>
                </a:lnTo>
                <a:lnTo>
                  <a:pt x="1591177" y="2486214"/>
                </a:lnTo>
                <a:lnTo>
                  <a:pt x="0" y="24862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55" name="TextBox 55"/>
          <p:cNvSpPr txBox="1"/>
          <p:nvPr/>
        </p:nvSpPr>
        <p:spPr>
          <a:xfrm>
            <a:off x="8253521" y="1050622"/>
            <a:ext cx="6356721" cy="1115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61"/>
              </a:lnSpc>
            </a:pPr>
            <a:r>
              <a:rPr lang="en-US" sz="6187" dirty="0" smtClean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2 </a:t>
            </a:r>
            <a:r>
              <a:rPr lang="en-US" sz="6187" dirty="0" err="1" smtClean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tạ</a:t>
            </a:r>
            <a:r>
              <a:rPr lang="en-US" sz="6187" dirty="0" smtClean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= </a:t>
            </a:r>
            <a:r>
              <a:rPr lang="en-US" sz="6187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..... kg</a:t>
            </a:r>
          </a:p>
        </p:txBody>
      </p:sp>
      <p:grpSp>
        <p:nvGrpSpPr>
          <p:cNvPr id="63" name="Group 62"/>
          <p:cNvGrpSpPr/>
          <p:nvPr/>
        </p:nvGrpSpPr>
        <p:grpSpPr>
          <a:xfrm>
            <a:off x="6497900" y="6822563"/>
            <a:ext cx="5134571" cy="3074086"/>
            <a:chOff x="6497900" y="6822563"/>
            <a:chExt cx="5134571" cy="3074086"/>
          </a:xfrm>
        </p:grpSpPr>
        <p:grpSp>
          <p:nvGrpSpPr>
            <p:cNvPr id="34" name="Group 34"/>
            <p:cNvGrpSpPr/>
            <p:nvPr/>
          </p:nvGrpSpPr>
          <p:grpSpPr>
            <a:xfrm>
              <a:off x="6497900" y="6822563"/>
              <a:ext cx="5134571" cy="3074086"/>
              <a:chOff x="0" y="0"/>
              <a:chExt cx="6846095" cy="4098781"/>
            </a:xfrm>
          </p:grpSpPr>
          <p:grpSp>
            <p:nvGrpSpPr>
              <p:cNvPr id="35" name="Group 35"/>
              <p:cNvGrpSpPr/>
              <p:nvPr/>
            </p:nvGrpSpPr>
            <p:grpSpPr>
              <a:xfrm>
                <a:off x="797167" y="789013"/>
                <a:ext cx="6048928" cy="2646013"/>
                <a:chOff x="0" y="0"/>
                <a:chExt cx="3861091" cy="1688976"/>
              </a:xfrm>
            </p:grpSpPr>
            <p:sp>
              <p:nvSpPr>
                <p:cNvPr id="36" name="Freeform 36"/>
                <p:cNvSpPr/>
                <p:nvPr/>
              </p:nvSpPr>
              <p:spPr>
                <a:xfrm>
                  <a:off x="0" y="0"/>
                  <a:ext cx="3861091" cy="1688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1091" h="1688977">
                      <a:moveTo>
                        <a:pt x="87032" y="0"/>
                      </a:moveTo>
                      <a:lnTo>
                        <a:pt x="3774060" y="0"/>
                      </a:lnTo>
                      <a:cubicBezTo>
                        <a:pt x="3822126" y="0"/>
                        <a:pt x="3861091" y="38966"/>
                        <a:pt x="3861091" y="87032"/>
                      </a:cubicBezTo>
                      <a:lnTo>
                        <a:pt x="3861091" y="1601945"/>
                      </a:lnTo>
                      <a:cubicBezTo>
                        <a:pt x="3861091" y="1650011"/>
                        <a:pt x="3822126" y="1688977"/>
                        <a:pt x="3774060" y="1688977"/>
                      </a:cubicBezTo>
                      <a:lnTo>
                        <a:pt x="87032" y="1688977"/>
                      </a:lnTo>
                      <a:cubicBezTo>
                        <a:pt x="38966" y="1688977"/>
                        <a:pt x="0" y="1650011"/>
                        <a:pt x="0" y="1601945"/>
                      </a:cubicBezTo>
                      <a:lnTo>
                        <a:pt x="0" y="87032"/>
                      </a:lnTo>
                      <a:cubicBezTo>
                        <a:pt x="0" y="38966"/>
                        <a:pt x="38966" y="0"/>
                        <a:pt x="87032" y="0"/>
                      </a:cubicBezTo>
                      <a:close/>
                    </a:path>
                  </a:pathLst>
                </a:custGeom>
                <a:solidFill>
                  <a:srgbClr val="C48E6F"/>
                </a:solidFill>
              </p:spPr>
            </p:sp>
            <p:sp>
              <p:nvSpPr>
                <p:cNvPr id="37" name="TextBox 37"/>
                <p:cNvSpPr txBox="1"/>
                <p:nvPr/>
              </p:nvSpPr>
              <p:spPr>
                <a:xfrm>
                  <a:off x="0" y="-38100"/>
                  <a:ext cx="3861091" cy="1727076"/>
                </a:xfrm>
                <a:prstGeom prst="rect">
                  <a:avLst/>
                </a:prstGeom>
              </p:spPr>
              <p:txBody>
                <a:bodyPr lIns="45520" tIns="45520" rIns="45520" bIns="4552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38" name="Group 38"/>
              <p:cNvGrpSpPr/>
              <p:nvPr/>
            </p:nvGrpSpPr>
            <p:grpSpPr>
              <a:xfrm>
                <a:off x="993564" y="904497"/>
                <a:ext cx="5656135" cy="2415045"/>
                <a:chOff x="0" y="0"/>
                <a:chExt cx="3610367" cy="1541547"/>
              </a:xfrm>
            </p:grpSpPr>
            <p:sp>
              <p:nvSpPr>
                <p:cNvPr id="39" name="Freeform 39"/>
                <p:cNvSpPr/>
                <p:nvPr/>
              </p:nvSpPr>
              <p:spPr>
                <a:xfrm>
                  <a:off x="0" y="0"/>
                  <a:ext cx="3610368" cy="15415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0368" h="1541547">
                      <a:moveTo>
                        <a:pt x="93076" y="0"/>
                      </a:moveTo>
                      <a:lnTo>
                        <a:pt x="3517292" y="0"/>
                      </a:lnTo>
                      <a:cubicBezTo>
                        <a:pt x="3541977" y="0"/>
                        <a:pt x="3565651" y="9806"/>
                        <a:pt x="3583106" y="27261"/>
                      </a:cubicBezTo>
                      <a:cubicBezTo>
                        <a:pt x="3600561" y="44716"/>
                        <a:pt x="3610368" y="68391"/>
                        <a:pt x="3610368" y="93076"/>
                      </a:cubicBezTo>
                      <a:lnTo>
                        <a:pt x="3610368" y="1448471"/>
                      </a:lnTo>
                      <a:cubicBezTo>
                        <a:pt x="3610368" y="1499876"/>
                        <a:pt x="3568696" y="1541547"/>
                        <a:pt x="3517292" y="1541547"/>
                      </a:cubicBezTo>
                      <a:lnTo>
                        <a:pt x="93076" y="1541547"/>
                      </a:lnTo>
                      <a:cubicBezTo>
                        <a:pt x="41672" y="1541547"/>
                        <a:pt x="0" y="1499876"/>
                        <a:pt x="0" y="1448471"/>
                      </a:cubicBezTo>
                      <a:lnTo>
                        <a:pt x="0" y="93076"/>
                      </a:lnTo>
                      <a:cubicBezTo>
                        <a:pt x="0" y="41672"/>
                        <a:pt x="41672" y="0"/>
                        <a:pt x="9307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7150" cap="rnd">
                  <a:solidFill>
                    <a:srgbClr val="6B452F"/>
                  </a:solidFill>
                  <a:prstDash val="lgDash"/>
                  <a:round/>
                </a:ln>
              </p:spPr>
            </p:sp>
            <p:sp>
              <p:nvSpPr>
                <p:cNvPr id="40" name="TextBox 40"/>
                <p:cNvSpPr txBox="1"/>
                <p:nvPr/>
              </p:nvSpPr>
              <p:spPr>
                <a:xfrm>
                  <a:off x="0" y="-38100"/>
                  <a:ext cx="3610367" cy="1579647"/>
                </a:xfrm>
                <a:prstGeom prst="rect">
                  <a:avLst/>
                </a:prstGeom>
              </p:spPr>
              <p:txBody>
                <a:bodyPr lIns="45520" tIns="45520" rIns="45520" bIns="4552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sp>
            <p:nvSpPr>
              <p:cNvPr id="41" name="Freeform 41"/>
              <p:cNvSpPr/>
              <p:nvPr/>
            </p:nvSpPr>
            <p:spPr>
              <a:xfrm rot="9263529" flipH="1" flipV="1">
                <a:off x="278477" y="174434"/>
                <a:ext cx="1159943" cy="1552236"/>
              </a:xfrm>
              <a:custGeom>
                <a:avLst/>
                <a:gdLst/>
                <a:ahLst/>
                <a:cxnLst/>
                <a:rect l="l" t="t" r="r" b="b"/>
                <a:pathLst>
                  <a:path w="1159943" h="1552236">
                    <a:moveTo>
                      <a:pt x="1159943" y="1552235"/>
                    </a:moveTo>
                    <a:lnTo>
                      <a:pt x="0" y="1552235"/>
                    </a:lnTo>
                    <a:lnTo>
                      <a:pt x="0" y="0"/>
                    </a:lnTo>
                    <a:lnTo>
                      <a:pt x="1159943" y="0"/>
                    </a:lnTo>
                    <a:lnTo>
                      <a:pt x="1159943" y="1552235"/>
                    </a:lnTo>
                    <a:close/>
                  </a:path>
                </a:pathLst>
              </a:custGeom>
              <a:blipFill>
                <a:blip r:embed="rId21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42" name="Freeform 42"/>
              <p:cNvSpPr/>
              <p:nvPr/>
            </p:nvSpPr>
            <p:spPr>
              <a:xfrm rot="-993839">
                <a:off x="273572" y="2512296"/>
                <a:ext cx="1190591" cy="1446794"/>
              </a:xfrm>
              <a:custGeom>
                <a:avLst/>
                <a:gdLst/>
                <a:ahLst/>
                <a:cxnLst/>
                <a:rect l="l" t="t" r="r" b="b"/>
                <a:pathLst>
                  <a:path w="1190591" h="1446794">
                    <a:moveTo>
                      <a:pt x="0" y="0"/>
                    </a:moveTo>
                    <a:lnTo>
                      <a:pt x="1190591" y="0"/>
                    </a:lnTo>
                    <a:lnTo>
                      <a:pt x="1190591" y="1446794"/>
                    </a:lnTo>
                    <a:lnTo>
                      <a:pt x="0" y="144679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2"/>
                <a:stretch>
                  <a:fillRect/>
                </a:stretch>
              </a:blipFill>
            </p:spPr>
          </p:sp>
        </p:grpSp>
        <p:sp>
          <p:nvSpPr>
            <p:cNvPr id="43" name="Freeform 43"/>
            <p:cNvSpPr/>
            <p:nvPr/>
          </p:nvSpPr>
          <p:spPr>
            <a:xfrm rot="-487749">
              <a:off x="7074287" y="8113142"/>
              <a:ext cx="1090866" cy="1327381"/>
            </a:xfrm>
            <a:custGeom>
              <a:avLst/>
              <a:gdLst/>
              <a:ahLst/>
              <a:cxnLst/>
              <a:rect l="l" t="t" r="r" b="b"/>
              <a:pathLst>
                <a:path w="1090866" h="1327381">
                  <a:moveTo>
                    <a:pt x="0" y="0"/>
                  </a:moveTo>
                  <a:lnTo>
                    <a:pt x="1090866" y="0"/>
                  </a:lnTo>
                  <a:lnTo>
                    <a:pt x="1090866" y="1327381"/>
                  </a:lnTo>
                  <a:lnTo>
                    <a:pt x="0" y="13273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7" name="TextBox 56"/>
            <p:cNvSpPr txBox="1"/>
            <p:nvPr/>
          </p:nvSpPr>
          <p:spPr>
            <a:xfrm>
              <a:off x="8155834" y="7907978"/>
              <a:ext cx="3113413" cy="103271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8661"/>
                </a:lnSpc>
              </a:pPr>
              <a:r>
                <a:rPr lang="en-US" sz="6187" dirty="0" smtClean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2000</a:t>
              </a:r>
              <a:endParaRPr lang="en-US" sz="6187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12301727" y="6822563"/>
            <a:ext cx="5134571" cy="3074086"/>
            <a:chOff x="12301727" y="6822563"/>
            <a:chExt cx="5134571" cy="3074086"/>
          </a:xfrm>
        </p:grpSpPr>
        <p:grpSp>
          <p:nvGrpSpPr>
            <p:cNvPr id="44" name="Group 44"/>
            <p:cNvGrpSpPr/>
            <p:nvPr/>
          </p:nvGrpSpPr>
          <p:grpSpPr>
            <a:xfrm>
              <a:off x="12301727" y="6822563"/>
              <a:ext cx="5134571" cy="3074086"/>
              <a:chOff x="0" y="0"/>
              <a:chExt cx="6846095" cy="4098781"/>
            </a:xfrm>
          </p:grpSpPr>
          <p:grpSp>
            <p:nvGrpSpPr>
              <p:cNvPr id="45" name="Group 45"/>
              <p:cNvGrpSpPr/>
              <p:nvPr/>
            </p:nvGrpSpPr>
            <p:grpSpPr>
              <a:xfrm>
                <a:off x="797167" y="789013"/>
                <a:ext cx="6048928" cy="2646013"/>
                <a:chOff x="0" y="0"/>
                <a:chExt cx="3861091" cy="1688976"/>
              </a:xfrm>
            </p:grpSpPr>
            <p:sp>
              <p:nvSpPr>
                <p:cNvPr id="46" name="Freeform 46"/>
                <p:cNvSpPr/>
                <p:nvPr/>
              </p:nvSpPr>
              <p:spPr>
                <a:xfrm>
                  <a:off x="0" y="0"/>
                  <a:ext cx="3861091" cy="1688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1091" h="1688977">
                      <a:moveTo>
                        <a:pt x="87032" y="0"/>
                      </a:moveTo>
                      <a:lnTo>
                        <a:pt x="3774060" y="0"/>
                      </a:lnTo>
                      <a:cubicBezTo>
                        <a:pt x="3822126" y="0"/>
                        <a:pt x="3861091" y="38966"/>
                        <a:pt x="3861091" y="87032"/>
                      </a:cubicBezTo>
                      <a:lnTo>
                        <a:pt x="3861091" y="1601945"/>
                      </a:lnTo>
                      <a:cubicBezTo>
                        <a:pt x="3861091" y="1650011"/>
                        <a:pt x="3822126" y="1688977"/>
                        <a:pt x="3774060" y="1688977"/>
                      </a:cubicBezTo>
                      <a:lnTo>
                        <a:pt x="87032" y="1688977"/>
                      </a:lnTo>
                      <a:cubicBezTo>
                        <a:pt x="38966" y="1688977"/>
                        <a:pt x="0" y="1650011"/>
                        <a:pt x="0" y="1601945"/>
                      </a:cubicBezTo>
                      <a:lnTo>
                        <a:pt x="0" y="87032"/>
                      </a:lnTo>
                      <a:cubicBezTo>
                        <a:pt x="0" y="38966"/>
                        <a:pt x="38966" y="0"/>
                        <a:pt x="87032" y="0"/>
                      </a:cubicBezTo>
                      <a:close/>
                    </a:path>
                  </a:pathLst>
                </a:custGeom>
                <a:solidFill>
                  <a:srgbClr val="C48E6F"/>
                </a:solidFill>
              </p:spPr>
            </p:sp>
            <p:sp>
              <p:nvSpPr>
                <p:cNvPr id="47" name="TextBox 47"/>
                <p:cNvSpPr txBox="1"/>
                <p:nvPr/>
              </p:nvSpPr>
              <p:spPr>
                <a:xfrm>
                  <a:off x="0" y="-38100"/>
                  <a:ext cx="3861091" cy="1727076"/>
                </a:xfrm>
                <a:prstGeom prst="rect">
                  <a:avLst/>
                </a:prstGeom>
              </p:spPr>
              <p:txBody>
                <a:bodyPr lIns="45520" tIns="45520" rIns="45520" bIns="4552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48" name="Group 48"/>
              <p:cNvGrpSpPr/>
              <p:nvPr/>
            </p:nvGrpSpPr>
            <p:grpSpPr>
              <a:xfrm>
                <a:off x="993564" y="904497"/>
                <a:ext cx="5656135" cy="2415045"/>
                <a:chOff x="0" y="0"/>
                <a:chExt cx="3610367" cy="1541547"/>
              </a:xfrm>
            </p:grpSpPr>
            <p:sp>
              <p:nvSpPr>
                <p:cNvPr id="49" name="Freeform 49"/>
                <p:cNvSpPr/>
                <p:nvPr/>
              </p:nvSpPr>
              <p:spPr>
                <a:xfrm>
                  <a:off x="0" y="0"/>
                  <a:ext cx="3610368" cy="15415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0368" h="1541547">
                      <a:moveTo>
                        <a:pt x="93076" y="0"/>
                      </a:moveTo>
                      <a:lnTo>
                        <a:pt x="3517292" y="0"/>
                      </a:lnTo>
                      <a:cubicBezTo>
                        <a:pt x="3541977" y="0"/>
                        <a:pt x="3565651" y="9806"/>
                        <a:pt x="3583106" y="27261"/>
                      </a:cubicBezTo>
                      <a:cubicBezTo>
                        <a:pt x="3600561" y="44716"/>
                        <a:pt x="3610368" y="68391"/>
                        <a:pt x="3610368" y="93076"/>
                      </a:cubicBezTo>
                      <a:lnTo>
                        <a:pt x="3610368" y="1448471"/>
                      </a:lnTo>
                      <a:cubicBezTo>
                        <a:pt x="3610368" y="1499876"/>
                        <a:pt x="3568696" y="1541547"/>
                        <a:pt x="3517292" y="1541547"/>
                      </a:cubicBezTo>
                      <a:lnTo>
                        <a:pt x="93076" y="1541547"/>
                      </a:lnTo>
                      <a:cubicBezTo>
                        <a:pt x="41672" y="1541547"/>
                        <a:pt x="0" y="1499876"/>
                        <a:pt x="0" y="1448471"/>
                      </a:cubicBezTo>
                      <a:lnTo>
                        <a:pt x="0" y="93076"/>
                      </a:lnTo>
                      <a:cubicBezTo>
                        <a:pt x="0" y="41672"/>
                        <a:pt x="41672" y="0"/>
                        <a:pt x="9307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7150" cap="rnd">
                  <a:solidFill>
                    <a:srgbClr val="6B452F"/>
                  </a:solidFill>
                  <a:prstDash val="lgDash"/>
                  <a:round/>
                </a:ln>
              </p:spPr>
            </p:sp>
            <p:sp>
              <p:nvSpPr>
                <p:cNvPr id="50" name="TextBox 50"/>
                <p:cNvSpPr txBox="1"/>
                <p:nvPr/>
              </p:nvSpPr>
              <p:spPr>
                <a:xfrm>
                  <a:off x="0" y="-38100"/>
                  <a:ext cx="3610367" cy="1579647"/>
                </a:xfrm>
                <a:prstGeom prst="rect">
                  <a:avLst/>
                </a:prstGeom>
              </p:spPr>
              <p:txBody>
                <a:bodyPr lIns="45520" tIns="45520" rIns="45520" bIns="4552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sp>
            <p:nvSpPr>
              <p:cNvPr id="51" name="Freeform 51"/>
              <p:cNvSpPr/>
              <p:nvPr/>
            </p:nvSpPr>
            <p:spPr>
              <a:xfrm rot="9263529" flipH="1" flipV="1">
                <a:off x="278477" y="174434"/>
                <a:ext cx="1159943" cy="1552236"/>
              </a:xfrm>
              <a:custGeom>
                <a:avLst/>
                <a:gdLst/>
                <a:ahLst/>
                <a:cxnLst/>
                <a:rect l="l" t="t" r="r" b="b"/>
                <a:pathLst>
                  <a:path w="1159943" h="1552236">
                    <a:moveTo>
                      <a:pt x="1159943" y="1552235"/>
                    </a:moveTo>
                    <a:lnTo>
                      <a:pt x="0" y="1552235"/>
                    </a:lnTo>
                    <a:lnTo>
                      <a:pt x="0" y="0"/>
                    </a:lnTo>
                    <a:lnTo>
                      <a:pt x="1159943" y="0"/>
                    </a:lnTo>
                    <a:lnTo>
                      <a:pt x="1159943" y="1552235"/>
                    </a:lnTo>
                    <a:close/>
                  </a:path>
                </a:pathLst>
              </a:custGeom>
              <a:blipFill>
                <a:blip r:embed="rId21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52" name="Freeform 52"/>
              <p:cNvSpPr/>
              <p:nvPr/>
            </p:nvSpPr>
            <p:spPr>
              <a:xfrm rot="-993839">
                <a:off x="273572" y="2512296"/>
                <a:ext cx="1190591" cy="1446794"/>
              </a:xfrm>
              <a:custGeom>
                <a:avLst/>
                <a:gdLst/>
                <a:ahLst/>
                <a:cxnLst/>
                <a:rect l="l" t="t" r="r" b="b"/>
                <a:pathLst>
                  <a:path w="1190591" h="1446794">
                    <a:moveTo>
                      <a:pt x="0" y="0"/>
                    </a:moveTo>
                    <a:lnTo>
                      <a:pt x="1190591" y="0"/>
                    </a:lnTo>
                    <a:lnTo>
                      <a:pt x="1190591" y="1446794"/>
                    </a:lnTo>
                    <a:lnTo>
                      <a:pt x="0" y="144679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2"/>
                <a:stretch>
                  <a:fillRect/>
                </a:stretch>
              </a:blipFill>
            </p:spPr>
          </p:sp>
        </p:grpSp>
        <p:sp>
          <p:nvSpPr>
            <p:cNvPr id="53" name="Freeform 53"/>
            <p:cNvSpPr/>
            <p:nvPr/>
          </p:nvSpPr>
          <p:spPr>
            <a:xfrm rot="551832">
              <a:off x="12951287" y="8042684"/>
              <a:ext cx="1220053" cy="1215616"/>
            </a:xfrm>
            <a:custGeom>
              <a:avLst/>
              <a:gdLst/>
              <a:ahLst/>
              <a:cxnLst/>
              <a:rect l="l" t="t" r="r" b="b"/>
              <a:pathLst>
                <a:path w="1220053" h="1215616">
                  <a:moveTo>
                    <a:pt x="0" y="0"/>
                  </a:moveTo>
                  <a:lnTo>
                    <a:pt x="1220053" y="0"/>
                  </a:lnTo>
                  <a:lnTo>
                    <a:pt x="1220053" y="1215616"/>
                  </a:lnTo>
                  <a:lnTo>
                    <a:pt x="0" y="12156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xmlns="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8" name="TextBox 57"/>
            <p:cNvSpPr txBox="1"/>
            <p:nvPr/>
          </p:nvSpPr>
          <p:spPr>
            <a:xfrm>
              <a:off x="14175588" y="7826349"/>
              <a:ext cx="3113413" cy="103271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8661"/>
                </a:lnSpc>
              </a:pPr>
              <a:r>
                <a:rPr lang="en-US" sz="6187" dirty="0" smtClean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20 000</a:t>
              </a:r>
              <a:endParaRPr lang="en-US" sz="6187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6497900" y="3567015"/>
            <a:ext cx="5134571" cy="3074086"/>
            <a:chOff x="6497900" y="3567015"/>
            <a:chExt cx="5134571" cy="3074086"/>
          </a:xfrm>
        </p:grpSpPr>
        <p:grpSp>
          <p:nvGrpSpPr>
            <p:cNvPr id="23" name="Group 23"/>
            <p:cNvGrpSpPr/>
            <p:nvPr/>
          </p:nvGrpSpPr>
          <p:grpSpPr>
            <a:xfrm>
              <a:off x="6497900" y="3567015"/>
              <a:ext cx="5134571" cy="3074086"/>
              <a:chOff x="0" y="0"/>
              <a:chExt cx="6846095" cy="4098781"/>
            </a:xfrm>
          </p:grpSpPr>
          <p:grpSp>
            <p:nvGrpSpPr>
              <p:cNvPr id="24" name="Group 24"/>
              <p:cNvGrpSpPr/>
              <p:nvPr/>
            </p:nvGrpSpPr>
            <p:grpSpPr>
              <a:xfrm>
                <a:off x="797167" y="789013"/>
                <a:ext cx="6048928" cy="2646013"/>
                <a:chOff x="0" y="0"/>
                <a:chExt cx="3861091" cy="1688976"/>
              </a:xfrm>
            </p:grpSpPr>
            <p:sp>
              <p:nvSpPr>
                <p:cNvPr id="25" name="Freeform 25"/>
                <p:cNvSpPr/>
                <p:nvPr/>
              </p:nvSpPr>
              <p:spPr>
                <a:xfrm>
                  <a:off x="0" y="0"/>
                  <a:ext cx="3861091" cy="1688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1091" h="1688977">
                      <a:moveTo>
                        <a:pt x="87032" y="0"/>
                      </a:moveTo>
                      <a:lnTo>
                        <a:pt x="3774060" y="0"/>
                      </a:lnTo>
                      <a:cubicBezTo>
                        <a:pt x="3822126" y="0"/>
                        <a:pt x="3861091" y="38966"/>
                        <a:pt x="3861091" y="87032"/>
                      </a:cubicBezTo>
                      <a:lnTo>
                        <a:pt x="3861091" y="1601945"/>
                      </a:lnTo>
                      <a:cubicBezTo>
                        <a:pt x="3861091" y="1650011"/>
                        <a:pt x="3822126" y="1688977"/>
                        <a:pt x="3774060" y="1688977"/>
                      </a:cubicBezTo>
                      <a:lnTo>
                        <a:pt x="87032" y="1688977"/>
                      </a:lnTo>
                      <a:cubicBezTo>
                        <a:pt x="38966" y="1688977"/>
                        <a:pt x="0" y="1650011"/>
                        <a:pt x="0" y="1601945"/>
                      </a:cubicBezTo>
                      <a:lnTo>
                        <a:pt x="0" y="87032"/>
                      </a:lnTo>
                      <a:cubicBezTo>
                        <a:pt x="0" y="38966"/>
                        <a:pt x="38966" y="0"/>
                        <a:pt x="87032" y="0"/>
                      </a:cubicBezTo>
                      <a:close/>
                    </a:path>
                  </a:pathLst>
                </a:custGeom>
                <a:solidFill>
                  <a:srgbClr val="C48E6F"/>
                </a:solidFill>
              </p:spPr>
            </p:sp>
            <p:sp>
              <p:nvSpPr>
                <p:cNvPr id="26" name="TextBox 26"/>
                <p:cNvSpPr txBox="1"/>
                <p:nvPr/>
              </p:nvSpPr>
              <p:spPr>
                <a:xfrm>
                  <a:off x="0" y="-38100"/>
                  <a:ext cx="3861091" cy="1727076"/>
                </a:xfrm>
                <a:prstGeom prst="rect">
                  <a:avLst/>
                </a:prstGeom>
              </p:spPr>
              <p:txBody>
                <a:bodyPr lIns="45520" tIns="45520" rIns="45520" bIns="4552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27" name="Group 27"/>
              <p:cNvGrpSpPr/>
              <p:nvPr/>
            </p:nvGrpSpPr>
            <p:grpSpPr>
              <a:xfrm>
                <a:off x="993564" y="904497"/>
                <a:ext cx="5656135" cy="2415045"/>
                <a:chOff x="0" y="0"/>
                <a:chExt cx="3610367" cy="1541547"/>
              </a:xfrm>
            </p:grpSpPr>
            <p:sp>
              <p:nvSpPr>
                <p:cNvPr id="28" name="Freeform 28"/>
                <p:cNvSpPr/>
                <p:nvPr/>
              </p:nvSpPr>
              <p:spPr>
                <a:xfrm>
                  <a:off x="0" y="0"/>
                  <a:ext cx="3610368" cy="15415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0368" h="1541547">
                      <a:moveTo>
                        <a:pt x="93076" y="0"/>
                      </a:moveTo>
                      <a:lnTo>
                        <a:pt x="3517292" y="0"/>
                      </a:lnTo>
                      <a:cubicBezTo>
                        <a:pt x="3541977" y="0"/>
                        <a:pt x="3565651" y="9806"/>
                        <a:pt x="3583106" y="27261"/>
                      </a:cubicBezTo>
                      <a:cubicBezTo>
                        <a:pt x="3600561" y="44716"/>
                        <a:pt x="3610368" y="68391"/>
                        <a:pt x="3610368" y="93076"/>
                      </a:cubicBezTo>
                      <a:lnTo>
                        <a:pt x="3610368" y="1448471"/>
                      </a:lnTo>
                      <a:cubicBezTo>
                        <a:pt x="3610368" y="1499876"/>
                        <a:pt x="3568696" y="1541547"/>
                        <a:pt x="3517292" y="1541547"/>
                      </a:cubicBezTo>
                      <a:lnTo>
                        <a:pt x="93076" y="1541547"/>
                      </a:lnTo>
                      <a:cubicBezTo>
                        <a:pt x="41672" y="1541547"/>
                        <a:pt x="0" y="1499876"/>
                        <a:pt x="0" y="1448471"/>
                      </a:cubicBezTo>
                      <a:lnTo>
                        <a:pt x="0" y="93076"/>
                      </a:lnTo>
                      <a:cubicBezTo>
                        <a:pt x="0" y="41672"/>
                        <a:pt x="41672" y="0"/>
                        <a:pt x="9307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7150" cap="rnd">
                  <a:solidFill>
                    <a:srgbClr val="6B452F"/>
                  </a:solidFill>
                  <a:prstDash val="lgDash"/>
                  <a:round/>
                </a:ln>
              </p:spPr>
            </p:sp>
            <p:sp>
              <p:nvSpPr>
                <p:cNvPr id="29" name="TextBox 29"/>
                <p:cNvSpPr txBox="1"/>
                <p:nvPr/>
              </p:nvSpPr>
              <p:spPr>
                <a:xfrm>
                  <a:off x="0" y="-38100"/>
                  <a:ext cx="3610367" cy="1579647"/>
                </a:xfrm>
                <a:prstGeom prst="rect">
                  <a:avLst/>
                </a:prstGeom>
              </p:spPr>
              <p:txBody>
                <a:bodyPr lIns="45520" tIns="45520" rIns="45520" bIns="4552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sp>
            <p:nvSpPr>
              <p:cNvPr id="30" name="Freeform 30"/>
              <p:cNvSpPr/>
              <p:nvPr/>
            </p:nvSpPr>
            <p:spPr>
              <a:xfrm rot="9263529" flipH="1" flipV="1">
                <a:off x="278477" y="174434"/>
                <a:ext cx="1159943" cy="1552236"/>
              </a:xfrm>
              <a:custGeom>
                <a:avLst/>
                <a:gdLst/>
                <a:ahLst/>
                <a:cxnLst/>
                <a:rect l="l" t="t" r="r" b="b"/>
                <a:pathLst>
                  <a:path w="1159943" h="1552236">
                    <a:moveTo>
                      <a:pt x="1159943" y="1552235"/>
                    </a:moveTo>
                    <a:lnTo>
                      <a:pt x="0" y="1552235"/>
                    </a:lnTo>
                    <a:lnTo>
                      <a:pt x="0" y="0"/>
                    </a:lnTo>
                    <a:lnTo>
                      <a:pt x="1159943" y="0"/>
                    </a:lnTo>
                    <a:lnTo>
                      <a:pt x="1159943" y="1552235"/>
                    </a:lnTo>
                    <a:close/>
                  </a:path>
                </a:pathLst>
              </a:custGeom>
              <a:blipFill>
                <a:blip r:embed="rId21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31" name="Freeform 31"/>
              <p:cNvSpPr/>
              <p:nvPr/>
            </p:nvSpPr>
            <p:spPr>
              <a:xfrm rot="-993839">
                <a:off x="273572" y="2512296"/>
                <a:ext cx="1190591" cy="1446794"/>
              </a:xfrm>
              <a:custGeom>
                <a:avLst/>
                <a:gdLst/>
                <a:ahLst/>
                <a:cxnLst/>
                <a:rect l="l" t="t" r="r" b="b"/>
                <a:pathLst>
                  <a:path w="1190591" h="1446794">
                    <a:moveTo>
                      <a:pt x="0" y="0"/>
                    </a:moveTo>
                    <a:lnTo>
                      <a:pt x="1190591" y="0"/>
                    </a:lnTo>
                    <a:lnTo>
                      <a:pt x="1190591" y="1446794"/>
                    </a:lnTo>
                    <a:lnTo>
                      <a:pt x="0" y="144679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2"/>
                <a:stretch>
                  <a:fillRect/>
                </a:stretch>
              </a:blipFill>
            </p:spPr>
          </p:sp>
        </p:grpSp>
        <p:sp>
          <p:nvSpPr>
            <p:cNvPr id="32" name="Freeform 32"/>
            <p:cNvSpPr/>
            <p:nvPr/>
          </p:nvSpPr>
          <p:spPr>
            <a:xfrm rot="296707">
              <a:off x="6985918" y="5049940"/>
              <a:ext cx="1238601" cy="1302544"/>
            </a:xfrm>
            <a:custGeom>
              <a:avLst/>
              <a:gdLst/>
              <a:ahLst/>
              <a:cxnLst/>
              <a:rect l="l" t="t" r="r" b="b"/>
              <a:pathLst>
                <a:path w="1238601" h="1302544">
                  <a:moveTo>
                    <a:pt x="0" y="0"/>
                  </a:moveTo>
                  <a:lnTo>
                    <a:pt x="1238600" y="0"/>
                  </a:lnTo>
                  <a:lnTo>
                    <a:pt x="1238600" y="1302543"/>
                  </a:lnTo>
                  <a:lnTo>
                    <a:pt x="0" y="13025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6" name="TextBox 55"/>
            <p:cNvSpPr txBox="1"/>
            <p:nvPr/>
          </p:nvSpPr>
          <p:spPr>
            <a:xfrm>
              <a:off x="8236565" y="4660543"/>
              <a:ext cx="3074910" cy="103271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8661"/>
                </a:lnSpc>
              </a:pPr>
              <a:r>
                <a:rPr lang="en-US" sz="6187" dirty="0" smtClean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200</a:t>
              </a:r>
              <a:endParaRPr lang="en-US" sz="6187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12506906" y="3737283"/>
            <a:ext cx="4929392" cy="2838492"/>
            <a:chOff x="12506906" y="3737283"/>
            <a:chExt cx="4929392" cy="2838492"/>
          </a:xfrm>
        </p:grpSpPr>
        <p:grpSp>
          <p:nvGrpSpPr>
            <p:cNvPr id="65" name="Group 64"/>
            <p:cNvGrpSpPr/>
            <p:nvPr/>
          </p:nvGrpSpPr>
          <p:grpSpPr>
            <a:xfrm>
              <a:off x="12899602" y="4198217"/>
              <a:ext cx="4536696" cy="2247826"/>
              <a:chOff x="12899602" y="4198217"/>
              <a:chExt cx="4536696" cy="2247826"/>
            </a:xfrm>
          </p:grpSpPr>
          <p:grpSp>
            <p:nvGrpSpPr>
              <p:cNvPr id="13" name="Group 13"/>
              <p:cNvGrpSpPr/>
              <p:nvPr/>
            </p:nvGrpSpPr>
            <p:grpSpPr>
              <a:xfrm>
                <a:off x="12899602" y="4198217"/>
                <a:ext cx="4536696" cy="1984510"/>
                <a:chOff x="0" y="0"/>
                <a:chExt cx="3861091" cy="1688976"/>
              </a:xfrm>
            </p:grpSpPr>
            <p:sp>
              <p:nvSpPr>
                <p:cNvPr id="14" name="Freeform 14"/>
                <p:cNvSpPr/>
                <p:nvPr/>
              </p:nvSpPr>
              <p:spPr>
                <a:xfrm>
                  <a:off x="0" y="0"/>
                  <a:ext cx="3861091" cy="1688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1091" h="1688977">
                      <a:moveTo>
                        <a:pt x="87032" y="0"/>
                      </a:moveTo>
                      <a:lnTo>
                        <a:pt x="3774060" y="0"/>
                      </a:lnTo>
                      <a:cubicBezTo>
                        <a:pt x="3822126" y="0"/>
                        <a:pt x="3861091" y="38966"/>
                        <a:pt x="3861091" y="87032"/>
                      </a:cubicBezTo>
                      <a:lnTo>
                        <a:pt x="3861091" y="1601945"/>
                      </a:lnTo>
                      <a:cubicBezTo>
                        <a:pt x="3861091" y="1650011"/>
                        <a:pt x="3822126" y="1688977"/>
                        <a:pt x="3774060" y="1688977"/>
                      </a:cubicBezTo>
                      <a:lnTo>
                        <a:pt x="87032" y="1688977"/>
                      </a:lnTo>
                      <a:cubicBezTo>
                        <a:pt x="38966" y="1688977"/>
                        <a:pt x="0" y="1650011"/>
                        <a:pt x="0" y="1601945"/>
                      </a:cubicBezTo>
                      <a:lnTo>
                        <a:pt x="0" y="87032"/>
                      </a:lnTo>
                      <a:cubicBezTo>
                        <a:pt x="0" y="38966"/>
                        <a:pt x="38966" y="0"/>
                        <a:pt x="87032" y="0"/>
                      </a:cubicBezTo>
                      <a:close/>
                    </a:path>
                  </a:pathLst>
                </a:custGeom>
                <a:solidFill>
                  <a:srgbClr val="C48E6F"/>
                </a:solidFill>
              </p:spPr>
            </p:sp>
            <p:sp>
              <p:nvSpPr>
                <p:cNvPr id="15" name="TextBox 15"/>
                <p:cNvSpPr txBox="1"/>
                <p:nvPr/>
              </p:nvSpPr>
              <p:spPr>
                <a:xfrm>
                  <a:off x="0" y="-38100"/>
                  <a:ext cx="3861091" cy="1727076"/>
                </a:xfrm>
                <a:prstGeom prst="rect">
                  <a:avLst/>
                </a:prstGeom>
              </p:spPr>
              <p:txBody>
                <a:bodyPr lIns="45520" tIns="45520" rIns="45520" bIns="4552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62" name="Group 61"/>
              <p:cNvGrpSpPr/>
              <p:nvPr/>
            </p:nvGrpSpPr>
            <p:grpSpPr>
              <a:xfrm>
                <a:off x="12951287" y="4284830"/>
                <a:ext cx="4337714" cy="2161213"/>
                <a:chOff x="12951287" y="4284830"/>
                <a:chExt cx="4337714" cy="2161213"/>
              </a:xfrm>
            </p:grpSpPr>
            <p:grpSp>
              <p:nvGrpSpPr>
                <p:cNvPr id="16" name="Group 16"/>
                <p:cNvGrpSpPr/>
                <p:nvPr/>
              </p:nvGrpSpPr>
              <p:grpSpPr>
                <a:xfrm>
                  <a:off x="13046900" y="4284830"/>
                  <a:ext cx="4242101" cy="1811284"/>
                  <a:chOff x="0" y="0"/>
                  <a:chExt cx="3610367" cy="1541547"/>
                </a:xfrm>
              </p:grpSpPr>
              <p:sp>
                <p:nvSpPr>
                  <p:cNvPr id="17" name="Freeform 17"/>
                  <p:cNvSpPr/>
                  <p:nvPr/>
                </p:nvSpPr>
                <p:spPr>
                  <a:xfrm>
                    <a:off x="0" y="0"/>
                    <a:ext cx="3610368" cy="1541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10368" h="1541547">
                        <a:moveTo>
                          <a:pt x="93076" y="0"/>
                        </a:moveTo>
                        <a:lnTo>
                          <a:pt x="3517292" y="0"/>
                        </a:lnTo>
                        <a:cubicBezTo>
                          <a:pt x="3541977" y="0"/>
                          <a:pt x="3565651" y="9806"/>
                          <a:pt x="3583106" y="27261"/>
                        </a:cubicBezTo>
                        <a:cubicBezTo>
                          <a:pt x="3600561" y="44716"/>
                          <a:pt x="3610368" y="68391"/>
                          <a:pt x="3610368" y="93076"/>
                        </a:cubicBezTo>
                        <a:lnTo>
                          <a:pt x="3610368" y="1448471"/>
                        </a:lnTo>
                        <a:cubicBezTo>
                          <a:pt x="3610368" y="1499876"/>
                          <a:pt x="3568696" y="1541547"/>
                          <a:pt x="3517292" y="1541547"/>
                        </a:cubicBezTo>
                        <a:lnTo>
                          <a:pt x="93076" y="1541547"/>
                        </a:lnTo>
                        <a:cubicBezTo>
                          <a:pt x="41672" y="1541547"/>
                          <a:pt x="0" y="1499876"/>
                          <a:pt x="0" y="1448471"/>
                        </a:cubicBezTo>
                        <a:lnTo>
                          <a:pt x="0" y="93076"/>
                        </a:lnTo>
                        <a:cubicBezTo>
                          <a:pt x="0" y="41672"/>
                          <a:pt x="41672" y="0"/>
                          <a:pt x="93076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57150" cap="rnd">
                    <a:solidFill>
                      <a:srgbClr val="6B452F"/>
                    </a:solidFill>
                    <a:prstDash val="lgDash"/>
                    <a:round/>
                  </a:ln>
                </p:spPr>
              </p:sp>
              <p:sp>
                <p:nvSpPr>
                  <p:cNvPr id="18" name="TextBox 18"/>
                  <p:cNvSpPr txBox="1"/>
                  <p:nvPr/>
                </p:nvSpPr>
                <p:spPr>
                  <a:xfrm>
                    <a:off x="0" y="-38100"/>
                    <a:ext cx="3610367" cy="1579647"/>
                  </a:xfrm>
                  <a:prstGeom prst="rect">
                    <a:avLst/>
                  </a:prstGeom>
                </p:spPr>
                <p:txBody>
                  <a:bodyPr lIns="45520" tIns="45520" rIns="45520" bIns="45520" rtlCol="0" anchor="ctr"/>
                  <a:lstStyle/>
                  <a:p>
                    <a:pPr algn="ctr">
                      <a:lnSpc>
                        <a:spcPts val="2659"/>
                      </a:lnSpc>
                    </a:pPr>
                    <a:endParaRPr/>
                  </a:p>
                </p:txBody>
              </p:sp>
            </p:grpSp>
            <p:sp>
              <p:nvSpPr>
                <p:cNvPr id="59" name="TextBox 58"/>
                <p:cNvSpPr txBox="1"/>
                <p:nvPr/>
              </p:nvSpPr>
              <p:spPr>
                <a:xfrm>
                  <a:off x="13816748" y="4592687"/>
                  <a:ext cx="3113413" cy="1032719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ctr">
                    <a:lnSpc>
                      <a:spcPts val="8661"/>
                    </a:lnSpc>
                  </a:pPr>
                  <a:r>
                    <a:rPr lang="en-US" sz="6187" dirty="0" smtClean="0">
                      <a:solidFill>
                        <a:srgbClr val="000000"/>
                      </a:solidFill>
                      <a:latin typeface="Cabin Bold"/>
                      <a:ea typeface="Cabin Bold"/>
                      <a:cs typeface="Cabin Bold"/>
                      <a:sym typeface="Cabin Bold"/>
                    </a:rPr>
                    <a:t>20</a:t>
                  </a:r>
                  <a:endParaRPr lang="en-US" sz="6187" dirty="0">
                    <a:solidFill>
                      <a:srgbClr val="000000"/>
                    </a:solidFill>
                    <a:latin typeface="Cabin Bold"/>
                    <a:ea typeface="Cabin Bold"/>
                    <a:cs typeface="Cabin Bold"/>
                    <a:sym typeface="Cabin Bold"/>
                  </a:endParaRPr>
                </a:p>
              </p:txBody>
            </p:sp>
            <p:sp>
              <p:nvSpPr>
                <p:cNvPr id="33" name="Freeform 33"/>
                <p:cNvSpPr/>
                <p:nvPr/>
              </p:nvSpPr>
              <p:spPr>
                <a:xfrm rot="-513770">
                  <a:off x="12951287" y="4956379"/>
                  <a:ext cx="1183606" cy="14896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3606" h="1489664">
                      <a:moveTo>
                        <a:pt x="0" y="0"/>
                      </a:moveTo>
                      <a:lnTo>
                        <a:pt x="1183606" y="0"/>
                      </a:lnTo>
                      <a:lnTo>
                        <a:pt x="1183606" y="1489665"/>
                      </a:lnTo>
                      <a:lnTo>
                        <a:pt x="0" y="14896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26">
                    <a:extLst>
                      <a:ext uri="{96DAC541-7B7A-43D3-8B79-37D633B846F1}">
                        <asvg:svgBlip xmlns:asvg="http://schemas.microsoft.com/office/drawing/2016/SVG/main" xmlns="" r:embed="rId14"/>
                      </a:ext>
                    </a:extLst>
                  </a:blip>
                  <a:stretch>
                    <a:fillRect/>
                  </a:stretch>
                </a:blipFill>
              </p:spPr>
            </p:sp>
          </p:grpSp>
        </p:grpSp>
        <p:sp>
          <p:nvSpPr>
            <p:cNvPr id="19" name="Freeform 19"/>
            <p:cNvSpPr/>
            <p:nvPr/>
          </p:nvSpPr>
          <p:spPr>
            <a:xfrm rot="9263529" flipH="1" flipV="1">
              <a:off x="12510585" y="3737283"/>
              <a:ext cx="869957" cy="1164177"/>
            </a:xfrm>
            <a:custGeom>
              <a:avLst/>
              <a:gdLst/>
              <a:ahLst/>
              <a:cxnLst/>
              <a:rect l="l" t="t" r="r" b="b"/>
              <a:pathLst>
                <a:path w="1159943" h="1552236">
                  <a:moveTo>
                    <a:pt x="1159943" y="1552235"/>
                  </a:moveTo>
                  <a:lnTo>
                    <a:pt x="0" y="1552235"/>
                  </a:lnTo>
                  <a:lnTo>
                    <a:pt x="0" y="0"/>
                  </a:lnTo>
                  <a:lnTo>
                    <a:pt x="1159943" y="0"/>
                  </a:lnTo>
                  <a:lnTo>
                    <a:pt x="1159943" y="1552235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 rot="20606161">
              <a:off x="12506906" y="5490679"/>
              <a:ext cx="892943" cy="1085096"/>
            </a:xfrm>
            <a:custGeom>
              <a:avLst/>
              <a:gdLst/>
              <a:ahLst/>
              <a:cxnLst/>
              <a:rect l="l" t="t" r="r" b="b"/>
              <a:pathLst>
                <a:path w="1190591" h="1446794">
                  <a:moveTo>
                    <a:pt x="0" y="0"/>
                  </a:moveTo>
                  <a:lnTo>
                    <a:pt x="1190591" y="0"/>
                  </a:lnTo>
                  <a:lnTo>
                    <a:pt x="1190591" y="1446794"/>
                  </a:lnTo>
                  <a:lnTo>
                    <a:pt x="0" y="1446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4134936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CD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33438" y="390352"/>
            <a:ext cx="17021124" cy="2614609"/>
            <a:chOff x="0" y="0"/>
            <a:chExt cx="4482930" cy="68862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930" cy="688621"/>
            </a:xfrm>
            <a:custGeom>
              <a:avLst/>
              <a:gdLst/>
              <a:ahLst/>
              <a:cxnLst/>
              <a:rect l="l" t="t" r="r" b="b"/>
              <a:pathLst>
                <a:path w="4482930" h="688621">
                  <a:moveTo>
                    <a:pt x="0" y="0"/>
                  </a:moveTo>
                  <a:lnTo>
                    <a:pt x="4482930" y="0"/>
                  </a:lnTo>
                  <a:lnTo>
                    <a:pt x="4482930" y="688621"/>
                  </a:lnTo>
                  <a:lnTo>
                    <a:pt x="0" y="68862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82930" cy="7267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33438" y="3255550"/>
            <a:ext cx="17021124" cy="6641099"/>
            <a:chOff x="0" y="0"/>
            <a:chExt cx="4482930" cy="174909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82930" cy="1749096"/>
            </a:xfrm>
            <a:custGeom>
              <a:avLst/>
              <a:gdLst/>
              <a:ahLst/>
              <a:cxnLst/>
              <a:rect l="l" t="t" r="r" b="b"/>
              <a:pathLst>
                <a:path w="4482930" h="1749096">
                  <a:moveTo>
                    <a:pt x="0" y="0"/>
                  </a:moveTo>
                  <a:lnTo>
                    <a:pt x="4482930" y="0"/>
                  </a:lnTo>
                  <a:lnTo>
                    <a:pt x="4482930" y="1749096"/>
                  </a:lnTo>
                  <a:lnTo>
                    <a:pt x="0" y="174909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482930" cy="17871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633438" y="387963"/>
            <a:ext cx="17021124" cy="2616998"/>
          </a:xfrm>
          <a:custGeom>
            <a:avLst/>
            <a:gdLst/>
            <a:ahLst/>
            <a:cxnLst/>
            <a:rect l="l" t="t" r="r" b="b"/>
            <a:pathLst>
              <a:path w="17021124" h="2616998">
                <a:moveTo>
                  <a:pt x="0" y="0"/>
                </a:moveTo>
                <a:lnTo>
                  <a:pt x="17021124" y="0"/>
                </a:lnTo>
                <a:lnTo>
                  <a:pt x="17021124" y="2616998"/>
                </a:lnTo>
                <a:lnTo>
                  <a:pt x="0" y="26169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633438" y="387963"/>
            <a:ext cx="17021124" cy="2616998"/>
            <a:chOff x="0" y="0"/>
            <a:chExt cx="4482930" cy="68925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482930" cy="689250"/>
            </a:xfrm>
            <a:custGeom>
              <a:avLst/>
              <a:gdLst/>
              <a:ahLst/>
              <a:cxnLst/>
              <a:rect l="l" t="t" r="r" b="b"/>
              <a:pathLst>
                <a:path w="4482930" h="689250">
                  <a:moveTo>
                    <a:pt x="0" y="0"/>
                  </a:moveTo>
                  <a:lnTo>
                    <a:pt x="4482930" y="0"/>
                  </a:lnTo>
                  <a:lnTo>
                    <a:pt x="4482930" y="689250"/>
                  </a:lnTo>
                  <a:lnTo>
                    <a:pt x="0" y="689250"/>
                  </a:ln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4482930" cy="727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8463071" y="518747"/>
            <a:ext cx="5817994" cy="3098082"/>
          </a:xfrm>
          <a:custGeom>
            <a:avLst/>
            <a:gdLst/>
            <a:ahLst/>
            <a:cxnLst/>
            <a:rect l="l" t="t" r="r" b="b"/>
            <a:pathLst>
              <a:path w="5817994" h="3098082">
                <a:moveTo>
                  <a:pt x="0" y="0"/>
                </a:moveTo>
                <a:lnTo>
                  <a:pt x="5817994" y="0"/>
                </a:lnTo>
                <a:lnTo>
                  <a:pt x="5817994" y="3098082"/>
                </a:lnTo>
                <a:lnTo>
                  <a:pt x="0" y="30980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959798" y="2531461"/>
            <a:ext cx="5538102" cy="7145938"/>
          </a:xfrm>
          <a:custGeom>
            <a:avLst/>
            <a:gdLst/>
            <a:ahLst/>
            <a:cxnLst/>
            <a:rect l="l" t="t" r="r" b="b"/>
            <a:pathLst>
              <a:path w="5538102" h="7145938">
                <a:moveTo>
                  <a:pt x="0" y="0"/>
                </a:moveTo>
                <a:lnTo>
                  <a:pt x="5538102" y="0"/>
                </a:lnTo>
                <a:lnTo>
                  <a:pt x="5538102" y="7145938"/>
                </a:lnTo>
                <a:lnTo>
                  <a:pt x="0" y="71459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54" name="Freeform 54"/>
          <p:cNvSpPr/>
          <p:nvPr/>
        </p:nvSpPr>
        <p:spPr>
          <a:xfrm>
            <a:off x="6580122" y="588361"/>
            <a:ext cx="1591177" cy="2486214"/>
          </a:xfrm>
          <a:custGeom>
            <a:avLst/>
            <a:gdLst/>
            <a:ahLst/>
            <a:cxnLst/>
            <a:rect l="l" t="t" r="r" b="b"/>
            <a:pathLst>
              <a:path w="1591177" h="2486214">
                <a:moveTo>
                  <a:pt x="0" y="0"/>
                </a:moveTo>
                <a:lnTo>
                  <a:pt x="1591177" y="0"/>
                </a:lnTo>
                <a:lnTo>
                  <a:pt x="1591177" y="2486214"/>
                </a:lnTo>
                <a:lnTo>
                  <a:pt x="0" y="24862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55" name="TextBox 55"/>
          <p:cNvSpPr txBox="1"/>
          <p:nvPr/>
        </p:nvSpPr>
        <p:spPr>
          <a:xfrm>
            <a:off x="8253521" y="1050622"/>
            <a:ext cx="6356721" cy="1115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61"/>
              </a:lnSpc>
            </a:pPr>
            <a:r>
              <a:rPr lang="en-US" sz="6187" dirty="0" smtClean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2 </a:t>
            </a:r>
            <a:r>
              <a:rPr lang="en-US" sz="6187" dirty="0" err="1" smtClean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tấn</a:t>
            </a:r>
            <a:r>
              <a:rPr lang="en-US" sz="6187" dirty="0" smtClean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= </a:t>
            </a:r>
            <a:r>
              <a:rPr lang="en-US" sz="6187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..... kg</a:t>
            </a:r>
          </a:p>
        </p:txBody>
      </p:sp>
      <p:grpSp>
        <p:nvGrpSpPr>
          <p:cNvPr id="63" name="Group 62"/>
          <p:cNvGrpSpPr/>
          <p:nvPr/>
        </p:nvGrpSpPr>
        <p:grpSpPr>
          <a:xfrm>
            <a:off x="6497900" y="6822563"/>
            <a:ext cx="5134571" cy="3074086"/>
            <a:chOff x="6497900" y="6822563"/>
            <a:chExt cx="5134571" cy="3074086"/>
          </a:xfrm>
        </p:grpSpPr>
        <p:grpSp>
          <p:nvGrpSpPr>
            <p:cNvPr id="34" name="Group 34"/>
            <p:cNvGrpSpPr/>
            <p:nvPr/>
          </p:nvGrpSpPr>
          <p:grpSpPr>
            <a:xfrm>
              <a:off x="6497900" y="6822563"/>
              <a:ext cx="5134571" cy="3074086"/>
              <a:chOff x="0" y="0"/>
              <a:chExt cx="6846095" cy="4098781"/>
            </a:xfrm>
          </p:grpSpPr>
          <p:grpSp>
            <p:nvGrpSpPr>
              <p:cNvPr id="35" name="Group 35"/>
              <p:cNvGrpSpPr/>
              <p:nvPr/>
            </p:nvGrpSpPr>
            <p:grpSpPr>
              <a:xfrm>
                <a:off x="797167" y="789013"/>
                <a:ext cx="6048928" cy="2646013"/>
                <a:chOff x="0" y="0"/>
                <a:chExt cx="3861091" cy="1688976"/>
              </a:xfrm>
            </p:grpSpPr>
            <p:sp>
              <p:nvSpPr>
                <p:cNvPr id="36" name="Freeform 36"/>
                <p:cNvSpPr/>
                <p:nvPr/>
              </p:nvSpPr>
              <p:spPr>
                <a:xfrm>
                  <a:off x="0" y="0"/>
                  <a:ext cx="3861091" cy="1688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1091" h="1688977">
                      <a:moveTo>
                        <a:pt x="87032" y="0"/>
                      </a:moveTo>
                      <a:lnTo>
                        <a:pt x="3774060" y="0"/>
                      </a:lnTo>
                      <a:cubicBezTo>
                        <a:pt x="3822126" y="0"/>
                        <a:pt x="3861091" y="38966"/>
                        <a:pt x="3861091" y="87032"/>
                      </a:cubicBezTo>
                      <a:lnTo>
                        <a:pt x="3861091" y="1601945"/>
                      </a:lnTo>
                      <a:cubicBezTo>
                        <a:pt x="3861091" y="1650011"/>
                        <a:pt x="3822126" y="1688977"/>
                        <a:pt x="3774060" y="1688977"/>
                      </a:cubicBezTo>
                      <a:lnTo>
                        <a:pt x="87032" y="1688977"/>
                      </a:lnTo>
                      <a:cubicBezTo>
                        <a:pt x="38966" y="1688977"/>
                        <a:pt x="0" y="1650011"/>
                        <a:pt x="0" y="1601945"/>
                      </a:cubicBezTo>
                      <a:lnTo>
                        <a:pt x="0" y="87032"/>
                      </a:lnTo>
                      <a:cubicBezTo>
                        <a:pt x="0" y="38966"/>
                        <a:pt x="38966" y="0"/>
                        <a:pt x="87032" y="0"/>
                      </a:cubicBezTo>
                      <a:close/>
                    </a:path>
                  </a:pathLst>
                </a:custGeom>
                <a:solidFill>
                  <a:srgbClr val="C48E6F"/>
                </a:solidFill>
              </p:spPr>
            </p:sp>
            <p:sp>
              <p:nvSpPr>
                <p:cNvPr id="37" name="TextBox 37"/>
                <p:cNvSpPr txBox="1"/>
                <p:nvPr/>
              </p:nvSpPr>
              <p:spPr>
                <a:xfrm>
                  <a:off x="0" y="-38100"/>
                  <a:ext cx="3861091" cy="1727076"/>
                </a:xfrm>
                <a:prstGeom prst="rect">
                  <a:avLst/>
                </a:prstGeom>
              </p:spPr>
              <p:txBody>
                <a:bodyPr lIns="45520" tIns="45520" rIns="45520" bIns="4552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38" name="Group 38"/>
              <p:cNvGrpSpPr/>
              <p:nvPr/>
            </p:nvGrpSpPr>
            <p:grpSpPr>
              <a:xfrm>
                <a:off x="993564" y="904497"/>
                <a:ext cx="5656135" cy="2415045"/>
                <a:chOff x="0" y="0"/>
                <a:chExt cx="3610367" cy="1541547"/>
              </a:xfrm>
            </p:grpSpPr>
            <p:sp>
              <p:nvSpPr>
                <p:cNvPr id="39" name="Freeform 39"/>
                <p:cNvSpPr/>
                <p:nvPr/>
              </p:nvSpPr>
              <p:spPr>
                <a:xfrm>
                  <a:off x="0" y="0"/>
                  <a:ext cx="3610368" cy="15415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0368" h="1541547">
                      <a:moveTo>
                        <a:pt x="93076" y="0"/>
                      </a:moveTo>
                      <a:lnTo>
                        <a:pt x="3517292" y="0"/>
                      </a:lnTo>
                      <a:cubicBezTo>
                        <a:pt x="3541977" y="0"/>
                        <a:pt x="3565651" y="9806"/>
                        <a:pt x="3583106" y="27261"/>
                      </a:cubicBezTo>
                      <a:cubicBezTo>
                        <a:pt x="3600561" y="44716"/>
                        <a:pt x="3610368" y="68391"/>
                        <a:pt x="3610368" y="93076"/>
                      </a:cubicBezTo>
                      <a:lnTo>
                        <a:pt x="3610368" y="1448471"/>
                      </a:lnTo>
                      <a:cubicBezTo>
                        <a:pt x="3610368" y="1499876"/>
                        <a:pt x="3568696" y="1541547"/>
                        <a:pt x="3517292" y="1541547"/>
                      </a:cubicBezTo>
                      <a:lnTo>
                        <a:pt x="93076" y="1541547"/>
                      </a:lnTo>
                      <a:cubicBezTo>
                        <a:pt x="41672" y="1541547"/>
                        <a:pt x="0" y="1499876"/>
                        <a:pt x="0" y="1448471"/>
                      </a:cubicBezTo>
                      <a:lnTo>
                        <a:pt x="0" y="93076"/>
                      </a:lnTo>
                      <a:cubicBezTo>
                        <a:pt x="0" y="41672"/>
                        <a:pt x="41672" y="0"/>
                        <a:pt x="9307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7150" cap="rnd">
                  <a:solidFill>
                    <a:srgbClr val="6B452F"/>
                  </a:solidFill>
                  <a:prstDash val="lgDash"/>
                  <a:round/>
                </a:ln>
              </p:spPr>
            </p:sp>
            <p:sp>
              <p:nvSpPr>
                <p:cNvPr id="40" name="TextBox 40"/>
                <p:cNvSpPr txBox="1"/>
                <p:nvPr/>
              </p:nvSpPr>
              <p:spPr>
                <a:xfrm>
                  <a:off x="0" y="-38100"/>
                  <a:ext cx="3610367" cy="1579647"/>
                </a:xfrm>
                <a:prstGeom prst="rect">
                  <a:avLst/>
                </a:prstGeom>
              </p:spPr>
              <p:txBody>
                <a:bodyPr lIns="45520" tIns="45520" rIns="45520" bIns="4552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sp>
            <p:nvSpPr>
              <p:cNvPr id="41" name="Freeform 41"/>
              <p:cNvSpPr/>
              <p:nvPr/>
            </p:nvSpPr>
            <p:spPr>
              <a:xfrm rot="9263529" flipH="1" flipV="1">
                <a:off x="278477" y="174434"/>
                <a:ext cx="1159943" cy="1552236"/>
              </a:xfrm>
              <a:custGeom>
                <a:avLst/>
                <a:gdLst/>
                <a:ahLst/>
                <a:cxnLst/>
                <a:rect l="l" t="t" r="r" b="b"/>
                <a:pathLst>
                  <a:path w="1159943" h="1552236">
                    <a:moveTo>
                      <a:pt x="1159943" y="1552235"/>
                    </a:moveTo>
                    <a:lnTo>
                      <a:pt x="0" y="1552235"/>
                    </a:lnTo>
                    <a:lnTo>
                      <a:pt x="0" y="0"/>
                    </a:lnTo>
                    <a:lnTo>
                      <a:pt x="1159943" y="0"/>
                    </a:lnTo>
                    <a:lnTo>
                      <a:pt x="1159943" y="1552235"/>
                    </a:lnTo>
                    <a:close/>
                  </a:path>
                </a:pathLst>
              </a:custGeom>
              <a:blipFill>
                <a:blip r:embed="rId21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42" name="Freeform 42"/>
              <p:cNvSpPr/>
              <p:nvPr/>
            </p:nvSpPr>
            <p:spPr>
              <a:xfrm rot="-993839">
                <a:off x="273572" y="2512296"/>
                <a:ext cx="1190591" cy="1446794"/>
              </a:xfrm>
              <a:custGeom>
                <a:avLst/>
                <a:gdLst/>
                <a:ahLst/>
                <a:cxnLst/>
                <a:rect l="l" t="t" r="r" b="b"/>
                <a:pathLst>
                  <a:path w="1190591" h="1446794">
                    <a:moveTo>
                      <a:pt x="0" y="0"/>
                    </a:moveTo>
                    <a:lnTo>
                      <a:pt x="1190591" y="0"/>
                    </a:lnTo>
                    <a:lnTo>
                      <a:pt x="1190591" y="1446794"/>
                    </a:lnTo>
                    <a:lnTo>
                      <a:pt x="0" y="144679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2"/>
                <a:stretch>
                  <a:fillRect/>
                </a:stretch>
              </a:blipFill>
            </p:spPr>
          </p:sp>
        </p:grpSp>
        <p:sp>
          <p:nvSpPr>
            <p:cNvPr id="43" name="Freeform 43"/>
            <p:cNvSpPr/>
            <p:nvPr/>
          </p:nvSpPr>
          <p:spPr>
            <a:xfrm rot="-487749">
              <a:off x="7074287" y="8113142"/>
              <a:ext cx="1090866" cy="1327381"/>
            </a:xfrm>
            <a:custGeom>
              <a:avLst/>
              <a:gdLst/>
              <a:ahLst/>
              <a:cxnLst/>
              <a:rect l="l" t="t" r="r" b="b"/>
              <a:pathLst>
                <a:path w="1090866" h="1327381">
                  <a:moveTo>
                    <a:pt x="0" y="0"/>
                  </a:moveTo>
                  <a:lnTo>
                    <a:pt x="1090866" y="0"/>
                  </a:lnTo>
                  <a:lnTo>
                    <a:pt x="1090866" y="1327381"/>
                  </a:lnTo>
                  <a:lnTo>
                    <a:pt x="0" y="13273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7" name="TextBox 56"/>
            <p:cNvSpPr txBox="1"/>
            <p:nvPr/>
          </p:nvSpPr>
          <p:spPr>
            <a:xfrm>
              <a:off x="8155834" y="7907978"/>
              <a:ext cx="3113413" cy="103271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8661"/>
                </a:lnSpc>
              </a:pPr>
              <a:r>
                <a:rPr lang="en-US" sz="6187" dirty="0" smtClean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2000</a:t>
              </a:r>
              <a:endParaRPr lang="en-US" sz="6187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12301727" y="6822563"/>
            <a:ext cx="5134571" cy="3074086"/>
            <a:chOff x="12301727" y="6822563"/>
            <a:chExt cx="5134571" cy="3074086"/>
          </a:xfrm>
        </p:grpSpPr>
        <p:grpSp>
          <p:nvGrpSpPr>
            <p:cNvPr id="44" name="Group 44"/>
            <p:cNvGrpSpPr/>
            <p:nvPr/>
          </p:nvGrpSpPr>
          <p:grpSpPr>
            <a:xfrm>
              <a:off x="12301727" y="6822563"/>
              <a:ext cx="5134571" cy="3074086"/>
              <a:chOff x="0" y="0"/>
              <a:chExt cx="6846095" cy="4098781"/>
            </a:xfrm>
          </p:grpSpPr>
          <p:grpSp>
            <p:nvGrpSpPr>
              <p:cNvPr id="45" name="Group 45"/>
              <p:cNvGrpSpPr/>
              <p:nvPr/>
            </p:nvGrpSpPr>
            <p:grpSpPr>
              <a:xfrm>
                <a:off x="797167" y="789013"/>
                <a:ext cx="6048928" cy="2646013"/>
                <a:chOff x="0" y="0"/>
                <a:chExt cx="3861091" cy="1688976"/>
              </a:xfrm>
            </p:grpSpPr>
            <p:sp>
              <p:nvSpPr>
                <p:cNvPr id="46" name="Freeform 46"/>
                <p:cNvSpPr/>
                <p:nvPr/>
              </p:nvSpPr>
              <p:spPr>
                <a:xfrm>
                  <a:off x="0" y="0"/>
                  <a:ext cx="3861091" cy="1688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1091" h="1688977">
                      <a:moveTo>
                        <a:pt x="87032" y="0"/>
                      </a:moveTo>
                      <a:lnTo>
                        <a:pt x="3774060" y="0"/>
                      </a:lnTo>
                      <a:cubicBezTo>
                        <a:pt x="3822126" y="0"/>
                        <a:pt x="3861091" y="38966"/>
                        <a:pt x="3861091" y="87032"/>
                      </a:cubicBezTo>
                      <a:lnTo>
                        <a:pt x="3861091" y="1601945"/>
                      </a:lnTo>
                      <a:cubicBezTo>
                        <a:pt x="3861091" y="1650011"/>
                        <a:pt x="3822126" y="1688977"/>
                        <a:pt x="3774060" y="1688977"/>
                      </a:cubicBezTo>
                      <a:lnTo>
                        <a:pt x="87032" y="1688977"/>
                      </a:lnTo>
                      <a:cubicBezTo>
                        <a:pt x="38966" y="1688977"/>
                        <a:pt x="0" y="1650011"/>
                        <a:pt x="0" y="1601945"/>
                      </a:cubicBezTo>
                      <a:lnTo>
                        <a:pt x="0" y="87032"/>
                      </a:lnTo>
                      <a:cubicBezTo>
                        <a:pt x="0" y="38966"/>
                        <a:pt x="38966" y="0"/>
                        <a:pt x="87032" y="0"/>
                      </a:cubicBezTo>
                      <a:close/>
                    </a:path>
                  </a:pathLst>
                </a:custGeom>
                <a:solidFill>
                  <a:srgbClr val="C48E6F"/>
                </a:solidFill>
              </p:spPr>
            </p:sp>
            <p:sp>
              <p:nvSpPr>
                <p:cNvPr id="47" name="TextBox 47"/>
                <p:cNvSpPr txBox="1"/>
                <p:nvPr/>
              </p:nvSpPr>
              <p:spPr>
                <a:xfrm>
                  <a:off x="0" y="-38100"/>
                  <a:ext cx="3861091" cy="1727076"/>
                </a:xfrm>
                <a:prstGeom prst="rect">
                  <a:avLst/>
                </a:prstGeom>
              </p:spPr>
              <p:txBody>
                <a:bodyPr lIns="45520" tIns="45520" rIns="45520" bIns="4552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48" name="Group 48"/>
              <p:cNvGrpSpPr/>
              <p:nvPr/>
            </p:nvGrpSpPr>
            <p:grpSpPr>
              <a:xfrm>
                <a:off x="993564" y="904497"/>
                <a:ext cx="5656135" cy="2415045"/>
                <a:chOff x="0" y="0"/>
                <a:chExt cx="3610367" cy="1541547"/>
              </a:xfrm>
            </p:grpSpPr>
            <p:sp>
              <p:nvSpPr>
                <p:cNvPr id="49" name="Freeform 49"/>
                <p:cNvSpPr/>
                <p:nvPr/>
              </p:nvSpPr>
              <p:spPr>
                <a:xfrm>
                  <a:off x="0" y="0"/>
                  <a:ext cx="3610368" cy="15415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0368" h="1541547">
                      <a:moveTo>
                        <a:pt x="93076" y="0"/>
                      </a:moveTo>
                      <a:lnTo>
                        <a:pt x="3517292" y="0"/>
                      </a:lnTo>
                      <a:cubicBezTo>
                        <a:pt x="3541977" y="0"/>
                        <a:pt x="3565651" y="9806"/>
                        <a:pt x="3583106" y="27261"/>
                      </a:cubicBezTo>
                      <a:cubicBezTo>
                        <a:pt x="3600561" y="44716"/>
                        <a:pt x="3610368" y="68391"/>
                        <a:pt x="3610368" y="93076"/>
                      </a:cubicBezTo>
                      <a:lnTo>
                        <a:pt x="3610368" y="1448471"/>
                      </a:lnTo>
                      <a:cubicBezTo>
                        <a:pt x="3610368" y="1499876"/>
                        <a:pt x="3568696" y="1541547"/>
                        <a:pt x="3517292" y="1541547"/>
                      </a:cubicBezTo>
                      <a:lnTo>
                        <a:pt x="93076" y="1541547"/>
                      </a:lnTo>
                      <a:cubicBezTo>
                        <a:pt x="41672" y="1541547"/>
                        <a:pt x="0" y="1499876"/>
                        <a:pt x="0" y="1448471"/>
                      </a:cubicBezTo>
                      <a:lnTo>
                        <a:pt x="0" y="93076"/>
                      </a:lnTo>
                      <a:cubicBezTo>
                        <a:pt x="0" y="41672"/>
                        <a:pt x="41672" y="0"/>
                        <a:pt x="9307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7150" cap="rnd">
                  <a:solidFill>
                    <a:srgbClr val="6B452F"/>
                  </a:solidFill>
                  <a:prstDash val="lgDash"/>
                  <a:round/>
                </a:ln>
              </p:spPr>
            </p:sp>
            <p:sp>
              <p:nvSpPr>
                <p:cNvPr id="50" name="TextBox 50"/>
                <p:cNvSpPr txBox="1"/>
                <p:nvPr/>
              </p:nvSpPr>
              <p:spPr>
                <a:xfrm>
                  <a:off x="0" y="-38100"/>
                  <a:ext cx="3610367" cy="1579647"/>
                </a:xfrm>
                <a:prstGeom prst="rect">
                  <a:avLst/>
                </a:prstGeom>
              </p:spPr>
              <p:txBody>
                <a:bodyPr lIns="45520" tIns="45520" rIns="45520" bIns="4552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sp>
            <p:nvSpPr>
              <p:cNvPr id="51" name="Freeform 51"/>
              <p:cNvSpPr/>
              <p:nvPr/>
            </p:nvSpPr>
            <p:spPr>
              <a:xfrm rot="9263529" flipH="1" flipV="1">
                <a:off x="278477" y="174434"/>
                <a:ext cx="1159943" cy="1552236"/>
              </a:xfrm>
              <a:custGeom>
                <a:avLst/>
                <a:gdLst/>
                <a:ahLst/>
                <a:cxnLst/>
                <a:rect l="l" t="t" r="r" b="b"/>
                <a:pathLst>
                  <a:path w="1159943" h="1552236">
                    <a:moveTo>
                      <a:pt x="1159943" y="1552235"/>
                    </a:moveTo>
                    <a:lnTo>
                      <a:pt x="0" y="1552235"/>
                    </a:lnTo>
                    <a:lnTo>
                      <a:pt x="0" y="0"/>
                    </a:lnTo>
                    <a:lnTo>
                      <a:pt x="1159943" y="0"/>
                    </a:lnTo>
                    <a:lnTo>
                      <a:pt x="1159943" y="1552235"/>
                    </a:lnTo>
                    <a:close/>
                  </a:path>
                </a:pathLst>
              </a:custGeom>
              <a:blipFill>
                <a:blip r:embed="rId21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52" name="Freeform 52"/>
              <p:cNvSpPr/>
              <p:nvPr/>
            </p:nvSpPr>
            <p:spPr>
              <a:xfrm rot="-993839">
                <a:off x="273572" y="2512296"/>
                <a:ext cx="1190591" cy="1446794"/>
              </a:xfrm>
              <a:custGeom>
                <a:avLst/>
                <a:gdLst/>
                <a:ahLst/>
                <a:cxnLst/>
                <a:rect l="l" t="t" r="r" b="b"/>
                <a:pathLst>
                  <a:path w="1190591" h="1446794">
                    <a:moveTo>
                      <a:pt x="0" y="0"/>
                    </a:moveTo>
                    <a:lnTo>
                      <a:pt x="1190591" y="0"/>
                    </a:lnTo>
                    <a:lnTo>
                      <a:pt x="1190591" y="1446794"/>
                    </a:lnTo>
                    <a:lnTo>
                      <a:pt x="0" y="144679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2"/>
                <a:stretch>
                  <a:fillRect/>
                </a:stretch>
              </a:blipFill>
            </p:spPr>
          </p:sp>
        </p:grpSp>
        <p:sp>
          <p:nvSpPr>
            <p:cNvPr id="53" name="Freeform 53"/>
            <p:cNvSpPr/>
            <p:nvPr/>
          </p:nvSpPr>
          <p:spPr>
            <a:xfrm rot="551832">
              <a:off x="12951287" y="8042684"/>
              <a:ext cx="1220053" cy="1215616"/>
            </a:xfrm>
            <a:custGeom>
              <a:avLst/>
              <a:gdLst/>
              <a:ahLst/>
              <a:cxnLst/>
              <a:rect l="l" t="t" r="r" b="b"/>
              <a:pathLst>
                <a:path w="1220053" h="1215616">
                  <a:moveTo>
                    <a:pt x="0" y="0"/>
                  </a:moveTo>
                  <a:lnTo>
                    <a:pt x="1220053" y="0"/>
                  </a:lnTo>
                  <a:lnTo>
                    <a:pt x="1220053" y="1215616"/>
                  </a:lnTo>
                  <a:lnTo>
                    <a:pt x="0" y="12156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xmlns="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8" name="TextBox 57"/>
            <p:cNvSpPr txBox="1"/>
            <p:nvPr/>
          </p:nvSpPr>
          <p:spPr>
            <a:xfrm>
              <a:off x="14175588" y="7826349"/>
              <a:ext cx="3113413" cy="103271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8661"/>
                </a:lnSpc>
              </a:pPr>
              <a:r>
                <a:rPr lang="en-US" sz="6187" dirty="0" smtClean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20 000</a:t>
              </a:r>
              <a:endParaRPr lang="en-US" sz="6187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6497900" y="3567015"/>
            <a:ext cx="5134571" cy="3074086"/>
            <a:chOff x="6497900" y="3567015"/>
            <a:chExt cx="5134571" cy="3074086"/>
          </a:xfrm>
        </p:grpSpPr>
        <p:grpSp>
          <p:nvGrpSpPr>
            <p:cNvPr id="23" name="Group 23"/>
            <p:cNvGrpSpPr/>
            <p:nvPr/>
          </p:nvGrpSpPr>
          <p:grpSpPr>
            <a:xfrm>
              <a:off x="6497900" y="3567015"/>
              <a:ext cx="5134571" cy="3074086"/>
              <a:chOff x="0" y="0"/>
              <a:chExt cx="6846095" cy="4098781"/>
            </a:xfrm>
          </p:grpSpPr>
          <p:grpSp>
            <p:nvGrpSpPr>
              <p:cNvPr id="24" name="Group 24"/>
              <p:cNvGrpSpPr/>
              <p:nvPr/>
            </p:nvGrpSpPr>
            <p:grpSpPr>
              <a:xfrm>
                <a:off x="797167" y="789013"/>
                <a:ext cx="6048928" cy="2646013"/>
                <a:chOff x="0" y="0"/>
                <a:chExt cx="3861091" cy="1688976"/>
              </a:xfrm>
            </p:grpSpPr>
            <p:sp>
              <p:nvSpPr>
                <p:cNvPr id="25" name="Freeform 25"/>
                <p:cNvSpPr/>
                <p:nvPr/>
              </p:nvSpPr>
              <p:spPr>
                <a:xfrm>
                  <a:off x="0" y="0"/>
                  <a:ext cx="3861091" cy="1688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1091" h="1688977">
                      <a:moveTo>
                        <a:pt x="87032" y="0"/>
                      </a:moveTo>
                      <a:lnTo>
                        <a:pt x="3774060" y="0"/>
                      </a:lnTo>
                      <a:cubicBezTo>
                        <a:pt x="3822126" y="0"/>
                        <a:pt x="3861091" y="38966"/>
                        <a:pt x="3861091" y="87032"/>
                      </a:cubicBezTo>
                      <a:lnTo>
                        <a:pt x="3861091" y="1601945"/>
                      </a:lnTo>
                      <a:cubicBezTo>
                        <a:pt x="3861091" y="1650011"/>
                        <a:pt x="3822126" y="1688977"/>
                        <a:pt x="3774060" y="1688977"/>
                      </a:cubicBezTo>
                      <a:lnTo>
                        <a:pt x="87032" y="1688977"/>
                      </a:lnTo>
                      <a:cubicBezTo>
                        <a:pt x="38966" y="1688977"/>
                        <a:pt x="0" y="1650011"/>
                        <a:pt x="0" y="1601945"/>
                      </a:cubicBezTo>
                      <a:lnTo>
                        <a:pt x="0" y="87032"/>
                      </a:lnTo>
                      <a:cubicBezTo>
                        <a:pt x="0" y="38966"/>
                        <a:pt x="38966" y="0"/>
                        <a:pt x="87032" y="0"/>
                      </a:cubicBezTo>
                      <a:close/>
                    </a:path>
                  </a:pathLst>
                </a:custGeom>
                <a:solidFill>
                  <a:srgbClr val="C48E6F"/>
                </a:solidFill>
              </p:spPr>
            </p:sp>
            <p:sp>
              <p:nvSpPr>
                <p:cNvPr id="26" name="TextBox 26"/>
                <p:cNvSpPr txBox="1"/>
                <p:nvPr/>
              </p:nvSpPr>
              <p:spPr>
                <a:xfrm>
                  <a:off x="0" y="-38100"/>
                  <a:ext cx="3861091" cy="1727076"/>
                </a:xfrm>
                <a:prstGeom prst="rect">
                  <a:avLst/>
                </a:prstGeom>
              </p:spPr>
              <p:txBody>
                <a:bodyPr lIns="45520" tIns="45520" rIns="45520" bIns="4552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27" name="Group 27"/>
              <p:cNvGrpSpPr/>
              <p:nvPr/>
            </p:nvGrpSpPr>
            <p:grpSpPr>
              <a:xfrm>
                <a:off x="993564" y="904497"/>
                <a:ext cx="5656135" cy="2415045"/>
                <a:chOff x="0" y="0"/>
                <a:chExt cx="3610367" cy="1541547"/>
              </a:xfrm>
            </p:grpSpPr>
            <p:sp>
              <p:nvSpPr>
                <p:cNvPr id="28" name="Freeform 28"/>
                <p:cNvSpPr/>
                <p:nvPr/>
              </p:nvSpPr>
              <p:spPr>
                <a:xfrm>
                  <a:off x="0" y="0"/>
                  <a:ext cx="3610368" cy="15415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0368" h="1541547">
                      <a:moveTo>
                        <a:pt x="93076" y="0"/>
                      </a:moveTo>
                      <a:lnTo>
                        <a:pt x="3517292" y="0"/>
                      </a:lnTo>
                      <a:cubicBezTo>
                        <a:pt x="3541977" y="0"/>
                        <a:pt x="3565651" y="9806"/>
                        <a:pt x="3583106" y="27261"/>
                      </a:cubicBezTo>
                      <a:cubicBezTo>
                        <a:pt x="3600561" y="44716"/>
                        <a:pt x="3610368" y="68391"/>
                        <a:pt x="3610368" y="93076"/>
                      </a:cubicBezTo>
                      <a:lnTo>
                        <a:pt x="3610368" y="1448471"/>
                      </a:lnTo>
                      <a:cubicBezTo>
                        <a:pt x="3610368" y="1499876"/>
                        <a:pt x="3568696" y="1541547"/>
                        <a:pt x="3517292" y="1541547"/>
                      </a:cubicBezTo>
                      <a:lnTo>
                        <a:pt x="93076" y="1541547"/>
                      </a:lnTo>
                      <a:cubicBezTo>
                        <a:pt x="41672" y="1541547"/>
                        <a:pt x="0" y="1499876"/>
                        <a:pt x="0" y="1448471"/>
                      </a:cubicBezTo>
                      <a:lnTo>
                        <a:pt x="0" y="93076"/>
                      </a:lnTo>
                      <a:cubicBezTo>
                        <a:pt x="0" y="41672"/>
                        <a:pt x="41672" y="0"/>
                        <a:pt x="9307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7150" cap="rnd">
                  <a:solidFill>
                    <a:srgbClr val="6B452F"/>
                  </a:solidFill>
                  <a:prstDash val="lgDash"/>
                  <a:round/>
                </a:ln>
              </p:spPr>
            </p:sp>
            <p:sp>
              <p:nvSpPr>
                <p:cNvPr id="29" name="TextBox 29"/>
                <p:cNvSpPr txBox="1"/>
                <p:nvPr/>
              </p:nvSpPr>
              <p:spPr>
                <a:xfrm>
                  <a:off x="0" y="-38100"/>
                  <a:ext cx="3610367" cy="1579647"/>
                </a:xfrm>
                <a:prstGeom prst="rect">
                  <a:avLst/>
                </a:prstGeom>
              </p:spPr>
              <p:txBody>
                <a:bodyPr lIns="45520" tIns="45520" rIns="45520" bIns="4552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sp>
            <p:nvSpPr>
              <p:cNvPr id="30" name="Freeform 30"/>
              <p:cNvSpPr/>
              <p:nvPr/>
            </p:nvSpPr>
            <p:spPr>
              <a:xfrm rot="9263529" flipH="1" flipV="1">
                <a:off x="278477" y="174434"/>
                <a:ext cx="1159943" cy="1552236"/>
              </a:xfrm>
              <a:custGeom>
                <a:avLst/>
                <a:gdLst/>
                <a:ahLst/>
                <a:cxnLst/>
                <a:rect l="l" t="t" r="r" b="b"/>
                <a:pathLst>
                  <a:path w="1159943" h="1552236">
                    <a:moveTo>
                      <a:pt x="1159943" y="1552235"/>
                    </a:moveTo>
                    <a:lnTo>
                      <a:pt x="0" y="1552235"/>
                    </a:lnTo>
                    <a:lnTo>
                      <a:pt x="0" y="0"/>
                    </a:lnTo>
                    <a:lnTo>
                      <a:pt x="1159943" y="0"/>
                    </a:lnTo>
                    <a:lnTo>
                      <a:pt x="1159943" y="1552235"/>
                    </a:lnTo>
                    <a:close/>
                  </a:path>
                </a:pathLst>
              </a:custGeom>
              <a:blipFill>
                <a:blip r:embed="rId21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31" name="Freeform 31"/>
              <p:cNvSpPr/>
              <p:nvPr/>
            </p:nvSpPr>
            <p:spPr>
              <a:xfrm rot="-993839">
                <a:off x="273572" y="2512296"/>
                <a:ext cx="1190591" cy="1446794"/>
              </a:xfrm>
              <a:custGeom>
                <a:avLst/>
                <a:gdLst/>
                <a:ahLst/>
                <a:cxnLst/>
                <a:rect l="l" t="t" r="r" b="b"/>
                <a:pathLst>
                  <a:path w="1190591" h="1446794">
                    <a:moveTo>
                      <a:pt x="0" y="0"/>
                    </a:moveTo>
                    <a:lnTo>
                      <a:pt x="1190591" y="0"/>
                    </a:lnTo>
                    <a:lnTo>
                      <a:pt x="1190591" y="1446794"/>
                    </a:lnTo>
                    <a:lnTo>
                      <a:pt x="0" y="144679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2"/>
                <a:stretch>
                  <a:fillRect/>
                </a:stretch>
              </a:blipFill>
            </p:spPr>
          </p:sp>
        </p:grpSp>
        <p:sp>
          <p:nvSpPr>
            <p:cNvPr id="32" name="Freeform 32"/>
            <p:cNvSpPr/>
            <p:nvPr/>
          </p:nvSpPr>
          <p:spPr>
            <a:xfrm rot="296707">
              <a:off x="6985918" y="5049940"/>
              <a:ext cx="1238601" cy="1302544"/>
            </a:xfrm>
            <a:custGeom>
              <a:avLst/>
              <a:gdLst/>
              <a:ahLst/>
              <a:cxnLst/>
              <a:rect l="l" t="t" r="r" b="b"/>
              <a:pathLst>
                <a:path w="1238601" h="1302544">
                  <a:moveTo>
                    <a:pt x="0" y="0"/>
                  </a:moveTo>
                  <a:lnTo>
                    <a:pt x="1238600" y="0"/>
                  </a:lnTo>
                  <a:lnTo>
                    <a:pt x="1238600" y="1302543"/>
                  </a:lnTo>
                  <a:lnTo>
                    <a:pt x="0" y="13025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6" name="TextBox 55"/>
            <p:cNvSpPr txBox="1"/>
            <p:nvPr/>
          </p:nvSpPr>
          <p:spPr>
            <a:xfrm>
              <a:off x="8236565" y="4660543"/>
              <a:ext cx="3074910" cy="103271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8661"/>
                </a:lnSpc>
              </a:pPr>
              <a:r>
                <a:rPr lang="en-US" sz="6187" dirty="0" smtClean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200</a:t>
              </a:r>
              <a:endParaRPr lang="en-US" sz="6187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12506906" y="3737283"/>
            <a:ext cx="4929392" cy="2838492"/>
            <a:chOff x="12506906" y="3737283"/>
            <a:chExt cx="4929392" cy="2838492"/>
          </a:xfrm>
        </p:grpSpPr>
        <p:grpSp>
          <p:nvGrpSpPr>
            <p:cNvPr id="65" name="Group 64"/>
            <p:cNvGrpSpPr/>
            <p:nvPr/>
          </p:nvGrpSpPr>
          <p:grpSpPr>
            <a:xfrm>
              <a:off x="12899602" y="4198217"/>
              <a:ext cx="4536696" cy="2247826"/>
              <a:chOff x="12899602" y="4198217"/>
              <a:chExt cx="4536696" cy="2247826"/>
            </a:xfrm>
          </p:grpSpPr>
          <p:grpSp>
            <p:nvGrpSpPr>
              <p:cNvPr id="13" name="Group 13"/>
              <p:cNvGrpSpPr/>
              <p:nvPr/>
            </p:nvGrpSpPr>
            <p:grpSpPr>
              <a:xfrm>
                <a:off x="12899602" y="4198217"/>
                <a:ext cx="4536696" cy="1984510"/>
                <a:chOff x="0" y="0"/>
                <a:chExt cx="3861091" cy="1688976"/>
              </a:xfrm>
            </p:grpSpPr>
            <p:sp>
              <p:nvSpPr>
                <p:cNvPr id="14" name="Freeform 14"/>
                <p:cNvSpPr/>
                <p:nvPr/>
              </p:nvSpPr>
              <p:spPr>
                <a:xfrm>
                  <a:off x="0" y="0"/>
                  <a:ext cx="3861091" cy="1688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1091" h="1688977">
                      <a:moveTo>
                        <a:pt x="87032" y="0"/>
                      </a:moveTo>
                      <a:lnTo>
                        <a:pt x="3774060" y="0"/>
                      </a:lnTo>
                      <a:cubicBezTo>
                        <a:pt x="3822126" y="0"/>
                        <a:pt x="3861091" y="38966"/>
                        <a:pt x="3861091" y="87032"/>
                      </a:cubicBezTo>
                      <a:lnTo>
                        <a:pt x="3861091" y="1601945"/>
                      </a:lnTo>
                      <a:cubicBezTo>
                        <a:pt x="3861091" y="1650011"/>
                        <a:pt x="3822126" y="1688977"/>
                        <a:pt x="3774060" y="1688977"/>
                      </a:cubicBezTo>
                      <a:lnTo>
                        <a:pt x="87032" y="1688977"/>
                      </a:lnTo>
                      <a:cubicBezTo>
                        <a:pt x="38966" y="1688977"/>
                        <a:pt x="0" y="1650011"/>
                        <a:pt x="0" y="1601945"/>
                      </a:cubicBezTo>
                      <a:lnTo>
                        <a:pt x="0" y="87032"/>
                      </a:lnTo>
                      <a:cubicBezTo>
                        <a:pt x="0" y="38966"/>
                        <a:pt x="38966" y="0"/>
                        <a:pt x="87032" y="0"/>
                      </a:cubicBezTo>
                      <a:close/>
                    </a:path>
                  </a:pathLst>
                </a:custGeom>
                <a:solidFill>
                  <a:srgbClr val="C48E6F"/>
                </a:solidFill>
              </p:spPr>
            </p:sp>
            <p:sp>
              <p:nvSpPr>
                <p:cNvPr id="15" name="TextBox 15"/>
                <p:cNvSpPr txBox="1"/>
                <p:nvPr/>
              </p:nvSpPr>
              <p:spPr>
                <a:xfrm>
                  <a:off x="0" y="-38100"/>
                  <a:ext cx="3861091" cy="1727076"/>
                </a:xfrm>
                <a:prstGeom prst="rect">
                  <a:avLst/>
                </a:prstGeom>
              </p:spPr>
              <p:txBody>
                <a:bodyPr lIns="45520" tIns="45520" rIns="45520" bIns="4552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62" name="Group 61"/>
              <p:cNvGrpSpPr/>
              <p:nvPr/>
            </p:nvGrpSpPr>
            <p:grpSpPr>
              <a:xfrm>
                <a:off x="12951287" y="4284830"/>
                <a:ext cx="4337714" cy="2161213"/>
                <a:chOff x="12951287" y="4284830"/>
                <a:chExt cx="4337714" cy="2161213"/>
              </a:xfrm>
            </p:grpSpPr>
            <p:grpSp>
              <p:nvGrpSpPr>
                <p:cNvPr id="16" name="Group 16"/>
                <p:cNvGrpSpPr/>
                <p:nvPr/>
              </p:nvGrpSpPr>
              <p:grpSpPr>
                <a:xfrm>
                  <a:off x="13046900" y="4284830"/>
                  <a:ext cx="4242101" cy="1811284"/>
                  <a:chOff x="0" y="0"/>
                  <a:chExt cx="3610367" cy="1541547"/>
                </a:xfrm>
              </p:grpSpPr>
              <p:sp>
                <p:nvSpPr>
                  <p:cNvPr id="17" name="Freeform 17"/>
                  <p:cNvSpPr/>
                  <p:nvPr/>
                </p:nvSpPr>
                <p:spPr>
                  <a:xfrm>
                    <a:off x="0" y="0"/>
                    <a:ext cx="3610368" cy="1541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10368" h="1541547">
                        <a:moveTo>
                          <a:pt x="93076" y="0"/>
                        </a:moveTo>
                        <a:lnTo>
                          <a:pt x="3517292" y="0"/>
                        </a:lnTo>
                        <a:cubicBezTo>
                          <a:pt x="3541977" y="0"/>
                          <a:pt x="3565651" y="9806"/>
                          <a:pt x="3583106" y="27261"/>
                        </a:cubicBezTo>
                        <a:cubicBezTo>
                          <a:pt x="3600561" y="44716"/>
                          <a:pt x="3610368" y="68391"/>
                          <a:pt x="3610368" y="93076"/>
                        </a:cubicBezTo>
                        <a:lnTo>
                          <a:pt x="3610368" y="1448471"/>
                        </a:lnTo>
                        <a:cubicBezTo>
                          <a:pt x="3610368" y="1499876"/>
                          <a:pt x="3568696" y="1541547"/>
                          <a:pt x="3517292" y="1541547"/>
                        </a:cubicBezTo>
                        <a:lnTo>
                          <a:pt x="93076" y="1541547"/>
                        </a:lnTo>
                        <a:cubicBezTo>
                          <a:pt x="41672" y="1541547"/>
                          <a:pt x="0" y="1499876"/>
                          <a:pt x="0" y="1448471"/>
                        </a:cubicBezTo>
                        <a:lnTo>
                          <a:pt x="0" y="93076"/>
                        </a:lnTo>
                        <a:cubicBezTo>
                          <a:pt x="0" y="41672"/>
                          <a:pt x="41672" y="0"/>
                          <a:pt x="93076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57150" cap="rnd">
                    <a:solidFill>
                      <a:srgbClr val="6B452F"/>
                    </a:solidFill>
                    <a:prstDash val="lgDash"/>
                    <a:round/>
                  </a:ln>
                </p:spPr>
              </p:sp>
              <p:sp>
                <p:nvSpPr>
                  <p:cNvPr id="18" name="TextBox 18"/>
                  <p:cNvSpPr txBox="1"/>
                  <p:nvPr/>
                </p:nvSpPr>
                <p:spPr>
                  <a:xfrm>
                    <a:off x="0" y="-38100"/>
                    <a:ext cx="3610367" cy="1579647"/>
                  </a:xfrm>
                  <a:prstGeom prst="rect">
                    <a:avLst/>
                  </a:prstGeom>
                </p:spPr>
                <p:txBody>
                  <a:bodyPr lIns="45520" tIns="45520" rIns="45520" bIns="45520" rtlCol="0" anchor="ctr"/>
                  <a:lstStyle/>
                  <a:p>
                    <a:pPr algn="ctr">
                      <a:lnSpc>
                        <a:spcPts val="2659"/>
                      </a:lnSpc>
                    </a:pPr>
                    <a:endParaRPr/>
                  </a:p>
                </p:txBody>
              </p:sp>
            </p:grpSp>
            <p:sp>
              <p:nvSpPr>
                <p:cNvPr id="59" name="TextBox 58"/>
                <p:cNvSpPr txBox="1"/>
                <p:nvPr/>
              </p:nvSpPr>
              <p:spPr>
                <a:xfrm>
                  <a:off x="13816748" y="4592687"/>
                  <a:ext cx="3113413" cy="1032719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ctr">
                    <a:lnSpc>
                      <a:spcPts val="8661"/>
                    </a:lnSpc>
                  </a:pPr>
                  <a:r>
                    <a:rPr lang="en-US" sz="6187" dirty="0" smtClean="0">
                      <a:solidFill>
                        <a:srgbClr val="000000"/>
                      </a:solidFill>
                      <a:latin typeface="Cabin Bold"/>
                      <a:ea typeface="Cabin Bold"/>
                      <a:cs typeface="Cabin Bold"/>
                      <a:sym typeface="Cabin Bold"/>
                    </a:rPr>
                    <a:t>20</a:t>
                  </a:r>
                  <a:endParaRPr lang="en-US" sz="6187" dirty="0">
                    <a:solidFill>
                      <a:srgbClr val="000000"/>
                    </a:solidFill>
                    <a:latin typeface="Cabin Bold"/>
                    <a:ea typeface="Cabin Bold"/>
                    <a:cs typeface="Cabin Bold"/>
                    <a:sym typeface="Cabin Bold"/>
                  </a:endParaRPr>
                </a:p>
              </p:txBody>
            </p:sp>
            <p:sp>
              <p:nvSpPr>
                <p:cNvPr id="33" name="Freeform 33"/>
                <p:cNvSpPr/>
                <p:nvPr/>
              </p:nvSpPr>
              <p:spPr>
                <a:xfrm rot="-513770">
                  <a:off x="12951287" y="4956379"/>
                  <a:ext cx="1183606" cy="14896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3606" h="1489664">
                      <a:moveTo>
                        <a:pt x="0" y="0"/>
                      </a:moveTo>
                      <a:lnTo>
                        <a:pt x="1183606" y="0"/>
                      </a:lnTo>
                      <a:lnTo>
                        <a:pt x="1183606" y="1489665"/>
                      </a:lnTo>
                      <a:lnTo>
                        <a:pt x="0" y="14896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26">
                    <a:extLst>
                      <a:ext uri="{96DAC541-7B7A-43D3-8B79-37D633B846F1}">
                        <asvg:svgBlip xmlns:asvg="http://schemas.microsoft.com/office/drawing/2016/SVG/main" xmlns="" r:embed="rId14"/>
                      </a:ext>
                    </a:extLst>
                  </a:blip>
                  <a:stretch>
                    <a:fillRect/>
                  </a:stretch>
                </a:blipFill>
              </p:spPr>
            </p:sp>
          </p:grpSp>
        </p:grpSp>
        <p:sp>
          <p:nvSpPr>
            <p:cNvPr id="19" name="Freeform 19"/>
            <p:cNvSpPr/>
            <p:nvPr/>
          </p:nvSpPr>
          <p:spPr>
            <a:xfrm rot="9263529" flipH="1" flipV="1">
              <a:off x="12510585" y="3737283"/>
              <a:ext cx="869957" cy="1164177"/>
            </a:xfrm>
            <a:custGeom>
              <a:avLst/>
              <a:gdLst/>
              <a:ahLst/>
              <a:cxnLst/>
              <a:rect l="l" t="t" r="r" b="b"/>
              <a:pathLst>
                <a:path w="1159943" h="1552236">
                  <a:moveTo>
                    <a:pt x="1159943" y="1552235"/>
                  </a:moveTo>
                  <a:lnTo>
                    <a:pt x="0" y="1552235"/>
                  </a:lnTo>
                  <a:lnTo>
                    <a:pt x="0" y="0"/>
                  </a:lnTo>
                  <a:lnTo>
                    <a:pt x="1159943" y="0"/>
                  </a:lnTo>
                  <a:lnTo>
                    <a:pt x="1159943" y="1552235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 rot="20606161">
              <a:off x="12506906" y="5490679"/>
              <a:ext cx="892943" cy="1085096"/>
            </a:xfrm>
            <a:custGeom>
              <a:avLst/>
              <a:gdLst/>
              <a:ahLst/>
              <a:cxnLst/>
              <a:rect l="l" t="t" r="r" b="b"/>
              <a:pathLst>
                <a:path w="1190591" h="1446794">
                  <a:moveTo>
                    <a:pt x="0" y="0"/>
                  </a:moveTo>
                  <a:lnTo>
                    <a:pt x="1190591" y="0"/>
                  </a:lnTo>
                  <a:lnTo>
                    <a:pt x="1190591" y="1446794"/>
                  </a:lnTo>
                  <a:lnTo>
                    <a:pt x="0" y="1446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4160934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CD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33438" y="390352"/>
            <a:ext cx="17021124" cy="2614609"/>
            <a:chOff x="0" y="0"/>
            <a:chExt cx="4482930" cy="68862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930" cy="688621"/>
            </a:xfrm>
            <a:custGeom>
              <a:avLst/>
              <a:gdLst/>
              <a:ahLst/>
              <a:cxnLst/>
              <a:rect l="l" t="t" r="r" b="b"/>
              <a:pathLst>
                <a:path w="4482930" h="688621">
                  <a:moveTo>
                    <a:pt x="0" y="0"/>
                  </a:moveTo>
                  <a:lnTo>
                    <a:pt x="4482930" y="0"/>
                  </a:lnTo>
                  <a:lnTo>
                    <a:pt x="4482930" y="688621"/>
                  </a:lnTo>
                  <a:lnTo>
                    <a:pt x="0" y="68862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82930" cy="7267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33438" y="3255550"/>
            <a:ext cx="17021124" cy="6641099"/>
            <a:chOff x="0" y="0"/>
            <a:chExt cx="4482930" cy="174909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82930" cy="1749096"/>
            </a:xfrm>
            <a:custGeom>
              <a:avLst/>
              <a:gdLst/>
              <a:ahLst/>
              <a:cxnLst/>
              <a:rect l="l" t="t" r="r" b="b"/>
              <a:pathLst>
                <a:path w="4482930" h="1749096">
                  <a:moveTo>
                    <a:pt x="0" y="0"/>
                  </a:moveTo>
                  <a:lnTo>
                    <a:pt x="4482930" y="0"/>
                  </a:lnTo>
                  <a:lnTo>
                    <a:pt x="4482930" y="1749096"/>
                  </a:lnTo>
                  <a:lnTo>
                    <a:pt x="0" y="174909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482930" cy="17871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633438" y="387963"/>
            <a:ext cx="17021124" cy="2616998"/>
          </a:xfrm>
          <a:custGeom>
            <a:avLst/>
            <a:gdLst/>
            <a:ahLst/>
            <a:cxnLst/>
            <a:rect l="l" t="t" r="r" b="b"/>
            <a:pathLst>
              <a:path w="17021124" h="2616998">
                <a:moveTo>
                  <a:pt x="0" y="0"/>
                </a:moveTo>
                <a:lnTo>
                  <a:pt x="17021124" y="0"/>
                </a:lnTo>
                <a:lnTo>
                  <a:pt x="17021124" y="2616998"/>
                </a:lnTo>
                <a:lnTo>
                  <a:pt x="0" y="26169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633438" y="387963"/>
            <a:ext cx="17021124" cy="2616998"/>
            <a:chOff x="0" y="0"/>
            <a:chExt cx="4482930" cy="68925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482930" cy="689250"/>
            </a:xfrm>
            <a:custGeom>
              <a:avLst/>
              <a:gdLst/>
              <a:ahLst/>
              <a:cxnLst/>
              <a:rect l="l" t="t" r="r" b="b"/>
              <a:pathLst>
                <a:path w="4482930" h="689250">
                  <a:moveTo>
                    <a:pt x="0" y="0"/>
                  </a:moveTo>
                  <a:lnTo>
                    <a:pt x="4482930" y="0"/>
                  </a:lnTo>
                  <a:lnTo>
                    <a:pt x="4482930" y="689250"/>
                  </a:lnTo>
                  <a:lnTo>
                    <a:pt x="0" y="689250"/>
                  </a:ln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4482930" cy="727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8463071" y="518747"/>
            <a:ext cx="5817994" cy="3098082"/>
          </a:xfrm>
          <a:custGeom>
            <a:avLst/>
            <a:gdLst/>
            <a:ahLst/>
            <a:cxnLst/>
            <a:rect l="l" t="t" r="r" b="b"/>
            <a:pathLst>
              <a:path w="5817994" h="3098082">
                <a:moveTo>
                  <a:pt x="0" y="0"/>
                </a:moveTo>
                <a:lnTo>
                  <a:pt x="5817994" y="0"/>
                </a:lnTo>
                <a:lnTo>
                  <a:pt x="5817994" y="3098082"/>
                </a:lnTo>
                <a:lnTo>
                  <a:pt x="0" y="30980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959798" y="2531461"/>
            <a:ext cx="5538102" cy="7145938"/>
          </a:xfrm>
          <a:custGeom>
            <a:avLst/>
            <a:gdLst/>
            <a:ahLst/>
            <a:cxnLst/>
            <a:rect l="l" t="t" r="r" b="b"/>
            <a:pathLst>
              <a:path w="5538102" h="7145938">
                <a:moveTo>
                  <a:pt x="0" y="0"/>
                </a:moveTo>
                <a:lnTo>
                  <a:pt x="5538102" y="0"/>
                </a:lnTo>
                <a:lnTo>
                  <a:pt x="5538102" y="7145938"/>
                </a:lnTo>
                <a:lnTo>
                  <a:pt x="0" y="71459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54" name="Freeform 54"/>
          <p:cNvSpPr/>
          <p:nvPr/>
        </p:nvSpPr>
        <p:spPr>
          <a:xfrm>
            <a:off x="6580122" y="588361"/>
            <a:ext cx="1591177" cy="2486214"/>
          </a:xfrm>
          <a:custGeom>
            <a:avLst/>
            <a:gdLst/>
            <a:ahLst/>
            <a:cxnLst/>
            <a:rect l="l" t="t" r="r" b="b"/>
            <a:pathLst>
              <a:path w="1591177" h="2486214">
                <a:moveTo>
                  <a:pt x="0" y="0"/>
                </a:moveTo>
                <a:lnTo>
                  <a:pt x="1591177" y="0"/>
                </a:lnTo>
                <a:lnTo>
                  <a:pt x="1591177" y="2486214"/>
                </a:lnTo>
                <a:lnTo>
                  <a:pt x="0" y="24862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55" name="TextBox 55"/>
          <p:cNvSpPr txBox="1"/>
          <p:nvPr/>
        </p:nvSpPr>
        <p:spPr>
          <a:xfrm>
            <a:off x="8253521" y="1050622"/>
            <a:ext cx="6356721" cy="1115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61"/>
              </a:lnSpc>
            </a:pPr>
            <a:r>
              <a:rPr lang="en-US" sz="6187" dirty="0" smtClean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5 </a:t>
            </a:r>
            <a:r>
              <a:rPr lang="en-US" sz="6187" dirty="0" err="1" smtClean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tấn</a:t>
            </a:r>
            <a:r>
              <a:rPr lang="en-US" sz="6187" dirty="0" smtClean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= </a:t>
            </a:r>
            <a:r>
              <a:rPr lang="en-US" sz="6187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..... </a:t>
            </a:r>
            <a:r>
              <a:rPr lang="en-US" sz="6187" dirty="0" err="1" smtClean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tạ</a:t>
            </a:r>
            <a:endParaRPr lang="en-US" sz="6187" dirty="0">
              <a:solidFill>
                <a:srgbClr val="000000"/>
              </a:solidFill>
              <a:latin typeface="Cabin Bold"/>
              <a:ea typeface="Cabin Bold"/>
              <a:cs typeface="Cabin Bold"/>
              <a:sym typeface="Cabin Bold"/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6497900" y="6822563"/>
            <a:ext cx="5134571" cy="3074086"/>
            <a:chOff x="6497900" y="6822563"/>
            <a:chExt cx="5134571" cy="3074086"/>
          </a:xfrm>
        </p:grpSpPr>
        <p:grpSp>
          <p:nvGrpSpPr>
            <p:cNvPr id="34" name="Group 34"/>
            <p:cNvGrpSpPr/>
            <p:nvPr/>
          </p:nvGrpSpPr>
          <p:grpSpPr>
            <a:xfrm>
              <a:off x="6497900" y="6822563"/>
              <a:ext cx="5134571" cy="3074086"/>
              <a:chOff x="0" y="0"/>
              <a:chExt cx="6846095" cy="4098781"/>
            </a:xfrm>
          </p:grpSpPr>
          <p:grpSp>
            <p:nvGrpSpPr>
              <p:cNvPr id="35" name="Group 35"/>
              <p:cNvGrpSpPr/>
              <p:nvPr/>
            </p:nvGrpSpPr>
            <p:grpSpPr>
              <a:xfrm>
                <a:off x="797167" y="789013"/>
                <a:ext cx="6048928" cy="2646013"/>
                <a:chOff x="0" y="0"/>
                <a:chExt cx="3861091" cy="1688976"/>
              </a:xfrm>
            </p:grpSpPr>
            <p:sp>
              <p:nvSpPr>
                <p:cNvPr id="36" name="Freeform 36"/>
                <p:cNvSpPr/>
                <p:nvPr/>
              </p:nvSpPr>
              <p:spPr>
                <a:xfrm>
                  <a:off x="0" y="0"/>
                  <a:ext cx="3861091" cy="1688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1091" h="1688977">
                      <a:moveTo>
                        <a:pt x="87032" y="0"/>
                      </a:moveTo>
                      <a:lnTo>
                        <a:pt x="3774060" y="0"/>
                      </a:lnTo>
                      <a:cubicBezTo>
                        <a:pt x="3822126" y="0"/>
                        <a:pt x="3861091" y="38966"/>
                        <a:pt x="3861091" y="87032"/>
                      </a:cubicBezTo>
                      <a:lnTo>
                        <a:pt x="3861091" y="1601945"/>
                      </a:lnTo>
                      <a:cubicBezTo>
                        <a:pt x="3861091" y="1650011"/>
                        <a:pt x="3822126" y="1688977"/>
                        <a:pt x="3774060" y="1688977"/>
                      </a:cubicBezTo>
                      <a:lnTo>
                        <a:pt x="87032" y="1688977"/>
                      </a:lnTo>
                      <a:cubicBezTo>
                        <a:pt x="38966" y="1688977"/>
                        <a:pt x="0" y="1650011"/>
                        <a:pt x="0" y="1601945"/>
                      </a:cubicBezTo>
                      <a:lnTo>
                        <a:pt x="0" y="87032"/>
                      </a:lnTo>
                      <a:cubicBezTo>
                        <a:pt x="0" y="38966"/>
                        <a:pt x="38966" y="0"/>
                        <a:pt x="87032" y="0"/>
                      </a:cubicBezTo>
                      <a:close/>
                    </a:path>
                  </a:pathLst>
                </a:custGeom>
                <a:solidFill>
                  <a:srgbClr val="C48E6F"/>
                </a:solidFill>
              </p:spPr>
            </p:sp>
            <p:sp>
              <p:nvSpPr>
                <p:cNvPr id="37" name="TextBox 37"/>
                <p:cNvSpPr txBox="1"/>
                <p:nvPr/>
              </p:nvSpPr>
              <p:spPr>
                <a:xfrm>
                  <a:off x="0" y="-38100"/>
                  <a:ext cx="3861091" cy="1727076"/>
                </a:xfrm>
                <a:prstGeom prst="rect">
                  <a:avLst/>
                </a:prstGeom>
              </p:spPr>
              <p:txBody>
                <a:bodyPr lIns="45520" tIns="45520" rIns="45520" bIns="4552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38" name="Group 38"/>
              <p:cNvGrpSpPr/>
              <p:nvPr/>
            </p:nvGrpSpPr>
            <p:grpSpPr>
              <a:xfrm>
                <a:off x="993564" y="904497"/>
                <a:ext cx="5656135" cy="2415045"/>
                <a:chOff x="0" y="0"/>
                <a:chExt cx="3610367" cy="1541547"/>
              </a:xfrm>
            </p:grpSpPr>
            <p:sp>
              <p:nvSpPr>
                <p:cNvPr id="39" name="Freeform 39"/>
                <p:cNvSpPr/>
                <p:nvPr/>
              </p:nvSpPr>
              <p:spPr>
                <a:xfrm>
                  <a:off x="0" y="0"/>
                  <a:ext cx="3610368" cy="15415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0368" h="1541547">
                      <a:moveTo>
                        <a:pt x="93076" y="0"/>
                      </a:moveTo>
                      <a:lnTo>
                        <a:pt x="3517292" y="0"/>
                      </a:lnTo>
                      <a:cubicBezTo>
                        <a:pt x="3541977" y="0"/>
                        <a:pt x="3565651" y="9806"/>
                        <a:pt x="3583106" y="27261"/>
                      </a:cubicBezTo>
                      <a:cubicBezTo>
                        <a:pt x="3600561" y="44716"/>
                        <a:pt x="3610368" y="68391"/>
                        <a:pt x="3610368" y="93076"/>
                      </a:cubicBezTo>
                      <a:lnTo>
                        <a:pt x="3610368" y="1448471"/>
                      </a:lnTo>
                      <a:cubicBezTo>
                        <a:pt x="3610368" y="1499876"/>
                        <a:pt x="3568696" y="1541547"/>
                        <a:pt x="3517292" y="1541547"/>
                      </a:cubicBezTo>
                      <a:lnTo>
                        <a:pt x="93076" y="1541547"/>
                      </a:lnTo>
                      <a:cubicBezTo>
                        <a:pt x="41672" y="1541547"/>
                        <a:pt x="0" y="1499876"/>
                        <a:pt x="0" y="1448471"/>
                      </a:cubicBezTo>
                      <a:lnTo>
                        <a:pt x="0" y="93076"/>
                      </a:lnTo>
                      <a:cubicBezTo>
                        <a:pt x="0" y="41672"/>
                        <a:pt x="41672" y="0"/>
                        <a:pt x="9307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7150" cap="rnd">
                  <a:solidFill>
                    <a:srgbClr val="6B452F"/>
                  </a:solidFill>
                  <a:prstDash val="lgDash"/>
                  <a:round/>
                </a:ln>
              </p:spPr>
            </p:sp>
            <p:sp>
              <p:nvSpPr>
                <p:cNvPr id="40" name="TextBox 40"/>
                <p:cNvSpPr txBox="1"/>
                <p:nvPr/>
              </p:nvSpPr>
              <p:spPr>
                <a:xfrm>
                  <a:off x="0" y="-38100"/>
                  <a:ext cx="3610367" cy="1579647"/>
                </a:xfrm>
                <a:prstGeom prst="rect">
                  <a:avLst/>
                </a:prstGeom>
              </p:spPr>
              <p:txBody>
                <a:bodyPr lIns="45520" tIns="45520" rIns="45520" bIns="4552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sp>
            <p:nvSpPr>
              <p:cNvPr id="41" name="Freeform 41"/>
              <p:cNvSpPr/>
              <p:nvPr/>
            </p:nvSpPr>
            <p:spPr>
              <a:xfrm rot="9263529" flipH="1" flipV="1">
                <a:off x="278477" y="174434"/>
                <a:ext cx="1159943" cy="1552236"/>
              </a:xfrm>
              <a:custGeom>
                <a:avLst/>
                <a:gdLst/>
                <a:ahLst/>
                <a:cxnLst/>
                <a:rect l="l" t="t" r="r" b="b"/>
                <a:pathLst>
                  <a:path w="1159943" h="1552236">
                    <a:moveTo>
                      <a:pt x="1159943" y="1552235"/>
                    </a:moveTo>
                    <a:lnTo>
                      <a:pt x="0" y="1552235"/>
                    </a:lnTo>
                    <a:lnTo>
                      <a:pt x="0" y="0"/>
                    </a:lnTo>
                    <a:lnTo>
                      <a:pt x="1159943" y="0"/>
                    </a:lnTo>
                    <a:lnTo>
                      <a:pt x="1159943" y="1552235"/>
                    </a:lnTo>
                    <a:close/>
                  </a:path>
                </a:pathLst>
              </a:custGeom>
              <a:blipFill>
                <a:blip r:embed="rId21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42" name="Freeform 42"/>
              <p:cNvSpPr/>
              <p:nvPr/>
            </p:nvSpPr>
            <p:spPr>
              <a:xfrm rot="-993839">
                <a:off x="273572" y="2512296"/>
                <a:ext cx="1190591" cy="1446794"/>
              </a:xfrm>
              <a:custGeom>
                <a:avLst/>
                <a:gdLst/>
                <a:ahLst/>
                <a:cxnLst/>
                <a:rect l="l" t="t" r="r" b="b"/>
                <a:pathLst>
                  <a:path w="1190591" h="1446794">
                    <a:moveTo>
                      <a:pt x="0" y="0"/>
                    </a:moveTo>
                    <a:lnTo>
                      <a:pt x="1190591" y="0"/>
                    </a:lnTo>
                    <a:lnTo>
                      <a:pt x="1190591" y="1446794"/>
                    </a:lnTo>
                    <a:lnTo>
                      <a:pt x="0" y="144679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2"/>
                <a:stretch>
                  <a:fillRect/>
                </a:stretch>
              </a:blipFill>
            </p:spPr>
          </p:sp>
        </p:grpSp>
        <p:sp>
          <p:nvSpPr>
            <p:cNvPr id="43" name="Freeform 43"/>
            <p:cNvSpPr/>
            <p:nvPr/>
          </p:nvSpPr>
          <p:spPr>
            <a:xfrm rot="-487749">
              <a:off x="7074287" y="8113142"/>
              <a:ext cx="1090866" cy="1327381"/>
            </a:xfrm>
            <a:custGeom>
              <a:avLst/>
              <a:gdLst/>
              <a:ahLst/>
              <a:cxnLst/>
              <a:rect l="l" t="t" r="r" b="b"/>
              <a:pathLst>
                <a:path w="1090866" h="1327381">
                  <a:moveTo>
                    <a:pt x="0" y="0"/>
                  </a:moveTo>
                  <a:lnTo>
                    <a:pt x="1090866" y="0"/>
                  </a:lnTo>
                  <a:lnTo>
                    <a:pt x="1090866" y="1327381"/>
                  </a:lnTo>
                  <a:lnTo>
                    <a:pt x="0" y="13273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7" name="TextBox 56"/>
            <p:cNvSpPr txBox="1"/>
            <p:nvPr/>
          </p:nvSpPr>
          <p:spPr>
            <a:xfrm>
              <a:off x="8155834" y="7907978"/>
              <a:ext cx="3113413" cy="103271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8661"/>
                </a:lnSpc>
              </a:pPr>
              <a:r>
                <a:rPr lang="en-US" sz="6187" dirty="0" smtClean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500</a:t>
              </a:r>
              <a:endParaRPr lang="en-US" sz="6187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12301727" y="6822563"/>
            <a:ext cx="5134571" cy="3074086"/>
            <a:chOff x="12301727" y="6822563"/>
            <a:chExt cx="5134571" cy="3074086"/>
          </a:xfrm>
        </p:grpSpPr>
        <p:grpSp>
          <p:nvGrpSpPr>
            <p:cNvPr id="44" name="Group 44"/>
            <p:cNvGrpSpPr/>
            <p:nvPr/>
          </p:nvGrpSpPr>
          <p:grpSpPr>
            <a:xfrm>
              <a:off x="12301727" y="6822563"/>
              <a:ext cx="5134571" cy="3074086"/>
              <a:chOff x="0" y="0"/>
              <a:chExt cx="6846095" cy="4098781"/>
            </a:xfrm>
          </p:grpSpPr>
          <p:grpSp>
            <p:nvGrpSpPr>
              <p:cNvPr id="45" name="Group 45"/>
              <p:cNvGrpSpPr/>
              <p:nvPr/>
            </p:nvGrpSpPr>
            <p:grpSpPr>
              <a:xfrm>
                <a:off x="797167" y="789013"/>
                <a:ext cx="6048928" cy="2646013"/>
                <a:chOff x="0" y="0"/>
                <a:chExt cx="3861091" cy="1688976"/>
              </a:xfrm>
            </p:grpSpPr>
            <p:sp>
              <p:nvSpPr>
                <p:cNvPr id="46" name="Freeform 46"/>
                <p:cNvSpPr/>
                <p:nvPr/>
              </p:nvSpPr>
              <p:spPr>
                <a:xfrm>
                  <a:off x="0" y="0"/>
                  <a:ext cx="3861091" cy="1688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1091" h="1688977">
                      <a:moveTo>
                        <a:pt x="87032" y="0"/>
                      </a:moveTo>
                      <a:lnTo>
                        <a:pt x="3774060" y="0"/>
                      </a:lnTo>
                      <a:cubicBezTo>
                        <a:pt x="3822126" y="0"/>
                        <a:pt x="3861091" y="38966"/>
                        <a:pt x="3861091" y="87032"/>
                      </a:cubicBezTo>
                      <a:lnTo>
                        <a:pt x="3861091" y="1601945"/>
                      </a:lnTo>
                      <a:cubicBezTo>
                        <a:pt x="3861091" y="1650011"/>
                        <a:pt x="3822126" y="1688977"/>
                        <a:pt x="3774060" y="1688977"/>
                      </a:cubicBezTo>
                      <a:lnTo>
                        <a:pt x="87032" y="1688977"/>
                      </a:lnTo>
                      <a:cubicBezTo>
                        <a:pt x="38966" y="1688977"/>
                        <a:pt x="0" y="1650011"/>
                        <a:pt x="0" y="1601945"/>
                      </a:cubicBezTo>
                      <a:lnTo>
                        <a:pt x="0" y="87032"/>
                      </a:lnTo>
                      <a:cubicBezTo>
                        <a:pt x="0" y="38966"/>
                        <a:pt x="38966" y="0"/>
                        <a:pt x="87032" y="0"/>
                      </a:cubicBezTo>
                      <a:close/>
                    </a:path>
                  </a:pathLst>
                </a:custGeom>
                <a:solidFill>
                  <a:srgbClr val="C48E6F"/>
                </a:solidFill>
              </p:spPr>
            </p:sp>
            <p:sp>
              <p:nvSpPr>
                <p:cNvPr id="47" name="TextBox 47"/>
                <p:cNvSpPr txBox="1"/>
                <p:nvPr/>
              </p:nvSpPr>
              <p:spPr>
                <a:xfrm>
                  <a:off x="0" y="-38100"/>
                  <a:ext cx="3861091" cy="1727076"/>
                </a:xfrm>
                <a:prstGeom prst="rect">
                  <a:avLst/>
                </a:prstGeom>
              </p:spPr>
              <p:txBody>
                <a:bodyPr lIns="45520" tIns="45520" rIns="45520" bIns="4552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48" name="Group 48"/>
              <p:cNvGrpSpPr/>
              <p:nvPr/>
            </p:nvGrpSpPr>
            <p:grpSpPr>
              <a:xfrm>
                <a:off x="993564" y="904497"/>
                <a:ext cx="5656135" cy="2415045"/>
                <a:chOff x="0" y="0"/>
                <a:chExt cx="3610367" cy="1541547"/>
              </a:xfrm>
            </p:grpSpPr>
            <p:sp>
              <p:nvSpPr>
                <p:cNvPr id="49" name="Freeform 49"/>
                <p:cNvSpPr/>
                <p:nvPr/>
              </p:nvSpPr>
              <p:spPr>
                <a:xfrm>
                  <a:off x="0" y="0"/>
                  <a:ext cx="3610368" cy="15415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0368" h="1541547">
                      <a:moveTo>
                        <a:pt x="93076" y="0"/>
                      </a:moveTo>
                      <a:lnTo>
                        <a:pt x="3517292" y="0"/>
                      </a:lnTo>
                      <a:cubicBezTo>
                        <a:pt x="3541977" y="0"/>
                        <a:pt x="3565651" y="9806"/>
                        <a:pt x="3583106" y="27261"/>
                      </a:cubicBezTo>
                      <a:cubicBezTo>
                        <a:pt x="3600561" y="44716"/>
                        <a:pt x="3610368" y="68391"/>
                        <a:pt x="3610368" y="93076"/>
                      </a:cubicBezTo>
                      <a:lnTo>
                        <a:pt x="3610368" y="1448471"/>
                      </a:lnTo>
                      <a:cubicBezTo>
                        <a:pt x="3610368" y="1499876"/>
                        <a:pt x="3568696" y="1541547"/>
                        <a:pt x="3517292" y="1541547"/>
                      </a:cubicBezTo>
                      <a:lnTo>
                        <a:pt x="93076" y="1541547"/>
                      </a:lnTo>
                      <a:cubicBezTo>
                        <a:pt x="41672" y="1541547"/>
                        <a:pt x="0" y="1499876"/>
                        <a:pt x="0" y="1448471"/>
                      </a:cubicBezTo>
                      <a:lnTo>
                        <a:pt x="0" y="93076"/>
                      </a:lnTo>
                      <a:cubicBezTo>
                        <a:pt x="0" y="41672"/>
                        <a:pt x="41672" y="0"/>
                        <a:pt x="9307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7150" cap="rnd">
                  <a:solidFill>
                    <a:srgbClr val="6B452F"/>
                  </a:solidFill>
                  <a:prstDash val="lgDash"/>
                  <a:round/>
                </a:ln>
              </p:spPr>
            </p:sp>
            <p:sp>
              <p:nvSpPr>
                <p:cNvPr id="50" name="TextBox 50"/>
                <p:cNvSpPr txBox="1"/>
                <p:nvPr/>
              </p:nvSpPr>
              <p:spPr>
                <a:xfrm>
                  <a:off x="0" y="-38100"/>
                  <a:ext cx="3610367" cy="1579647"/>
                </a:xfrm>
                <a:prstGeom prst="rect">
                  <a:avLst/>
                </a:prstGeom>
              </p:spPr>
              <p:txBody>
                <a:bodyPr lIns="45520" tIns="45520" rIns="45520" bIns="4552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sp>
            <p:nvSpPr>
              <p:cNvPr id="51" name="Freeform 51"/>
              <p:cNvSpPr/>
              <p:nvPr/>
            </p:nvSpPr>
            <p:spPr>
              <a:xfrm rot="9263529" flipH="1" flipV="1">
                <a:off x="278477" y="174434"/>
                <a:ext cx="1159943" cy="1552236"/>
              </a:xfrm>
              <a:custGeom>
                <a:avLst/>
                <a:gdLst/>
                <a:ahLst/>
                <a:cxnLst/>
                <a:rect l="l" t="t" r="r" b="b"/>
                <a:pathLst>
                  <a:path w="1159943" h="1552236">
                    <a:moveTo>
                      <a:pt x="1159943" y="1552235"/>
                    </a:moveTo>
                    <a:lnTo>
                      <a:pt x="0" y="1552235"/>
                    </a:lnTo>
                    <a:lnTo>
                      <a:pt x="0" y="0"/>
                    </a:lnTo>
                    <a:lnTo>
                      <a:pt x="1159943" y="0"/>
                    </a:lnTo>
                    <a:lnTo>
                      <a:pt x="1159943" y="1552235"/>
                    </a:lnTo>
                    <a:close/>
                  </a:path>
                </a:pathLst>
              </a:custGeom>
              <a:blipFill>
                <a:blip r:embed="rId21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52" name="Freeform 52"/>
              <p:cNvSpPr/>
              <p:nvPr/>
            </p:nvSpPr>
            <p:spPr>
              <a:xfrm rot="-993839">
                <a:off x="273572" y="2512296"/>
                <a:ext cx="1190591" cy="1446794"/>
              </a:xfrm>
              <a:custGeom>
                <a:avLst/>
                <a:gdLst/>
                <a:ahLst/>
                <a:cxnLst/>
                <a:rect l="l" t="t" r="r" b="b"/>
                <a:pathLst>
                  <a:path w="1190591" h="1446794">
                    <a:moveTo>
                      <a:pt x="0" y="0"/>
                    </a:moveTo>
                    <a:lnTo>
                      <a:pt x="1190591" y="0"/>
                    </a:lnTo>
                    <a:lnTo>
                      <a:pt x="1190591" y="1446794"/>
                    </a:lnTo>
                    <a:lnTo>
                      <a:pt x="0" y="144679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2"/>
                <a:stretch>
                  <a:fillRect/>
                </a:stretch>
              </a:blipFill>
            </p:spPr>
          </p:sp>
        </p:grpSp>
        <p:sp>
          <p:nvSpPr>
            <p:cNvPr id="53" name="Freeform 53"/>
            <p:cNvSpPr/>
            <p:nvPr/>
          </p:nvSpPr>
          <p:spPr>
            <a:xfrm rot="551832">
              <a:off x="12951287" y="8042684"/>
              <a:ext cx="1220053" cy="1215616"/>
            </a:xfrm>
            <a:custGeom>
              <a:avLst/>
              <a:gdLst/>
              <a:ahLst/>
              <a:cxnLst/>
              <a:rect l="l" t="t" r="r" b="b"/>
              <a:pathLst>
                <a:path w="1220053" h="1215616">
                  <a:moveTo>
                    <a:pt x="0" y="0"/>
                  </a:moveTo>
                  <a:lnTo>
                    <a:pt x="1220053" y="0"/>
                  </a:lnTo>
                  <a:lnTo>
                    <a:pt x="1220053" y="1215616"/>
                  </a:lnTo>
                  <a:lnTo>
                    <a:pt x="0" y="12156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xmlns="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8" name="TextBox 57"/>
            <p:cNvSpPr txBox="1"/>
            <p:nvPr/>
          </p:nvSpPr>
          <p:spPr>
            <a:xfrm>
              <a:off x="14175588" y="7826349"/>
              <a:ext cx="3113413" cy="103271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8661"/>
                </a:lnSpc>
              </a:pPr>
              <a:r>
                <a:rPr lang="en-US" sz="6187" dirty="0" smtClean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50</a:t>
              </a:r>
              <a:endParaRPr lang="en-US" sz="6187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6497900" y="3567015"/>
            <a:ext cx="5134571" cy="3074086"/>
            <a:chOff x="6497900" y="3567015"/>
            <a:chExt cx="5134571" cy="3074086"/>
          </a:xfrm>
        </p:grpSpPr>
        <p:grpSp>
          <p:nvGrpSpPr>
            <p:cNvPr id="23" name="Group 23"/>
            <p:cNvGrpSpPr/>
            <p:nvPr/>
          </p:nvGrpSpPr>
          <p:grpSpPr>
            <a:xfrm>
              <a:off x="6497900" y="3567015"/>
              <a:ext cx="5134571" cy="3074086"/>
              <a:chOff x="0" y="0"/>
              <a:chExt cx="6846095" cy="4098781"/>
            </a:xfrm>
          </p:grpSpPr>
          <p:grpSp>
            <p:nvGrpSpPr>
              <p:cNvPr id="24" name="Group 24"/>
              <p:cNvGrpSpPr/>
              <p:nvPr/>
            </p:nvGrpSpPr>
            <p:grpSpPr>
              <a:xfrm>
                <a:off x="797167" y="789013"/>
                <a:ext cx="6048928" cy="2646013"/>
                <a:chOff x="0" y="0"/>
                <a:chExt cx="3861091" cy="1688976"/>
              </a:xfrm>
            </p:grpSpPr>
            <p:sp>
              <p:nvSpPr>
                <p:cNvPr id="25" name="Freeform 25"/>
                <p:cNvSpPr/>
                <p:nvPr/>
              </p:nvSpPr>
              <p:spPr>
                <a:xfrm>
                  <a:off x="0" y="0"/>
                  <a:ext cx="3861091" cy="1688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1091" h="1688977">
                      <a:moveTo>
                        <a:pt x="87032" y="0"/>
                      </a:moveTo>
                      <a:lnTo>
                        <a:pt x="3774060" y="0"/>
                      </a:lnTo>
                      <a:cubicBezTo>
                        <a:pt x="3822126" y="0"/>
                        <a:pt x="3861091" y="38966"/>
                        <a:pt x="3861091" y="87032"/>
                      </a:cubicBezTo>
                      <a:lnTo>
                        <a:pt x="3861091" y="1601945"/>
                      </a:lnTo>
                      <a:cubicBezTo>
                        <a:pt x="3861091" y="1650011"/>
                        <a:pt x="3822126" y="1688977"/>
                        <a:pt x="3774060" y="1688977"/>
                      </a:cubicBezTo>
                      <a:lnTo>
                        <a:pt x="87032" y="1688977"/>
                      </a:lnTo>
                      <a:cubicBezTo>
                        <a:pt x="38966" y="1688977"/>
                        <a:pt x="0" y="1650011"/>
                        <a:pt x="0" y="1601945"/>
                      </a:cubicBezTo>
                      <a:lnTo>
                        <a:pt x="0" y="87032"/>
                      </a:lnTo>
                      <a:cubicBezTo>
                        <a:pt x="0" y="38966"/>
                        <a:pt x="38966" y="0"/>
                        <a:pt x="87032" y="0"/>
                      </a:cubicBezTo>
                      <a:close/>
                    </a:path>
                  </a:pathLst>
                </a:custGeom>
                <a:solidFill>
                  <a:srgbClr val="C48E6F"/>
                </a:solidFill>
              </p:spPr>
            </p:sp>
            <p:sp>
              <p:nvSpPr>
                <p:cNvPr id="26" name="TextBox 26"/>
                <p:cNvSpPr txBox="1"/>
                <p:nvPr/>
              </p:nvSpPr>
              <p:spPr>
                <a:xfrm>
                  <a:off x="0" y="-38100"/>
                  <a:ext cx="3861091" cy="1727076"/>
                </a:xfrm>
                <a:prstGeom prst="rect">
                  <a:avLst/>
                </a:prstGeom>
              </p:spPr>
              <p:txBody>
                <a:bodyPr lIns="45520" tIns="45520" rIns="45520" bIns="4552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27" name="Group 27"/>
              <p:cNvGrpSpPr/>
              <p:nvPr/>
            </p:nvGrpSpPr>
            <p:grpSpPr>
              <a:xfrm>
                <a:off x="993564" y="904497"/>
                <a:ext cx="5656135" cy="2415045"/>
                <a:chOff x="0" y="0"/>
                <a:chExt cx="3610367" cy="1541547"/>
              </a:xfrm>
            </p:grpSpPr>
            <p:sp>
              <p:nvSpPr>
                <p:cNvPr id="28" name="Freeform 28"/>
                <p:cNvSpPr/>
                <p:nvPr/>
              </p:nvSpPr>
              <p:spPr>
                <a:xfrm>
                  <a:off x="0" y="0"/>
                  <a:ext cx="3610368" cy="15415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0368" h="1541547">
                      <a:moveTo>
                        <a:pt x="93076" y="0"/>
                      </a:moveTo>
                      <a:lnTo>
                        <a:pt x="3517292" y="0"/>
                      </a:lnTo>
                      <a:cubicBezTo>
                        <a:pt x="3541977" y="0"/>
                        <a:pt x="3565651" y="9806"/>
                        <a:pt x="3583106" y="27261"/>
                      </a:cubicBezTo>
                      <a:cubicBezTo>
                        <a:pt x="3600561" y="44716"/>
                        <a:pt x="3610368" y="68391"/>
                        <a:pt x="3610368" y="93076"/>
                      </a:cubicBezTo>
                      <a:lnTo>
                        <a:pt x="3610368" y="1448471"/>
                      </a:lnTo>
                      <a:cubicBezTo>
                        <a:pt x="3610368" y="1499876"/>
                        <a:pt x="3568696" y="1541547"/>
                        <a:pt x="3517292" y="1541547"/>
                      </a:cubicBezTo>
                      <a:lnTo>
                        <a:pt x="93076" y="1541547"/>
                      </a:lnTo>
                      <a:cubicBezTo>
                        <a:pt x="41672" y="1541547"/>
                        <a:pt x="0" y="1499876"/>
                        <a:pt x="0" y="1448471"/>
                      </a:cubicBezTo>
                      <a:lnTo>
                        <a:pt x="0" y="93076"/>
                      </a:lnTo>
                      <a:cubicBezTo>
                        <a:pt x="0" y="41672"/>
                        <a:pt x="41672" y="0"/>
                        <a:pt x="9307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7150" cap="rnd">
                  <a:solidFill>
                    <a:srgbClr val="6B452F"/>
                  </a:solidFill>
                  <a:prstDash val="lgDash"/>
                  <a:round/>
                </a:ln>
              </p:spPr>
            </p:sp>
            <p:sp>
              <p:nvSpPr>
                <p:cNvPr id="29" name="TextBox 29"/>
                <p:cNvSpPr txBox="1"/>
                <p:nvPr/>
              </p:nvSpPr>
              <p:spPr>
                <a:xfrm>
                  <a:off x="0" y="-38100"/>
                  <a:ext cx="3610367" cy="1579647"/>
                </a:xfrm>
                <a:prstGeom prst="rect">
                  <a:avLst/>
                </a:prstGeom>
              </p:spPr>
              <p:txBody>
                <a:bodyPr lIns="45520" tIns="45520" rIns="45520" bIns="4552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sp>
            <p:nvSpPr>
              <p:cNvPr id="30" name="Freeform 30"/>
              <p:cNvSpPr/>
              <p:nvPr/>
            </p:nvSpPr>
            <p:spPr>
              <a:xfrm rot="9263529" flipH="1" flipV="1">
                <a:off x="278477" y="174434"/>
                <a:ext cx="1159943" cy="1552236"/>
              </a:xfrm>
              <a:custGeom>
                <a:avLst/>
                <a:gdLst/>
                <a:ahLst/>
                <a:cxnLst/>
                <a:rect l="l" t="t" r="r" b="b"/>
                <a:pathLst>
                  <a:path w="1159943" h="1552236">
                    <a:moveTo>
                      <a:pt x="1159943" y="1552235"/>
                    </a:moveTo>
                    <a:lnTo>
                      <a:pt x="0" y="1552235"/>
                    </a:lnTo>
                    <a:lnTo>
                      <a:pt x="0" y="0"/>
                    </a:lnTo>
                    <a:lnTo>
                      <a:pt x="1159943" y="0"/>
                    </a:lnTo>
                    <a:lnTo>
                      <a:pt x="1159943" y="1552235"/>
                    </a:lnTo>
                    <a:close/>
                  </a:path>
                </a:pathLst>
              </a:custGeom>
              <a:blipFill>
                <a:blip r:embed="rId21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31" name="Freeform 31"/>
              <p:cNvSpPr/>
              <p:nvPr/>
            </p:nvSpPr>
            <p:spPr>
              <a:xfrm rot="-993839">
                <a:off x="273572" y="2512296"/>
                <a:ext cx="1190591" cy="1446794"/>
              </a:xfrm>
              <a:custGeom>
                <a:avLst/>
                <a:gdLst/>
                <a:ahLst/>
                <a:cxnLst/>
                <a:rect l="l" t="t" r="r" b="b"/>
                <a:pathLst>
                  <a:path w="1190591" h="1446794">
                    <a:moveTo>
                      <a:pt x="0" y="0"/>
                    </a:moveTo>
                    <a:lnTo>
                      <a:pt x="1190591" y="0"/>
                    </a:lnTo>
                    <a:lnTo>
                      <a:pt x="1190591" y="1446794"/>
                    </a:lnTo>
                    <a:lnTo>
                      <a:pt x="0" y="144679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2"/>
                <a:stretch>
                  <a:fillRect/>
                </a:stretch>
              </a:blipFill>
            </p:spPr>
          </p:sp>
        </p:grpSp>
        <p:sp>
          <p:nvSpPr>
            <p:cNvPr id="32" name="Freeform 32"/>
            <p:cNvSpPr/>
            <p:nvPr/>
          </p:nvSpPr>
          <p:spPr>
            <a:xfrm rot="296707">
              <a:off x="6985918" y="5049940"/>
              <a:ext cx="1238601" cy="1302544"/>
            </a:xfrm>
            <a:custGeom>
              <a:avLst/>
              <a:gdLst/>
              <a:ahLst/>
              <a:cxnLst/>
              <a:rect l="l" t="t" r="r" b="b"/>
              <a:pathLst>
                <a:path w="1238601" h="1302544">
                  <a:moveTo>
                    <a:pt x="0" y="0"/>
                  </a:moveTo>
                  <a:lnTo>
                    <a:pt x="1238600" y="0"/>
                  </a:lnTo>
                  <a:lnTo>
                    <a:pt x="1238600" y="1302543"/>
                  </a:lnTo>
                  <a:lnTo>
                    <a:pt x="0" y="13025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6" name="TextBox 55"/>
            <p:cNvSpPr txBox="1"/>
            <p:nvPr/>
          </p:nvSpPr>
          <p:spPr>
            <a:xfrm>
              <a:off x="8236565" y="4660543"/>
              <a:ext cx="3074910" cy="103271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8661"/>
                </a:lnSpc>
              </a:pPr>
              <a:r>
                <a:rPr lang="en-US" sz="6187" dirty="0" smtClean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50 000</a:t>
              </a:r>
              <a:endParaRPr lang="en-US" sz="6187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12506906" y="3737283"/>
            <a:ext cx="4929392" cy="2838492"/>
            <a:chOff x="12506906" y="3737283"/>
            <a:chExt cx="4929392" cy="2838492"/>
          </a:xfrm>
        </p:grpSpPr>
        <p:grpSp>
          <p:nvGrpSpPr>
            <p:cNvPr id="65" name="Group 64"/>
            <p:cNvGrpSpPr/>
            <p:nvPr/>
          </p:nvGrpSpPr>
          <p:grpSpPr>
            <a:xfrm>
              <a:off x="12899602" y="4198217"/>
              <a:ext cx="4536696" cy="2247826"/>
              <a:chOff x="12899602" y="4198217"/>
              <a:chExt cx="4536696" cy="2247826"/>
            </a:xfrm>
          </p:grpSpPr>
          <p:grpSp>
            <p:nvGrpSpPr>
              <p:cNvPr id="13" name="Group 13"/>
              <p:cNvGrpSpPr/>
              <p:nvPr/>
            </p:nvGrpSpPr>
            <p:grpSpPr>
              <a:xfrm>
                <a:off x="12899602" y="4198217"/>
                <a:ext cx="4536696" cy="1984510"/>
                <a:chOff x="0" y="0"/>
                <a:chExt cx="3861091" cy="1688976"/>
              </a:xfrm>
            </p:grpSpPr>
            <p:sp>
              <p:nvSpPr>
                <p:cNvPr id="14" name="Freeform 14"/>
                <p:cNvSpPr/>
                <p:nvPr/>
              </p:nvSpPr>
              <p:spPr>
                <a:xfrm>
                  <a:off x="0" y="0"/>
                  <a:ext cx="3861091" cy="1688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1091" h="1688977">
                      <a:moveTo>
                        <a:pt x="87032" y="0"/>
                      </a:moveTo>
                      <a:lnTo>
                        <a:pt x="3774060" y="0"/>
                      </a:lnTo>
                      <a:cubicBezTo>
                        <a:pt x="3822126" y="0"/>
                        <a:pt x="3861091" y="38966"/>
                        <a:pt x="3861091" y="87032"/>
                      </a:cubicBezTo>
                      <a:lnTo>
                        <a:pt x="3861091" y="1601945"/>
                      </a:lnTo>
                      <a:cubicBezTo>
                        <a:pt x="3861091" y="1650011"/>
                        <a:pt x="3822126" y="1688977"/>
                        <a:pt x="3774060" y="1688977"/>
                      </a:cubicBezTo>
                      <a:lnTo>
                        <a:pt x="87032" y="1688977"/>
                      </a:lnTo>
                      <a:cubicBezTo>
                        <a:pt x="38966" y="1688977"/>
                        <a:pt x="0" y="1650011"/>
                        <a:pt x="0" y="1601945"/>
                      </a:cubicBezTo>
                      <a:lnTo>
                        <a:pt x="0" y="87032"/>
                      </a:lnTo>
                      <a:cubicBezTo>
                        <a:pt x="0" y="38966"/>
                        <a:pt x="38966" y="0"/>
                        <a:pt x="87032" y="0"/>
                      </a:cubicBezTo>
                      <a:close/>
                    </a:path>
                  </a:pathLst>
                </a:custGeom>
                <a:solidFill>
                  <a:srgbClr val="C48E6F"/>
                </a:solidFill>
              </p:spPr>
            </p:sp>
            <p:sp>
              <p:nvSpPr>
                <p:cNvPr id="15" name="TextBox 15"/>
                <p:cNvSpPr txBox="1"/>
                <p:nvPr/>
              </p:nvSpPr>
              <p:spPr>
                <a:xfrm>
                  <a:off x="0" y="-38100"/>
                  <a:ext cx="3861091" cy="1727076"/>
                </a:xfrm>
                <a:prstGeom prst="rect">
                  <a:avLst/>
                </a:prstGeom>
              </p:spPr>
              <p:txBody>
                <a:bodyPr lIns="45520" tIns="45520" rIns="45520" bIns="4552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62" name="Group 61"/>
              <p:cNvGrpSpPr/>
              <p:nvPr/>
            </p:nvGrpSpPr>
            <p:grpSpPr>
              <a:xfrm>
                <a:off x="12951287" y="4284830"/>
                <a:ext cx="4337714" cy="2161213"/>
                <a:chOff x="12951287" y="4284830"/>
                <a:chExt cx="4337714" cy="2161213"/>
              </a:xfrm>
            </p:grpSpPr>
            <p:grpSp>
              <p:nvGrpSpPr>
                <p:cNvPr id="16" name="Group 16"/>
                <p:cNvGrpSpPr/>
                <p:nvPr/>
              </p:nvGrpSpPr>
              <p:grpSpPr>
                <a:xfrm>
                  <a:off x="13046900" y="4284830"/>
                  <a:ext cx="4242101" cy="1811284"/>
                  <a:chOff x="0" y="0"/>
                  <a:chExt cx="3610367" cy="1541547"/>
                </a:xfrm>
              </p:grpSpPr>
              <p:sp>
                <p:nvSpPr>
                  <p:cNvPr id="17" name="Freeform 17"/>
                  <p:cNvSpPr/>
                  <p:nvPr/>
                </p:nvSpPr>
                <p:spPr>
                  <a:xfrm>
                    <a:off x="0" y="0"/>
                    <a:ext cx="3610368" cy="1541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10368" h="1541547">
                        <a:moveTo>
                          <a:pt x="93076" y="0"/>
                        </a:moveTo>
                        <a:lnTo>
                          <a:pt x="3517292" y="0"/>
                        </a:lnTo>
                        <a:cubicBezTo>
                          <a:pt x="3541977" y="0"/>
                          <a:pt x="3565651" y="9806"/>
                          <a:pt x="3583106" y="27261"/>
                        </a:cubicBezTo>
                        <a:cubicBezTo>
                          <a:pt x="3600561" y="44716"/>
                          <a:pt x="3610368" y="68391"/>
                          <a:pt x="3610368" y="93076"/>
                        </a:cubicBezTo>
                        <a:lnTo>
                          <a:pt x="3610368" y="1448471"/>
                        </a:lnTo>
                        <a:cubicBezTo>
                          <a:pt x="3610368" y="1499876"/>
                          <a:pt x="3568696" y="1541547"/>
                          <a:pt x="3517292" y="1541547"/>
                        </a:cubicBezTo>
                        <a:lnTo>
                          <a:pt x="93076" y="1541547"/>
                        </a:lnTo>
                        <a:cubicBezTo>
                          <a:pt x="41672" y="1541547"/>
                          <a:pt x="0" y="1499876"/>
                          <a:pt x="0" y="1448471"/>
                        </a:cubicBezTo>
                        <a:lnTo>
                          <a:pt x="0" y="93076"/>
                        </a:lnTo>
                        <a:cubicBezTo>
                          <a:pt x="0" y="41672"/>
                          <a:pt x="41672" y="0"/>
                          <a:pt x="93076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57150" cap="rnd">
                    <a:solidFill>
                      <a:srgbClr val="6B452F"/>
                    </a:solidFill>
                    <a:prstDash val="lgDash"/>
                    <a:round/>
                  </a:ln>
                </p:spPr>
              </p:sp>
              <p:sp>
                <p:nvSpPr>
                  <p:cNvPr id="18" name="TextBox 18"/>
                  <p:cNvSpPr txBox="1"/>
                  <p:nvPr/>
                </p:nvSpPr>
                <p:spPr>
                  <a:xfrm>
                    <a:off x="0" y="-38100"/>
                    <a:ext cx="3610367" cy="1579647"/>
                  </a:xfrm>
                  <a:prstGeom prst="rect">
                    <a:avLst/>
                  </a:prstGeom>
                </p:spPr>
                <p:txBody>
                  <a:bodyPr lIns="45520" tIns="45520" rIns="45520" bIns="45520" rtlCol="0" anchor="ctr"/>
                  <a:lstStyle/>
                  <a:p>
                    <a:pPr algn="ctr">
                      <a:lnSpc>
                        <a:spcPts val="2659"/>
                      </a:lnSpc>
                    </a:pPr>
                    <a:endParaRPr/>
                  </a:p>
                </p:txBody>
              </p:sp>
            </p:grpSp>
            <p:sp>
              <p:nvSpPr>
                <p:cNvPr id="59" name="TextBox 58"/>
                <p:cNvSpPr txBox="1"/>
                <p:nvPr/>
              </p:nvSpPr>
              <p:spPr>
                <a:xfrm>
                  <a:off x="13816748" y="4592687"/>
                  <a:ext cx="3113413" cy="1032719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ctr">
                    <a:lnSpc>
                      <a:spcPts val="8661"/>
                    </a:lnSpc>
                  </a:pPr>
                  <a:r>
                    <a:rPr lang="en-US" sz="6187" dirty="0" smtClean="0">
                      <a:solidFill>
                        <a:srgbClr val="000000"/>
                      </a:solidFill>
                      <a:latin typeface="Cabin Bold"/>
                      <a:ea typeface="Cabin Bold"/>
                      <a:cs typeface="Cabin Bold"/>
                      <a:sym typeface="Cabin Bold"/>
                    </a:rPr>
                    <a:t>5 000</a:t>
                  </a:r>
                  <a:endParaRPr lang="en-US" sz="6187" dirty="0">
                    <a:solidFill>
                      <a:srgbClr val="000000"/>
                    </a:solidFill>
                    <a:latin typeface="Cabin Bold"/>
                    <a:ea typeface="Cabin Bold"/>
                    <a:cs typeface="Cabin Bold"/>
                    <a:sym typeface="Cabin Bold"/>
                  </a:endParaRPr>
                </a:p>
              </p:txBody>
            </p:sp>
            <p:sp>
              <p:nvSpPr>
                <p:cNvPr id="33" name="Freeform 33"/>
                <p:cNvSpPr/>
                <p:nvPr/>
              </p:nvSpPr>
              <p:spPr>
                <a:xfrm rot="-513770">
                  <a:off x="12951287" y="4956379"/>
                  <a:ext cx="1183606" cy="14896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3606" h="1489664">
                      <a:moveTo>
                        <a:pt x="0" y="0"/>
                      </a:moveTo>
                      <a:lnTo>
                        <a:pt x="1183606" y="0"/>
                      </a:lnTo>
                      <a:lnTo>
                        <a:pt x="1183606" y="1489665"/>
                      </a:lnTo>
                      <a:lnTo>
                        <a:pt x="0" y="14896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26">
                    <a:extLst>
                      <a:ext uri="{96DAC541-7B7A-43D3-8B79-37D633B846F1}">
                        <asvg:svgBlip xmlns:asvg="http://schemas.microsoft.com/office/drawing/2016/SVG/main" xmlns="" r:embed="rId14"/>
                      </a:ext>
                    </a:extLst>
                  </a:blip>
                  <a:stretch>
                    <a:fillRect/>
                  </a:stretch>
                </a:blipFill>
              </p:spPr>
            </p:sp>
          </p:grpSp>
        </p:grpSp>
        <p:sp>
          <p:nvSpPr>
            <p:cNvPr id="19" name="Freeform 19"/>
            <p:cNvSpPr/>
            <p:nvPr/>
          </p:nvSpPr>
          <p:spPr>
            <a:xfrm rot="9263529" flipH="1" flipV="1">
              <a:off x="12510585" y="3737283"/>
              <a:ext cx="869957" cy="1164177"/>
            </a:xfrm>
            <a:custGeom>
              <a:avLst/>
              <a:gdLst/>
              <a:ahLst/>
              <a:cxnLst/>
              <a:rect l="l" t="t" r="r" b="b"/>
              <a:pathLst>
                <a:path w="1159943" h="1552236">
                  <a:moveTo>
                    <a:pt x="1159943" y="1552235"/>
                  </a:moveTo>
                  <a:lnTo>
                    <a:pt x="0" y="1552235"/>
                  </a:lnTo>
                  <a:lnTo>
                    <a:pt x="0" y="0"/>
                  </a:lnTo>
                  <a:lnTo>
                    <a:pt x="1159943" y="0"/>
                  </a:lnTo>
                  <a:lnTo>
                    <a:pt x="1159943" y="1552235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 rot="20606161">
              <a:off x="12506906" y="5490679"/>
              <a:ext cx="892943" cy="1085096"/>
            </a:xfrm>
            <a:custGeom>
              <a:avLst/>
              <a:gdLst/>
              <a:ahLst/>
              <a:cxnLst/>
              <a:rect l="l" t="t" r="r" b="b"/>
              <a:pathLst>
                <a:path w="1190591" h="1446794">
                  <a:moveTo>
                    <a:pt x="0" y="0"/>
                  </a:moveTo>
                  <a:lnTo>
                    <a:pt x="1190591" y="0"/>
                  </a:lnTo>
                  <a:lnTo>
                    <a:pt x="1190591" y="1446794"/>
                  </a:lnTo>
                  <a:lnTo>
                    <a:pt x="0" y="1446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2099314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CD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33438" y="390352"/>
            <a:ext cx="17021124" cy="2614609"/>
            <a:chOff x="0" y="0"/>
            <a:chExt cx="4482930" cy="68862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930" cy="688621"/>
            </a:xfrm>
            <a:custGeom>
              <a:avLst/>
              <a:gdLst/>
              <a:ahLst/>
              <a:cxnLst/>
              <a:rect l="l" t="t" r="r" b="b"/>
              <a:pathLst>
                <a:path w="4482930" h="688621">
                  <a:moveTo>
                    <a:pt x="0" y="0"/>
                  </a:moveTo>
                  <a:lnTo>
                    <a:pt x="4482930" y="0"/>
                  </a:lnTo>
                  <a:lnTo>
                    <a:pt x="4482930" y="688621"/>
                  </a:lnTo>
                  <a:lnTo>
                    <a:pt x="0" y="68862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82930" cy="7267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33438" y="3255550"/>
            <a:ext cx="17021124" cy="6641099"/>
            <a:chOff x="0" y="0"/>
            <a:chExt cx="4482930" cy="174909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82930" cy="1749096"/>
            </a:xfrm>
            <a:custGeom>
              <a:avLst/>
              <a:gdLst/>
              <a:ahLst/>
              <a:cxnLst/>
              <a:rect l="l" t="t" r="r" b="b"/>
              <a:pathLst>
                <a:path w="4482930" h="1749096">
                  <a:moveTo>
                    <a:pt x="0" y="0"/>
                  </a:moveTo>
                  <a:lnTo>
                    <a:pt x="4482930" y="0"/>
                  </a:lnTo>
                  <a:lnTo>
                    <a:pt x="4482930" y="1749096"/>
                  </a:lnTo>
                  <a:lnTo>
                    <a:pt x="0" y="174909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482930" cy="17871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633438" y="387963"/>
            <a:ext cx="17021124" cy="2616998"/>
          </a:xfrm>
          <a:custGeom>
            <a:avLst/>
            <a:gdLst/>
            <a:ahLst/>
            <a:cxnLst/>
            <a:rect l="l" t="t" r="r" b="b"/>
            <a:pathLst>
              <a:path w="17021124" h="2616998">
                <a:moveTo>
                  <a:pt x="0" y="0"/>
                </a:moveTo>
                <a:lnTo>
                  <a:pt x="17021124" y="0"/>
                </a:lnTo>
                <a:lnTo>
                  <a:pt x="17021124" y="2616998"/>
                </a:lnTo>
                <a:lnTo>
                  <a:pt x="0" y="26169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633438" y="387963"/>
            <a:ext cx="17021124" cy="2616998"/>
            <a:chOff x="0" y="0"/>
            <a:chExt cx="4482930" cy="68925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482930" cy="689250"/>
            </a:xfrm>
            <a:custGeom>
              <a:avLst/>
              <a:gdLst/>
              <a:ahLst/>
              <a:cxnLst/>
              <a:rect l="l" t="t" r="r" b="b"/>
              <a:pathLst>
                <a:path w="4482930" h="689250">
                  <a:moveTo>
                    <a:pt x="0" y="0"/>
                  </a:moveTo>
                  <a:lnTo>
                    <a:pt x="4482930" y="0"/>
                  </a:lnTo>
                  <a:lnTo>
                    <a:pt x="4482930" y="689250"/>
                  </a:lnTo>
                  <a:lnTo>
                    <a:pt x="0" y="689250"/>
                  </a:ln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4482930" cy="727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8463071" y="518747"/>
            <a:ext cx="5817994" cy="3098082"/>
          </a:xfrm>
          <a:custGeom>
            <a:avLst/>
            <a:gdLst/>
            <a:ahLst/>
            <a:cxnLst/>
            <a:rect l="l" t="t" r="r" b="b"/>
            <a:pathLst>
              <a:path w="5817994" h="3098082">
                <a:moveTo>
                  <a:pt x="0" y="0"/>
                </a:moveTo>
                <a:lnTo>
                  <a:pt x="5817994" y="0"/>
                </a:lnTo>
                <a:lnTo>
                  <a:pt x="5817994" y="3098082"/>
                </a:lnTo>
                <a:lnTo>
                  <a:pt x="0" y="30980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959798" y="2531461"/>
            <a:ext cx="5538102" cy="7145938"/>
          </a:xfrm>
          <a:custGeom>
            <a:avLst/>
            <a:gdLst/>
            <a:ahLst/>
            <a:cxnLst/>
            <a:rect l="l" t="t" r="r" b="b"/>
            <a:pathLst>
              <a:path w="5538102" h="7145938">
                <a:moveTo>
                  <a:pt x="0" y="0"/>
                </a:moveTo>
                <a:lnTo>
                  <a:pt x="5538102" y="0"/>
                </a:lnTo>
                <a:lnTo>
                  <a:pt x="5538102" y="7145938"/>
                </a:lnTo>
                <a:lnTo>
                  <a:pt x="0" y="71459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54" name="Freeform 54"/>
          <p:cNvSpPr/>
          <p:nvPr/>
        </p:nvSpPr>
        <p:spPr>
          <a:xfrm>
            <a:off x="6580122" y="588361"/>
            <a:ext cx="1591177" cy="2486214"/>
          </a:xfrm>
          <a:custGeom>
            <a:avLst/>
            <a:gdLst/>
            <a:ahLst/>
            <a:cxnLst/>
            <a:rect l="l" t="t" r="r" b="b"/>
            <a:pathLst>
              <a:path w="1591177" h="2486214">
                <a:moveTo>
                  <a:pt x="0" y="0"/>
                </a:moveTo>
                <a:lnTo>
                  <a:pt x="1591177" y="0"/>
                </a:lnTo>
                <a:lnTo>
                  <a:pt x="1591177" y="2486214"/>
                </a:lnTo>
                <a:lnTo>
                  <a:pt x="0" y="24862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55" name="TextBox 55"/>
          <p:cNvSpPr txBox="1"/>
          <p:nvPr/>
        </p:nvSpPr>
        <p:spPr>
          <a:xfrm>
            <a:off x="8253521" y="1050622"/>
            <a:ext cx="6356721" cy="1115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61"/>
              </a:lnSpc>
            </a:pPr>
            <a:r>
              <a:rPr lang="en-US" sz="6187" dirty="0" smtClean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1 </a:t>
            </a:r>
            <a:r>
              <a:rPr lang="en-US" sz="6187" dirty="0" err="1" smtClean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tấn</a:t>
            </a:r>
            <a:r>
              <a:rPr lang="en-US" sz="6187" dirty="0" smtClean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= </a:t>
            </a:r>
            <a:r>
              <a:rPr lang="en-US" sz="6187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..... </a:t>
            </a:r>
            <a:r>
              <a:rPr lang="en-US" sz="6187" dirty="0" err="1" smtClean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yến</a:t>
            </a:r>
            <a:endParaRPr lang="en-US" sz="6187" dirty="0">
              <a:solidFill>
                <a:srgbClr val="000000"/>
              </a:solidFill>
              <a:latin typeface="Cabin Bold"/>
              <a:ea typeface="Cabin Bold"/>
              <a:cs typeface="Cabin Bold"/>
              <a:sym typeface="Cabin Bold"/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6497900" y="6822563"/>
            <a:ext cx="5134571" cy="3074086"/>
            <a:chOff x="6497900" y="6822563"/>
            <a:chExt cx="5134571" cy="3074086"/>
          </a:xfrm>
        </p:grpSpPr>
        <p:grpSp>
          <p:nvGrpSpPr>
            <p:cNvPr id="34" name="Group 34"/>
            <p:cNvGrpSpPr/>
            <p:nvPr/>
          </p:nvGrpSpPr>
          <p:grpSpPr>
            <a:xfrm>
              <a:off x="6497900" y="6822563"/>
              <a:ext cx="5134571" cy="3074086"/>
              <a:chOff x="0" y="0"/>
              <a:chExt cx="6846095" cy="4098781"/>
            </a:xfrm>
          </p:grpSpPr>
          <p:grpSp>
            <p:nvGrpSpPr>
              <p:cNvPr id="35" name="Group 35"/>
              <p:cNvGrpSpPr/>
              <p:nvPr/>
            </p:nvGrpSpPr>
            <p:grpSpPr>
              <a:xfrm>
                <a:off x="797167" y="789013"/>
                <a:ext cx="6048928" cy="2646013"/>
                <a:chOff x="0" y="0"/>
                <a:chExt cx="3861091" cy="1688976"/>
              </a:xfrm>
            </p:grpSpPr>
            <p:sp>
              <p:nvSpPr>
                <p:cNvPr id="36" name="Freeform 36"/>
                <p:cNvSpPr/>
                <p:nvPr/>
              </p:nvSpPr>
              <p:spPr>
                <a:xfrm>
                  <a:off x="0" y="0"/>
                  <a:ext cx="3861091" cy="1688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1091" h="1688977">
                      <a:moveTo>
                        <a:pt x="87032" y="0"/>
                      </a:moveTo>
                      <a:lnTo>
                        <a:pt x="3774060" y="0"/>
                      </a:lnTo>
                      <a:cubicBezTo>
                        <a:pt x="3822126" y="0"/>
                        <a:pt x="3861091" y="38966"/>
                        <a:pt x="3861091" y="87032"/>
                      </a:cubicBezTo>
                      <a:lnTo>
                        <a:pt x="3861091" y="1601945"/>
                      </a:lnTo>
                      <a:cubicBezTo>
                        <a:pt x="3861091" y="1650011"/>
                        <a:pt x="3822126" y="1688977"/>
                        <a:pt x="3774060" y="1688977"/>
                      </a:cubicBezTo>
                      <a:lnTo>
                        <a:pt x="87032" y="1688977"/>
                      </a:lnTo>
                      <a:cubicBezTo>
                        <a:pt x="38966" y="1688977"/>
                        <a:pt x="0" y="1650011"/>
                        <a:pt x="0" y="1601945"/>
                      </a:cubicBezTo>
                      <a:lnTo>
                        <a:pt x="0" y="87032"/>
                      </a:lnTo>
                      <a:cubicBezTo>
                        <a:pt x="0" y="38966"/>
                        <a:pt x="38966" y="0"/>
                        <a:pt x="87032" y="0"/>
                      </a:cubicBezTo>
                      <a:close/>
                    </a:path>
                  </a:pathLst>
                </a:custGeom>
                <a:solidFill>
                  <a:srgbClr val="C48E6F"/>
                </a:solidFill>
              </p:spPr>
            </p:sp>
            <p:sp>
              <p:nvSpPr>
                <p:cNvPr id="37" name="TextBox 37"/>
                <p:cNvSpPr txBox="1"/>
                <p:nvPr/>
              </p:nvSpPr>
              <p:spPr>
                <a:xfrm>
                  <a:off x="0" y="-38100"/>
                  <a:ext cx="3861091" cy="1727076"/>
                </a:xfrm>
                <a:prstGeom prst="rect">
                  <a:avLst/>
                </a:prstGeom>
              </p:spPr>
              <p:txBody>
                <a:bodyPr lIns="45520" tIns="45520" rIns="45520" bIns="4552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38" name="Group 38"/>
              <p:cNvGrpSpPr/>
              <p:nvPr/>
            </p:nvGrpSpPr>
            <p:grpSpPr>
              <a:xfrm>
                <a:off x="993564" y="904497"/>
                <a:ext cx="5656135" cy="2415045"/>
                <a:chOff x="0" y="0"/>
                <a:chExt cx="3610367" cy="1541547"/>
              </a:xfrm>
            </p:grpSpPr>
            <p:sp>
              <p:nvSpPr>
                <p:cNvPr id="39" name="Freeform 39"/>
                <p:cNvSpPr/>
                <p:nvPr/>
              </p:nvSpPr>
              <p:spPr>
                <a:xfrm>
                  <a:off x="0" y="0"/>
                  <a:ext cx="3610368" cy="15415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0368" h="1541547">
                      <a:moveTo>
                        <a:pt x="93076" y="0"/>
                      </a:moveTo>
                      <a:lnTo>
                        <a:pt x="3517292" y="0"/>
                      </a:lnTo>
                      <a:cubicBezTo>
                        <a:pt x="3541977" y="0"/>
                        <a:pt x="3565651" y="9806"/>
                        <a:pt x="3583106" y="27261"/>
                      </a:cubicBezTo>
                      <a:cubicBezTo>
                        <a:pt x="3600561" y="44716"/>
                        <a:pt x="3610368" y="68391"/>
                        <a:pt x="3610368" y="93076"/>
                      </a:cubicBezTo>
                      <a:lnTo>
                        <a:pt x="3610368" y="1448471"/>
                      </a:lnTo>
                      <a:cubicBezTo>
                        <a:pt x="3610368" y="1499876"/>
                        <a:pt x="3568696" y="1541547"/>
                        <a:pt x="3517292" y="1541547"/>
                      </a:cubicBezTo>
                      <a:lnTo>
                        <a:pt x="93076" y="1541547"/>
                      </a:lnTo>
                      <a:cubicBezTo>
                        <a:pt x="41672" y="1541547"/>
                        <a:pt x="0" y="1499876"/>
                        <a:pt x="0" y="1448471"/>
                      </a:cubicBezTo>
                      <a:lnTo>
                        <a:pt x="0" y="93076"/>
                      </a:lnTo>
                      <a:cubicBezTo>
                        <a:pt x="0" y="41672"/>
                        <a:pt x="41672" y="0"/>
                        <a:pt x="9307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7150" cap="rnd">
                  <a:solidFill>
                    <a:srgbClr val="6B452F"/>
                  </a:solidFill>
                  <a:prstDash val="lgDash"/>
                  <a:round/>
                </a:ln>
              </p:spPr>
            </p:sp>
            <p:sp>
              <p:nvSpPr>
                <p:cNvPr id="40" name="TextBox 40"/>
                <p:cNvSpPr txBox="1"/>
                <p:nvPr/>
              </p:nvSpPr>
              <p:spPr>
                <a:xfrm>
                  <a:off x="0" y="-38100"/>
                  <a:ext cx="3610367" cy="1579647"/>
                </a:xfrm>
                <a:prstGeom prst="rect">
                  <a:avLst/>
                </a:prstGeom>
              </p:spPr>
              <p:txBody>
                <a:bodyPr lIns="45520" tIns="45520" rIns="45520" bIns="4552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sp>
            <p:nvSpPr>
              <p:cNvPr id="41" name="Freeform 41"/>
              <p:cNvSpPr/>
              <p:nvPr/>
            </p:nvSpPr>
            <p:spPr>
              <a:xfrm rot="9263529" flipH="1" flipV="1">
                <a:off x="278477" y="174434"/>
                <a:ext cx="1159943" cy="1552236"/>
              </a:xfrm>
              <a:custGeom>
                <a:avLst/>
                <a:gdLst/>
                <a:ahLst/>
                <a:cxnLst/>
                <a:rect l="l" t="t" r="r" b="b"/>
                <a:pathLst>
                  <a:path w="1159943" h="1552236">
                    <a:moveTo>
                      <a:pt x="1159943" y="1552235"/>
                    </a:moveTo>
                    <a:lnTo>
                      <a:pt x="0" y="1552235"/>
                    </a:lnTo>
                    <a:lnTo>
                      <a:pt x="0" y="0"/>
                    </a:lnTo>
                    <a:lnTo>
                      <a:pt x="1159943" y="0"/>
                    </a:lnTo>
                    <a:lnTo>
                      <a:pt x="1159943" y="1552235"/>
                    </a:lnTo>
                    <a:close/>
                  </a:path>
                </a:pathLst>
              </a:custGeom>
              <a:blipFill>
                <a:blip r:embed="rId21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42" name="Freeform 42"/>
              <p:cNvSpPr/>
              <p:nvPr/>
            </p:nvSpPr>
            <p:spPr>
              <a:xfrm rot="-993839">
                <a:off x="273572" y="2512296"/>
                <a:ext cx="1190591" cy="1446794"/>
              </a:xfrm>
              <a:custGeom>
                <a:avLst/>
                <a:gdLst/>
                <a:ahLst/>
                <a:cxnLst/>
                <a:rect l="l" t="t" r="r" b="b"/>
                <a:pathLst>
                  <a:path w="1190591" h="1446794">
                    <a:moveTo>
                      <a:pt x="0" y="0"/>
                    </a:moveTo>
                    <a:lnTo>
                      <a:pt x="1190591" y="0"/>
                    </a:lnTo>
                    <a:lnTo>
                      <a:pt x="1190591" y="1446794"/>
                    </a:lnTo>
                    <a:lnTo>
                      <a:pt x="0" y="144679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2"/>
                <a:stretch>
                  <a:fillRect/>
                </a:stretch>
              </a:blipFill>
            </p:spPr>
          </p:sp>
        </p:grpSp>
        <p:sp>
          <p:nvSpPr>
            <p:cNvPr id="43" name="Freeform 43"/>
            <p:cNvSpPr/>
            <p:nvPr/>
          </p:nvSpPr>
          <p:spPr>
            <a:xfrm rot="-487749">
              <a:off x="7074287" y="8113142"/>
              <a:ext cx="1090866" cy="1327381"/>
            </a:xfrm>
            <a:custGeom>
              <a:avLst/>
              <a:gdLst/>
              <a:ahLst/>
              <a:cxnLst/>
              <a:rect l="l" t="t" r="r" b="b"/>
              <a:pathLst>
                <a:path w="1090866" h="1327381">
                  <a:moveTo>
                    <a:pt x="0" y="0"/>
                  </a:moveTo>
                  <a:lnTo>
                    <a:pt x="1090866" y="0"/>
                  </a:lnTo>
                  <a:lnTo>
                    <a:pt x="1090866" y="1327381"/>
                  </a:lnTo>
                  <a:lnTo>
                    <a:pt x="0" y="13273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7" name="TextBox 56"/>
            <p:cNvSpPr txBox="1"/>
            <p:nvPr/>
          </p:nvSpPr>
          <p:spPr>
            <a:xfrm>
              <a:off x="8155834" y="7907978"/>
              <a:ext cx="3113413" cy="103271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8661"/>
                </a:lnSpc>
              </a:pPr>
              <a:r>
                <a:rPr lang="en-US" sz="6187" dirty="0" smtClean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1</a:t>
              </a:r>
              <a:endParaRPr lang="en-US" sz="6187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12301727" y="6822563"/>
            <a:ext cx="5134571" cy="3074086"/>
            <a:chOff x="12301727" y="6822563"/>
            <a:chExt cx="5134571" cy="3074086"/>
          </a:xfrm>
        </p:grpSpPr>
        <p:grpSp>
          <p:nvGrpSpPr>
            <p:cNvPr id="44" name="Group 44"/>
            <p:cNvGrpSpPr/>
            <p:nvPr/>
          </p:nvGrpSpPr>
          <p:grpSpPr>
            <a:xfrm>
              <a:off x="12301727" y="6822563"/>
              <a:ext cx="5134571" cy="3074086"/>
              <a:chOff x="0" y="0"/>
              <a:chExt cx="6846095" cy="4098781"/>
            </a:xfrm>
          </p:grpSpPr>
          <p:grpSp>
            <p:nvGrpSpPr>
              <p:cNvPr id="45" name="Group 45"/>
              <p:cNvGrpSpPr/>
              <p:nvPr/>
            </p:nvGrpSpPr>
            <p:grpSpPr>
              <a:xfrm>
                <a:off x="797167" y="789013"/>
                <a:ext cx="6048928" cy="2646013"/>
                <a:chOff x="0" y="0"/>
                <a:chExt cx="3861091" cy="1688976"/>
              </a:xfrm>
            </p:grpSpPr>
            <p:sp>
              <p:nvSpPr>
                <p:cNvPr id="46" name="Freeform 46"/>
                <p:cNvSpPr/>
                <p:nvPr/>
              </p:nvSpPr>
              <p:spPr>
                <a:xfrm>
                  <a:off x="0" y="0"/>
                  <a:ext cx="3861091" cy="1688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1091" h="1688977">
                      <a:moveTo>
                        <a:pt x="87032" y="0"/>
                      </a:moveTo>
                      <a:lnTo>
                        <a:pt x="3774060" y="0"/>
                      </a:lnTo>
                      <a:cubicBezTo>
                        <a:pt x="3822126" y="0"/>
                        <a:pt x="3861091" y="38966"/>
                        <a:pt x="3861091" y="87032"/>
                      </a:cubicBezTo>
                      <a:lnTo>
                        <a:pt x="3861091" y="1601945"/>
                      </a:lnTo>
                      <a:cubicBezTo>
                        <a:pt x="3861091" y="1650011"/>
                        <a:pt x="3822126" y="1688977"/>
                        <a:pt x="3774060" y="1688977"/>
                      </a:cubicBezTo>
                      <a:lnTo>
                        <a:pt x="87032" y="1688977"/>
                      </a:lnTo>
                      <a:cubicBezTo>
                        <a:pt x="38966" y="1688977"/>
                        <a:pt x="0" y="1650011"/>
                        <a:pt x="0" y="1601945"/>
                      </a:cubicBezTo>
                      <a:lnTo>
                        <a:pt x="0" y="87032"/>
                      </a:lnTo>
                      <a:cubicBezTo>
                        <a:pt x="0" y="38966"/>
                        <a:pt x="38966" y="0"/>
                        <a:pt x="87032" y="0"/>
                      </a:cubicBezTo>
                      <a:close/>
                    </a:path>
                  </a:pathLst>
                </a:custGeom>
                <a:solidFill>
                  <a:srgbClr val="C48E6F"/>
                </a:solidFill>
              </p:spPr>
            </p:sp>
            <p:sp>
              <p:nvSpPr>
                <p:cNvPr id="47" name="TextBox 47"/>
                <p:cNvSpPr txBox="1"/>
                <p:nvPr/>
              </p:nvSpPr>
              <p:spPr>
                <a:xfrm>
                  <a:off x="0" y="-38100"/>
                  <a:ext cx="3861091" cy="1727076"/>
                </a:xfrm>
                <a:prstGeom prst="rect">
                  <a:avLst/>
                </a:prstGeom>
              </p:spPr>
              <p:txBody>
                <a:bodyPr lIns="45520" tIns="45520" rIns="45520" bIns="4552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48" name="Group 48"/>
              <p:cNvGrpSpPr/>
              <p:nvPr/>
            </p:nvGrpSpPr>
            <p:grpSpPr>
              <a:xfrm>
                <a:off x="993564" y="904497"/>
                <a:ext cx="5656135" cy="2415045"/>
                <a:chOff x="0" y="0"/>
                <a:chExt cx="3610367" cy="1541547"/>
              </a:xfrm>
            </p:grpSpPr>
            <p:sp>
              <p:nvSpPr>
                <p:cNvPr id="49" name="Freeform 49"/>
                <p:cNvSpPr/>
                <p:nvPr/>
              </p:nvSpPr>
              <p:spPr>
                <a:xfrm>
                  <a:off x="0" y="0"/>
                  <a:ext cx="3610368" cy="15415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0368" h="1541547">
                      <a:moveTo>
                        <a:pt x="93076" y="0"/>
                      </a:moveTo>
                      <a:lnTo>
                        <a:pt x="3517292" y="0"/>
                      </a:lnTo>
                      <a:cubicBezTo>
                        <a:pt x="3541977" y="0"/>
                        <a:pt x="3565651" y="9806"/>
                        <a:pt x="3583106" y="27261"/>
                      </a:cubicBezTo>
                      <a:cubicBezTo>
                        <a:pt x="3600561" y="44716"/>
                        <a:pt x="3610368" y="68391"/>
                        <a:pt x="3610368" y="93076"/>
                      </a:cubicBezTo>
                      <a:lnTo>
                        <a:pt x="3610368" y="1448471"/>
                      </a:lnTo>
                      <a:cubicBezTo>
                        <a:pt x="3610368" y="1499876"/>
                        <a:pt x="3568696" y="1541547"/>
                        <a:pt x="3517292" y="1541547"/>
                      </a:cubicBezTo>
                      <a:lnTo>
                        <a:pt x="93076" y="1541547"/>
                      </a:lnTo>
                      <a:cubicBezTo>
                        <a:pt x="41672" y="1541547"/>
                        <a:pt x="0" y="1499876"/>
                        <a:pt x="0" y="1448471"/>
                      </a:cubicBezTo>
                      <a:lnTo>
                        <a:pt x="0" y="93076"/>
                      </a:lnTo>
                      <a:cubicBezTo>
                        <a:pt x="0" y="41672"/>
                        <a:pt x="41672" y="0"/>
                        <a:pt x="9307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7150" cap="rnd">
                  <a:solidFill>
                    <a:srgbClr val="6B452F"/>
                  </a:solidFill>
                  <a:prstDash val="lgDash"/>
                  <a:round/>
                </a:ln>
              </p:spPr>
            </p:sp>
            <p:sp>
              <p:nvSpPr>
                <p:cNvPr id="50" name="TextBox 50"/>
                <p:cNvSpPr txBox="1"/>
                <p:nvPr/>
              </p:nvSpPr>
              <p:spPr>
                <a:xfrm>
                  <a:off x="0" y="-38100"/>
                  <a:ext cx="3610367" cy="1579647"/>
                </a:xfrm>
                <a:prstGeom prst="rect">
                  <a:avLst/>
                </a:prstGeom>
              </p:spPr>
              <p:txBody>
                <a:bodyPr lIns="45520" tIns="45520" rIns="45520" bIns="4552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sp>
            <p:nvSpPr>
              <p:cNvPr id="51" name="Freeform 51"/>
              <p:cNvSpPr/>
              <p:nvPr/>
            </p:nvSpPr>
            <p:spPr>
              <a:xfrm rot="9263529" flipH="1" flipV="1">
                <a:off x="278477" y="174434"/>
                <a:ext cx="1159943" cy="1552236"/>
              </a:xfrm>
              <a:custGeom>
                <a:avLst/>
                <a:gdLst/>
                <a:ahLst/>
                <a:cxnLst/>
                <a:rect l="l" t="t" r="r" b="b"/>
                <a:pathLst>
                  <a:path w="1159943" h="1552236">
                    <a:moveTo>
                      <a:pt x="1159943" y="1552235"/>
                    </a:moveTo>
                    <a:lnTo>
                      <a:pt x="0" y="1552235"/>
                    </a:lnTo>
                    <a:lnTo>
                      <a:pt x="0" y="0"/>
                    </a:lnTo>
                    <a:lnTo>
                      <a:pt x="1159943" y="0"/>
                    </a:lnTo>
                    <a:lnTo>
                      <a:pt x="1159943" y="1552235"/>
                    </a:lnTo>
                    <a:close/>
                  </a:path>
                </a:pathLst>
              </a:custGeom>
              <a:blipFill>
                <a:blip r:embed="rId21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52" name="Freeform 52"/>
              <p:cNvSpPr/>
              <p:nvPr/>
            </p:nvSpPr>
            <p:spPr>
              <a:xfrm rot="-993839">
                <a:off x="273572" y="2512296"/>
                <a:ext cx="1190591" cy="1446794"/>
              </a:xfrm>
              <a:custGeom>
                <a:avLst/>
                <a:gdLst/>
                <a:ahLst/>
                <a:cxnLst/>
                <a:rect l="l" t="t" r="r" b="b"/>
                <a:pathLst>
                  <a:path w="1190591" h="1446794">
                    <a:moveTo>
                      <a:pt x="0" y="0"/>
                    </a:moveTo>
                    <a:lnTo>
                      <a:pt x="1190591" y="0"/>
                    </a:lnTo>
                    <a:lnTo>
                      <a:pt x="1190591" y="1446794"/>
                    </a:lnTo>
                    <a:lnTo>
                      <a:pt x="0" y="144679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2"/>
                <a:stretch>
                  <a:fillRect/>
                </a:stretch>
              </a:blipFill>
            </p:spPr>
          </p:sp>
        </p:grpSp>
        <p:sp>
          <p:nvSpPr>
            <p:cNvPr id="53" name="Freeform 53"/>
            <p:cNvSpPr/>
            <p:nvPr/>
          </p:nvSpPr>
          <p:spPr>
            <a:xfrm rot="551832">
              <a:off x="12951287" y="8042684"/>
              <a:ext cx="1220053" cy="1215616"/>
            </a:xfrm>
            <a:custGeom>
              <a:avLst/>
              <a:gdLst/>
              <a:ahLst/>
              <a:cxnLst/>
              <a:rect l="l" t="t" r="r" b="b"/>
              <a:pathLst>
                <a:path w="1220053" h="1215616">
                  <a:moveTo>
                    <a:pt x="0" y="0"/>
                  </a:moveTo>
                  <a:lnTo>
                    <a:pt x="1220053" y="0"/>
                  </a:lnTo>
                  <a:lnTo>
                    <a:pt x="1220053" y="1215616"/>
                  </a:lnTo>
                  <a:lnTo>
                    <a:pt x="0" y="12156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xmlns="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8" name="TextBox 57"/>
            <p:cNvSpPr txBox="1"/>
            <p:nvPr/>
          </p:nvSpPr>
          <p:spPr>
            <a:xfrm>
              <a:off x="14175588" y="7826349"/>
              <a:ext cx="3113413" cy="103271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8661"/>
                </a:lnSpc>
              </a:pPr>
              <a:r>
                <a:rPr lang="en-US" sz="6187" dirty="0" smtClean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10</a:t>
              </a:r>
              <a:endParaRPr lang="en-US" sz="6187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6497900" y="3567015"/>
            <a:ext cx="5134571" cy="3074086"/>
            <a:chOff x="6497900" y="3567015"/>
            <a:chExt cx="5134571" cy="3074086"/>
          </a:xfrm>
        </p:grpSpPr>
        <p:grpSp>
          <p:nvGrpSpPr>
            <p:cNvPr id="23" name="Group 23"/>
            <p:cNvGrpSpPr/>
            <p:nvPr/>
          </p:nvGrpSpPr>
          <p:grpSpPr>
            <a:xfrm>
              <a:off x="6497900" y="3567015"/>
              <a:ext cx="5134571" cy="3074086"/>
              <a:chOff x="0" y="0"/>
              <a:chExt cx="6846095" cy="4098781"/>
            </a:xfrm>
          </p:grpSpPr>
          <p:grpSp>
            <p:nvGrpSpPr>
              <p:cNvPr id="24" name="Group 24"/>
              <p:cNvGrpSpPr/>
              <p:nvPr/>
            </p:nvGrpSpPr>
            <p:grpSpPr>
              <a:xfrm>
                <a:off x="797167" y="789013"/>
                <a:ext cx="6048928" cy="2646013"/>
                <a:chOff x="0" y="0"/>
                <a:chExt cx="3861091" cy="1688976"/>
              </a:xfrm>
            </p:grpSpPr>
            <p:sp>
              <p:nvSpPr>
                <p:cNvPr id="25" name="Freeform 25"/>
                <p:cNvSpPr/>
                <p:nvPr/>
              </p:nvSpPr>
              <p:spPr>
                <a:xfrm>
                  <a:off x="0" y="0"/>
                  <a:ext cx="3861091" cy="1688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1091" h="1688977">
                      <a:moveTo>
                        <a:pt x="87032" y="0"/>
                      </a:moveTo>
                      <a:lnTo>
                        <a:pt x="3774060" y="0"/>
                      </a:lnTo>
                      <a:cubicBezTo>
                        <a:pt x="3822126" y="0"/>
                        <a:pt x="3861091" y="38966"/>
                        <a:pt x="3861091" y="87032"/>
                      </a:cubicBezTo>
                      <a:lnTo>
                        <a:pt x="3861091" y="1601945"/>
                      </a:lnTo>
                      <a:cubicBezTo>
                        <a:pt x="3861091" y="1650011"/>
                        <a:pt x="3822126" y="1688977"/>
                        <a:pt x="3774060" y="1688977"/>
                      </a:cubicBezTo>
                      <a:lnTo>
                        <a:pt x="87032" y="1688977"/>
                      </a:lnTo>
                      <a:cubicBezTo>
                        <a:pt x="38966" y="1688977"/>
                        <a:pt x="0" y="1650011"/>
                        <a:pt x="0" y="1601945"/>
                      </a:cubicBezTo>
                      <a:lnTo>
                        <a:pt x="0" y="87032"/>
                      </a:lnTo>
                      <a:cubicBezTo>
                        <a:pt x="0" y="38966"/>
                        <a:pt x="38966" y="0"/>
                        <a:pt x="87032" y="0"/>
                      </a:cubicBezTo>
                      <a:close/>
                    </a:path>
                  </a:pathLst>
                </a:custGeom>
                <a:solidFill>
                  <a:srgbClr val="C48E6F"/>
                </a:solidFill>
              </p:spPr>
            </p:sp>
            <p:sp>
              <p:nvSpPr>
                <p:cNvPr id="26" name="TextBox 26"/>
                <p:cNvSpPr txBox="1"/>
                <p:nvPr/>
              </p:nvSpPr>
              <p:spPr>
                <a:xfrm>
                  <a:off x="0" y="-38100"/>
                  <a:ext cx="3861091" cy="1727076"/>
                </a:xfrm>
                <a:prstGeom prst="rect">
                  <a:avLst/>
                </a:prstGeom>
              </p:spPr>
              <p:txBody>
                <a:bodyPr lIns="45520" tIns="45520" rIns="45520" bIns="4552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27" name="Group 27"/>
              <p:cNvGrpSpPr/>
              <p:nvPr/>
            </p:nvGrpSpPr>
            <p:grpSpPr>
              <a:xfrm>
                <a:off x="993564" y="904497"/>
                <a:ext cx="5656135" cy="2415045"/>
                <a:chOff x="0" y="0"/>
                <a:chExt cx="3610367" cy="1541547"/>
              </a:xfrm>
            </p:grpSpPr>
            <p:sp>
              <p:nvSpPr>
                <p:cNvPr id="28" name="Freeform 28"/>
                <p:cNvSpPr/>
                <p:nvPr/>
              </p:nvSpPr>
              <p:spPr>
                <a:xfrm>
                  <a:off x="0" y="0"/>
                  <a:ext cx="3610368" cy="15415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0368" h="1541547">
                      <a:moveTo>
                        <a:pt x="93076" y="0"/>
                      </a:moveTo>
                      <a:lnTo>
                        <a:pt x="3517292" y="0"/>
                      </a:lnTo>
                      <a:cubicBezTo>
                        <a:pt x="3541977" y="0"/>
                        <a:pt x="3565651" y="9806"/>
                        <a:pt x="3583106" y="27261"/>
                      </a:cubicBezTo>
                      <a:cubicBezTo>
                        <a:pt x="3600561" y="44716"/>
                        <a:pt x="3610368" y="68391"/>
                        <a:pt x="3610368" y="93076"/>
                      </a:cubicBezTo>
                      <a:lnTo>
                        <a:pt x="3610368" y="1448471"/>
                      </a:lnTo>
                      <a:cubicBezTo>
                        <a:pt x="3610368" y="1499876"/>
                        <a:pt x="3568696" y="1541547"/>
                        <a:pt x="3517292" y="1541547"/>
                      </a:cubicBezTo>
                      <a:lnTo>
                        <a:pt x="93076" y="1541547"/>
                      </a:lnTo>
                      <a:cubicBezTo>
                        <a:pt x="41672" y="1541547"/>
                        <a:pt x="0" y="1499876"/>
                        <a:pt x="0" y="1448471"/>
                      </a:cubicBezTo>
                      <a:lnTo>
                        <a:pt x="0" y="93076"/>
                      </a:lnTo>
                      <a:cubicBezTo>
                        <a:pt x="0" y="41672"/>
                        <a:pt x="41672" y="0"/>
                        <a:pt x="9307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7150" cap="rnd">
                  <a:solidFill>
                    <a:srgbClr val="6B452F"/>
                  </a:solidFill>
                  <a:prstDash val="lgDash"/>
                  <a:round/>
                </a:ln>
              </p:spPr>
            </p:sp>
            <p:sp>
              <p:nvSpPr>
                <p:cNvPr id="29" name="TextBox 29"/>
                <p:cNvSpPr txBox="1"/>
                <p:nvPr/>
              </p:nvSpPr>
              <p:spPr>
                <a:xfrm>
                  <a:off x="0" y="-38100"/>
                  <a:ext cx="3610367" cy="1579647"/>
                </a:xfrm>
                <a:prstGeom prst="rect">
                  <a:avLst/>
                </a:prstGeom>
              </p:spPr>
              <p:txBody>
                <a:bodyPr lIns="45520" tIns="45520" rIns="45520" bIns="4552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sp>
            <p:nvSpPr>
              <p:cNvPr id="30" name="Freeform 30"/>
              <p:cNvSpPr/>
              <p:nvPr/>
            </p:nvSpPr>
            <p:spPr>
              <a:xfrm rot="9263529" flipH="1" flipV="1">
                <a:off x="278477" y="174434"/>
                <a:ext cx="1159943" cy="1552236"/>
              </a:xfrm>
              <a:custGeom>
                <a:avLst/>
                <a:gdLst/>
                <a:ahLst/>
                <a:cxnLst/>
                <a:rect l="l" t="t" r="r" b="b"/>
                <a:pathLst>
                  <a:path w="1159943" h="1552236">
                    <a:moveTo>
                      <a:pt x="1159943" y="1552235"/>
                    </a:moveTo>
                    <a:lnTo>
                      <a:pt x="0" y="1552235"/>
                    </a:lnTo>
                    <a:lnTo>
                      <a:pt x="0" y="0"/>
                    </a:lnTo>
                    <a:lnTo>
                      <a:pt x="1159943" y="0"/>
                    </a:lnTo>
                    <a:lnTo>
                      <a:pt x="1159943" y="1552235"/>
                    </a:lnTo>
                    <a:close/>
                  </a:path>
                </a:pathLst>
              </a:custGeom>
              <a:blipFill>
                <a:blip r:embed="rId21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31" name="Freeform 31"/>
              <p:cNvSpPr/>
              <p:nvPr/>
            </p:nvSpPr>
            <p:spPr>
              <a:xfrm rot="-993839">
                <a:off x="273572" y="2512296"/>
                <a:ext cx="1190591" cy="1446794"/>
              </a:xfrm>
              <a:custGeom>
                <a:avLst/>
                <a:gdLst/>
                <a:ahLst/>
                <a:cxnLst/>
                <a:rect l="l" t="t" r="r" b="b"/>
                <a:pathLst>
                  <a:path w="1190591" h="1446794">
                    <a:moveTo>
                      <a:pt x="0" y="0"/>
                    </a:moveTo>
                    <a:lnTo>
                      <a:pt x="1190591" y="0"/>
                    </a:lnTo>
                    <a:lnTo>
                      <a:pt x="1190591" y="1446794"/>
                    </a:lnTo>
                    <a:lnTo>
                      <a:pt x="0" y="144679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2"/>
                <a:stretch>
                  <a:fillRect/>
                </a:stretch>
              </a:blipFill>
            </p:spPr>
          </p:sp>
        </p:grpSp>
        <p:sp>
          <p:nvSpPr>
            <p:cNvPr id="32" name="Freeform 32"/>
            <p:cNvSpPr/>
            <p:nvPr/>
          </p:nvSpPr>
          <p:spPr>
            <a:xfrm rot="296707">
              <a:off x="6985918" y="5049940"/>
              <a:ext cx="1238601" cy="1302544"/>
            </a:xfrm>
            <a:custGeom>
              <a:avLst/>
              <a:gdLst/>
              <a:ahLst/>
              <a:cxnLst/>
              <a:rect l="l" t="t" r="r" b="b"/>
              <a:pathLst>
                <a:path w="1238601" h="1302544">
                  <a:moveTo>
                    <a:pt x="0" y="0"/>
                  </a:moveTo>
                  <a:lnTo>
                    <a:pt x="1238600" y="0"/>
                  </a:lnTo>
                  <a:lnTo>
                    <a:pt x="1238600" y="1302543"/>
                  </a:lnTo>
                  <a:lnTo>
                    <a:pt x="0" y="13025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6" name="TextBox 55"/>
            <p:cNvSpPr txBox="1"/>
            <p:nvPr/>
          </p:nvSpPr>
          <p:spPr>
            <a:xfrm>
              <a:off x="8236565" y="4660543"/>
              <a:ext cx="3074910" cy="111569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8661"/>
                </a:lnSpc>
              </a:pPr>
              <a:r>
                <a:rPr lang="en-US" sz="6187" dirty="0" smtClean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1 000</a:t>
              </a:r>
              <a:endParaRPr lang="en-US" sz="6187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12506906" y="3737283"/>
            <a:ext cx="4929392" cy="2838492"/>
            <a:chOff x="12506906" y="3737283"/>
            <a:chExt cx="4929392" cy="2838492"/>
          </a:xfrm>
        </p:grpSpPr>
        <p:grpSp>
          <p:nvGrpSpPr>
            <p:cNvPr id="65" name="Group 64"/>
            <p:cNvGrpSpPr/>
            <p:nvPr/>
          </p:nvGrpSpPr>
          <p:grpSpPr>
            <a:xfrm>
              <a:off x="12899602" y="4198217"/>
              <a:ext cx="4536696" cy="2247826"/>
              <a:chOff x="12899602" y="4198217"/>
              <a:chExt cx="4536696" cy="2247826"/>
            </a:xfrm>
          </p:grpSpPr>
          <p:grpSp>
            <p:nvGrpSpPr>
              <p:cNvPr id="13" name="Group 13"/>
              <p:cNvGrpSpPr/>
              <p:nvPr/>
            </p:nvGrpSpPr>
            <p:grpSpPr>
              <a:xfrm>
                <a:off x="12899602" y="4198217"/>
                <a:ext cx="4536696" cy="1984510"/>
                <a:chOff x="0" y="0"/>
                <a:chExt cx="3861091" cy="1688976"/>
              </a:xfrm>
            </p:grpSpPr>
            <p:sp>
              <p:nvSpPr>
                <p:cNvPr id="14" name="Freeform 14"/>
                <p:cNvSpPr/>
                <p:nvPr/>
              </p:nvSpPr>
              <p:spPr>
                <a:xfrm>
                  <a:off x="0" y="0"/>
                  <a:ext cx="3861091" cy="1688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1091" h="1688977">
                      <a:moveTo>
                        <a:pt x="87032" y="0"/>
                      </a:moveTo>
                      <a:lnTo>
                        <a:pt x="3774060" y="0"/>
                      </a:lnTo>
                      <a:cubicBezTo>
                        <a:pt x="3822126" y="0"/>
                        <a:pt x="3861091" y="38966"/>
                        <a:pt x="3861091" y="87032"/>
                      </a:cubicBezTo>
                      <a:lnTo>
                        <a:pt x="3861091" y="1601945"/>
                      </a:lnTo>
                      <a:cubicBezTo>
                        <a:pt x="3861091" y="1650011"/>
                        <a:pt x="3822126" y="1688977"/>
                        <a:pt x="3774060" y="1688977"/>
                      </a:cubicBezTo>
                      <a:lnTo>
                        <a:pt x="87032" y="1688977"/>
                      </a:lnTo>
                      <a:cubicBezTo>
                        <a:pt x="38966" y="1688977"/>
                        <a:pt x="0" y="1650011"/>
                        <a:pt x="0" y="1601945"/>
                      </a:cubicBezTo>
                      <a:lnTo>
                        <a:pt x="0" y="87032"/>
                      </a:lnTo>
                      <a:cubicBezTo>
                        <a:pt x="0" y="38966"/>
                        <a:pt x="38966" y="0"/>
                        <a:pt x="87032" y="0"/>
                      </a:cubicBezTo>
                      <a:close/>
                    </a:path>
                  </a:pathLst>
                </a:custGeom>
                <a:solidFill>
                  <a:srgbClr val="C48E6F"/>
                </a:solidFill>
              </p:spPr>
            </p:sp>
            <p:sp>
              <p:nvSpPr>
                <p:cNvPr id="15" name="TextBox 15"/>
                <p:cNvSpPr txBox="1"/>
                <p:nvPr/>
              </p:nvSpPr>
              <p:spPr>
                <a:xfrm>
                  <a:off x="0" y="-38100"/>
                  <a:ext cx="3861091" cy="1727076"/>
                </a:xfrm>
                <a:prstGeom prst="rect">
                  <a:avLst/>
                </a:prstGeom>
              </p:spPr>
              <p:txBody>
                <a:bodyPr lIns="45520" tIns="45520" rIns="45520" bIns="4552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62" name="Group 61"/>
              <p:cNvGrpSpPr/>
              <p:nvPr/>
            </p:nvGrpSpPr>
            <p:grpSpPr>
              <a:xfrm>
                <a:off x="12951287" y="4284830"/>
                <a:ext cx="4337714" cy="2161213"/>
                <a:chOff x="12951287" y="4284830"/>
                <a:chExt cx="4337714" cy="2161213"/>
              </a:xfrm>
            </p:grpSpPr>
            <p:grpSp>
              <p:nvGrpSpPr>
                <p:cNvPr id="16" name="Group 16"/>
                <p:cNvGrpSpPr/>
                <p:nvPr/>
              </p:nvGrpSpPr>
              <p:grpSpPr>
                <a:xfrm>
                  <a:off x="13046900" y="4284830"/>
                  <a:ext cx="4242101" cy="1811284"/>
                  <a:chOff x="0" y="0"/>
                  <a:chExt cx="3610367" cy="1541547"/>
                </a:xfrm>
              </p:grpSpPr>
              <p:sp>
                <p:nvSpPr>
                  <p:cNvPr id="17" name="Freeform 17"/>
                  <p:cNvSpPr/>
                  <p:nvPr/>
                </p:nvSpPr>
                <p:spPr>
                  <a:xfrm>
                    <a:off x="0" y="0"/>
                    <a:ext cx="3610368" cy="1541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10368" h="1541547">
                        <a:moveTo>
                          <a:pt x="93076" y="0"/>
                        </a:moveTo>
                        <a:lnTo>
                          <a:pt x="3517292" y="0"/>
                        </a:lnTo>
                        <a:cubicBezTo>
                          <a:pt x="3541977" y="0"/>
                          <a:pt x="3565651" y="9806"/>
                          <a:pt x="3583106" y="27261"/>
                        </a:cubicBezTo>
                        <a:cubicBezTo>
                          <a:pt x="3600561" y="44716"/>
                          <a:pt x="3610368" y="68391"/>
                          <a:pt x="3610368" y="93076"/>
                        </a:cubicBezTo>
                        <a:lnTo>
                          <a:pt x="3610368" y="1448471"/>
                        </a:lnTo>
                        <a:cubicBezTo>
                          <a:pt x="3610368" y="1499876"/>
                          <a:pt x="3568696" y="1541547"/>
                          <a:pt x="3517292" y="1541547"/>
                        </a:cubicBezTo>
                        <a:lnTo>
                          <a:pt x="93076" y="1541547"/>
                        </a:lnTo>
                        <a:cubicBezTo>
                          <a:pt x="41672" y="1541547"/>
                          <a:pt x="0" y="1499876"/>
                          <a:pt x="0" y="1448471"/>
                        </a:cubicBezTo>
                        <a:lnTo>
                          <a:pt x="0" y="93076"/>
                        </a:lnTo>
                        <a:cubicBezTo>
                          <a:pt x="0" y="41672"/>
                          <a:pt x="41672" y="0"/>
                          <a:pt x="93076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57150" cap="rnd">
                    <a:solidFill>
                      <a:srgbClr val="6B452F"/>
                    </a:solidFill>
                    <a:prstDash val="lgDash"/>
                    <a:round/>
                  </a:ln>
                </p:spPr>
              </p:sp>
              <p:sp>
                <p:nvSpPr>
                  <p:cNvPr id="18" name="TextBox 18"/>
                  <p:cNvSpPr txBox="1"/>
                  <p:nvPr/>
                </p:nvSpPr>
                <p:spPr>
                  <a:xfrm>
                    <a:off x="0" y="-38100"/>
                    <a:ext cx="3610367" cy="1579647"/>
                  </a:xfrm>
                  <a:prstGeom prst="rect">
                    <a:avLst/>
                  </a:prstGeom>
                </p:spPr>
                <p:txBody>
                  <a:bodyPr lIns="45520" tIns="45520" rIns="45520" bIns="45520" rtlCol="0" anchor="ctr"/>
                  <a:lstStyle/>
                  <a:p>
                    <a:pPr algn="ctr">
                      <a:lnSpc>
                        <a:spcPts val="2659"/>
                      </a:lnSpc>
                    </a:pPr>
                    <a:endParaRPr/>
                  </a:p>
                </p:txBody>
              </p:sp>
            </p:grpSp>
            <p:sp>
              <p:nvSpPr>
                <p:cNvPr id="59" name="TextBox 58"/>
                <p:cNvSpPr txBox="1"/>
                <p:nvPr/>
              </p:nvSpPr>
              <p:spPr>
                <a:xfrm>
                  <a:off x="13816748" y="4592687"/>
                  <a:ext cx="3113413" cy="1032719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ctr">
                    <a:lnSpc>
                      <a:spcPts val="8661"/>
                    </a:lnSpc>
                  </a:pPr>
                  <a:r>
                    <a:rPr lang="en-US" sz="6187" dirty="0" smtClean="0">
                      <a:solidFill>
                        <a:srgbClr val="000000"/>
                      </a:solidFill>
                      <a:latin typeface="Cabin Bold"/>
                      <a:ea typeface="Cabin Bold"/>
                      <a:cs typeface="Cabin Bold"/>
                      <a:sym typeface="Cabin Bold"/>
                    </a:rPr>
                    <a:t>100</a:t>
                  </a:r>
                  <a:endParaRPr lang="en-US" sz="6187" dirty="0">
                    <a:solidFill>
                      <a:srgbClr val="000000"/>
                    </a:solidFill>
                    <a:latin typeface="Cabin Bold"/>
                    <a:ea typeface="Cabin Bold"/>
                    <a:cs typeface="Cabin Bold"/>
                    <a:sym typeface="Cabin Bold"/>
                  </a:endParaRPr>
                </a:p>
              </p:txBody>
            </p:sp>
            <p:sp>
              <p:nvSpPr>
                <p:cNvPr id="33" name="Freeform 33"/>
                <p:cNvSpPr/>
                <p:nvPr/>
              </p:nvSpPr>
              <p:spPr>
                <a:xfrm rot="-513770">
                  <a:off x="12951287" y="4956379"/>
                  <a:ext cx="1183606" cy="14896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3606" h="1489664">
                      <a:moveTo>
                        <a:pt x="0" y="0"/>
                      </a:moveTo>
                      <a:lnTo>
                        <a:pt x="1183606" y="0"/>
                      </a:lnTo>
                      <a:lnTo>
                        <a:pt x="1183606" y="1489665"/>
                      </a:lnTo>
                      <a:lnTo>
                        <a:pt x="0" y="14896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26">
                    <a:extLst>
                      <a:ext uri="{96DAC541-7B7A-43D3-8B79-37D633B846F1}">
                        <asvg:svgBlip xmlns:asvg="http://schemas.microsoft.com/office/drawing/2016/SVG/main" xmlns="" r:embed="rId14"/>
                      </a:ext>
                    </a:extLst>
                  </a:blip>
                  <a:stretch>
                    <a:fillRect/>
                  </a:stretch>
                </a:blipFill>
              </p:spPr>
            </p:sp>
          </p:grpSp>
        </p:grpSp>
        <p:sp>
          <p:nvSpPr>
            <p:cNvPr id="19" name="Freeform 19"/>
            <p:cNvSpPr/>
            <p:nvPr/>
          </p:nvSpPr>
          <p:spPr>
            <a:xfrm rot="9263529" flipH="1" flipV="1">
              <a:off x="12510585" y="3737283"/>
              <a:ext cx="869957" cy="1164177"/>
            </a:xfrm>
            <a:custGeom>
              <a:avLst/>
              <a:gdLst/>
              <a:ahLst/>
              <a:cxnLst/>
              <a:rect l="l" t="t" r="r" b="b"/>
              <a:pathLst>
                <a:path w="1159943" h="1552236">
                  <a:moveTo>
                    <a:pt x="1159943" y="1552235"/>
                  </a:moveTo>
                  <a:lnTo>
                    <a:pt x="0" y="1552235"/>
                  </a:lnTo>
                  <a:lnTo>
                    <a:pt x="0" y="0"/>
                  </a:lnTo>
                  <a:lnTo>
                    <a:pt x="1159943" y="0"/>
                  </a:lnTo>
                  <a:lnTo>
                    <a:pt x="1159943" y="1552235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 rot="20606161">
              <a:off x="12506906" y="5490679"/>
              <a:ext cx="892943" cy="1085096"/>
            </a:xfrm>
            <a:custGeom>
              <a:avLst/>
              <a:gdLst/>
              <a:ahLst/>
              <a:cxnLst/>
              <a:rect l="l" t="t" r="r" b="b"/>
              <a:pathLst>
                <a:path w="1190591" h="1446794">
                  <a:moveTo>
                    <a:pt x="0" y="0"/>
                  </a:moveTo>
                  <a:lnTo>
                    <a:pt x="1190591" y="0"/>
                  </a:lnTo>
                  <a:lnTo>
                    <a:pt x="1190591" y="1446794"/>
                  </a:lnTo>
                  <a:lnTo>
                    <a:pt x="0" y="1446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263521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CD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33438" y="390352"/>
            <a:ext cx="17021124" cy="2614609"/>
            <a:chOff x="0" y="0"/>
            <a:chExt cx="4482930" cy="68862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930" cy="688621"/>
            </a:xfrm>
            <a:custGeom>
              <a:avLst/>
              <a:gdLst/>
              <a:ahLst/>
              <a:cxnLst/>
              <a:rect l="l" t="t" r="r" b="b"/>
              <a:pathLst>
                <a:path w="4482930" h="688621">
                  <a:moveTo>
                    <a:pt x="0" y="0"/>
                  </a:moveTo>
                  <a:lnTo>
                    <a:pt x="4482930" y="0"/>
                  </a:lnTo>
                  <a:lnTo>
                    <a:pt x="4482930" y="688621"/>
                  </a:lnTo>
                  <a:lnTo>
                    <a:pt x="0" y="68862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482930" cy="7267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33438" y="3255550"/>
            <a:ext cx="17021124" cy="6641099"/>
            <a:chOff x="0" y="0"/>
            <a:chExt cx="4482930" cy="174909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82930" cy="1749096"/>
            </a:xfrm>
            <a:custGeom>
              <a:avLst/>
              <a:gdLst/>
              <a:ahLst/>
              <a:cxnLst/>
              <a:rect l="l" t="t" r="r" b="b"/>
              <a:pathLst>
                <a:path w="4482930" h="1749096">
                  <a:moveTo>
                    <a:pt x="0" y="0"/>
                  </a:moveTo>
                  <a:lnTo>
                    <a:pt x="4482930" y="0"/>
                  </a:lnTo>
                  <a:lnTo>
                    <a:pt x="4482930" y="1749096"/>
                  </a:lnTo>
                  <a:lnTo>
                    <a:pt x="0" y="174909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482930" cy="17871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633438" y="387963"/>
            <a:ext cx="17021124" cy="2616998"/>
          </a:xfrm>
          <a:custGeom>
            <a:avLst/>
            <a:gdLst/>
            <a:ahLst/>
            <a:cxnLst/>
            <a:rect l="l" t="t" r="r" b="b"/>
            <a:pathLst>
              <a:path w="17021124" h="2616998">
                <a:moveTo>
                  <a:pt x="0" y="0"/>
                </a:moveTo>
                <a:lnTo>
                  <a:pt x="17021124" y="0"/>
                </a:lnTo>
                <a:lnTo>
                  <a:pt x="17021124" y="2616998"/>
                </a:lnTo>
                <a:lnTo>
                  <a:pt x="0" y="26169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633438" y="387963"/>
            <a:ext cx="17021124" cy="2616998"/>
            <a:chOff x="0" y="0"/>
            <a:chExt cx="4482930" cy="68925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482930" cy="689250"/>
            </a:xfrm>
            <a:custGeom>
              <a:avLst/>
              <a:gdLst/>
              <a:ahLst/>
              <a:cxnLst/>
              <a:rect l="l" t="t" r="r" b="b"/>
              <a:pathLst>
                <a:path w="4482930" h="689250">
                  <a:moveTo>
                    <a:pt x="0" y="0"/>
                  </a:moveTo>
                  <a:lnTo>
                    <a:pt x="4482930" y="0"/>
                  </a:lnTo>
                  <a:lnTo>
                    <a:pt x="4482930" y="689250"/>
                  </a:lnTo>
                  <a:lnTo>
                    <a:pt x="0" y="689250"/>
                  </a:lnTo>
                  <a:close/>
                </a:path>
              </a:pathLst>
            </a:custGeom>
            <a:solidFill>
              <a:srgbClr val="FFFFFF">
                <a:alpha val="80784"/>
              </a:srgbClr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4482930" cy="727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8463071" y="518747"/>
            <a:ext cx="5817994" cy="3098082"/>
          </a:xfrm>
          <a:custGeom>
            <a:avLst/>
            <a:gdLst/>
            <a:ahLst/>
            <a:cxnLst/>
            <a:rect l="l" t="t" r="r" b="b"/>
            <a:pathLst>
              <a:path w="5817994" h="3098082">
                <a:moveTo>
                  <a:pt x="0" y="0"/>
                </a:moveTo>
                <a:lnTo>
                  <a:pt x="5817994" y="0"/>
                </a:lnTo>
                <a:lnTo>
                  <a:pt x="5817994" y="3098082"/>
                </a:lnTo>
                <a:lnTo>
                  <a:pt x="0" y="30980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959798" y="2531461"/>
            <a:ext cx="5538102" cy="7145938"/>
          </a:xfrm>
          <a:custGeom>
            <a:avLst/>
            <a:gdLst/>
            <a:ahLst/>
            <a:cxnLst/>
            <a:rect l="l" t="t" r="r" b="b"/>
            <a:pathLst>
              <a:path w="5538102" h="7145938">
                <a:moveTo>
                  <a:pt x="0" y="0"/>
                </a:moveTo>
                <a:lnTo>
                  <a:pt x="5538102" y="0"/>
                </a:lnTo>
                <a:lnTo>
                  <a:pt x="5538102" y="7145938"/>
                </a:lnTo>
                <a:lnTo>
                  <a:pt x="0" y="71459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54" name="Freeform 54"/>
          <p:cNvSpPr/>
          <p:nvPr/>
        </p:nvSpPr>
        <p:spPr>
          <a:xfrm>
            <a:off x="6580122" y="588361"/>
            <a:ext cx="1591177" cy="2486214"/>
          </a:xfrm>
          <a:custGeom>
            <a:avLst/>
            <a:gdLst/>
            <a:ahLst/>
            <a:cxnLst/>
            <a:rect l="l" t="t" r="r" b="b"/>
            <a:pathLst>
              <a:path w="1591177" h="2486214">
                <a:moveTo>
                  <a:pt x="0" y="0"/>
                </a:moveTo>
                <a:lnTo>
                  <a:pt x="1591177" y="0"/>
                </a:lnTo>
                <a:lnTo>
                  <a:pt x="1591177" y="2486214"/>
                </a:lnTo>
                <a:lnTo>
                  <a:pt x="0" y="24862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55" name="TextBox 55"/>
          <p:cNvSpPr txBox="1"/>
          <p:nvPr/>
        </p:nvSpPr>
        <p:spPr>
          <a:xfrm>
            <a:off x="8253521" y="1050622"/>
            <a:ext cx="6356721" cy="1115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61"/>
              </a:lnSpc>
            </a:pPr>
            <a:r>
              <a:rPr lang="en-US" sz="6187" dirty="0" smtClean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9 </a:t>
            </a:r>
            <a:r>
              <a:rPr lang="en-US" sz="6187" dirty="0" err="1" smtClean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tạ</a:t>
            </a:r>
            <a:r>
              <a:rPr lang="en-US" sz="6187" dirty="0" smtClean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= </a:t>
            </a:r>
            <a:r>
              <a:rPr lang="en-US" sz="6187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..... </a:t>
            </a:r>
            <a:r>
              <a:rPr lang="en-US" sz="6187" dirty="0" err="1" smtClean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yến</a:t>
            </a:r>
            <a:endParaRPr lang="en-US" sz="6187" dirty="0">
              <a:solidFill>
                <a:srgbClr val="000000"/>
              </a:solidFill>
              <a:latin typeface="Cabin Bold"/>
              <a:ea typeface="Cabin Bold"/>
              <a:cs typeface="Cabin Bold"/>
              <a:sym typeface="Cabin Bold"/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6497900" y="6822563"/>
            <a:ext cx="5134571" cy="3074086"/>
            <a:chOff x="6497900" y="6822563"/>
            <a:chExt cx="5134571" cy="3074086"/>
          </a:xfrm>
        </p:grpSpPr>
        <p:grpSp>
          <p:nvGrpSpPr>
            <p:cNvPr id="34" name="Group 34"/>
            <p:cNvGrpSpPr/>
            <p:nvPr/>
          </p:nvGrpSpPr>
          <p:grpSpPr>
            <a:xfrm>
              <a:off x="6497900" y="6822563"/>
              <a:ext cx="5134571" cy="3074086"/>
              <a:chOff x="0" y="0"/>
              <a:chExt cx="6846095" cy="4098781"/>
            </a:xfrm>
          </p:grpSpPr>
          <p:grpSp>
            <p:nvGrpSpPr>
              <p:cNvPr id="35" name="Group 35"/>
              <p:cNvGrpSpPr/>
              <p:nvPr/>
            </p:nvGrpSpPr>
            <p:grpSpPr>
              <a:xfrm>
                <a:off x="797167" y="789013"/>
                <a:ext cx="6048928" cy="2646013"/>
                <a:chOff x="0" y="0"/>
                <a:chExt cx="3861091" cy="1688976"/>
              </a:xfrm>
            </p:grpSpPr>
            <p:sp>
              <p:nvSpPr>
                <p:cNvPr id="36" name="Freeform 36"/>
                <p:cNvSpPr/>
                <p:nvPr/>
              </p:nvSpPr>
              <p:spPr>
                <a:xfrm>
                  <a:off x="0" y="0"/>
                  <a:ext cx="3861091" cy="1688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1091" h="1688977">
                      <a:moveTo>
                        <a:pt x="87032" y="0"/>
                      </a:moveTo>
                      <a:lnTo>
                        <a:pt x="3774060" y="0"/>
                      </a:lnTo>
                      <a:cubicBezTo>
                        <a:pt x="3822126" y="0"/>
                        <a:pt x="3861091" y="38966"/>
                        <a:pt x="3861091" y="87032"/>
                      </a:cubicBezTo>
                      <a:lnTo>
                        <a:pt x="3861091" y="1601945"/>
                      </a:lnTo>
                      <a:cubicBezTo>
                        <a:pt x="3861091" y="1650011"/>
                        <a:pt x="3822126" y="1688977"/>
                        <a:pt x="3774060" y="1688977"/>
                      </a:cubicBezTo>
                      <a:lnTo>
                        <a:pt x="87032" y="1688977"/>
                      </a:lnTo>
                      <a:cubicBezTo>
                        <a:pt x="38966" y="1688977"/>
                        <a:pt x="0" y="1650011"/>
                        <a:pt x="0" y="1601945"/>
                      </a:cubicBezTo>
                      <a:lnTo>
                        <a:pt x="0" y="87032"/>
                      </a:lnTo>
                      <a:cubicBezTo>
                        <a:pt x="0" y="38966"/>
                        <a:pt x="38966" y="0"/>
                        <a:pt x="87032" y="0"/>
                      </a:cubicBezTo>
                      <a:close/>
                    </a:path>
                  </a:pathLst>
                </a:custGeom>
                <a:solidFill>
                  <a:srgbClr val="C48E6F"/>
                </a:solidFill>
              </p:spPr>
            </p:sp>
            <p:sp>
              <p:nvSpPr>
                <p:cNvPr id="37" name="TextBox 37"/>
                <p:cNvSpPr txBox="1"/>
                <p:nvPr/>
              </p:nvSpPr>
              <p:spPr>
                <a:xfrm>
                  <a:off x="0" y="-38100"/>
                  <a:ext cx="3861091" cy="1727076"/>
                </a:xfrm>
                <a:prstGeom prst="rect">
                  <a:avLst/>
                </a:prstGeom>
              </p:spPr>
              <p:txBody>
                <a:bodyPr lIns="45520" tIns="45520" rIns="45520" bIns="4552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38" name="Group 38"/>
              <p:cNvGrpSpPr/>
              <p:nvPr/>
            </p:nvGrpSpPr>
            <p:grpSpPr>
              <a:xfrm>
                <a:off x="993564" y="904497"/>
                <a:ext cx="5656135" cy="2415045"/>
                <a:chOff x="0" y="0"/>
                <a:chExt cx="3610367" cy="1541547"/>
              </a:xfrm>
            </p:grpSpPr>
            <p:sp>
              <p:nvSpPr>
                <p:cNvPr id="39" name="Freeform 39"/>
                <p:cNvSpPr/>
                <p:nvPr/>
              </p:nvSpPr>
              <p:spPr>
                <a:xfrm>
                  <a:off x="0" y="0"/>
                  <a:ext cx="3610368" cy="15415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0368" h="1541547">
                      <a:moveTo>
                        <a:pt x="93076" y="0"/>
                      </a:moveTo>
                      <a:lnTo>
                        <a:pt x="3517292" y="0"/>
                      </a:lnTo>
                      <a:cubicBezTo>
                        <a:pt x="3541977" y="0"/>
                        <a:pt x="3565651" y="9806"/>
                        <a:pt x="3583106" y="27261"/>
                      </a:cubicBezTo>
                      <a:cubicBezTo>
                        <a:pt x="3600561" y="44716"/>
                        <a:pt x="3610368" y="68391"/>
                        <a:pt x="3610368" y="93076"/>
                      </a:cubicBezTo>
                      <a:lnTo>
                        <a:pt x="3610368" y="1448471"/>
                      </a:lnTo>
                      <a:cubicBezTo>
                        <a:pt x="3610368" y="1499876"/>
                        <a:pt x="3568696" y="1541547"/>
                        <a:pt x="3517292" y="1541547"/>
                      </a:cubicBezTo>
                      <a:lnTo>
                        <a:pt x="93076" y="1541547"/>
                      </a:lnTo>
                      <a:cubicBezTo>
                        <a:pt x="41672" y="1541547"/>
                        <a:pt x="0" y="1499876"/>
                        <a:pt x="0" y="1448471"/>
                      </a:cubicBezTo>
                      <a:lnTo>
                        <a:pt x="0" y="93076"/>
                      </a:lnTo>
                      <a:cubicBezTo>
                        <a:pt x="0" y="41672"/>
                        <a:pt x="41672" y="0"/>
                        <a:pt x="9307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7150" cap="rnd">
                  <a:solidFill>
                    <a:srgbClr val="6B452F"/>
                  </a:solidFill>
                  <a:prstDash val="lgDash"/>
                  <a:round/>
                </a:ln>
              </p:spPr>
            </p:sp>
            <p:sp>
              <p:nvSpPr>
                <p:cNvPr id="40" name="TextBox 40"/>
                <p:cNvSpPr txBox="1"/>
                <p:nvPr/>
              </p:nvSpPr>
              <p:spPr>
                <a:xfrm>
                  <a:off x="0" y="-38100"/>
                  <a:ext cx="3610367" cy="1579647"/>
                </a:xfrm>
                <a:prstGeom prst="rect">
                  <a:avLst/>
                </a:prstGeom>
              </p:spPr>
              <p:txBody>
                <a:bodyPr lIns="45520" tIns="45520" rIns="45520" bIns="4552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sp>
            <p:nvSpPr>
              <p:cNvPr id="41" name="Freeform 41"/>
              <p:cNvSpPr/>
              <p:nvPr/>
            </p:nvSpPr>
            <p:spPr>
              <a:xfrm rot="9263529" flipH="1" flipV="1">
                <a:off x="278477" y="174434"/>
                <a:ext cx="1159943" cy="1552236"/>
              </a:xfrm>
              <a:custGeom>
                <a:avLst/>
                <a:gdLst/>
                <a:ahLst/>
                <a:cxnLst/>
                <a:rect l="l" t="t" r="r" b="b"/>
                <a:pathLst>
                  <a:path w="1159943" h="1552236">
                    <a:moveTo>
                      <a:pt x="1159943" y="1552235"/>
                    </a:moveTo>
                    <a:lnTo>
                      <a:pt x="0" y="1552235"/>
                    </a:lnTo>
                    <a:lnTo>
                      <a:pt x="0" y="0"/>
                    </a:lnTo>
                    <a:lnTo>
                      <a:pt x="1159943" y="0"/>
                    </a:lnTo>
                    <a:lnTo>
                      <a:pt x="1159943" y="1552235"/>
                    </a:lnTo>
                    <a:close/>
                  </a:path>
                </a:pathLst>
              </a:custGeom>
              <a:blipFill>
                <a:blip r:embed="rId21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42" name="Freeform 42"/>
              <p:cNvSpPr/>
              <p:nvPr/>
            </p:nvSpPr>
            <p:spPr>
              <a:xfrm rot="-993839">
                <a:off x="273572" y="2512296"/>
                <a:ext cx="1190591" cy="1446794"/>
              </a:xfrm>
              <a:custGeom>
                <a:avLst/>
                <a:gdLst/>
                <a:ahLst/>
                <a:cxnLst/>
                <a:rect l="l" t="t" r="r" b="b"/>
                <a:pathLst>
                  <a:path w="1190591" h="1446794">
                    <a:moveTo>
                      <a:pt x="0" y="0"/>
                    </a:moveTo>
                    <a:lnTo>
                      <a:pt x="1190591" y="0"/>
                    </a:lnTo>
                    <a:lnTo>
                      <a:pt x="1190591" y="1446794"/>
                    </a:lnTo>
                    <a:lnTo>
                      <a:pt x="0" y="144679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2"/>
                <a:stretch>
                  <a:fillRect/>
                </a:stretch>
              </a:blipFill>
            </p:spPr>
          </p:sp>
        </p:grpSp>
        <p:sp>
          <p:nvSpPr>
            <p:cNvPr id="43" name="Freeform 43"/>
            <p:cNvSpPr/>
            <p:nvPr/>
          </p:nvSpPr>
          <p:spPr>
            <a:xfrm rot="-487749">
              <a:off x="7074287" y="8113142"/>
              <a:ext cx="1090866" cy="1327381"/>
            </a:xfrm>
            <a:custGeom>
              <a:avLst/>
              <a:gdLst/>
              <a:ahLst/>
              <a:cxnLst/>
              <a:rect l="l" t="t" r="r" b="b"/>
              <a:pathLst>
                <a:path w="1090866" h="1327381">
                  <a:moveTo>
                    <a:pt x="0" y="0"/>
                  </a:moveTo>
                  <a:lnTo>
                    <a:pt x="1090866" y="0"/>
                  </a:lnTo>
                  <a:lnTo>
                    <a:pt x="1090866" y="1327381"/>
                  </a:lnTo>
                  <a:lnTo>
                    <a:pt x="0" y="13273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7" name="TextBox 56"/>
            <p:cNvSpPr txBox="1"/>
            <p:nvPr/>
          </p:nvSpPr>
          <p:spPr>
            <a:xfrm>
              <a:off x="8155834" y="7907978"/>
              <a:ext cx="3113413" cy="103271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8661"/>
                </a:lnSpc>
              </a:pPr>
              <a:r>
                <a:rPr lang="en-US" sz="6187" dirty="0" smtClean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900</a:t>
              </a:r>
              <a:endParaRPr lang="en-US" sz="6187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12301727" y="6822563"/>
            <a:ext cx="5134571" cy="3074086"/>
            <a:chOff x="12301727" y="6822563"/>
            <a:chExt cx="5134571" cy="3074086"/>
          </a:xfrm>
        </p:grpSpPr>
        <p:grpSp>
          <p:nvGrpSpPr>
            <p:cNvPr id="44" name="Group 44"/>
            <p:cNvGrpSpPr/>
            <p:nvPr/>
          </p:nvGrpSpPr>
          <p:grpSpPr>
            <a:xfrm>
              <a:off x="12301727" y="6822563"/>
              <a:ext cx="5134571" cy="3074086"/>
              <a:chOff x="0" y="0"/>
              <a:chExt cx="6846095" cy="4098781"/>
            </a:xfrm>
          </p:grpSpPr>
          <p:grpSp>
            <p:nvGrpSpPr>
              <p:cNvPr id="45" name="Group 45"/>
              <p:cNvGrpSpPr/>
              <p:nvPr/>
            </p:nvGrpSpPr>
            <p:grpSpPr>
              <a:xfrm>
                <a:off x="797167" y="789013"/>
                <a:ext cx="6048928" cy="2646013"/>
                <a:chOff x="0" y="0"/>
                <a:chExt cx="3861091" cy="1688976"/>
              </a:xfrm>
            </p:grpSpPr>
            <p:sp>
              <p:nvSpPr>
                <p:cNvPr id="46" name="Freeform 46"/>
                <p:cNvSpPr/>
                <p:nvPr/>
              </p:nvSpPr>
              <p:spPr>
                <a:xfrm>
                  <a:off x="0" y="0"/>
                  <a:ext cx="3861091" cy="1688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1091" h="1688977">
                      <a:moveTo>
                        <a:pt x="87032" y="0"/>
                      </a:moveTo>
                      <a:lnTo>
                        <a:pt x="3774060" y="0"/>
                      </a:lnTo>
                      <a:cubicBezTo>
                        <a:pt x="3822126" y="0"/>
                        <a:pt x="3861091" y="38966"/>
                        <a:pt x="3861091" y="87032"/>
                      </a:cubicBezTo>
                      <a:lnTo>
                        <a:pt x="3861091" y="1601945"/>
                      </a:lnTo>
                      <a:cubicBezTo>
                        <a:pt x="3861091" y="1650011"/>
                        <a:pt x="3822126" y="1688977"/>
                        <a:pt x="3774060" y="1688977"/>
                      </a:cubicBezTo>
                      <a:lnTo>
                        <a:pt x="87032" y="1688977"/>
                      </a:lnTo>
                      <a:cubicBezTo>
                        <a:pt x="38966" y="1688977"/>
                        <a:pt x="0" y="1650011"/>
                        <a:pt x="0" y="1601945"/>
                      </a:cubicBezTo>
                      <a:lnTo>
                        <a:pt x="0" y="87032"/>
                      </a:lnTo>
                      <a:cubicBezTo>
                        <a:pt x="0" y="38966"/>
                        <a:pt x="38966" y="0"/>
                        <a:pt x="87032" y="0"/>
                      </a:cubicBezTo>
                      <a:close/>
                    </a:path>
                  </a:pathLst>
                </a:custGeom>
                <a:solidFill>
                  <a:srgbClr val="C48E6F"/>
                </a:solidFill>
              </p:spPr>
            </p:sp>
            <p:sp>
              <p:nvSpPr>
                <p:cNvPr id="47" name="TextBox 47"/>
                <p:cNvSpPr txBox="1"/>
                <p:nvPr/>
              </p:nvSpPr>
              <p:spPr>
                <a:xfrm>
                  <a:off x="0" y="-38100"/>
                  <a:ext cx="3861091" cy="1727076"/>
                </a:xfrm>
                <a:prstGeom prst="rect">
                  <a:avLst/>
                </a:prstGeom>
              </p:spPr>
              <p:txBody>
                <a:bodyPr lIns="45520" tIns="45520" rIns="45520" bIns="4552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48" name="Group 48"/>
              <p:cNvGrpSpPr/>
              <p:nvPr/>
            </p:nvGrpSpPr>
            <p:grpSpPr>
              <a:xfrm>
                <a:off x="993564" y="904497"/>
                <a:ext cx="5656135" cy="2415045"/>
                <a:chOff x="0" y="0"/>
                <a:chExt cx="3610367" cy="1541547"/>
              </a:xfrm>
            </p:grpSpPr>
            <p:sp>
              <p:nvSpPr>
                <p:cNvPr id="49" name="Freeform 49"/>
                <p:cNvSpPr/>
                <p:nvPr/>
              </p:nvSpPr>
              <p:spPr>
                <a:xfrm>
                  <a:off x="0" y="0"/>
                  <a:ext cx="3610368" cy="15415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0368" h="1541547">
                      <a:moveTo>
                        <a:pt x="93076" y="0"/>
                      </a:moveTo>
                      <a:lnTo>
                        <a:pt x="3517292" y="0"/>
                      </a:lnTo>
                      <a:cubicBezTo>
                        <a:pt x="3541977" y="0"/>
                        <a:pt x="3565651" y="9806"/>
                        <a:pt x="3583106" y="27261"/>
                      </a:cubicBezTo>
                      <a:cubicBezTo>
                        <a:pt x="3600561" y="44716"/>
                        <a:pt x="3610368" y="68391"/>
                        <a:pt x="3610368" y="93076"/>
                      </a:cubicBezTo>
                      <a:lnTo>
                        <a:pt x="3610368" y="1448471"/>
                      </a:lnTo>
                      <a:cubicBezTo>
                        <a:pt x="3610368" y="1499876"/>
                        <a:pt x="3568696" y="1541547"/>
                        <a:pt x="3517292" y="1541547"/>
                      </a:cubicBezTo>
                      <a:lnTo>
                        <a:pt x="93076" y="1541547"/>
                      </a:lnTo>
                      <a:cubicBezTo>
                        <a:pt x="41672" y="1541547"/>
                        <a:pt x="0" y="1499876"/>
                        <a:pt x="0" y="1448471"/>
                      </a:cubicBezTo>
                      <a:lnTo>
                        <a:pt x="0" y="93076"/>
                      </a:lnTo>
                      <a:cubicBezTo>
                        <a:pt x="0" y="41672"/>
                        <a:pt x="41672" y="0"/>
                        <a:pt x="9307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7150" cap="rnd">
                  <a:solidFill>
                    <a:srgbClr val="6B452F"/>
                  </a:solidFill>
                  <a:prstDash val="lgDash"/>
                  <a:round/>
                </a:ln>
              </p:spPr>
            </p:sp>
            <p:sp>
              <p:nvSpPr>
                <p:cNvPr id="50" name="TextBox 50"/>
                <p:cNvSpPr txBox="1"/>
                <p:nvPr/>
              </p:nvSpPr>
              <p:spPr>
                <a:xfrm>
                  <a:off x="0" y="-38100"/>
                  <a:ext cx="3610367" cy="1579647"/>
                </a:xfrm>
                <a:prstGeom prst="rect">
                  <a:avLst/>
                </a:prstGeom>
              </p:spPr>
              <p:txBody>
                <a:bodyPr lIns="45520" tIns="45520" rIns="45520" bIns="4552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sp>
            <p:nvSpPr>
              <p:cNvPr id="51" name="Freeform 51"/>
              <p:cNvSpPr/>
              <p:nvPr/>
            </p:nvSpPr>
            <p:spPr>
              <a:xfrm rot="9263529" flipH="1" flipV="1">
                <a:off x="278477" y="174434"/>
                <a:ext cx="1159943" cy="1552236"/>
              </a:xfrm>
              <a:custGeom>
                <a:avLst/>
                <a:gdLst/>
                <a:ahLst/>
                <a:cxnLst/>
                <a:rect l="l" t="t" r="r" b="b"/>
                <a:pathLst>
                  <a:path w="1159943" h="1552236">
                    <a:moveTo>
                      <a:pt x="1159943" y="1552235"/>
                    </a:moveTo>
                    <a:lnTo>
                      <a:pt x="0" y="1552235"/>
                    </a:lnTo>
                    <a:lnTo>
                      <a:pt x="0" y="0"/>
                    </a:lnTo>
                    <a:lnTo>
                      <a:pt x="1159943" y="0"/>
                    </a:lnTo>
                    <a:lnTo>
                      <a:pt x="1159943" y="1552235"/>
                    </a:lnTo>
                    <a:close/>
                  </a:path>
                </a:pathLst>
              </a:custGeom>
              <a:blipFill>
                <a:blip r:embed="rId21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52" name="Freeform 52"/>
              <p:cNvSpPr/>
              <p:nvPr/>
            </p:nvSpPr>
            <p:spPr>
              <a:xfrm rot="-993839">
                <a:off x="273572" y="2512296"/>
                <a:ext cx="1190591" cy="1446794"/>
              </a:xfrm>
              <a:custGeom>
                <a:avLst/>
                <a:gdLst/>
                <a:ahLst/>
                <a:cxnLst/>
                <a:rect l="l" t="t" r="r" b="b"/>
                <a:pathLst>
                  <a:path w="1190591" h="1446794">
                    <a:moveTo>
                      <a:pt x="0" y="0"/>
                    </a:moveTo>
                    <a:lnTo>
                      <a:pt x="1190591" y="0"/>
                    </a:lnTo>
                    <a:lnTo>
                      <a:pt x="1190591" y="1446794"/>
                    </a:lnTo>
                    <a:lnTo>
                      <a:pt x="0" y="144679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2"/>
                <a:stretch>
                  <a:fillRect/>
                </a:stretch>
              </a:blipFill>
            </p:spPr>
          </p:sp>
        </p:grpSp>
        <p:sp>
          <p:nvSpPr>
            <p:cNvPr id="53" name="Freeform 53"/>
            <p:cNvSpPr/>
            <p:nvPr/>
          </p:nvSpPr>
          <p:spPr>
            <a:xfrm rot="551832">
              <a:off x="12951287" y="8042684"/>
              <a:ext cx="1220053" cy="1215616"/>
            </a:xfrm>
            <a:custGeom>
              <a:avLst/>
              <a:gdLst/>
              <a:ahLst/>
              <a:cxnLst/>
              <a:rect l="l" t="t" r="r" b="b"/>
              <a:pathLst>
                <a:path w="1220053" h="1215616">
                  <a:moveTo>
                    <a:pt x="0" y="0"/>
                  </a:moveTo>
                  <a:lnTo>
                    <a:pt x="1220053" y="0"/>
                  </a:lnTo>
                  <a:lnTo>
                    <a:pt x="1220053" y="1215616"/>
                  </a:lnTo>
                  <a:lnTo>
                    <a:pt x="0" y="12156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xmlns="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8" name="TextBox 57"/>
            <p:cNvSpPr txBox="1"/>
            <p:nvPr/>
          </p:nvSpPr>
          <p:spPr>
            <a:xfrm>
              <a:off x="14175588" y="7826349"/>
              <a:ext cx="3113413" cy="103271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8661"/>
                </a:lnSpc>
              </a:pPr>
              <a:r>
                <a:rPr lang="en-US" sz="6187" dirty="0" smtClean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90</a:t>
              </a:r>
              <a:endParaRPr lang="en-US" sz="6187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6497900" y="3567015"/>
            <a:ext cx="5134571" cy="3074086"/>
            <a:chOff x="6497900" y="3567015"/>
            <a:chExt cx="5134571" cy="3074086"/>
          </a:xfrm>
        </p:grpSpPr>
        <p:grpSp>
          <p:nvGrpSpPr>
            <p:cNvPr id="23" name="Group 23"/>
            <p:cNvGrpSpPr/>
            <p:nvPr/>
          </p:nvGrpSpPr>
          <p:grpSpPr>
            <a:xfrm>
              <a:off x="6497900" y="3567015"/>
              <a:ext cx="5134571" cy="3074086"/>
              <a:chOff x="0" y="0"/>
              <a:chExt cx="6846095" cy="4098781"/>
            </a:xfrm>
          </p:grpSpPr>
          <p:grpSp>
            <p:nvGrpSpPr>
              <p:cNvPr id="24" name="Group 24"/>
              <p:cNvGrpSpPr/>
              <p:nvPr/>
            </p:nvGrpSpPr>
            <p:grpSpPr>
              <a:xfrm>
                <a:off x="797167" y="789013"/>
                <a:ext cx="6048928" cy="2646013"/>
                <a:chOff x="0" y="0"/>
                <a:chExt cx="3861091" cy="1688976"/>
              </a:xfrm>
            </p:grpSpPr>
            <p:sp>
              <p:nvSpPr>
                <p:cNvPr id="25" name="Freeform 25"/>
                <p:cNvSpPr/>
                <p:nvPr/>
              </p:nvSpPr>
              <p:spPr>
                <a:xfrm>
                  <a:off x="0" y="0"/>
                  <a:ext cx="3861091" cy="1688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1091" h="1688977">
                      <a:moveTo>
                        <a:pt x="87032" y="0"/>
                      </a:moveTo>
                      <a:lnTo>
                        <a:pt x="3774060" y="0"/>
                      </a:lnTo>
                      <a:cubicBezTo>
                        <a:pt x="3822126" y="0"/>
                        <a:pt x="3861091" y="38966"/>
                        <a:pt x="3861091" y="87032"/>
                      </a:cubicBezTo>
                      <a:lnTo>
                        <a:pt x="3861091" y="1601945"/>
                      </a:lnTo>
                      <a:cubicBezTo>
                        <a:pt x="3861091" y="1650011"/>
                        <a:pt x="3822126" y="1688977"/>
                        <a:pt x="3774060" y="1688977"/>
                      </a:cubicBezTo>
                      <a:lnTo>
                        <a:pt x="87032" y="1688977"/>
                      </a:lnTo>
                      <a:cubicBezTo>
                        <a:pt x="38966" y="1688977"/>
                        <a:pt x="0" y="1650011"/>
                        <a:pt x="0" y="1601945"/>
                      </a:cubicBezTo>
                      <a:lnTo>
                        <a:pt x="0" y="87032"/>
                      </a:lnTo>
                      <a:cubicBezTo>
                        <a:pt x="0" y="38966"/>
                        <a:pt x="38966" y="0"/>
                        <a:pt x="87032" y="0"/>
                      </a:cubicBezTo>
                      <a:close/>
                    </a:path>
                  </a:pathLst>
                </a:custGeom>
                <a:solidFill>
                  <a:srgbClr val="C48E6F"/>
                </a:solidFill>
              </p:spPr>
            </p:sp>
            <p:sp>
              <p:nvSpPr>
                <p:cNvPr id="26" name="TextBox 26"/>
                <p:cNvSpPr txBox="1"/>
                <p:nvPr/>
              </p:nvSpPr>
              <p:spPr>
                <a:xfrm>
                  <a:off x="0" y="-38100"/>
                  <a:ext cx="3861091" cy="1727076"/>
                </a:xfrm>
                <a:prstGeom prst="rect">
                  <a:avLst/>
                </a:prstGeom>
              </p:spPr>
              <p:txBody>
                <a:bodyPr lIns="45520" tIns="45520" rIns="45520" bIns="4552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27" name="Group 27"/>
              <p:cNvGrpSpPr/>
              <p:nvPr/>
            </p:nvGrpSpPr>
            <p:grpSpPr>
              <a:xfrm>
                <a:off x="993564" y="904497"/>
                <a:ext cx="5656135" cy="2415045"/>
                <a:chOff x="0" y="0"/>
                <a:chExt cx="3610367" cy="1541547"/>
              </a:xfrm>
            </p:grpSpPr>
            <p:sp>
              <p:nvSpPr>
                <p:cNvPr id="28" name="Freeform 28"/>
                <p:cNvSpPr/>
                <p:nvPr/>
              </p:nvSpPr>
              <p:spPr>
                <a:xfrm>
                  <a:off x="0" y="0"/>
                  <a:ext cx="3610368" cy="15415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0368" h="1541547">
                      <a:moveTo>
                        <a:pt x="93076" y="0"/>
                      </a:moveTo>
                      <a:lnTo>
                        <a:pt x="3517292" y="0"/>
                      </a:lnTo>
                      <a:cubicBezTo>
                        <a:pt x="3541977" y="0"/>
                        <a:pt x="3565651" y="9806"/>
                        <a:pt x="3583106" y="27261"/>
                      </a:cubicBezTo>
                      <a:cubicBezTo>
                        <a:pt x="3600561" y="44716"/>
                        <a:pt x="3610368" y="68391"/>
                        <a:pt x="3610368" y="93076"/>
                      </a:cubicBezTo>
                      <a:lnTo>
                        <a:pt x="3610368" y="1448471"/>
                      </a:lnTo>
                      <a:cubicBezTo>
                        <a:pt x="3610368" y="1499876"/>
                        <a:pt x="3568696" y="1541547"/>
                        <a:pt x="3517292" y="1541547"/>
                      </a:cubicBezTo>
                      <a:lnTo>
                        <a:pt x="93076" y="1541547"/>
                      </a:lnTo>
                      <a:cubicBezTo>
                        <a:pt x="41672" y="1541547"/>
                        <a:pt x="0" y="1499876"/>
                        <a:pt x="0" y="1448471"/>
                      </a:cubicBezTo>
                      <a:lnTo>
                        <a:pt x="0" y="93076"/>
                      </a:lnTo>
                      <a:cubicBezTo>
                        <a:pt x="0" y="41672"/>
                        <a:pt x="41672" y="0"/>
                        <a:pt x="9307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57150" cap="rnd">
                  <a:solidFill>
                    <a:srgbClr val="6B452F"/>
                  </a:solidFill>
                  <a:prstDash val="lgDash"/>
                  <a:round/>
                </a:ln>
              </p:spPr>
            </p:sp>
            <p:sp>
              <p:nvSpPr>
                <p:cNvPr id="29" name="TextBox 29"/>
                <p:cNvSpPr txBox="1"/>
                <p:nvPr/>
              </p:nvSpPr>
              <p:spPr>
                <a:xfrm>
                  <a:off x="0" y="-38100"/>
                  <a:ext cx="3610367" cy="1579647"/>
                </a:xfrm>
                <a:prstGeom prst="rect">
                  <a:avLst/>
                </a:prstGeom>
              </p:spPr>
              <p:txBody>
                <a:bodyPr lIns="45520" tIns="45520" rIns="45520" bIns="4552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sp>
            <p:nvSpPr>
              <p:cNvPr id="30" name="Freeform 30"/>
              <p:cNvSpPr/>
              <p:nvPr/>
            </p:nvSpPr>
            <p:spPr>
              <a:xfrm rot="9263529" flipH="1" flipV="1">
                <a:off x="278477" y="174434"/>
                <a:ext cx="1159943" cy="1552236"/>
              </a:xfrm>
              <a:custGeom>
                <a:avLst/>
                <a:gdLst/>
                <a:ahLst/>
                <a:cxnLst/>
                <a:rect l="l" t="t" r="r" b="b"/>
                <a:pathLst>
                  <a:path w="1159943" h="1552236">
                    <a:moveTo>
                      <a:pt x="1159943" y="1552235"/>
                    </a:moveTo>
                    <a:lnTo>
                      <a:pt x="0" y="1552235"/>
                    </a:lnTo>
                    <a:lnTo>
                      <a:pt x="0" y="0"/>
                    </a:lnTo>
                    <a:lnTo>
                      <a:pt x="1159943" y="0"/>
                    </a:lnTo>
                    <a:lnTo>
                      <a:pt x="1159943" y="1552235"/>
                    </a:lnTo>
                    <a:close/>
                  </a:path>
                </a:pathLst>
              </a:custGeom>
              <a:blipFill>
                <a:blip r:embed="rId21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  <a:stretch>
                  <a:fillRect/>
                </a:stretch>
              </a:blipFill>
            </p:spPr>
          </p:sp>
          <p:sp>
            <p:nvSpPr>
              <p:cNvPr id="31" name="Freeform 31"/>
              <p:cNvSpPr/>
              <p:nvPr/>
            </p:nvSpPr>
            <p:spPr>
              <a:xfrm rot="-993839">
                <a:off x="273572" y="2512296"/>
                <a:ext cx="1190591" cy="1446794"/>
              </a:xfrm>
              <a:custGeom>
                <a:avLst/>
                <a:gdLst/>
                <a:ahLst/>
                <a:cxnLst/>
                <a:rect l="l" t="t" r="r" b="b"/>
                <a:pathLst>
                  <a:path w="1190591" h="1446794">
                    <a:moveTo>
                      <a:pt x="0" y="0"/>
                    </a:moveTo>
                    <a:lnTo>
                      <a:pt x="1190591" y="0"/>
                    </a:lnTo>
                    <a:lnTo>
                      <a:pt x="1190591" y="1446794"/>
                    </a:lnTo>
                    <a:lnTo>
                      <a:pt x="0" y="144679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2"/>
                <a:stretch>
                  <a:fillRect/>
                </a:stretch>
              </a:blipFill>
            </p:spPr>
          </p:sp>
        </p:grpSp>
        <p:sp>
          <p:nvSpPr>
            <p:cNvPr id="32" name="Freeform 32"/>
            <p:cNvSpPr/>
            <p:nvPr/>
          </p:nvSpPr>
          <p:spPr>
            <a:xfrm rot="296707">
              <a:off x="6985918" y="5049940"/>
              <a:ext cx="1238601" cy="1302544"/>
            </a:xfrm>
            <a:custGeom>
              <a:avLst/>
              <a:gdLst/>
              <a:ahLst/>
              <a:cxnLst/>
              <a:rect l="l" t="t" r="r" b="b"/>
              <a:pathLst>
                <a:path w="1238601" h="1302544">
                  <a:moveTo>
                    <a:pt x="0" y="0"/>
                  </a:moveTo>
                  <a:lnTo>
                    <a:pt x="1238600" y="0"/>
                  </a:lnTo>
                  <a:lnTo>
                    <a:pt x="1238600" y="1302543"/>
                  </a:lnTo>
                  <a:lnTo>
                    <a:pt x="0" y="13025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6" name="TextBox 55"/>
            <p:cNvSpPr txBox="1"/>
            <p:nvPr/>
          </p:nvSpPr>
          <p:spPr>
            <a:xfrm>
              <a:off x="8236565" y="4660543"/>
              <a:ext cx="3074910" cy="103271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8661"/>
                </a:lnSpc>
              </a:pPr>
              <a:r>
                <a:rPr lang="en-US" sz="6187" dirty="0" smtClean="0">
                  <a:solidFill>
                    <a:srgbClr val="000000"/>
                  </a:solidFill>
                  <a:latin typeface="Cabin Bold"/>
                  <a:ea typeface="Cabin Bold"/>
                  <a:cs typeface="Cabin Bold"/>
                  <a:sym typeface="Cabin Bold"/>
                </a:rPr>
                <a:t>9</a:t>
              </a:r>
              <a:endParaRPr lang="en-US" sz="6187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12506906" y="3737283"/>
            <a:ext cx="4929392" cy="2838492"/>
            <a:chOff x="12506906" y="3737283"/>
            <a:chExt cx="4929392" cy="2838492"/>
          </a:xfrm>
        </p:grpSpPr>
        <p:grpSp>
          <p:nvGrpSpPr>
            <p:cNvPr id="65" name="Group 64"/>
            <p:cNvGrpSpPr/>
            <p:nvPr/>
          </p:nvGrpSpPr>
          <p:grpSpPr>
            <a:xfrm>
              <a:off x="12899602" y="4198217"/>
              <a:ext cx="4536696" cy="2247826"/>
              <a:chOff x="12899602" y="4198217"/>
              <a:chExt cx="4536696" cy="2247826"/>
            </a:xfrm>
          </p:grpSpPr>
          <p:grpSp>
            <p:nvGrpSpPr>
              <p:cNvPr id="13" name="Group 13"/>
              <p:cNvGrpSpPr/>
              <p:nvPr/>
            </p:nvGrpSpPr>
            <p:grpSpPr>
              <a:xfrm>
                <a:off x="12899602" y="4198217"/>
                <a:ext cx="4536696" cy="1984510"/>
                <a:chOff x="0" y="0"/>
                <a:chExt cx="3861091" cy="1688976"/>
              </a:xfrm>
            </p:grpSpPr>
            <p:sp>
              <p:nvSpPr>
                <p:cNvPr id="14" name="Freeform 14"/>
                <p:cNvSpPr/>
                <p:nvPr/>
              </p:nvSpPr>
              <p:spPr>
                <a:xfrm>
                  <a:off x="0" y="0"/>
                  <a:ext cx="3861091" cy="1688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1091" h="1688977">
                      <a:moveTo>
                        <a:pt x="87032" y="0"/>
                      </a:moveTo>
                      <a:lnTo>
                        <a:pt x="3774060" y="0"/>
                      </a:lnTo>
                      <a:cubicBezTo>
                        <a:pt x="3822126" y="0"/>
                        <a:pt x="3861091" y="38966"/>
                        <a:pt x="3861091" y="87032"/>
                      </a:cubicBezTo>
                      <a:lnTo>
                        <a:pt x="3861091" y="1601945"/>
                      </a:lnTo>
                      <a:cubicBezTo>
                        <a:pt x="3861091" y="1650011"/>
                        <a:pt x="3822126" y="1688977"/>
                        <a:pt x="3774060" y="1688977"/>
                      </a:cubicBezTo>
                      <a:lnTo>
                        <a:pt x="87032" y="1688977"/>
                      </a:lnTo>
                      <a:cubicBezTo>
                        <a:pt x="38966" y="1688977"/>
                        <a:pt x="0" y="1650011"/>
                        <a:pt x="0" y="1601945"/>
                      </a:cubicBezTo>
                      <a:lnTo>
                        <a:pt x="0" y="87032"/>
                      </a:lnTo>
                      <a:cubicBezTo>
                        <a:pt x="0" y="38966"/>
                        <a:pt x="38966" y="0"/>
                        <a:pt x="87032" y="0"/>
                      </a:cubicBezTo>
                      <a:close/>
                    </a:path>
                  </a:pathLst>
                </a:custGeom>
                <a:solidFill>
                  <a:srgbClr val="C48E6F"/>
                </a:solidFill>
              </p:spPr>
            </p:sp>
            <p:sp>
              <p:nvSpPr>
                <p:cNvPr id="15" name="TextBox 15"/>
                <p:cNvSpPr txBox="1"/>
                <p:nvPr/>
              </p:nvSpPr>
              <p:spPr>
                <a:xfrm>
                  <a:off x="0" y="-38100"/>
                  <a:ext cx="3861091" cy="1727076"/>
                </a:xfrm>
                <a:prstGeom prst="rect">
                  <a:avLst/>
                </a:prstGeom>
              </p:spPr>
              <p:txBody>
                <a:bodyPr lIns="45520" tIns="45520" rIns="45520" bIns="4552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grpSp>
            <p:nvGrpSpPr>
              <p:cNvPr id="62" name="Group 61"/>
              <p:cNvGrpSpPr/>
              <p:nvPr/>
            </p:nvGrpSpPr>
            <p:grpSpPr>
              <a:xfrm>
                <a:off x="12951287" y="4284830"/>
                <a:ext cx="4337714" cy="2161213"/>
                <a:chOff x="12951287" y="4284830"/>
                <a:chExt cx="4337714" cy="2161213"/>
              </a:xfrm>
            </p:grpSpPr>
            <p:grpSp>
              <p:nvGrpSpPr>
                <p:cNvPr id="16" name="Group 16"/>
                <p:cNvGrpSpPr/>
                <p:nvPr/>
              </p:nvGrpSpPr>
              <p:grpSpPr>
                <a:xfrm>
                  <a:off x="13046900" y="4284830"/>
                  <a:ext cx="4242101" cy="1811284"/>
                  <a:chOff x="0" y="0"/>
                  <a:chExt cx="3610367" cy="1541547"/>
                </a:xfrm>
              </p:grpSpPr>
              <p:sp>
                <p:nvSpPr>
                  <p:cNvPr id="17" name="Freeform 17"/>
                  <p:cNvSpPr/>
                  <p:nvPr/>
                </p:nvSpPr>
                <p:spPr>
                  <a:xfrm>
                    <a:off x="0" y="0"/>
                    <a:ext cx="3610368" cy="1541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10368" h="1541547">
                        <a:moveTo>
                          <a:pt x="93076" y="0"/>
                        </a:moveTo>
                        <a:lnTo>
                          <a:pt x="3517292" y="0"/>
                        </a:lnTo>
                        <a:cubicBezTo>
                          <a:pt x="3541977" y="0"/>
                          <a:pt x="3565651" y="9806"/>
                          <a:pt x="3583106" y="27261"/>
                        </a:cubicBezTo>
                        <a:cubicBezTo>
                          <a:pt x="3600561" y="44716"/>
                          <a:pt x="3610368" y="68391"/>
                          <a:pt x="3610368" y="93076"/>
                        </a:cubicBezTo>
                        <a:lnTo>
                          <a:pt x="3610368" y="1448471"/>
                        </a:lnTo>
                        <a:cubicBezTo>
                          <a:pt x="3610368" y="1499876"/>
                          <a:pt x="3568696" y="1541547"/>
                          <a:pt x="3517292" y="1541547"/>
                        </a:cubicBezTo>
                        <a:lnTo>
                          <a:pt x="93076" y="1541547"/>
                        </a:lnTo>
                        <a:cubicBezTo>
                          <a:pt x="41672" y="1541547"/>
                          <a:pt x="0" y="1499876"/>
                          <a:pt x="0" y="1448471"/>
                        </a:cubicBezTo>
                        <a:lnTo>
                          <a:pt x="0" y="93076"/>
                        </a:lnTo>
                        <a:cubicBezTo>
                          <a:pt x="0" y="41672"/>
                          <a:pt x="41672" y="0"/>
                          <a:pt x="93076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57150" cap="rnd">
                    <a:solidFill>
                      <a:srgbClr val="6B452F"/>
                    </a:solidFill>
                    <a:prstDash val="lgDash"/>
                    <a:round/>
                  </a:ln>
                </p:spPr>
              </p:sp>
              <p:sp>
                <p:nvSpPr>
                  <p:cNvPr id="18" name="TextBox 18"/>
                  <p:cNvSpPr txBox="1"/>
                  <p:nvPr/>
                </p:nvSpPr>
                <p:spPr>
                  <a:xfrm>
                    <a:off x="0" y="-38100"/>
                    <a:ext cx="3610367" cy="1579647"/>
                  </a:xfrm>
                  <a:prstGeom prst="rect">
                    <a:avLst/>
                  </a:prstGeom>
                </p:spPr>
                <p:txBody>
                  <a:bodyPr lIns="45520" tIns="45520" rIns="45520" bIns="45520" rtlCol="0" anchor="ctr"/>
                  <a:lstStyle/>
                  <a:p>
                    <a:pPr algn="ctr">
                      <a:lnSpc>
                        <a:spcPts val="2659"/>
                      </a:lnSpc>
                    </a:pPr>
                    <a:endParaRPr/>
                  </a:p>
                </p:txBody>
              </p:sp>
            </p:grpSp>
            <p:sp>
              <p:nvSpPr>
                <p:cNvPr id="59" name="TextBox 58"/>
                <p:cNvSpPr txBox="1"/>
                <p:nvPr/>
              </p:nvSpPr>
              <p:spPr>
                <a:xfrm>
                  <a:off x="13816748" y="4592687"/>
                  <a:ext cx="3113413" cy="1032719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ctr">
                    <a:lnSpc>
                      <a:spcPts val="8661"/>
                    </a:lnSpc>
                  </a:pPr>
                  <a:r>
                    <a:rPr lang="en-US" sz="6187" dirty="0" smtClean="0">
                      <a:solidFill>
                        <a:srgbClr val="000000"/>
                      </a:solidFill>
                      <a:latin typeface="Cabin Bold"/>
                      <a:ea typeface="Cabin Bold"/>
                      <a:cs typeface="Cabin Bold"/>
                      <a:sym typeface="Cabin Bold"/>
                    </a:rPr>
                    <a:t>9 000</a:t>
                  </a:r>
                  <a:endParaRPr lang="en-US" sz="6187" dirty="0">
                    <a:solidFill>
                      <a:srgbClr val="000000"/>
                    </a:solidFill>
                    <a:latin typeface="Cabin Bold"/>
                    <a:ea typeface="Cabin Bold"/>
                    <a:cs typeface="Cabin Bold"/>
                    <a:sym typeface="Cabin Bold"/>
                  </a:endParaRPr>
                </a:p>
              </p:txBody>
            </p:sp>
            <p:sp>
              <p:nvSpPr>
                <p:cNvPr id="33" name="Freeform 33"/>
                <p:cNvSpPr/>
                <p:nvPr/>
              </p:nvSpPr>
              <p:spPr>
                <a:xfrm rot="-513770">
                  <a:off x="12951287" y="4956379"/>
                  <a:ext cx="1183606" cy="14896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3606" h="1489664">
                      <a:moveTo>
                        <a:pt x="0" y="0"/>
                      </a:moveTo>
                      <a:lnTo>
                        <a:pt x="1183606" y="0"/>
                      </a:lnTo>
                      <a:lnTo>
                        <a:pt x="1183606" y="1489665"/>
                      </a:lnTo>
                      <a:lnTo>
                        <a:pt x="0" y="148966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26">
                    <a:extLst>
                      <a:ext uri="{96DAC541-7B7A-43D3-8B79-37D633B846F1}">
                        <asvg:svgBlip xmlns:asvg="http://schemas.microsoft.com/office/drawing/2016/SVG/main" xmlns="" r:embed="rId14"/>
                      </a:ext>
                    </a:extLst>
                  </a:blip>
                  <a:stretch>
                    <a:fillRect/>
                  </a:stretch>
                </a:blipFill>
              </p:spPr>
            </p:sp>
          </p:grpSp>
        </p:grpSp>
        <p:sp>
          <p:nvSpPr>
            <p:cNvPr id="19" name="Freeform 19"/>
            <p:cNvSpPr/>
            <p:nvPr/>
          </p:nvSpPr>
          <p:spPr>
            <a:xfrm rot="9263529" flipH="1" flipV="1">
              <a:off x="12510585" y="3737283"/>
              <a:ext cx="869957" cy="1164177"/>
            </a:xfrm>
            <a:custGeom>
              <a:avLst/>
              <a:gdLst/>
              <a:ahLst/>
              <a:cxnLst/>
              <a:rect l="l" t="t" r="r" b="b"/>
              <a:pathLst>
                <a:path w="1159943" h="1552236">
                  <a:moveTo>
                    <a:pt x="1159943" y="1552235"/>
                  </a:moveTo>
                  <a:lnTo>
                    <a:pt x="0" y="1552235"/>
                  </a:lnTo>
                  <a:lnTo>
                    <a:pt x="0" y="0"/>
                  </a:lnTo>
                  <a:lnTo>
                    <a:pt x="1159943" y="0"/>
                  </a:lnTo>
                  <a:lnTo>
                    <a:pt x="1159943" y="1552235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 rot="20606161">
              <a:off x="12506906" y="5490679"/>
              <a:ext cx="892943" cy="1085096"/>
            </a:xfrm>
            <a:custGeom>
              <a:avLst/>
              <a:gdLst/>
              <a:ahLst/>
              <a:cxnLst/>
              <a:rect l="l" t="t" r="r" b="b"/>
              <a:pathLst>
                <a:path w="1190591" h="1446794">
                  <a:moveTo>
                    <a:pt x="0" y="0"/>
                  </a:moveTo>
                  <a:lnTo>
                    <a:pt x="1190591" y="0"/>
                  </a:lnTo>
                  <a:lnTo>
                    <a:pt x="1190591" y="1446794"/>
                  </a:lnTo>
                  <a:lnTo>
                    <a:pt x="0" y="1446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843837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40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9706" y="390352"/>
            <a:ext cx="8417240" cy="9506297"/>
            <a:chOff x="0" y="0"/>
            <a:chExt cx="2216886" cy="250371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16886" cy="2503716"/>
            </a:xfrm>
            <a:custGeom>
              <a:avLst/>
              <a:gdLst/>
              <a:ahLst/>
              <a:cxnLst/>
              <a:rect l="l" t="t" r="r" b="b"/>
              <a:pathLst>
                <a:path w="2216886" h="2503716">
                  <a:moveTo>
                    <a:pt x="0" y="0"/>
                  </a:moveTo>
                  <a:lnTo>
                    <a:pt x="2216886" y="0"/>
                  </a:lnTo>
                  <a:lnTo>
                    <a:pt x="2216886" y="2503716"/>
                  </a:lnTo>
                  <a:lnTo>
                    <a:pt x="0" y="250371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216886" cy="25418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516959" y="676822"/>
            <a:ext cx="8222735" cy="3967469"/>
          </a:xfrm>
          <a:custGeom>
            <a:avLst/>
            <a:gdLst/>
            <a:ahLst/>
            <a:cxnLst/>
            <a:rect l="l" t="t" r="r" b="b"/>
            <a:pathLst>
              <a:path w="8222735" h="3967469">
                <a:moveTo>
                  <a:pt x="0" y="0"/>
                </a:moveTo>
                <a:lnTo>
                  <a:pt x="8222735" y="0"/>
                </a:lnTo>
                <a:lnTo>
                  <a:pt x="8222735" y="3967469"/>
                </a:lnTo>
                <a:lnTo>
                  <a:pt x="0" y="39674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14620" y="6607223"/>
            <a:ext cx="3235972" cy="3289425"/>
          </a:xfrm>
          <a:custGeom>
            <a:avLst/>
            <a:gdLst/>
            <a:ahLst/>
            <a:cxnLst/>
            <a:rect l="l" t="t" r="r" b="b"/>
            <a:pathLst>
              <a:path w="3235972" h="3289425">
                <a:moveTo>
                  <a:pt x="0" y="0"/>
                </a:moveTo>
                <a:lnTo>
                  <a:pt x="3235973" y="0"/>
                </a:lnTo>
                <a:lnTo>
                  <a:pt x="3235973" y="3289425"/>
                </a:lnTo>
                <a:lnTo>
                  <a:pt x="0" y="32894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643110" y="7251648"/>
            <a:ext cx="4274747" cy="2645000"/>
          </a:xfrm>
          <a:custGeom>
            <a:avLst/>
            <a:gdLst/>
            <a:ahLst/>
            <a:cxnLst/>
            <a:rect l="l" t="t" r="r" b="b"/>
            <a:pathLst>
              <a:path w="4274747" h="2645000">
                <a:moveTo>
                  <a:pt x="0" y="0"/>
                </a:moveTo>
                <a:lnTo>
                  <a:pt x="4274747" y="0"/>
                </a:lnTo>
                <a:lnTo>
                  <a:pt x="4274747" y="2645000"/>
                </a:lnTo>
                <a:lnTo>
                  <a:pt x="0" y="2645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847188" y="6664451"/>
            <a:ext cx="2694845" cy="3232198"/>
          </a:xfrm>
          <a:custGeom>
            <a:avLst/>
            <a:gdLst/>
            <a:ahLst/>
            <a:cxnLst/>
            <a:rect l="l" t="t" r="r" b="b"/>
            <a:pathLst>
              <a:path w="2694845" h="3232198">
                <a:moveTo>
                  <a:pt x="0" y="0"/>
                </a:moveTo>
                <a:lnTo>
                  <a:pt x="2694845" y="0"/>
                </a:lnTo>
                <a:lnTo>
                  <a:pt x="2694845" y="3232197"/>
                </a:lnTo>
                <a:lnTo>
                  <a:pt x="0" y="32321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70053" y="1496583"/>
            <a:ext cx="11198924" cy="82583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</TotalTime>
  <Words>422</Words>
  <Application>Microsoft Office PowerPoint</Application>
  <PresentationFormat>Custom</PresentationFormat>
  <Paragraphs>92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SVN-Newton</vt:lpstr>
      <vt:lpstr>Calibri</vt:lpstr>
      <vt:lpstr>Tahoma</vt:lpstr>
      <vt:lpstr>#9Slide07 HoneyCream</vt:lpstr>
      <vt:lpstr>Cabin Bold</vt:lpstr>
      <vt:lpstr>Cambria Math</vt:lpstr>
      <vt:lpstr>Arial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T3_B8_(Tr.26) Ontapvehinhhocvadoluong</dc:title>
  <cp:lastModifiedBy>Laptop T&amp;T</cp:lastModifiedBy>
  <cp:revision>42</cp:revision>
  <dcterms:created xsi:type="dcterms:W3CDTF">2006-08-16T00:00:00Z</dcterms:created>
  <dcterms:modified xsi:type="dcterms:W3CDTF">2024-08-10T09:06:29Z</dcterms:modified>
  <dc:identifier>DAGNRRI3xW0</dc:identifier>
</cp:coreProperties>
</file>