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</p:sldMasterIdLst>
  <p:notesMasterIdLst>
    <p:notesMasterId r:id="rId22"/>
  </p:notesMasterIdLst>
  <p:sldIdLst>
    <p:sldId id="1817239694" r:id="rId4"/>
    <p:sldId id="1817239695" r:id="rId5"/>
    <p:sldId id="276" r:id="rId6"/>
    <p:sldId id="321" r:id="rId7"/>
    <p:sldId id="325" r:id="rId8"/>
    <p:sldId id="323" r:id="rId9"/>
    <p:sldId id="1817239696" r:id="rId10"/>
    <p:sldId id="1817239697" r:id="rId11"/>
    <p:sldId id="1817239698" r:id="rId12"/>
    <p:sldId id="1817239699" r:id="rId13"/>
    <p:sldId id="1817239701" r:id="rId14"/>
    <p:sldId id="1817239704" r:id="rId15"/>
    <p:sldId id="1817239705" r:id="rId16"/>
    <p:sldId id="1817239706" r:id="rId17"/>
    <p:sldId id="1817239707" r:id="rId18"/>
    <p:sldId id="1817239708" r:id="rId19"/>
    <p:sldId id="1817239709" r:id="rId20"/>
    <p:sldId id="181723971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94660"/>
  </p:normalViewPr>
  <p:slideViewPr>
    <p:cSldViewPr snapToGrid="0">
      <p:cViewPr varScale="1">
        <p:scale>
          <a:sx n="91" d="100"/>
          <a:sy n="91" d="100"/>
        </p:scale>
        <p:origin x="24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3372-5574-443F-BA06-79ED0211AB3A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872B7-3D7B-48A6-B03E-073DFD6600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080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690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426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143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115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9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4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3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1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0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9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5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3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94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84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2291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924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861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4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3043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13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064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14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theme" Target="../theme/theme3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">
            <a:extLst>
              <a:ext uri="{FF2B5EF4-FFF2-40B4-BE49-F238E27FC236}">
                <a16:creationId xmlns:a16="http://schemas.microsoft.com/office/drawing/2014/main" id="{0C2AD3DC-CAB2-07DE-8270-99CA8D7D75D1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3AE339-7778-1230-8EAB-E4B062E97AC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1FB881-FBF7-FB24-5F6F-C634A1442AB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614CDA6-BEAD-AFFB-0EC5-000311B7A2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87362F4F-DDA3-1A8A-2569-327AB599F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EC8FD119-27FE-09D5-3785-F489D58E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85E6F476-5A05-7A1F-ACB6-64D50AF851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C9E08BDB-7AB0-4A38-07F5-D17D72582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FA877431-C70B-F1B8-CB03-387E7DEF3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2AA6D1BB-2BC6-F01B-A760-112A2E567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7A2523B5-A75C-DD5E-56F5-2F6EFD79E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1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284F492-BEA8-704A-6B26-BBE04BE624CD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8/10/2024</a:t>
            </a:fld>
            <a:endParaRPr lang="en-US" sz="80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7EADB9-9BD8-CB5A-3279-442AB743F079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F6A7A397-11F9-43E0-CD27-07FA5ABCF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2D37877-006A-5ED5-9F28-515741A67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3A4CF22-7561-A2DB-2ECF-6CF059479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3FA6B4F7-A588-D8FF-4A55-7ED68763C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20E389B-B80C-7945-5BF9-6D2E1897E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3A6A5A57-D24F-F2AA-081F-F9C8A4221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B8670B54-1D74-6D5F-69FC-39626A5B9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4A908AB-BA5D-E025-83F5-703241F0D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4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185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9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1.sv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13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480.png"/><Relationship Id="rId12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20.png"/><Relationship Id="rId5" Type="http://schemas.openxmlformats.org/officeDocument/2006/relationships/image" Target="../media/image460.png"/><Relationship Id="rId10" Type="http://schemas.openxmlformats.org/officeDocument/2006/relationships/image" Target="../media/image510.png"/><Relationship Id="rId4" Type="http://schemas.openxmlformats.org/officeDocument/2006/relationships/image" Target="../media/image450.png"/><Relationship Id="rId9" Type="http://schemas.openxmlformats.org/officeDocument/2006/relationships/image" Target="../media/image500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slide" Target="slide6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7.png"/><Relationship Id="rId18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8.png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41.png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26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320.png"/><Relationship Id="rId3" Type="http://schemas.openxmlformats.org/officeDocument/2006/relationships/image" Target="../media/image220.png"/><Relationship Id="rId7" Type="http://schemas.openxmlformats.org/officeDocument/2006/relationships/image" Target="../media/image260.png"/><Relationship Id="rId12" Type="http://schemas.openxmlformats.org/officeDocument/2006/relationships/image" Target="../media/image310.png"/><Relationship Id="rId17" Type="http://schemas.openxmlformats.org/officeDocument/2006/relationships/image" Target="../media/image350.png"/><Relationship Id="rId2" Type="http://schemas.openxmlformats.org/officeDocument/2006/relationships/image" Target="../media/image44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300.png"/><Relationship Id="rId5" Type="http://schemas.openxmlformats.org/officeDocument/2006/relationships/image" Target="../media/image240.png"/><Relationship Id="rId15" Type="http://schemas.openxmlformats.org/officeDocument/2006/relationships/image" Target="../media/image45.png"/><Relationship Id="rId10" Type="http://schemas.openxmlformats.org/officeDocument/2006/relationships/image" Target="../media/image290.png"/><Relationship Id="rId4" Type="http://schemas.openxmlformats.org/officeDocument/2006/relationships/image" Target="../media/image230.png"/><Relationship Id="rId9" Type="http://schemas.openxmlformats.org/officeDocument/2006/relationships/image" Target="../media/image280.png"/><Relationship Id="rId14" Type="http://schemas.openxmlformats.org/officeDocument/2006/relationships/image" Target="../media/image3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audio" Target="../media/audio1.wav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976C40-580D-D7FA-32C3-272036037E31}"/>
              </a:ext>
            </a:extLst>
          </p:cNvPr>
          <p:cNvSpPr/>
          <p:nvPr/>
        </p:nvSpPr>
        <p:spPr>
          <a:xfrm>
            <a:off x="3962400" y="710746"/>
            <a:ext cx="8022618" cy="3621768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6F6616A-E3B4-F448-D462-5DDA09EA8094}"/>
              </a:ext>
            </a:extLst>
          </p:cNvPr>
          <p:cNvSpPr/>
          <p:nvPr/>
        </p:nvSpPr>
        <p:spPr>
          <a:xfrm>
            <a:off x="4376058" y="710746"/>
            <a:ext cx="1261034" cy="1264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artoon of a child holding a tray of pizza&#10;&#10;Description automatically generated">
            <a:extLst>
              <a:ext uri="{FF2B5EF4-FFF2-40B4-BE49-F238E27FC236}">
                <a16:creationId xmlns:a16="http://schemas.microsoft.com/office/drawing/2014/main" id="{632599ED-B7CE-E7EC-C92C-3ADBACDEBF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93" b="89976" l="9979" r="89880">
                        <a14:foregroundMark x1="51946" y1="36015" x2="56971" y2="46362"/>
                        <a14:foregroundMark x1="25265" y1="35085" x2="36377" y2="44301"/>
                        <a14:foregroundMark x1="56405" y1="34438" x2="56405" y2="42684"/>
                        <a14:foregroundMark x1="37509" y1="15077" x2="79193" y2="23323"/>
                        <a14:foregroundMark x1="35244" y1="14753" x2="41755" y2="20776"/>
                        <a14:foregroundMark x1="41755" y1="20776" x2="42463" y2="20938"/>
                        <a14:foregroundMark x1="40552" y1="6831" x2="46285" y2="13541"/>
                        <a14:foregroundMark x1="46285" y1="13541" x2="57254" y2="9378"/>
                        <a14:foregroundMark x1="57254" y1="9378" x2="63340" y2="16128"/>
                        <a14:foregroundMark x1="63340" y1="16128" x2="78769" y2="16209"/>
                        <a14:foregroundMark x1="78769" y1="16209" x2="76150" y2="22555"/>
                        <a14:foregroundMark x1="35810" y1="6993" x2="36377" y2="11277"/>
                        <a14:foregroundMark x1="18967" y1="77567" x2="36093" y2="74656"/>
                        <a14:foregroundMark x1="36093" y1="74656" x2="52159" y2="74656"/>
                        <a14:foregroundMark x1="52159" y1="74656" x2="67021" y2="80032"/>
                        <a14:foregroundMark x1="67021" y1="80032" x2="67162" y2="8112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25" y="985535"/>
            <a:ext cx="2471058" cy="4327317"/>
          </a:xfrm>
          <a:prstGeom prst="rect">
            <a:avLst/>
          </a:prstGeom>
        </p:spPr>
      </p:pic>
      <p:sp>
        <p:nvSpPr>
          <p:cNvPr id="8" name="Freeform 9">
            <a:extLst>
              <a:ext uri="{FF2B5EF4-FFF2-40B4-BE49-F238E27FC236}">
                <a16:creationId xmlns:a16="http://schemas.microsoft.com/office/drawing/2014/main" id="{556C8383-B54B-780C-CF32-B291B8B5DA88}"/>
              </a:ext>
            </a:extLst>
          </p:cNvPr>
          <p:cNvSpPr/>
          <p:nvPr/>
        </p:nvSpPr>
        <p:spPr>
          <a:xfrm>
            <a:off x="4354286" y="699860"/>
            <a:ext cx="1332496" cy="1264437"/>
          </a:xfrm>
          <a:custGeom>
            <a:avLst/>
            <a:gdLst/>
            <a:ahLst/>
            <a:cxnLst/>
            <a:rect l="l" t="t" r="r" b="b"/>
            <a:pathLst>
              <a:path w="6630384" h="6365169">
                <a:moveTo>
                  <a:pt x="0" y="0"/>
                </a:moveTo>
                <a:lnTo>
                  <a:pt x="6630384" y="0"/>
                </a:lnTo>
                <a:lnTo>
                  <a:pt x="6630384" y="6365169"/>
                </a:lnTo>
                <a:lnTo>
                  <a:pt x="0" y="6365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lowchart: Extract 19">
            <a:extLst>
              <a:ext uri="{FF2B5EF4-FFF2-40B4-BE49-F238E27FC236}">
                <a16:creationId xmlns:a16="http://schemas.microsoft.com/office/drawing/2014/main" id="{07C69D7A-FF55-EF23-4765-4F18940FF739}"/>
              </a:ext>
            </a:extLst>
          </p:cNvPr>
          <p:cNvSpPr/>
          <p:nvPr/>
        </p:nvSpPr>
        <p:spPr>
          <a:xfrm rot="12687612">
            <a:off x="4846374" y="759838"/>
            <a:ext cx="632645" cy="617072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731"/>
              <a:gd name="connsiteX1" fmla="*/ 5000 w 10000"/>
              <a:gd name="connsiteY1" fmla="*/ 0 h 10731"/>
              <a:gd name="connsiteX2" fmla="*/ 10000 w 10000"/>
              <a:gd name="connsiteY2" fmla="*/ 10000 h 10731"/>
              <a:gd name="connsiteX3" fmla="*/ 4692 w 10000"/>
              <a:gd name="connsiteY3" fmla="*/ 10731 h 10731"/>
              <a:gd name="connsiteX4" fmla="*/ 0 w 10000"/>
              <a:gd name="connsiteY4" fmla="*/ 10000 h 10731"/>
              <a:gd name="connsiteX0" fmla="*/ 0 w 9570"/>
              <a:gd name="connsiteY0" fmla="*/ 10000 h 10731"/>
              <a:gd name="connsiteX1" fmla="*/ 5000 w 9570"/>
              <a:gd name="connsiteY1" fmla="*/ 0 h 10731"/>
              <a:gd name="connsiteX2" fmla="*/ 9570 w 9570"/>
              <a:gd name="connsiteY2" fmla="*/ 9440 h 10731"/>
              <a:gd name="connsiteX3" fmla="*/ 4692 w 9570"/>
              <a:gd name="connsiteY3" fmla="*/ 10731 h 10731"/>
              <a:gd name="connsiteX4" fmla="*/ 0 w 9570"/>
              <a:gd name="connsiteY4" fmla="*/ 10000 h 10731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9712"/>
              <a:gd name="connsiteY0" fmla="*/ 9141 h 10000"/>
              <a:gd name="connsiteX1" fmla="*/ 4937 w 9712"/>
              <a:gd name="connsiteY1" fmla="*/ 0 h 10000"/>
              <a:gd name="connsiteX2" fmla="*/ 9712 w 9712"/>
              <a:gd name="connsiteY2" fmla="*/ 8797 h 10000"/>
              <a:gd name="connsiteX3" fmla="*/ 4615 w 9712"/>
              <a:gd name="connsiteY3" fmla="*/ 10000 h 10000"/>
              <a:gd name="connsiteX4" fmla="*/ 0 w 9712"/>
              <a:gd name="connsiteY4" fmla="*/ 9141 h 10000"/>
              <a:gd name="connsiteX0" fmla="*/ 0 w 9817"/>
              <a:gd name="connsiteY0" fmla="*/ 8854 h 10000"/>
              <a:gd name="connsiteX1" fmla="*/ 4900 w 9817"/>
              <a:gd name="connsiteY1" fmla="*/ 0 h 10000"/>
              <a:gd name="connsiteX2" fmla="*/ 9817 w 9817"/>
              <a:gd name="connsiteY2" fmla="*/ 8797 h 10000"/>
              <a:gd name="connsiteX3" fmla="*/ 4569 w 9817"/>
              <a:gd name="connsiteY3" fmla="*/ 10000 h 10000"/>
              <a:gd name="connsiteX4" fmla="*/ 0 w 9817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728 h 9874"/>
              <a:gd name="connsiteX1" fmla="*/ 4702 w 10075"/>
              <a:gd name="connsiteY1" fmla="*/ 0 h 9874"/>
              <a:gd name="connsiteX2" fmla="*/ 10075 w 10075"/>
              <a:gd name="connsiteY2" fmla="*/ 8716 h 9874"/>
              <a:gd name="connsiteX3" fmla="*/ 4654 w 10075"/>
              <a:gd name="connsiteY3" fmla="*/ 9874 h 9874"/>
              <a:gd name="connsiteX4" fmla="*/ 0 w 10075"/>
              <a:gd name="connsiteY4" fmla="*/ 8728 h 9874"/>
              <a:gd name="connsiteX0" fmla="*/ 0 w 10241"/>
              <a:gd name="connsiteY0" fmla="*/ 8894 h 10000"/>
              <a:gd name="connsiteX1" fmla="*/ 4908 w 10241"/>
              <a:gd name="connsiteY1" fmla="*/ 0 h 10000"/>
              <a:gd name="connsiteX2" fmla="*/ 10241 w 10241"/>
              <a:gd name="connsiteY2" fmla="*/ 8827 h 10000"/>
              <a:gd name="connsiteX3" fmla="*/ 4860 w 10241"/>
              <a:gd name="connsiteY3" fmla="*/ 10000 h 10000"/>
              <a:gd name="connsiteX4" fmla="*/ 0 w 10241"/>
              <a:gd name="connsiteY4" fmla="*/ 8894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9946"/>
              <a:gd name="connsiteY0" fmla="*/ 8852 h 10000"/>
              <a:gd name="connsiteX1" fmla="*/ 4613 w 9946"/>
              <a:gd name="connsiteY1" fmla="*/ 0 h 10000"/>
              <a:gd name="connsiteX2" fmla="*/ 9946 w 9946"/>
              <a:gd name="connsiteY2" fmla="*/ 8827 h 10000"/>
              <a:gd name="connsiteX3" fmla="*/ 4565 w 9946"/>
              <a:gd name="connsiteY3" fmla="*/ 10000 h 10000"/>
              <a:gd name="connsiteX4" fmla="*/ 0 w 9946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9759"/>
              <a:gd name="connsiteX1" fmla="*/ 4638 w 10000"/>
              <a:gd name="connsiteY1" fmla="*/ 0 h 9759"/>
              <a:gd name="connsiteX2" fmla="*/ 10000 w 10000"/>
              <a:gd name="connsiteY2" fmla="*/ 8827 h 9759"/>
              <a:gd name="connsiteX3" fmla="*/ 4392 w 10000"/>
              <a:gd name="connsiteY3" fmla="*/ 9759 h 9759"/>
              <a:gd name="connsiteX4" fmla="*/ 0 w 10000"/>
              <a:gd name="connsiteY4" fmla="*/ 8852 h 9759"/>
              <a:gd name="connsiteX0" fmla="*/ 0 w 10000"/>
              <a:gd name="connsiteY0" fmla="*/ 9071 h 10000"/>
              <a:gd name="connsiteX1" fmla="*/ 4638 w 10000"/>
              <a:gd name="connsiteY1" fmla="*/ 0 h 10000"/>
              <a:gd name="connsiteX2" fmla="*/ 10000 w 10000"/>
              <a:gd name="connsiteY2" fmla="*/ 9045 h 10000"/>
              <a:gd name="connsiteX3" fmla="*/ 4392 w 10000"/>
              <a:gd name="connsiteY3" fmla="*/ 10000 h 10000"/>
              <a:gd name="connsiteX4" fmla="*/ 0 w 10000"/>
              <a:gd name="connsiteY4" fmla="*/ 9071 h 10000"/>
              <a:gd name="connsiteX0" fmla="*/ 0 w 10000"/>
              <a:gd name="connsiteY0" fmla="*/ 9071 h 10082"/>
              <a:gd name="connsiteX1" fmla="*/ 4638 w 10000"/>
              <a:gd name="connsiteY1" fmla="*/ 0 h 10082"/>
              <a:gd name="connsiteX2" fmla="*/ 10000 w 10000"/>
              <a:gd name="connsiteY2" fmla="*/ 9045 h 10082"/>
              <a:gd name="connsiteX3" fmla="*/ 4258 w 10000"/>
              <a:gd name="connsiteY3" fmla="*/ 10082 h 10082"/>
              <a:gd name="connsiteX4" fmla="*/ 0 w 10000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13"/>
              <a:gd name="connsiteX1" fmla="*/ 4638 w 10006"/>
              <a:gd name="connsiteY1" fmla="*/ 0 h 10113"/>
              <a:gd name="connsiteX2" fmla="*/ 10006 w 10006"/>
              <a:gd name="connsiteY2" fmla="*/ 8904 h 10113"/>
              <a:gd name="connsiteX3" fmla="*/ 4258 w 10006"/>
              <a:gd name="connsiteY3" fmla="*/ 10082 h 10113"/>
              <a:gd name="connsiteX4" fmla="*/ 0 w 10006"/>
              <a:gd name="connsiteY4" fmla="*/ 9071 h 10113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20"/>
              <a:gd name="connsiteX1" fmla="*/ 4638 w 10006"/>
              <a:gd name="connsiteY1" fmla="*/ 0 h 10120"/>
              <a:gd name="connsiteX2" fmla="*/ 10006 w 10006"/>
              <a:gd name="connsiteY2" fmla="*/ 8904 h 10120"/>
              <a:gd name="connsiteX3" fmla="*/ 4258 w 10006"/>
              <a:gd name="connsiteY3" fmla="*/ 10082 h 10120"/>
              <a:gd name="connsiteX4" fmla="*/ 0 w 10006"/>
              <a:gd name="connsiteY4" fmla="*/ 9071 h 10120"/>
              <a:gd name="connsiteX0" fmla="*/ 0 w 10006"/>
              <a:gd name="connsiteY0" fmla="*/ 9043 h 10092"/>
              <a:gd name="connsiteX1" fmla="*/ 4517 w 10006"/>
              <a:gd name="connsiteY1" fmla="*/ 0 h 10092"/>
              <a:gd name="connsiteX2" fmla="*/ 10006 w 10006"/>
              <a:gd name="connsiteY2" fmla="*/ 8876 h 10092"/>
              <a:gd name="connsiteX3" fmla="*/ 4258 w 10006"/>
              <a:gd name="connsiteY3" fmla="*/ 10054 h 10092"/>
              <a:gd name="connsiteX4" fmla="*/ 0 w 10006"/>
              <a:gd name="connsiteY4" fmla="*/ 9043 h 1009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8984 h 10033"/>
              <a:gd name="connsiteX1" fmla="*/ 4645 w 10006"/>
              <a:gd name="connsiteY1" fmla="*/ 0 h 10033"/>
              <a:gd name="connsiteX2" fmla="*/ 10006 w 10006"/>
              <a:gd name="connsiteY2" fmla="*/ 8817 h 10033"/>
              <a:gd name="connsiteX3" fmla="*/ 4258 w 10006"/>
              <a:gd name="connsiteY3" fmla="*/ 9995 h 10033"/>
              <a:gd name="connsiteX4" fmla="*/ 0 w 10006"/>
              <a:gd name="connsiteY4" fmla="*/ 8984 h 10033"/>
              <a:gd name="connsiteX0" fmla="*/ 0 w 10006"/>
              <a:gd name="connsiteY0" fmla="*/ 7916 h 8965"/>
              <a:gd name="connsiteX1" fmla="*/ 4931 w 10006"/>
              <a:gd name="connsiteY1" fmla="*/ 0 h 8965"/>
              <a:gd name="connsiteX2" fmla="*/ 10006 w 10006"/>
              <a:gd name="connsiteY2" fmla="*/ 7749 h 8965"/>
              <a:gd name="connsiteX3" fmla="*/ 4258 w 10006"/>
              <a:gd name="connsiteY3" fmla="*/ 8927 h 8965"/>
              <a:gd name="connsiteX4" fmla="*/ 0 w 10006"/>
              <a:gd name="connsiteY4" fmla="*/ 7916 h 8965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817">
                <a:moveTo>
                  <a:pt x="0" y="9646"/>
                </a:moveTo>
                <a:cubicBezTo>
                  <a:pt x="1716" y="6138"/>
                  <a:pt x="3162" y="3227"/>
                  <a:pt x="4619" y="0"/>
                </a:cubicBezTo>
                <a:cubicBezTo>
                  <a:pt x="6309" y="3412"/>
                  <a:pt x="8142" y="6163"/>
                  <a:pt x="10000" y="9460"/>
                </a:cubicBezTo>
                <a:cubicBezTo>
                  <a:pt x="8343" y="10117"/>
                  <a:pt x="5859" y="11027"/>
                  <a:pt x="4255" y="10774"/>
                </a:cubicBezTo>
                <a:cubicBezTo>
                  <a:pt x="2596" y="10714"/>
                  <a:pt x="796" y="10397"/>
                  <a:pt x="0" y="9646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323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93EB3-DF30-C4C8-7C25-3F3FBB2C1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548" y="764816"/>
            <a:ext cx="3505504" cy="10486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A85769-99B0-3BBB-D6EF-4DB86EB863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3768"/>
          <a:stretch/>
        </p:blipFill>
        <p:spPr>
          <a:xfrm rot="21313832">
            <a:off x="10691017" y="183736"/>
            <a:ext cx="1402067" cy="1571165"/>
          </a:xfrm>
          <a:prstGeom prst="rect">
            <a:avLst/>
          </a:prstGeom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id="{9A8FCE89-508C-3585-E53D-2FFD36C44B7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40" y="532524"/>
            <a:ext cx="1431773" cy="1431773"/>
          </a:xfrm>
          <a:prstGeom prst="rect">
            <a:avLst/>
          </a:prstGeom>
        </p:spPr>
      </p:pic>
      <p:pic>
        <p:nvPicPr>
          <p:cNvPr id="22" name="Picture 21" descr="A logo with bamboo stems and a cartoon face&#10;&#10;Description automatically generated">
            <a:extLst>
              <a:ext uri="{FF2B5EF4-FFF2-40B4-BE49-F238E27FC236}">
                <a16:creationId xmlns:a16="http://schemas.microsoft.com/office/drawing/2014/main" id="{A886FBC6-EA33-1C8B-D183-839194570EA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171" y="5769428"/>
            <a:ext cx="808848" cy="833977"/>
          </a:xfrm>
          <a:prstGeom prst="rect">
            <a:avLst/>
          </a:prstGeom>
        </p:spPr>
      </p:pic>
      <p:pic>
        <p:nvPicPr>
          <p:cNvPr id="24" name="Picture 23" descr="A logo with a cartoon face and bamboo&#10;&#10;Description automatically generated">
            <a:extLst>
              <a:ext uri="{FF2B5EF4-FFF2-40B4-BE49-F238E27FC236}">
                <a16:creationId xmlns:a16="http://schemas.microsoft.com/office/drawing/2014/main" id="{8F0E101F-3FF0-EED1-621D-1499CA03F7D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96" y="3429000"/>
            <a:ext cx="1381546" cy="1424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33984-77B8-8E8E-DBF4-BF35F3B05D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2400" y="1617551"/>
            <a:ext cx="8048587" cy="23787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774F82-9E02-0CD5-0391-613BFAA55F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5841" y="3406590"/>
            <a:ext cx="3297110" cy="11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46A82D-C197-F0E1-72CA-B0464008D8B3}"/>
              </a:ext>
            </a:extLst>
          </p:cNvPr>
          <p:cNvSpPr txBox="1"/>
          <p:nvPr/>
        </p:nvSpPr>
        <p:spPr>
          <a:xfrm>
            <a:off x="4129769" y="-262"/>
            <a:ext cx="1354157" cy="91940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none" rtlCol="0">
            <a:spAutoFit/>
          </a:bodyPr>
          <a:lstStyle/>
          <a:p>
            <a:r>
              <a:rPr lang="vi-VN" sz="480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Tính</a:t>
            </a:r>
            <a:endParaRPr lang="en-US" sz="4800" dirty="0">
              <a:solidFill>
                <a:schemeClr val="bg1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A230FB-D732-2641-BC64-4DE703C25C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9" y="66664"/>
            <a:ext cx="3048000" cy="8524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95039E-6B30-A281-BF97-76491020355C}"/>
              </a:ext>
            </a:extLst>
          </p:cNvPr>
          <p:cNvSpPr/>
          <p:nvPr/>
        </p:nvSpPr>
        <p:spPr>
          <a:xfrm>
            <a:off x="207660" y="1024438"/>
            <a:ext cx="9698340" cy="5626733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6BD57D-16AE-41BA-DD64-6BBF77AE98B5}"/>
                  </a:ext>
                </a:extLst>
              </p:cNvPr>
              <p:cNvSpPr txBox="1"/>
              <p:nvPr/>
            </p:nvSpPr>
            <p:spPr>
              <a:xfrm>
                <a:off x="1500190" y="1076440"/>
                <a:ext cx="2165657" cy="1333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50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</a:t>
                </a:r>
                <a14:m>
                  <m:oMath xmlns:m="http://schemas.openxmlformats.org/officeDocument/2006/math">
                    <m:r>
                      <a:rPr lang="vi-VN" sz="60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60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6BD57D-16AE-41BA-DD64-6BBF77AE9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190" y="1076440"/>
                <a:ext cx="2165657" cy="1333635"/>
              </a:xfrm>
              <a:prstGeom prst="rect">
                <a:avLst/>
              </a:prstGeom>
              <a:blipFill>
                <a:blip r:embed="rId3"/>
                <a:stretch>
                  <a:fillRect l="-12676" b="-1009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706839-1D6C-0625-A284-A35B418C3226}"/>
                  </a:ext>
                </a:extLst>
              </p:cNvPr>
              <p:cNvSpPr txBox="1"/>
              <p:nvPr/>
            </p:nvSpPr>
            <p:spPr>
              <a:xfrm>
                <a:off x="1418648" y="2398483"/>
                <a:ext cx="1982402" cy="1333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vi-VN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60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endParaRPr lang="en-US" sz="6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706839-1D6C-0625-A284-A35B418C3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648" y="2398483"/>
                <a:ext cx="1982402" cy="1333635"/>
              </a:xfrm>
              <a:prstGeom prst="rect">
                <a:avLst/>
              </a:prstGeom>
              <a:blipFill>
                <a:blip r:embed="rId4"/>
                <a:stretch>
                  <a:fillRect l="-1415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3CE23A-FE92-5D4F-CB82-B8D955D70C6F}"/>
                  </a:ext>
                </a:extLst>
              </p:cNvPr>
              <p:cNvSpPr txBox="1"/>
              <p:nvPr/>
            </p:nvSpPr>
            <p:spPr>
              <a:xfrm>
                <a:off x="1418648" y="3621060"/>
                <a:ext cx="2263440" cy="1333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vi-VN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:r>
                  <a:rPr lang="vi-VN" sz="50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vi-VN" sz="60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3CE23A-FE92-5D4F-CB82-B8D955D70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648" y="3621060"/>
                <a:ext cx="2263440" cy="1333955"/>
              </a:xfrm>
              <a:prstGeom prst="rect">
                <a:avLst/>
              </a:prstGeom>
              <a:blipFill>
                <a:blip r:embed="rId5"/>
                <a:stretch>
                  <a:fillRect l="-12399" b="-958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4EE2B1-68C4-6122-098E-DC24CF27F8C9}"/>
                  </a:ext>
                </a:extLst>
              </p:cNvPr>
              <p:cNvSpPr txBox="1"/>
              <p:nvPr/>
            </p:nvSpPr>
            <p:spPr>
              <a:xfrm>
                <a:off x="1361112" y="5053248"/>
                <a:ext cx="2443811" cy="12224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vi-VN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vi-VN" sz="55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5500" b="1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4EE2B1-68C4-6122-098E-DC24CF27F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112" y="5053248"/>
                <a:ext cx="2443811" cy="1222451"/>
              </a:xfrm>
              <a:prstGeom prst="rect">
                <a:avLst/>
              </a:prstGeom>
              <a:blipFill>
                <a:blip r:embed="rId6"/>
                <a:stretch>
                  <a:fillRect l="-11222" b="-100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98876A-6F65-0486-1A5D-D1E4C4D5C0F4}"/>
                  </a:ext>
                </a:extLst>
              </p:cNvPr>
              <p:cNvSpPr txBox="1"/>
              <p:nvPr/>
            </p:nvSpPr>
            <p:spPr>
              <a:xfrm>
                <a:off x="4053569" y="1095690"/>
                <a:ext cx="2215157" cy="11981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1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1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1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vi-VN" sz="41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41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1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1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41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1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98876A-6F65-0486-1A5D-D1E4C4D5C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569" y="1095690"/>
                <a:ext cx="2215157" cy="11981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6F91FE-B909-33AF-734C-F5B16FBB1E5A}"/>
                  </a:ext>
                </a:extLst>
              </p:cNvPr>
              <p:cNvSpPr txBox="1"/>
              <p:nvPr/>
            </p:nvSpPr>
            <p:spPr>
              <a:xfrm>
                <a:off x="6268726" y="1133237"/>
                <a:ext cx="1274580" cy="11852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1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1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1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vi-VN" sz="41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1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6F91FE-B909-33AF-734C-F5B16FBB1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726" y="1133237"/>
                <a:ext cx="1274580" cy="11852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826AA3-93C7-EAF9-26AE-E9C030C37CB9}"/>
                  </a:ext>
                </a:extLst>
              </p:cNvPr>
              <p:cNvSpPr txBox="1"/>
              <p:nvPr/>
            </p:nvSpPr>
            <p:spPr>
              <a:xfrm>
                <a:off x="4129769" y="2371276"/>
                <a:ext cx="2159437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826AA3-93C7-EAF9-26AE-E9C030C37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769" y="2371276"/>
                <a:ext cx="2159437" cy="116897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D58EF6-32EC-1294-A190-341C6E0D0C67}"/>
                  </a:ext>
                </a:extLst>
              </p:cNvPr>
              <p:cNvSpPr txBox="1"/>
              <p:nvPr/>
            </p:nvSpPr>
            <p:spPr>
              <a:xfrm>
                <a:off x="6289206" y="2354376"/>
                <a:ext cx="1242135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D58EF6-32EC-1294-A190-341C6E0D0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206" y="2354376"/>
                <a:ext cx="1242135" cy="115249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440C67-FFA1-0A9A-C5D7-806353E8E100}"/>
                  </a:ext>
                </a:extLst>
              </p:cNvPr>
              <p:cNvSpPr txBox="1"/>
              <p:nvPr/>
            </p:nvSpPr>
            <p:spPr>
              <a:xfrm>
                <a:off x="4129769" y="3653554"/>
                <a:ext cx="2465611" cy="1156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vi-VN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440C67-FFA1-0A9A-C5D7-806353E8E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769" y="3653554"/>
                <a:ext cx="2465611" cy="115672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66FFAA-3119-2DD8-78FB-EDC755FA9CB0}"/>
                  </a:ext>
                </a:extLst>
              </p:cNvPr>
              <p:cNvSpPr txBox="1"/>
              <p:nvPr/>
            </p:nvSpPr>
            <p:spPr>
              <a:xfrm>
                <a:off x="6758117" y="3638294"/>
                <a:ext cx="1242135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66FFAA-3119-2DD8-78FB-EDC755FA9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117" y="3638294"/>
                <a:ext cx="1242135" cy="11564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F1FEC8-025C-04FC-E041-7ED1535DF73D}"/>
                  </a:ext>
                </a:extLst>
              </p:cNvPr>
              <p:cNvSpPr txBox="1"/>
              <p:nvPr/>
            </p:nvSpPr>
            <p:spPr>
              <a:xfrm>
                <a:off x="4098454" y="5061153"/>
                <a:ext cx="2465611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vi-VN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F1FEC8-025C-04FC-E041-7ED1535DF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454" y="5061153"/>
                <a:ext cx="2465611" cy="11564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7EC8CC-88EB-64B9-F3B1-1B59CAD7F3BB}"/>
                  </a:ext>
                </a:extLst>
              </p:cNvPr>
              <p:cNvSpPr txBox="1"/>
              <p:nvPr/>
            </p:nvSpPr>
            <p:spPr>
              <a:xfrm>
                <a:off x="6800831" y="5053248"/>
                <a:ext cx="1242135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7EC8CC-88EB-64B9-F3B1-1B59CAD7F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831" y="5053248"/>
                <a:ext cx="1242135" cy="115647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98E6EC2-0E4C-8548-C93D-9032D20BC756}"/>
              </a:ext>
            </a:extLst>
          </p:cNvPr>
          <p:cNvSpPr txBox="1"/>
          <p:nvPr/>
        </p:nvSpPr>
        <p:spPr>
          <a:xfrm>
            <a:off x="3309920" y="2627193"/>
            <a:ext cx="609760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SG" sz="5000" dirty="0"/>
          </a:p>
        </p:txBody>
      </p:sp>
    </p:spTree>
    <p:extLst>
      <p:ext uri="{BB962C8B-B14F-4D97-AF65-F5344CB8AC3E}">
        <p14:creationId xmlns:p14="http://schemas.microsoft.com/office/powerpoint/2010/main" val="389799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7EB7EE-13DD-E926-1564-145BC289F1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0" y="288128"/>
            <a:ext cx="2822143" cy="7930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D02546-DA8A-F516-CC50-0329A88A3F09}"/>
              </a:ext>
            </a:extLst>
          </p:cNvPr>
          <p:cNvSpPr txBox="1"/>
          <p:nvPr/>
        </p:nvSpPr>
        <p:spPr>
          <a:xfrm>
            <a:off x="3648659" y="224942"/>
            <a:ext cx="5488677" cy="91940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Tìm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phân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thích</a:t>
            </a:r>
            <a:r>
              <a:rPr lang="en-US" sz="48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hợp</a:t>
            </a:r>
            <a:endParaRPr lang="en-US" sz="4800" dirty="0">
              <a:solidFill>
                <a:schemeClr val="bg1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7B966D2-BBE0-E747-841A-746293DA0B85}"/>
              </a:ext>
            </a:extLst>
          </p:cNvPr>
          <p:cNvSpPr/>
          <p:nvPr/>
        </p:nvSpPr>
        <p:spPr>
          <a:xfrm>
            <a:off x="0" y="991782"/>
            <a:ext cx="12192000" cy="1569685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66A83A-AD5E-768B-934F-B79F578FE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7579" y="2190510"/>
            <a:ext cx="5264421" cy="4667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93BFFA-8776-0D51-9D67-3D5D7020C9F9}"/>
              </a:ext>
            </a:extLst>
          </p:cNvPr>
          <p:cNvSpPr txBox="1"/>
          <p:nvPr/>
        </p:nvSpPr>
        <p:spPr>
          <a:xfrm>
            <a:off x="1034143" y="2738611"/>
            <a:ext cx="6183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SG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478DD1-45B2-EDE7-494E-94FA30494D2C}"/>
              </a:ext>
            </a:extLst>
          </p:cNvPr>
          <p:cNvGrpSpPr/>
          <p:nvPr/>
        </p:nvGrpSpPr>
        <p:grpSpPr>
          <a:xfrm>
            <a:off x="-279578" y="2584075"/>
            <a:ext cx="7486736" cy="3848957"/>
            <a:chOff x="5790002" y="342900"/>
            <a:chExt cx="11314522" cy="2134817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61309727-ACB1-6DB7-4E49-FB638D06E496}"/>
                </a:ext>
              </a:extLst>
            </p:cNvPr>
            <p:cNvSpPr/>
            <p:nvPr/>
          </p:nvSpPr>
          <p:spPr>
            <a:xfrm>
              <a:off x="6324600" y="342900"/>
              <a:ext cx="10285707" cy="2134817"/>
            </a:xfrm>
            <a:prstGeom prst="wedgeRoundRectCallout">
              <a:avLst>
                <a:gd name="adj1" fmla="val -62846"/>
                <a:gd name="adj2" fmla="val 45915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D83D4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00"/>
            </a:p>
          </p:txBody>
        </p:sp>
        <p:sp>
          <p:nvSpPr>
            <p:cNvPr id="11" name="文本框 23">
              <a:extLst>
                <a:ext uri="{FF2B5EF4-FFF2-40B4-BE49-F238E27FC236}">
                  <a16:creationId xmlns:a16="http://schemas.microsoft.com/office/drawing/2014/main" id="{629C53B9-1DB2-B679-12DA-35CAED34D923}"/>
                </a:ext>
              </a:extLst>
            </p:cNvPr>
            <p:cNvSpPr txBox="1"/>
            <p:nvPr/>
          </p:nvSpPr>
          <p:spPr>
            <a:xfrm>
              <a:off x="5790002" y="427518"/>
              <a:ext cx="11314522" cy="648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ctr">
                <a:buAutoNum type="alphaLcParenR"/>
              </a:pPr>
              <a:r>
                <a:rPr lang="en-SG" sz="3500" b="1" dirty="0"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SG" sz="35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SG" sz="35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SG" sz="35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SG" sz="35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SG" sz="35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  <a:r>
                <a:rPr lang="vi-VN" sz="35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dirty="0">
                  <a:latin typeface="Cambria" panose="02040503050406030204" pitchFamily="18" charset="0"/>
                  <a:ea typeface="Cambria" panose="02040503050406030204" pitchFamily="18" charset="0"/>
                </a:rPr>
                <a:t>bánh </a:t>
              </a:r>
              <a:endParaRPr lang="vi-VN" sz="35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SG" sz="35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SG" sz="35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SG" sz="35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SG" sz="35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23">
                <a:extLst>
                  <a:ext uri="{FF2B5EF4-FFF2-40B4-BE49-F238E27FC236}">
                    <a16:creationId xmlns:a16="http://schemas.microsoft.com/office/drawing/2014/main" id="{328A2DC0-AC1F-ECB0-BD4A-D75D80F622CE}"/>
                  </a:ext>
                </a:extLst>
              </p:cNvPr>
              <p:cNvSpPr txBox="1"/>
              <p:nvPr/>
            </p:nvSpPr>
            <p:spPr>
              <a:xfrm>
                <a:off x="-83181" y="4000496"/>
                <a:ext cx="6987040" cy="2140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SG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Em </a:t>
                </a:r>
                <a:r>
                  <a:rPr lang="en-SG" sz="3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SG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SG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thích</a:t>
                </a:r>
                <a:r>
                  <a:rPr lang="en-SG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vì</a:t>
                </a:r>
                <a:r>
                  <a:rPr lang="en-SG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sao</a:t>
                </a:r>
                <a:r>
                  <a:rPr lang="en-SG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SG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SG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chia bánh </a:t>
                </a:r>
                <a:r>
                  <a:rPr lang="en-SG" sz="3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SG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SG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SG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SG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SG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3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SG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3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vi-VN" sz="38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SG" sz="3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SG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bánh.</a:t>
                </a:r>
                <a:endParaRPr lang="en-SG" sz="3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23">
                <a:extLst>
                  <a:ext uri="{FF2B5EF4-FFF2-40B4-BE49-F238E27FC236}">
                    <a16:creationId xmlns:a16="http://schemas.microsoft.com/office/drawing/2014/main" id="{328A2DC0-AC1F-ECB0-BD4A-D75D80F62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3181" y="4000496"/>
                <a:ext cx="6987040" cy="2140522"/>
              </a:xfrm>
              <a:prstGeom prst="rect">
                <a:avLst/>
              </a:prstGeom>
              <a:blipFill>
                <a:blip r:embed="rId5"/>
                <a:stretch>
                  <a:fillRect l="-1133" t="-4558" r="-1046" b="-313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817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B040632-2F75-D38E-BE8C-55C0B60D5934}"/>
              </a:ext>
            </a:extLst>
          </p:cNvPr>
          <p:cNvSpPr/>
          <p:nvPr/>
        </p:nvSpPr>
        <p:spPr>
          <a:xfrm>
            <a:off x="290460" y="968829"/>
            <a:ext cx="11739985" cy="590384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93BFFA-8776-0D51-9D67-3D5D7020C9F9}"/>
              </a:ext>
            </a:extLst>
          </p:cNvPr>
          <p:cNvSpPr txBox="1"/>
          <p:nvPr/>
        </p:nvSpPr>
        <p:spPr>
          <a:xfrm>
            <a:off x="1034143" y="2738611"/>
            <a:ext cx="6183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478DD1-45B2-EDE7-494E-94FA30494D2C}"/>
              </a:ext>
            </a:extLst>
          </p:cNvPr>
          <p:cNvGrpSpPr/>
          <p:nvPr/>
        </p:nvGrpSpPr>
        <p:grpSpPr>
          <a:xfrm>
            <a:off x="4870729" y="163192"/>
            <a:ext cx="7486736" cy="3848957"/>
            <a:chOff x="5790002" y="342900"/>
            <a:chExt cx="11314522" cy="2134817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61309727-ACB1-6DB7-4E49-FB638D06E496}"/>
                </a:ext>
              </a:extLst>
            </p:cNvPr>
            <p:cNvSpPr/>
            <p:nvPr/>
          </p:nvSpPr>
          <p:spPr>
            <a:xfrm>
              <a:off x="6324600" y="342900"/>
              <a:ext cx="10285707" cy="2134817"/>
            </a:xfrm>
            <a:prstGeom prst="wedgeRoundRectCallout">
              <a:avLst>
                <a:gd name="adj1" fmla="val -62846"/>
                <a:gd name="adj2" fmla="val 45915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D83D4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文本框 23">
              <a:extLst>
                <a:ext uri="{FF2B5EF4-FFF2-40B4-BE49-F238E27FC236}">
                  <a16:creationId xmlns:a16="http://schemas.microsoft.com/office/drawing/2014/main" id="{629C53B9-1DB2-B679-12DA-35CAED34D923}"/>
                </a:ext>
              </a:extLst>
            </p:cNvPr>
            <p:cNvSpPr txBox="1"/>
            <p:nvPr/>
          </p:nvSpPr>
          <p:spPr>
            <a:xfrm>
              <a:off x="5790002" y="427518"/>
              <a:ext cx="11314522" cy="648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SG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</a:t>
              </a:r>
              <a:r>
                <a:rPr kumimoji="0" lang="en-SG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SG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</a:t>
              </a:r>
              <a:r>
                <a:rPr kumimoji="0" lang="en-SG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tả</a:t>
              </a:r>
              <a:r>
                <a:rPr kumimoji="0" lang="en-SG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SG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bánh 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SG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SG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SG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SG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23">
                <a:extLst>
                  <a:ext uri="{FF2B5EF4-FFF2-40B4-BE49-F238E27FC236}">
                    <a16:creationId xmlns:a16="http://schemas.microsoft.com/office/drawing/2014/main" id="{328A2DC0-AC1F-ECB0-BD4A-D75D80F622CE}"/>
                  </a:ext>
                </a:extLst>
              </p:cNvPr>
              <p:cNvSpPr txBox="1"/>
              <p:nvPr/>
            </p:nvSpPr>
            <p:spPr>
              <a:xfrm>
                <a:off x="5067126" y="1579613"/>
                <a:ext cx="6987040" cy="2140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 Em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hãy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giải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thích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vì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sao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với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chia bánh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của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Rô-bốt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thì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mỗi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bạn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vi-VN" sz="3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vi-VN" sz="3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𝟔</m:t>
                        </m:r>
                      </m:den>
                    </m:f>
                    <m:r>
                      <a:rPr kumimoji="0" lang="vi-VN" sz="3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cái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bánh.</a:t>
                </a:r>
                <a:endParaRPr kumimoji="0" lang="en-SG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文本框 23">
                <a:extLst>
                  <a:ext uri="{FF2B5EF4-FFF2-40B4-BE49-F238E27FC236}">
                    <a16:creationId xmlns:a16="http://schemas.microsoft.com/office/drawing/2014/main" id="{328A2DC0-AC1F-ECB0-BD4A-D75D80F62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126" y="1579613"/>
                <a:ext cx="6987040" cy="2140522"/>
              </a:xfrm>
              <a:prstGeom prst="rect">
                <a:avLst/>
              </a:prstGeom>
              <a:blipFill>
                <a:blip r:embed="rId2"/>
                <a:stretch>
                  <a:fillRect l="-1134" t="-4843" r="-1134" b="-313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FC66A83A-AD5E-768B-934F-B79F578FE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2" y="0"/>
            <a:ext cx="5056904" cy="4320311"/>
          </a:xfrm>
          <a:prstGeom prst="rect">
            <a:avLst/>
          </a:prstGeom>
        </p:spPr>
      </p:pic>
      <p:pic>
        <p:nvPicPr>
          <p:cNvPr id="15" name="Picture 14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90FC72DA-8F48-E0AC-F4ED-2BCC37CF21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19" y="3522148"/>
            <a:ext cx="5339616" cy="329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6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B040632-2F75-D38E-BE8C-55C0B60D5934}"/>
              </a:ext>
            </a:extLst>
          </p:cNvPr>
          <p:cNvSpPr/>
          <p:nvPr/>
        </p:nvSpPr>
        <p:spPr>
          <a:xfrm>
            <a:off x="290460" y="968829"/>
            <a:ext cx="11739985" cy="590384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93BFFA-8776-0D51-9D67-3D5D7020C9F9}"/>
              </a:ext>
            </a:extLst>
          </p:cNvPr>
          <p:cNvSpPr txBox="1"/>
          <p:nvPr/>
        </p:nvSpPr>
        <p:spPr>
          <a:xfrm>
            <a:off x="1034143" y="2738611"/>
            <a:ext cx="6183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478DD1-45B2-EDE7-494E-94FA30494D2C}"/>
              </a:ext>
            </a:extLst>
          </p:cNvPr>
          <p:cNvGrpSpPr/>
          <p:nvPr/>
        </p:nvGrpSpPr>
        <p:grpSpPr>
          <a:xfrm>
            <a:off x="4834151" y="804590"/>
            <a:ext cx="7196294" cy="1426123"/>
            <a:chOff x="6351405" y="1303032"/>
            <a:chExt cx="10285707" cy="2134817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61309727-ACB1-6DB7-4E49-FB638D06E496}"/>
                </a:ext>
              </a:extLst>
            </p:cNvPr>
            <p:cNvSpPr/>
            <p:nvPr/>
          </p:nvSpPr>
          <p:spPr>
            <a:xfrm>
              <a:off x="6351405" y="1303032"/>
              <a:ext cx="10285707" cy="2134817"/>
            </a:xfrm>
            <a:prstGeom prst="wedgeRoundRectCallout">
              <a:avLst>
                <a:gd name="adj1" fmla="val -62846"/>
                <a:gd name="adj2" fmla="val 45915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D83D4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文本框 23">
              <a:extLst>
                <a:ext uri="{FF2B5EF4-FFF2-40B4-BE49-F238E27FC236}">
                  <a16:creationId xmlns:a16="http://schemas.microsoft.com/office/drawing/2014/main" id="{629C53B9-1DB2-B679-12DA-35CAED34D923}"/>
                </a:ext>
              </a:extLst>
            </p:cNvPr>
            <p:cNvSpPr txBox="1"/>
            <p:nvPr/>
          </p:nvSpPr>
          <p:spPr>
            <a:xfrm>
              <a:off x="6552388" y="1788721"/>
              <a:ext cx="9737432" cy="110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4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 </a:t>
              </a:r>
              <a:r>
                <a:rPr kumimoji="0" lang="en-US" sz="4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bánh</a:t>
              </a:r>
              <a:r>
                <a:rPr kumimoji="0" lang="en-US" sz="4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Nam</a:t>
              </a:r>
              <a:endPara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0EF9FDD6-0510-BBA3-41BD-27780DD009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2470"/>
            <a:ext cx="4974767" cy="50723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79B70-78F4-0545-CE74-846CF6919450}"/>
              </a:ext>
            </a:extLst>
          </p:cNvPr>
          <p:cNvSpPr txBox="1"/>
          <p:nvPr/>
        </p:nvSpPr>
        <p:spPr>
          <a:xfrm>
            <a:off x="4974767" y="2320779"/>
            <a:ext cx="64787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SG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chia </a:t>
            </a:r>
            <a:r>
              <a:rPr lang="en-SG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SG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SG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SG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SG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SG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SG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SG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SG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SG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SG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SG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đó.</a:t>
            </a:r>
            <a:endParaRPr lang="en-SG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Làm thế nào cắt bánh pizza thành 5,7 hay 11 phần đều nhau? Hãy tham khảo  cách của các nhà toán học sau đâ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72" l="6429" r="94429">
                        <a14:backgroundMark x1="58571" y1="1370" x2="56714" y2="685"/>
                        <a14:backgroundMark x1="30571" y1="685" x2="33714" y2="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563" y="5019948"/>
            <a:ext cx="3026324" cy="189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79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B040632-2F75-D38E-BE8C-55C0B60D5934}"/>
              </a:ext>
            </a:extLst>
          </p:cNvPr>
          <p:cNvSpPr/>
          <p:nvPr/>
        </p:nvSpPr>
        <p:spPr>
          <a:xfrm>
            <a:off x="366660" y="675169"/>
            <a:ext cx="11739985" cy="590384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93BFFA-8776-0D51-9D67-3D5D7020C9F9}"/>
              </a:ext>
            </a:extLst>
          </p:cNvPr>
          <p:cNvSpPr txBox="1"/>
          <p:nvPr/>
        </p:nvSpPr>
        <p:spPr>
          <a:xfrm>
            <a:off x="1034143" y="2738611"/>
            <a:ext cx="6183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3605C86E-B36A-0D18-D9B8-24A29381DB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921" y="1785688"/>
            <a:ext cx="4974767" cy="5072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499A21-209B-CAAF-F48D-C394D7BFE49C}"/>
              </a:ext>
            </a:extLst>
          </p:cNvPr>
          <p:cNvSpPr txBox="1"/>
          <p:nvPr/>
        </p:nvSpPr>
        <p:spPr>
          <a:xfrm>
            <a:off x="4125686" y="2071380"/>
            <a:ext cx="76931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chiếc bánh đầu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phần,  m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phần.</a:t>
            </a:r>
            <a:endParaRPr lang="en-US" sz="3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Tx/>
              <a:buChar char="-"/>
            </a:pPr>
            <a:endParaRPr lang="vi-VN" sz="3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chiếc bánh còn lại, mỗi 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phần, m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phần.</a:t>
            </a:r>
            <a:endParaRPr lang="en-SG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1AEF891-F176-80D8-5184-FBEB04367173}"/>
              </a:ext>
            </a:extLst>
          </p:cNvPr>
          <p:cNvSpPr/>
          <p:nvPr/>
        </p:nvSpPr>
        <p:spPr>
          <a:xfrm>
            <a:off x="4801271" y="406347"/>
            <a:ext cx="7196294" cy="1426123"/>
          </a:xfrm>
          <a:prstGeom prst="wedgeRoundRectCallout">
            <a:avLst>
              <a:gd name="adj1" fmla="val -62846"/>
              <a:gd name="adj2" fmla="val 45915"/>
              <a:gd name="adj3" fmla="val 16667"/>
            </a:avLst>
          </a:prstGeom>
          <a:solidFill>
            <a:schemeClr val="bg1"/>
          </a:solidFill>
          <a:ln w="76200">
            <a:solidFill>
              <a:srgbClr val="D83D4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文本框 23">
            <a:extLst>
              <a:ext uri="{FF2B5EF4-FFF2-40B4-BE49-F238E27FC236}">
                <a16:creationId xmlns:a16="http://schemas.microsoft.com/office/drawing/2014/main" id="{A21BCA1D-8442-A94F-4CF1-5138FE19E7DA}"/>
              </a:ext>
            </a:extLst>
          </p:cNvPr>
          <p:cNvSpPr txBox="1"/>
          <p:nvPr/>
        </p:nvSpPr>
        <p:spPr>
          <a:xfrm>
            <a:off x="4441371" y="676940"/>
            <a:ext cx="79160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bánh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Rô</a:t>
            </a:r>
            <a:r>
              <a:rPr lang="en-US" sz="3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endParaRPr kumimoji="0" lang="en-SG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83750" y="2182423"/>
            <a:ext cx="5315329" cy="1707111"/>
            <a:chOff x="6308483" y="3678792"/>
            <a:chExt cx="2365809" cy="759821"/>
          </a:xfrm>
          <a:solidFill>
            <a:schemeClr val="bg1"/>
          </a:solidFill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9" b="97610" l="3053" r="100000">
                          <a14:foregroundMark x1="61450" y1="19522" x2="63359" y2="6374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8483" y="3683119"/>
              <a:ext cx="788603" cy="755494"/>
            </a:xfrm>
            <a:prstGeom prst="rect">
              <a:avLst/>
            </a:prstGeom>
            <a:grpFill/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9" b="97610" l="3053" r="100000">
                          <a14:foregroundMark x1="61450" y1="19522" x2="63359" y2="6374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97086" y="3678792"/>
              <a:ext cx="788603" cy="755494"/>
            </a:xfrm>
            <a:prstGeom prst="rect">
              <a:avLst/>
            </a:prstGeom>
            <a:grpFill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9" b="97610" l="3053" r="100000">
                          <a14:foregroundMark x1="61450" y1="19522" x2="63359" y2="6374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85689" y="3678792"/>
              <a:ext cx="788603" cy="755494"/>
            </a:xfrm>
            <a:prstGeom prst="rect">
              <a:avLst/>
            </a:prstGeom>
            <a:grpFill/>
          </p:spPr>
        </p:pic>
      </p:grpSp>
      <p:grpSp>
        <p:nvGrpSpPr>
          <p:cNvPr id="16" name="Group 15"/>
          <p:cNvGrpSpPr/>
          <p:nvPr/>
        </p:nvGrpSpPr>
        <p:grpSpPr>
          <a:xfrm>
            <a:off x="6513275" y="4311452"/>
            <a:ext cx="3456280" cy="1604702"/>
            <a:chOff x="5900983" y="4456360"/>
            <a:chExt cx="3840812" cy="178323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0983" y="4456360"/>
              <a:ext cx="1920406" cy="178323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21389" y="4456360"/>
              <a:ext cx="1920406" cy="17832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526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B040632-2F75-D38E-BE8C-55C0B60D5934}"/>
              </a:ext>
            </a:extLst>
          </p:cNvPr>
          <p:cNvSpPr/>
          <p:nvPr/>
        </p:nvSpPr>
        <p:spPr>
          <a:xfrm>
            <a:off x="103545" y="292817"/>
            <a:ext cx="11739985" cy="6115243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93BFFA-8776-0D51-9D67-3D5D7020C9F9}"/>
              </a:ext>
            </a:extLst>
          </p:cNvPr>
          <p:cNvSpPr txBox="1"/>
          <p:nvPr/>
        </p:nvSpPr>
        <p:spPr>
          <a:xfrm>
            <a:off x="1034143" y="2738611"/>
            <a:ext cx="6183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478DD1-45B2-EDE7-494E-94FA30494D2C}"/>
              </a:ext>
            </a:extLst>
          </p:cNvPr>
          <p:cNvGrpSpPr/>
          <p:nvPr/>
        </p:nvGrpSpPr>
        <p:grpSpPr>
          <a:xfrm>
            <a:off x="4483209" y="347858"/>
            <a:ext cx="7486736" cy="2575419"/>
            <a:chOff x="5790002" y="342900"/>
            <a:chExt cx="11314522" cy="2134817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61309727-ACB1-6DB7-4E49-FB638D06E496}"/>
                </a:ext>
              </a:extLst>
            </p:cNvPr>
            <p:cNvSpPr/>
            <p:nvPr/>
          </p:nvSpPr>
          <p:spPr>
            <a:xfrm>
              <a:off x="6324600" y="342900"/>
              <a:ext cx="10285707" cy="2134817"/>
            </a:xfrm>
            <a:prstGeom prst="wedgeRoundRectCallout">
              <a:avLst>
                <a:gd name="adj1" fmla="val -62846"/>
                <a:gd name="adj2" fmla="val 45915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D83D4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文本框 23">
              <a:extLst>
                <a:ext uri="{FF2B5EF4-FFF2-40B4-BE49-F238E27FC236}">
                  <a16:creationId xmlns:a16="http://schemas.microsoft.com/office/drawing/2014/main" id="{629C53B9-1DB2-B679-12DA-35CAED34D923}"/>
                </a:ext>
              </a:extLst>
            </p:cNvPr>
            <p:cNvSpPr txBox="1"/>
            <p:nvPr/>
          </p:nvSpPr>
          <p:spPr>
            <a:xfrm>
              <a:off x="5790002" y="427518"/>
              <a:ext cx="11314522" cy="349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23">
                <a:extLst>
                  <a:ext uri="{FF2B5EF4-FFF2-40B4-BE49-F238E27FC236}">
                    <a16:creationId xmlns:a16="http://schemas.microsoft.com/office/drawing/2014/main" id="{328A2DC0-AC1F-ECB0-BD4A-D75D80F622CE}"/>
                  </a:ext>
                </a:extLst>
              </p:cNvPr>
              <p:cNvSpPr txBox="1"/>
              <p:nvPr/>
            </p:nvSpPr>
            <p:spPr>
              <a:xfrm>
                <a:off x="4817440" y="576357"/>
                <a:ext cx="6987040" cy="2140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 Em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hãy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giải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thích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vì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sao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với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chia bánh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của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Rô-bốt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thì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mỗi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bạn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vi-VN" sz="3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vi-VN" sz="3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𝟔</m:t>
                        </m:r>
                      </m:den>
                    </m:f>
                    <m:r>
                      <a:rPr kumimoji="0" lang="vi-VN" sz="3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SG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cái</a:t>
                </a:r>
                <a:r>
                  <a:rPr kumimoji="0" lang="en-SG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bánh.</a:t>
                </a:r>
                <a:endParaRPr kumimoji="0" lang="en-SG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文本框 23">
                <a:extLst>
                  <a:ext uri="{FF2B5EF4-FFF2-40B4-BE49-F238E27FC236}">
                    <a16:creationId xmlns:a16="http://schemas.microsoft.com/office/drawing/2014/main" id="{328A2DC0-AC1F-ECB0-BD4A-D75D80F62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440" y="576357"/>
                <a:ext cx="6987040" cy="2140522"/>
              </a:xfrm>
              <a:prstGeom prst="rect">
                <a:avLst/>
              </a:prstGeom>
              <a:blipFill>
                <a:blip r:embed="rId2"/>
                <a:stretch>
                  <a:fillRect l="-1134" t="-4843" r="-1134" b="-284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3605C86E-B36A-0D18-D9B8-24A29381DB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04" y="1857338"/>
            <a:ext cx="4974767" cy="50723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358385-273F-7075-1F52-C7EB893F8632}"/>
                  </a:ext>
                </a:extLst>
              </p:cNvPr>
              <p:cNvSpPr txBox="1"/>
              <p:nvPr/>
            </p:nvSpPr>
            <p:spPr>
              <a:xfrm>
                <a:off x="5349099" y="3323370"/>
                <a:ext cx="1547731" cy="12227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vi-VN" sz="55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5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358385-273F-7075-1F52-C7EB893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099" y="3323370"/>
                <a:ext cx="1547731" cy="12227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591BAAB-FE5F-339F-A25A-945506293879}"/>
                  </a:ext>
                </a:extLst>
              </p:cNvPr>
              <p:cNvSpPr txBox="1"/>
              <p:nvPr/>
            </p:nvSpPr>
            <p:spPr>
              <a:xfrm>
                <a:off x="6936674" y="3323370"/>
                <a:ext cx="1853264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vi-VN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591BAAB-FE5F-339F-A25A-945506293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674" y="3323370"/>
                <a:ext cx="1853264" cy="11564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ABC3D6-8406-C3C8-21EF-95F3C801EF13}"/>
                  </a:ext>
                </a:extLst>
              </p:cNvPr>
              <p:cNvSpPr txBox="1"/>
              <p:nvPr/>
            </p:nvSpPr>
            <p:spPr>
              <a:xfrm>
                <a:off x="8784897" y="3350236"/>
                <a:ext cx="935961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ABC3D6-8406-C3C8-21EF-95F3C801E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897" y="3350236"/>
                <a:ext cx="935961" cy="11689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84A4B4A-2EF5-948E-2BFA-1058BCBC05F0}"/>
              </a:ext>
            </a:extLst>
          </p:cNvPr>
          <p:cNvSpPr txBox="1"/>
          <p:nvPr/>
        </p:nvSpPr>
        <p:spPr>
          <a:xfrm>
            <a:off x="3884021" y="4660031"/>
            <a:ext cx="792045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với cách chia bánh của Rô-bốt thì mỗi bạn được       cái bánh.</a:t>
            </a:r>
            <a:endParaRPr lang="en-SG" sz="3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7CDAFD-6914-29A2-F31E-A82F4F5B3128}"/>
                  </a:ext>
                </a:extLst>
              </p:cNvPr>
              <p:cNvSpPr txBox="1"/>
              <p:nvPr/>
            </p:nvSpPr>
            <p:spPr>
              <a:xfrm>
                <a:off x="7906752" y="5163227"/>
                <a:ext cx="410369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7CDAFD-6914-29A2-F31E-A82F4F5B3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6752" y="5163227"/>
                <a:ext cx="410369" cy="11689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724769" y="503443"/>
            <a:ext cx="2400917" cy="1482868"/>
            <a:chOff x="1055347" y="374470"/>
            <a:chExt cx="2790783" cy="1757072"/>
          </a:xfrm>
        </p:grpSpPr>
        <p:grpSp>
          <p:nvGrpSpPr>
            <p:cNvPr id="15" name="Group 14"/>
            <p:cNvGrpSpPr/>
            <p:nvPr/>
          </p:nvGrpSpPr>
          <p:grpSpPr>
            <a:xfrm flipV="1">
              <a:off x="1055347" y="374470"/>
              <a:ext cx="2790783" cy="908369"/>
              <a:chOff x="6308483" y="3678792"/>
              <a:chExt cx="2365809" cy="759821"/>
            </a:xfrm>
            <a:solidFill>
              <a:schemeClr val="bg1"/>
            </a:solidFill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789" b="97610" l="3053" r="100000">
                            <a14:foregroundMark x1="61450" y1="19522" x2="63359" y2="6374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08483" y="3683119"/>
                <a:ext cx="788603" cy="755494"/>
              </a:xfrm>
              <a:prstGeom prst="rect">
                <a:avLst/>
              </a:prstGeom>
              <a:grpFill/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789" b="97610" l="3053" r="100000">
                            <a14:foregroundMark x1="61450" y1="19522" x2="63359" y2="6374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097086" y="3678792"/>
                <a:ext cx="788603" cy="755494"/>
              </a:xfrm>
              <a:prstGeom prst="rect">
                <a:avLst/>
              </a:prstGeom>
              <a:grpFill/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789" b="97610" l="3053" r="100000">
                            <a14:foregroundMark x1="61450" y1="19522" x2="63359" y2="6374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885689" y="3678792"/>
                <a:ext cx="788603" cy="755494"/>
              </a:xfrm>
              <a:prstGeom prst="rect">
                <a:avLst/>
              </a:prstGeom>
              <a:grpFill/>
            </p:spPr>
          </p:pic>
        </p:grpSp>
        <p:grpSp>
          <p:nvGrpSpPr>
            <p:cNvPr id="19" name="Group 18"/>
            <p:cNvGrpSpPr/>
            <p:nvPr/>
          </p:nvGrpSpPr>
          <p:grpSpPr>
            <a:xfrm flipV="1">
              <a:off x="1489183" y="1277666"/>
              <a:ext cx="1814700" cy="853876"/>
              <a:chOff x="5900983" y="4456360"/>
              <a:chExt cx="3840812" cy="1783235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00983" y="4456360"/>
                <a:ext cx="1920406" cy="1783235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21389" y="4456360"/>
                <a:ext cx="1920406" cy="17832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48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  <p:bldP spid="6" grpId="0"/>
      <p:bldP spid="7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F79873-9FC9-57F6-37BC-C2572228719B}"/>
              </a:ext>
            </a:extLst>
          </p:cNvPr>
          <p:cNvSpPr/>
          <p:nvPr/>
        </p:nvSpPr>
        <p:spPr>
          <a:xfrm>
            <a:off x="3254223" y="2873664"/>
            <a:ext cx="8471701" cy="2922815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96351126-A627-F59E-C8D7-B22CFFE9F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2" b="99561" l="2981" r="95935">
                        <a14:foregroundMark x1="56640" y1="4539" x2="95393" y2="24597"/>
                        <a14:foregroundMark x1="13821" y1="14934" x2="60163" y2="3807"/>
                        <a14:foregroundMark x1="89702" y1="8931" x2="91599" y2="61786"/>
                        <a14:foregroundMark x1="37940" y1="2928" x2="18970" y2="12152"/>
                        <a14:foregroundMark x1="18970" y1="12152" x2="11924" y2="25769"/>
                        <a14:foregroundMark x1="6504" y1="22840" x2="13821" y2="50220"/>
                        <a14:foregroundMark x1="13821" y1="50220" x2="22764" y2="61054"/>
                        <a14:foregroundMark x1="22764" y1="61054" x2="23848" y2="61201"/>
                        <a14:foregroundMark x1="81030" y1="38507" x2="83198" y2="59736"/>
                        <a14:foregroundMark x1="83198" y1="59736" x2="85908" y2="63250"/>
                        <a14:foregroundMark x1="65583" y1="55198" x2="65583" y2="63250"/>
                        <a14:foregroundMark x1="73713" y1="64568" x2="76152" y2="68521"/>
                        <a14:foregroundMark x1="33604" y1="57247" x2="42818" y2="73206"/>
                        <a14:foregroundMark x1="42818" y1="73206" x2="42818" y2="78184"/>
                        <a14:foregroundMark x1="42276" y1="8931" x2="27371" y2="22255"/>
                        <a14:foregroundMark x1="27371" y1="22255" x2="25745" y2="22840"/>
                        <a14:foregroundMark x1="44173" y1="8931" x2="36585" y2="19473"/>
                        <a14:foregroundMark x1="73713" y1="43192" x2="78320" y2="58126"/>
                        <a14:foregroundMark x1="78320" y1="58126" x2="78591" y2="58419"/>
                        <a14:foregroundMark x1="74255" y1="56808" x2="14634" y2="55344"/>
                        <a14:foregroundMark x1="14634" y1="55344" x2="23306" y2="68228"/>
                        <a14:foregroundMark x1="23306" y1="68228" x2="34417" y2="70571"/>
                        <a14:foregroundMark x1="75068" y1="52123" x2="59079" y2="52562"/>
                        <a14:foregroundMark x1="7859" y1="52123" x2="12195" y2="66618"/>
                        <a14:foregroundMark x1="12195" y1="66618" x2="26829" y2="69546"/>
                        <a14:foregroundMark x1="23848" y1="93119" x2="66938" y2="92387"/>
                        <a14:foregroundMark x1="66938" y1="92387" x2="85366" y2="93411"/>
                        <a14:foregroundMark x1="79133" y1="82723" x2="88076" y2="99561"/>
                        <a14:foregroundMark x1="89702" y1="66764" x2="95935" y2="55198"/>
                        <a14:foregroundMark x1="95935" y1="55198" x2="95935" y2="52416"/>
                        <a14:foregroundMark x1="66396" y1="62079" x2="45528" y2="66471"/>
                        <a14:foregroundMark x1="13279" y1="50073" x2="39566" y2="50220"/>
                        <a14:foregroundMark x1="39566" y1="50220" x2="50136" y2="52562"/>
                        <a14:foregroundMark x1="2981" y1="19912" x2="36043" y2="18009"/>
                        <a14:foregroundMark x1="36043" y1="18009" x2="36856" y2="17570"/>
                        <a14:foregroundMark x1="41734" y1="4100" x2="76423" y2="8638"/>
                        <a14:foregroundMark x1="76423" y1="8638" x2="86721" y2="12592"/>
                        <a14:foregroundMark x1="55827" y1="6881" x2="72358" y2="14348"/>
                        <a14:foregroundMark x1="72358" y1="14348" x2="78591" y2="20205"/>
                        <a14:foregroundMark x1="54743" y1="11859" x2="62060" y2="21230"/>
                        <a14:foregroundMark x1="4065" y1="29136" x2="10298" y2="37921"/>
                        <a14:foregroundMark x1="94580" y1="27233" x2="92954" y2="3352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3" y="732734"/>
            <a:ext cx="3309257" cy="6125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3012F6-DCA6-3123-8FC5-45217C5D7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468" y="428760"/>
            <a:ext cx="9182849" cy="2748879"/>
          </a:xfrm>
          <a:prstGeom prst="rect">
            <a:avLst/>
          </a:prstGeom>
        </p:spPr>
      </p:pic>
      <p:sp>
        <p:nvSpPr>
          <p:cNvPr id="5" name="文本框 23">
            <a:extLst>
              <a:ext uri="{FF2B5EF4-FFF2-40B4-BE49-F238E27FC236}">
                <a16:creationId xmlns:a16="http://schemas.microsoft.com/office/drawing/2014/main" id="{D370626C-663E-CE71-0B06-63B1A06EBFDC}"/>
              </a:ext>
            </a:extLst>
          </p:cNvPr>
          <p:cNvSpPr txBox="1"/>
          <p:nvPr/>
        </p:nvSpPr>
        <p:spPr>
          <a:xfrm>
            <a:off x="3346582" y="2986151"/>
            <a:ext cx="84717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 nhớ cách thực hiện phép cộng, trừ hai phân số khác mẫu số.</a:t>
            </a:r>
            <a:endParaRPr kumimoji="0" lang="en-SG" sz="5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63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F79873-9FC9-57F6-37BC-C2572228719B}"/>
              </a:ext>
            </a:extLst>
          </p:cNvPr>
          <p:cNvSpPr/>
          <p:nvPr/>
        </p:nvSpPr>
        <p:spPr>
          <a:xfrm>
            <a:off x="2939649" y="1535453"/>
            <a:ext cx="8471701" cy="389635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96351126-A627-F59E-C8D7-B22CFFE9F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2" b="99561" l="2981" r="95935">
                        <a14:foregroundMark x1="56640" y1="4539" x2="95393" y2="24597"/>
                        <a14:foregroundMark x1="13821" y1="14934" x2="60163" y2="3807"/>
                        <a14:foregroundMark x1="89702" y1="8931" x2="91599" y2="61786"/>
                        <a14:foregroundMark x1="37940" y1="2928" x2="18970" y2="12152"/>
                        <a14:foregroundMark x1="18970" y1="12152" x2="11924" y2="25769"/>
                        <a14:foregroundMark x1="6504" y1="22840" x2="13821" y2="50220"/>
                        <a14:foregroundMark x1="13821" y1="50220" x2="22764" y2="61054"/>
                        <a14:foregroundMark x1="22764" y1="61054" x2="23848" y2="61201"/>
                        <a14:foregroundMark x1="81030" y1="38507" x2="83198" y2="59736"/>
                        <a14:foregroundMark x1="83198" y1="59736" x2="85908" y2="63250"/>
                        <a14:foregroundMark x1="65583" y1="55198" x2="65583" y2="63250"/>
                        <a14:foregroundMark x1="73713" y1="64568" x2="76152" y2="68521"/>
                        <a14:foregroundMark x1="33604" y1="57247" x2="42818" y2="73206"/>
                        <a14:foregroundMark x1="42818" y1="73206" x2="42818" y2="78184"/>
                        <a14:foregroundMark x1="42276" y1="8931" x2="27371" y2="22255"/>
                        <a14:foregroundMark x1="27371" y1="22255" x2="25745" y2="22840"/>
                        <a14:foregroundMark x1="44173" y1="8931" x2="36585" y2="19473"/>
                        <a14:foregroundMark x1="73713" y1="43192" x2="78320" y2="58126"/>
                        <a14:foregroundMark x1="78320" y1="58126" x2="78591" y2="58419"/>
                        <a14:foregroundMark x1="74255" y1="56808" x2="14634" y2="55344"/>
                        <a14:foregroundMark x1="14634" y1="55344" x2="23306" y2="68228"/>
                        <a14:foregroundMark x1="23306" y1="68228" x2="34417" y2="70571"/>
                        <a14:foregroundMark x1="75068" y1="52123" x2="59079" y2="52562"/>
                        <a14:foregroundMark x1="7859" y1="52123" x2="12195" y2="66618"/>
                        <a14:foregroundMark x1="12195" y1="66618" x2="26829" y2="69546"/>
                        <a14:foregroundMark x1="23848" y1="93119" x2="66938" y2="92387"/>
                        <a14:foregroundMark x1="66938" y1="92387" x2="85366" y2="93411"/>
                        <a14:foregroundMark x1="79133" y1="82723" x2="88076" y2="99561"/>
                        <a14:foregroundMark x1="89702" y1="66764" x2="95935" y2="55198"/>
                        <a14:foregroundMark x1="95935" y1="55198" x2="95935" y2="52416"/>
                        <a14:foregroundMark x1="66396" y1="62079" x2="45528" y2="66471"/>
                        <a14:foregroundMark x1="13279" y1="50073" x2="39566" y2="50220"/>
                        <a14:foregroundMark x1="39566" y1="50220" x2="50136" y2="52562"/>
                        <a14:foregroundMark x1="2981" y1="19912" x2="36043" y2="18009"/>
                        <a14:foregroundMark x1="36043" y1="18009" x2="36856" y2="17570"/>
                        <a14:foregroundMark x1="41734" y1="4100" x2="76423" y2="8638"/>
                        <a14:foregroundMark x1="76423" y1="8638" x2="86721" y2="12592"/>
                        <a14:foregroundMark x1="55827" y1="6881" x2="72358" y2="14348"/>
                        <a14:foregroundMark x1="72358" y1="14348" x2="78591" y2="20205"/>
                        <a14:foregroundMark x1="54743" y1="11859" x2="62060" y2="21230"/>
                        <a14:foregroundMark x1="4065" y1="29136" x2="10298" y2="37921"/>
                        <a14:foregroundMark x1="94580" y1="27233" x2="92954" y2="3352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3" y="732734"/>
            <a:ext cx="3309257" cy="6125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226183-6CA2-BDC9-7CAA-4B998256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85" y="1705005"/>
            <a:ext cx="7959428" cy="3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0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38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008490" y="1333500"/>
            <a:ext cx="8608709" cy="3799114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B269A-52C3-25CC-EB7E-0837EB8F6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768"/>
          <a:stretch/>
        </p:blipFill>
        <p:spPr>
          <a:xfrm rot="21313832">
            <a:off x="9045219" y="661796"/>
            <a:ext cx="1504495" cy="1685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2FA796-26CD-F183-95F2-BDAF05F2E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464" y="2057400"/>
            <a:ext cx="9741192" cy="2339921"/>
          </a:xfrm>
          <a:prstGeom prst="rect">
            <a:avLst/>
          </a:prstGeom>
        </p:spPr>
      </p:pic>
      <p:pic>
        <p:nvPicPr>
          <p:cNvPr id="9" name="Picture 8" descr="A cartoon of a child holding a tray of pizza&#10;&#10;Description automatically generated">
            <a:extLst>
              <a:ext uri="{FF2B5EF4-FFF2-40B4-BE49-F238E27FC236}">
                <a16:creationId xmlns:a16="http://schemas.microsoft.com/office/drawing/2014/main" id="{771D5159-7D11-A9F1-4CF2-7CF9F76C0E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93" b="89976" l="9979" r="89880">
                        <a14:foregroundMark x1="51946" y1="36015" x2="56971" y2="46362"/>
                        <a14:foregroundMark x1="25265" y1="35085" x2="36377" y2="44301"/>
                        <a14:foregroundMark x1="56405" y1="34438" x2="56405" y2="42684"/>
                        <a14:foregroundMark x1="37509" y1="15077" x2="79193" y2="23323"/>
                        <a14:foregroundMark x1="35244" y1="14753" x2="41755" y2="20776"/>
                        <a14:foregroundMark x1="41755" y1="20776" x2="42463" y2="20938"/>
                        <a14:foregroundMark x1="40552" y1="6831" x2="46285" y2="13541"/>
                        <a14:foregroundMark x1="46285" y1="13541" x2="57254" y2="9378"/>
                        <a14:foregroundMark x1="57254" y1="9378" x2="63340" y2="16128"/>
                        <a14:foregroundMark x1="63340" y1="16128" x2="78769" y2="16209"/>
                        <a14:foregroundMark x1="78769" y1="16209" x2="76150" y2="22555"/>
                        <a14:foregroundMark x1="35810" y1="6993" x2="36377" y2="11277"/>
                        <a14:foregroundMark x1="18967" y1="77567" x2="36093" y2="74656"/>
                        <a14:foregroundMark x1="36093" y1="74656" x2="52159" y2="74656"/>
                        <a14:foregroundMark x1="52159" y1="74656" x2="67021" y2="80032"/>
                        <a14:foregroundMark x1="67021" y1="80032" x2="67162" y2="8112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5" y="1197183"/>
            <a:ext cx="2471058" cy="432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858" y="2921348"/>
            <a:ext cx="1066539" cy="739468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269" y="3233714"/>
            <a:ext cx="845707" cy="9575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8496083C-68B3-DDA8-F2D7-F4A2A1FB91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3005" y="3566918"/>
            <a:ext cx="897443" cy="624308"/>
          </a:xfrm>
          <a:prstGeom prst="rect">
            <a:avLst/>
          </a:prstGeom>
        </p:spPr>
      </p:pic>
      <p:sp>
        <p:nvSpPr>
          <p:cNvPr id="25" name="Arrow: Right 24">
            <a:hlinkClick r:id="rId9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1482038" y="6054384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9D7A8D-AC90-821C-807E-ACF7EF71BEE4}"/>
              </a:ext>
            </a:extLst>
          </p:cNvPr>
          <p:cNvGrpSpPr/>
          <p:nvPr/>
        </p:nvGrpSpPr>
        <p:grpSpPr>
          <a:xfrm>
            <a:off x="6587067" y="1"/>
            <a:ext cx="3741819" cy="1086751"/>
            <a:chOff x="335021" y="23792"/>
            <a:chExt cx="8572280" cy="1553496"/>
          </a:xfrm>
        </p:grpSpPr>
        <p:sp>
          <p:nvSpPr>
            <p:cNvPr id="30" name="Google Shape;2105;p47">
              <a:extLst>
                <a:ext uri="{FF2B5EF4-FFF2-40B4-BE49-F238E27FC236}">
                  <a16:creationId xmlns:a16="http://schemas.microsoft.com/office/drawing/2014/main" id="{DA3FBF7E-E84E-7E93-863D-5C618E6F7EFA}"/>
                </a:ext>
              </a:extLst>
            </p:cNvPr>
            <p:cNvSpPr/>
            <p:nvPr/>
          </p:nvSpPr>
          <p:spPr>
            <a:xfrm>
              <a:off x="335021" y="23792"/>
              <a:ext cx="8572280" cy="1553496"/>
            </a:xfrm>
            <a:custGeom>
              <a:avLst/>
              <a:gdLst/>
              <a:ahLst/>
              <a:cxnLst/>
              <a:rect l="l" t="t" r="r" b="b"/>
              <a:pathLst>
                <a:path w="54430" h="54969" extrusionOk="0">
                  <a:moveTo>
                    <a:pt x="16727" y="519"/>
                  </a:moveTo>
                  <a:lnTo>
                    <a:pt x="18344" y="540"/>
                  </a:lnTo>
                  <a:lnTo>
                    <a:pt x="17452" y="560"/>
                  </a:lnTo>
                  <a:lnTo>
                    <a:pt x="15856" y="560"/>
                  </a:lnTo>
                  <a:lnTo>
                    <a:pt x="16727" y="519"/>
                  </a:lnTo>
                  <a:close/>
                  <a:moveTo>
                    <a:pt x="1430" y="12810"/>
                  </a:moveTo>
                  <a:lnTo>
                    <a:pt x="1430" y="13432"/>
                  </a:lnTo>
                  <a:lnTo>
                    <a:pt x="1389" y="13225"/>
                  </a:lnTo>
                  <a:lnTo>
                    <a:pt x="1389" y="13142"/>
                  </a:lnTo>
                  <a:lnTo>
                    <a:pt x="1389" y="13038"/>
                  </a:lnTo>
                  <a:lnTo>
                    <a:pt x="1430" y="12810"/>
                  </a:lnTo>
                  <a:close/>
                  <a:moveTo>
                    <a:pt x="1430" y="13556"/>
                  </a:moveTo>
                  <a:lnTo>
                    <a:pt x="1410" y="13971"/>
                  </a:lnTo>
                  <a:lnTo>
                    <a:pt x="1410" y="13888"/>
                  </a:lnTo>
                  <a:lnTo>
                    <a:pt x="1430" y="13556"/>
                  </a:lnTo>
                  <a:close/>
                  <a:moveTo>
                    <a:pt x="30966" y="1"/>
                  </a:moveTo>
                  <a:lnTo>
                    <a:pt x="30303" y="21"/>
                  </a:lnTo>
                  <a:lnTo>
                    <a:pt x="29640" y="63"/>
                  </a:lnTo>
                  <a:lnTo>
                    <a:pt x="29246" y="84"/>
                  </a:lnTo>
                  <a:lnTo>
                    <a:pt x="28355" y="42"/>
                  </a:lnTo>
                  <a:lnTo>
                    <a:pt x="27816" y="21"/>
                  </a:lnTo>
                  <a:lnTo>
                    <a:pt x="26634" y="21"/>
                  </a:lnTo>
                  <a:lnTo>
                    <a:pt x="26013" y="63"/>
                  </a:lnTo>
                  <a:lnTo>
                    <a:pt x="25577" y="104"/>
                  </a:lnTo>
                  <a:lnTo>
                    <a:pt x="25163" y="146"/>
                  </a:lnTo>
                  <a:lnTo>
                    <a:pt x="24976" y="187"/>
                  </a:lnTo>
                  <a:lnTo>
                    <a:pt x="24396" y="229"/>
                  </a:lnTo>
                  <a:lnTo>
                    <a:pt x="23940" y="249"/>
                  </a:lnTo>
                  <a:lnTo>
                    <a:pt x="23214" y="270"/>
                  </a:lnTo>
                  <a:lnTo>
                    <a:pt x="22344" y="249"/>
                  </a:lnTo>
                  <a:lnTo>
                    <a:pt x="21618" y="249"/>
                  </a:lnTo>
                  <a:lnTo>
                    <a:pt x="20872" y="270"/>
                  </a:lnTo>
                  <a:lnTo>
                    <a:pt x="20748" y="229"/>
                  </a:lnTo>
                  <a:lnTo>
                    <a:pt x="20582" y="208"/>
                  </a:lnTo>
                  <a:lnTo>
                    <a:pt x="19421" y="167"/>
                  </a:lnTo>
                  <a:lnTo>
                    <a:pt x="18530" y="146"/>
                  </a:lnTo>
                  <a:lnTo>
                    <a:pt x="18136" y="125"/>
                  </a:lnTo>
                  <a:lnTo>
                    <a:pt x="17722" y="125"/>
                  </a:lnTo>
                  <a:lnTo>
                    <a:pt x="16830" y="167"/>
                  </a:lnTo>
                  <a:lnTo>
                    <a:pt x="14530" y="167"/>
                  </a:lnTo>
                  <a:lnTo>
                    <a:pt x="13929" y="146"/>
                  </a:lnTo>
                  <a:lnTo>
                    <a:pt x="13328" y="167"/>
                  </a:lnTo>
                  <a:lnTo>
                    <a:pt x="11980" y="208"/>
                  </a:lnTo>
                  <a:lnTo>
                    <a:pt x="10239" y="249"/>
                  </a:lnTo>
                  <a:lnTo>
                    <a:pt x="8519" y="249"/>
                  </a:lnTo>
                  <a:lnTo>
                    <a:pt x="7752" y="270"/>
                  </a:lnTo>
                  <a:lnTo>
                    <a:pt x="6964" y="291"/>
                  </a:lnTo>
                  <a:lnTo>
                    <a:pt x="5824" y="291"/>
                  </a:lnTo>
                  <a:lnTo>
                    <a:pt x="4664" y="270"/>
                  </a:lnTo>
                  <a:lnTo>
                    <a:pt x="4021" y="291"/>
                  </a:lnTo>
                  <a:lnTo>
                    <a:pt x="3379" y="332"/>
                  </a:lnTo>
                  <a:lnTo>
                    <a:pt x="2322" y="312"/>
                  </a:lnTo>
                  <a:lnTo>
                    <a:pt x="2177" y="332"/>
                  </a:lnTo>
                  <a:lnTo>
                    <a:pt x="2135" y="332"/>
                  </a:lnTo>
                  <a:lnTo>
                    <a:pt x="2114" y="374"/>
                  </a:lnTo>
                  <a:lnTo>
                    <a:pt x="2135" y="395"/>
                  </a:lnTo>
                  <a:lnTo>
                    <a:pt x="2156" y="395"/>
                  </a:lnTo>
                  <a:lnTo>
                    <a:pt x="2322" y="415"/>
                  </a:lnTo>
                  <a:lnTo>
                    <a:pt x="2715" y="415"/>
                  </a:lnTo>
                  <a:lnTo>
                    <a:pt x="3586" y="436"/>
                  </a:lnTo>
                  <a:lnTo>
                    <a:pt x="4456" y="436"/>
                  </a:lnTo>
                  <a:lnTo>
                    <a:pt x="6115" y="457"/>
                  </a:lnTo>
                  <a:lnTo>
                    <a:pt x="6695" y="477"/>
                  </a:lnTo>
                  <a:lnTo>
                    <a:pt x="7255" y="498"/>
                  </a:lnTo>
                  <a:lnTo>
                    <a:pt x="7690" y="498"/>
                  </a:lnTo>
                  <a:lnTo>
                    <a:pt x="7172" y="519"/>
                  </a:lnTo>
                  <a:lnTo>
                    <a:pt x="6156" y="540"/>
                  </a:lnTo>
                  <a:lnTo>
                    <a:pt x="2881" y="540"/>
                  </a:lnTo>
                  <a:lnTo>
                    <a:pt x="2591" y="581"/>
                  </a:lnTo>
                  <a:lnTo>
                    <a:pt x="2322" y="643"/>
                  </a:lnTo>
                  <a:lnTo>
                    <a:pt x="2094" y="705"/>
                  </a:lnTo>
                  <a:lnTo>
                    <a:pt x="1907" y="788"/>
                  </a:lnTo>
                  <a:lnTo>
                    <a:pt x="1721" y="892"/>
                  </a:lnTo>
                  <a:lnTo>
                    <a:pt x="1575" y="1016"/>
                  </a:lnTo>
                  <a:lnTo>
                    <a:pt x="1451" y="1141"/>
                  </a:lnTo>
                  <a:lnTo>
                    <a:pt x="1347" y="1265"/>
                  </a:lnTo>
                  <a:lnTo>
                    <a:pt x="1265" y="1410"/>
                  </a:lnTo>
                  <a:lnTo>
                    <a:pt x="1202" y="1555"/>
                  </a:lnTo>
                  <a:lnTo>
                    <a:pt x="1140" y="1680"/>
                  </a:lnTo>
                  <a:lnTo>
                    <a:pt x="1099" y="1825"/>
                  </a:lnTo>
                  <a:lnTo>
                    <a:pt x="1078" y="1970"/>
                  </a:lnTo>
                  <a:lnTo>
                    <a:pt x="1057" y="2219"/>
                  </a:lnTo>
                  <a:lnTo>
                    <a:pt x="1057" y="2571"/>
                  </a:lnTo>
                  <a:lnTo>
                    <a:pt x="1037" y="2923"/>
                  </a:lnTo>
                  <a:lnTo>
                    <a:pt x="995" y="3607"/>
                  </a:lnTo>
                  <a:lnTo>
                    <a:pt x="912" y="4084"/>
                  </a:lnTo>
                  <a:lnTo>
                    <a:pt x="891" y="4312"/>
                  </a:lnTo>
                  <a:lnTo>
                    <a:pt x="871" y="4540"/>
                  </a:lnTo>
                  <a:lnTo>
                    <a:pt x="829" y="5535"/>
                  </a:lnTo>
                  <a:lnTo>
                    <a:pt x="809" y="6447"/>
                  </a:lnTo>
                  <a:lnTo>
                    <a:pt x="809" y="6530"/>
                  </a:lnTo>
                  <a:lnTo>
                    <a:pt x="809" y="6550"/>
                  </a:lnTo>
                  <a:lnTo>
                    <a:pt x="829" y="6758"/>
                  </a:lnTo>
                  <a:lnTo>
                    <a:pt x="850" y="6944"/>
                  </a:lnTo>
                  <a:lnTo>
                    <a:pt x="891" y="7089"/>
                  </a:lnTo>
                  <a:lnTo>
                    <a:pt x="912" y="7317"/>
                  </a:lnTo>
                  <a:lnTo>
                    <a:pt x="912" y="7483"/>
                  </a:lnTo>
                  <a:lnTo>
                    <a:pt x="891" y="7670"/>
                  </a:lnTo>
                  <a:lnTo>
                    <a:pt x="829" y="8043"/>
                  </a:lnTo>
                  <a:lnTo>
                    <a:pt x="809" y="8229"/>
                  </a:lnTo>
                  <a:lnTo>
                    <a:pt x="809" y="8416"/>
                  </a:lnTo>
                  <a:lnTo>
                    <a:pt x="850" y="9100"/>
                  </a:lnTo>
                  <a:lnTo>
                    <a:pt x="850" y="9307"/>
                  </a:lnTo>
                  <a:lnTo>
                    <a:pt x="726" y="9929"/>
                  </a:lnTo>
                  <a:lnTo>
                    <a:pt x="581" y="10841"/>
                  </a:lnTo>
                  <a:lnTo>
                    <a:pt x="518" y="11152"/>
                  </a:lnTo>
                  <a:lnTo>
                    <a:pt x="456" y="11483"/>
                  </a:lnTo>
                  <a:lnTo>
                    <a:pt x="456" y="11649"/>
                  </a:lnTo>
                  <a:lnTo>
                    <a:pt x="456" y="11815"/>
                  </a:lnTo>
                  <a:lnTo>
                    <a:pt x="477" y="11981"/>
                  </a:lnTo>
                  <a:lnTo>
                    <a:pt x="518" y="12147"/>
                  </a:lnTo>
                  <a:lnTo>
                    <a:pt x="581" y="12375"/>
                  </a:lnTo>
                  <a:lnTo>
                    <a:pt x="601" y="12582"/>
                  </a:lnTo>
                  <a:lnTo>
                    <a:pt x="581" y="12706"/>
                  </a:lnTo>
                  <a:lnTo>
                    <a:pt x="560" y="12851"/>
                  </a:lnTo>
                  <a:lnTo>
                    <a:pt x="581" y="12997"/>
                  </a:lnTo>
                  <a:lnTo>
                    <a:pt x="601" y="13162"/>
                  </a:lnTo>
                  <a:lnTo>
                    <a:pt x="601" y="13328"/>
                  </a:lnTo>
                  <a:lnTo>
                    <a:pt x="601" y="13411"/>
                  </a:lnTo>
                  <a:lnTo>
                    <a:pt x="560" y="13494"/>
                  </a:lnTo>
                  <a:lnTo>
                    <a:pt x="498" y="13639"/>
                  </a:lnTo>
                  <a:lnTo>
                    <a:pt x="456" y="13805"/>
                  </a:lnTo>
                  <a:lnTo>
                    <a:pt x="456" y="14095"/>
                  </a:lnTo>
                  <a:lnTo>
                    <a:pt x="477" y="14385"/>
                  </a:lnTo>
                  <a:lnTo>
                    <a:pt x="435" y="14758"/>
                  </a:lnTo>
                  <a:lnTo>
                    <a:pt x="353" y="15152"/>
                  </a:lnTo>
                  <a:lnTo>
                    <a:pt x="311" y="15442"/>
                  </a:lnTo>
                  <a:lnTo>
                    <a:pt x="290" y="15774"/>
                  </a:lnTo>
                  <a:lnTo>
                    <a:pt x="228" y="16541"/>
                  </a:lnTo>
                  <a:lnTo>
                    <a:pt x="125" y="17018"/>
                  </a:lnTo>
                  <a:lnTo>
                    <a:pt x="42" y="17349"/>
                  </a:lnTo>
                  <a:lnTo>
                    <a:pt x="21" y="17660"/>
                  </a:lnTo>
                  <a:lnTo>
                    <a:pt x="0" y="18158"/>
                  </a:lnTo>
                  <a:lnTo>
                    <a:pt x="0" y="18655"/>
                  </a:lnTo>
                  <a:lnTo>
                    <a:pt x="21" y="19194"/>
                  </a:lnTo>
                  <a:lnTo>
                    <a:pt x="62" y="19463"/>
                  </a:lnTo>
                  <a:lnTo>
                    <a:pt x="104" y="19733"/>
                  </a:lnTo>
                  <a:lnTo>
                    <a:pt x="166" y="20044"/>
                  </a:lnTo>
                  <a:lnTo>
                    <a:pt x="104" y="20417"/>
                  </a:lnTo>
                  <a:lnTo>
                    <a:pt x="62" y="20769"/>
                  </a:lnTo>
                  <a:lnTo>
                    <a:pt x="21" y="21204"/>
                  </a:lnTo>
                  <a:lnTo>
                    <a:pt x="21" y="21660"/>
                  </a:lnTo>
                  <a:lnTo>
                    <a:pt x="21" y="21909"/>
                  </a:lnTo>
                  <a:lnTo>
                    <a:pt x="42" y="22158"/>
                  </a:lnTo>
                  <a:lnTo>
                    <a:pt x="125" y="22676"/>
                  </a:lnTo>
                  <a:lnTo>
                    <a:pt x="166" y="22863"/>
                  </a:lnTo>
                  <a:lnTo>
                    <a:pt x="207" y="23028"/>
                  </a:lnTo>
                  <a:lnTo>
                    <a:pt x="332" y="23360"/>
                  </a:lnTo>
                  <a:lnTo>
                    <a:pt x="415" y="23505"/>
                  </a:lnTo>
                  <a:lnTo>
                    <a:pt x="498" y="23982"/>
                  </a:lnTo>
                  <a:lnTo>
                    <a:pt x="539" y="24355"/>
                  </a:lnTo>
                  <a:lnTo>
                    <a:pt x="581" y="24935"/>
                  </a:lnTo>
                  <a:lnTo>
                    <a:pt x="581" y="25288"/>
                  </a:lnTo>
                  <a:lnTo>
                    <a:pt x="560" y="25640"/>
                  </a:lnTo>
                  <a:lnTo>
                    <a:pt x="560" y="25951"/>
                  </a:lnTo>
                  <a:lnTo>
                    <a:pt x="560" y="26241"/>
                  </a:lnTo>
                  <a:lnTo>
                    <a:pt x="601" y="26842"/>
                  </a:lnTo>
                  <a:lnTo>
                    <a:pt x="518" y="26946"/>
                  </a:lnTo>
                  <a:lnTo>
                    <a:pt x="498" y="27008"/>
                  </a:lnTo>
                  <a:lnTo>
                    <a:pt x="477" y="27070"/>
                  </a:lnTo>
                  <a:lnTo>
                    <a:pt x="415" y="27547"/>
                  </a:lnTo>
                  <a:lnTo>
                    <a:pt x="373" y="28003"/>
                  </a:lnTo>
                  <a:lnTo>
                    <a:pt x="311" y="28728"/>
                  </a:lnTo>
                  <a:lnTo>
                    <a:pt x="290" y="29060"/>
                  </a:lnTo>
                  <a:lnTo>
                    <a:pt x="270" y="29412"/>
                  </a:lnTo>
                  <a:lnTo>
                    <a:pt x="311" y="29765"/>
                  </a:lnTo>
                  <a:lnTo>
                    <a:pt x="353" y="30117"/>
                  </a:lnTo>
                  <a:lnTo>
                    <a:pt x="373" y="30200"/>
                  </a:lnTo>
                  <a:lnTo>
                    <a:pt x="373" y="30262"/>
                  </a:lnTo>
                  <a:lnTo>
                    <a:pt x="373" y="30946"/>
                  </a:lnTo>
                  <a:lnTo>
                    <a:pt x="373" y="31464"/>
                  </a:lnTo>
                  <a:lnTo>
                    <a:pt x="332" y="31982"/>
                  </a:lnTo>
                  <a:lnTo>
                    <a:pt x="332" y="32459"/>
                  </a:lnTo>
                  <a:lnTo>
                    <a:pt x="353" y="32957"/>
                  </a:lnTo>
                  <a:lnTo>
                    <a:pt x="456" y="34055"/>
                  </a:lnTo>
                  <a:lnTo>
                    <a:pt x="518" y="34760"/>
                  </a:lnTo>
                  <a:lnTo>
                    <a:pt x="539" y="35465"/>
                  </a:lnTo>
                  <a:lnTo>
                    <a:pt x="539" y="36024"/>
                  </a:lnTo>
                  <a:lnTo>
                    <a:pt x="539" y="36356"/>
                  </a:lnTo>
                  <a:lnTo>
                    <a:pt x="539" y="36688"/>
                  </a:lnTo>
                  <a:lnTo>
                    <a:pt x="539" y="36853"/>
                  </a:lnTo>
                  <a:lnTo>
                    <a:pt x="560" y="37144"/>
                  </a:lnTo>
                  <a:lnTo>
                    <a:pt x="581" y="37475"/>
                  </a:lnTo>
                  <a:lnTo>
                    <a:pt x="622" y="37828"/>
                  </a:lnTo>
                  <a:lnTo>
                    <a:pt x="643" y="38118"/>
                  </a:lnTo>
                  <a:lnTo>
                    <a:pt x="643" y="38594"/>
                  </a:lnTo>
                  <a:lnTo>
                    <a:pt x="622" y="39050"/>
                  </a:lnTo>
                  <a:lnTo>
                    <a:pt x="601" y="39486"/>
                  </a:lnTo>
                  <a:lnTo>
                    <a:pt x="601" y="39983"/>
                  </a:lnTo>
                  <a:lnTo>
                    <a:pt x="622" y="40232"/>
                  </a:lnTo>
                  <a:lnTo>
                    <a:pt x="663" y="40501"/>
                  </a:lnTo>
                  <a:lnTo>
                    <a:pt x="705" y="40771"/>
                  </a:lnTo>
                  <a:lnTo>
                    <a:pt x="726" y="41019"/>
                  </a:lnTo>
                  <a:lnTo>
                    <a:pt x="726" y="41517"/>
                  </a:lnTo>
                  <a:lnTo>
                    <a:pt x="705" y="41890"/>
                  </a:lnTo>
                  <a:lnTo>
                    <a:pt x="705" y="41952"/>
                  </a:lnTo>
                  <a:lnTo>
                    <a:pt x="726" y="41994"/>
                  </a:lnTo>
                  <a:lnTo>
                    <a:pt x="767" y="42035"/>
                  </a:lnTo>
                  <a:lnTo>
                    <a:pt x="850" y="42035"/>
                  </a:lnTo>
                  <a:lnTo>
                    <a:pt x="891" y="42014"/>
                  </a:lnTo>
                  <a:lnTo>
                    <a:pt x="912" y="41952"/>
                  </a:lnTo>
                  <a:lnTo>
                    <a:pt x="912" y="41890"/>
                  </a:lnTo>
                  <a:lnTo>
                    <a:pt x="912" y="41558"/>
                  </a:lnTo>
                  <a:lnTo>
                    <a:pt x="954" y="41206"/>
                  </a:lnTo>
                  <a:lnTo>
                    <a:pt x="974" y="40854"/>
                  </a:lnTo>
                  <a:lnTo>
                    <a:pt x="995" y="40667"/>
                  </a:lnTo>
                  <a:lnTo>
                    <a:pt x="995" y="40501"/>
                  </a:lnTo>
                  <a:lnTo>
                    <a:pt x="974" y="40149"/>
                  </a:lnTo>
                  <a:lnTo>
                    <a:pt x="974" y="39465"/>
                  </a:lnTo>
                  <a:lnTo>
                    <a:pt x="995" y="38802"/>
                  </a:lnTo>
                  <a:lnTo>
                    <a:pt x="1078" y="38346"/>
                  </a:lnTo>
                  <a:lnTo>
                    <a:pt x="1099" y="38097"/>
                  </a:lnTo>
                  <a:lnTo>
                    <a:pt x="1119" y="37869"/>
                  </a:lnTo>
                  <a:lnTo>
                    <a:pt x="1140" y="36874"/>
                  </a:lnTo>
                  <a:lnTo>
                    <a:pt x="1182" y="35299"/>
                  </a:lnTo>
                  <a:lnTo>
                    <a:pt x="1182" y="35237"/>
                  </a:lnTo>
                  <a:lnTo>
                    <a:pt x="1306" y="34656"/>
                  </a:lnTo>
                  <a:lnTo>
                    <a:pt x="1347" y="34490"/>
                  </a:lnTo>
                  <a:lnTo>
                    <a:pt x="1347" y="34304"/>
                  </a:lnTo>
                  <a:lnTo>
                    <a:pt x="1368" y="33952"/>
                  </a:lnTo>
                  <a:lnTo>
                    <a:pt x="1347" y="33309"/>
                  </a:lnTo>
                  <a:lnTo>
                    <a:pt x="1327" y="32666"/>
                  </a:lnTo>
                  <a:lnTo>
                    <a:pt x="1285" y="31423"/>
                  </a:lnTo>
                  <a:lnTo>
                    <a:pt x="1244" y="30822"/>
                  </a:lnTo>
                  <a:lnTo>
                    <a:pt x="1182" y="30200"/>
                  </a:lnTo>
                  <a:lnTo>
                    <a:pt x="1182" y="29371"/>
                  </a:lnTo>
                  <a:lnTo>
                    <a:pt x="1223" y="28542"/>
                  </a:lnTo>
                  <a:lnTo>
                    <a:pt x="1223" y="28480"/>
                  </a:lnTo>
                  <a:lnTo>
                    <a:pt x="1285" y="29081"/>
                  </a:lnTo>
                  <a:lnTo>
                    <a:pt x="1347" y="29640"/>
                  </a:lnTo>
                  <a:lnTo>
                    <a:pt x="1451" y="30179"/>
                  </a:lnTo>
                  <a:lnTo>
                    <a:pt x="1513" y="30428"/>
                  </a:lnTo>
                  <a:lnTo>
                    <a:pt x="1596" y="30677"/>
                  </a:lnTo>
                  <a:lnTo>
                    <a:pt x="1555" y="31195"/>
                  </a:lnTo>
                  <a:lnTo>
                    <a:pt x="1534" y="31775"/>
                  </a:lnTo>
                  <a:lnTo>
                    <a:pt x="1534" y="32356"/>
                  </a:lnTo>
                  <a:lnTo>
                    <a:pt x="1575" y="32915"/>
                  </a:lnTo>
                  <a:lnTo>
                    <a:pt x="1555" y="33350"/>
                  </a:lnTo>
                  <a:lnTo>
                    <a:pt x="1555" y="33703"/>
                  </a:lnTo>
                  <a:lnTo>
                    <a:pt x="1575" y="33972"/>
                  </a:lnTo>
                  <a:lnTo>
                    <a:pt x="1596" y="34221"/>
                  </a:lnTo>
                  <a:lnTo>
                    <a:pt x="1638" y="34408"/>
                  </a:lnTo>
                  <a:lnTo>
                    <a:pt x="1679" y="34594"/>
                  </a:lnTo>
                  <a:lnTo>
                    <a:pt x="1783" y="34988"/>
                  </a:lnTo>
                  <a:lnTo>
                    <a:pt x="1783" y="35071"/>
                  </a:lnTo>
                  <a:lnTo>
                    <a:pt x="1721" y="35195"/>
                  </a:lnTo>
                  <a:lnTo>
                    <a:pt x="1679" y="35361"/>
                  </a:lnTo>
                  <a:lnTo>
                    <a:pt x="1658" y="35548"/>
                  </a:lnTo>
                  <a:lnTo>
                    <a:pt x="1638" y="35755"/>
                  </a:lnTo>
                  <a:lnTo>
                    <a:pt x="1596" y="36211"/>
                  </a:lnTo>
                  <a:lnTo>
                    <a:pt x="1617" y="36667"/>
                  </a:lnTo>
                  <a:lnTo>
                    <a:pt x="1596" y="37144"/>
                  </a:lnTo>
                  <a:lnTo>
                    <a:pt x="1575" y="37600"/>
                  </a:lnTo>
                  <a:lnTo>
                    <a:pt x="1596" y="38056"/>
                  </a:lnTo>
                  <a:lnTo>
                    <a:pt x="1638" y="38511"/>
                  </a:lnTo>
                  <a:lnTo>
                    <a:pt x="1638" y="38885"/>
                  </a:lnTo>
                  <a:lnTo>
                    <a:pt x="1638" y="39216"/>
                  </a:lnTo>
                  <a:lnTo>
                    <a:pt x="1596" y="39817"/>
                  </a:lnTo>
                  <a:lnTo>
                    <a:pt x="1596" y="40107"/>
                  </a:lnTo>
                  <a:lnTo>
                    <a:pt x="1617" y="40356"/>
                  </a:lnTo>
                  <a:lnTo>
                    <a:pt x="1638" y="40605"/>
                  </a:lnTo>
                  <a:lnTo>
                    <a:pt x="1679" y="40833"/>
                  </a:lnTo>
                  <a:lnTo>
                    <a:pt x="1783" y="41310"/>
                  </a:lnTo>
                  <a:lnTo>
                    <a:pt x="1783" y="41869"/>
                  </a:lnTo>
                  <a:lnTo>
                    <a:pt x="1741" y="42512"/>
                  </a:lnTo>
                  <a:lnTo>
                    <a:pt x="1721" y="43113"/>
                  </a:lnTo>
                  <a:lnTo>
                    <a:pt x="1721" y="43631"/>
                  </a:lnTo>
                  <a:lnTo>
                    <a:pt x="1700" y="44087"/>
                  </a:lnTo>
                  <a:lnTo>
                    <a:pt x="1575" y="44419"/>
                  </a:lnTo>
                  <a:lnTo>
                    <a:pt x="1534" y="44585"/>
                  </a:lnTo>
                  <a:lnTo>
                    <a:pt x="1493" y="44750"/>
                  </a:lnTo>
                  <a:lnTo>
                    <a:pt x="1430" y="45269"/>
                  </a:lnTo>
                  <a:lnTo>
                    <a:pt x="1368" y="46077"/>
                  </a:lnTo>
                  <a:lnTo>
                    <a:pt x="1347" y="46678"/>
                  </a:lnTo>
                  <a:lnTo>
                    <a:pt x="1368" y="47403"/>
                  </a:lnTo>
                  <a:lnTo>
                    <a:pt x="1410" y="48108"/>
                  </a:lnTo>
                  <a:lnTo>
                    <a:pt x="1430" y="48419"/>
                  </a:lnTo>
                  <a:lnTo>
                    <a:pt x="1493" y="48668"/>
                  </a:lnTo>
                  <a:lnTo>
                    <a:pt x="1430" y="49476"/>
                  </a:lnTo>
                  <a:lnTo>
                    <a:pt x="1410" y="50430"/>
                  </a:lnTo>
                  <a:lnTo>
                    <a:pt x="1410" y="51570"/>
                  </a:lnTo>
                  <a:lnTo>
                    <a:pt x="1430" y="52627"/>
                  </a:lnTo>
                  <a:lnTo>
                    <a:pt x="1451" y="53103"/>
                  </a:lnTo>
                  <a:lnTo>
                    <a:pt x="1493" y="53559"/>
                  </a:lnTo>
                  <a:lnTo>
                    <a:pt x="1534" y="53808"/>
                  </a:lnTo>
                  <a:lnTo>
                    <a:pt x="1575" y="54015"/>
                  </a:lnTo>
                  <a:lnTo>
                    <a:pt x="1638" y="54181"/>
                  </a:lnTo>
                  <a:lnTo>
                    <a:pt x="1700" y="54326"/>
                  </a:lnTo>
                  <a:lnTo>
                    <a:pt x="1783" y="54451"/>
                  </a:lnTo>
                  <a:lnTo>
                    <a:pt x="1845" y="54533"/>
                  </a:lnTo>
                  <a:lnTo>
                    <a:pt x="1928" y="54616"/>
                  </a:lnTo>
                  <a:lnTo>
                    <a:pt x="2031" y="54658"/>
                  </a:lnTo>
                  <a:lnTo>
                    <a:pt x="2135" y="54699"/>
                  </a:lnTo>
                  <a:lnTo>
                    <a:pt x="2239" y="54699"/>
                  </a:lnTo>
                  <a:lnTo>
                    <a:pt x="2446" y="54720"/>
                  </a:lnTo>
                  <a:lnTo>
                    <a:pt x="2943" y="54679"/>
                  </a:lnTo>
                  <a:lnTo>
                    <a:pt x="3959" y="54679"/>
                  </a:lnTo>
                  <a:lnTo>
                    <a:pt x="5679" y="54658"/>
                  </a:lnTo>
                  <a:lnTo>
                    <a:pt x="7358" y="54658"/>
                  </a:lnTo>
                  <a:lnTo>
                    <a:pt x="9389" y="54637"/>
                  </a:lnTo>
                  <a:lnTo>
                    <a:pt x="12063" y="54679"/>
                  </a:lnTo>
                  <a:lnTo>
                    <a:pt x="13431" y="54699"/>
                  </a:lnTo>
                  <a:lnTo>
                    <a:pt x="16478" y="54699"/>
                  </a:lnTo>
                  <a:lnTo>
                    <a:pt x="19028" y="54720"/>
                  </a:lnTo>
                  <a:lnTo>
                    <a:pt x="20333" y="54741"/>
                  </a:lnTo>
                  <a:lnTo>
                    <a:pt x="21722" y="54761"/>
                  </a:lnTo>
                  <a:lnTo>
                    <a:pt x="23131" y="54741"/>
                  </a:lnTo>
                  <a:lnTo>
                    <a:pt x="27194" y="54741"/>
                  </a:lnTo>
                  <a:lnTo>
                    <a:pt x="29453" y="54761"/>
                  </a:lnTo>
                  <a:lnTo>
                    <a:pt x="32023" y="54782"/>
                  </a:lnTo>
                  <a:lnTo>
                    <a:pt x="35008" y="54803"/>
                  </a:lnTo>
                  <a:lnTo>
                    <a:pt x="36335" y="54803"/>
                  </a:lnTo>
                  <a:lnTo>
                    <a:pt x="37247" y="54782"/>
                  </a:lnTo>
                  <a:lnTo>
                    <a:pt x="38076" y="54761"/>
                  </a:lnTo>
                  <a:lnTo>
                    <a:pt x="39216" y="54741"/>
                  </a:lnTo>
                  <a:lnTo>
                    <a:pt x="41910" y="54782"/>
                  </a:lnTo>
                  <a:lnTo>
                    <a:pt x="43796" y="54782"/>
                  </a:lnTo>
                  <a:lnTo>
                    <a:pt x="46532" y="54761"/>
                  </a:lnTo>
                  <a:lnTo>
                    <a:pt x="46947" y="54761"/>
                  </a:lnTo>
                  <a:lnTo>
                    <a:pt x="47320" y="54720"/>
                  </a:lnTo>
                  <a:lnTo>
                    <a:pt x="48045" y="54637"/>
                  </a:lnTo>
                  <a:lnTo>
                    <a:pt x="48398" y="54616"/>
                  </a:lnTo>
                  <a:lnTo>
                    <a:pt x="48771" y="54616"/>
                  </a:lnTo>
                  <a:lnTo>
                    <a:pt x="49185" y="54679"/>
                  </a:lnTo>
                  <a:lnTo>
                    <a:pt x="49413" y="54720"/>
                  </a:lnTo>
                  <a:lnTo>
                    <a:pt x="49662" y="54782"/>
                  </a:lnTo>
                  <a:lnTo>
                    <a:pt x="49911" y="54865"/>
                  </a:lnTo>
                  <a:lnTo>
                    <a:pt x="50201" y="54907"/>
                  </a:lnTo>
                  <a:lnTo>
                    <a:pt x="50491" y="54948"/>
                  </a:lnTo>
                  <a:lnTo>
                    <a:pt x="50781" y="54969"/>
                  </a:lnTo>
                  <a:lnTo>
                    <a:pt x="51092" y="54969"/>
                  </a:lnTo>
                  <a:lnTo>
                    <a:pt x="51403" y="54948"/>
                  </a:lnTo>
                  <a:lnTo>
                    <a:pt x="51714" y="54886"/>
                  </a:lnTo>
                  <a:lnTo>
                    <a:pt x="52004" y="54824"/>
                  </a:lnTo>
                  <a:lnTo>
                    <a:pt x="52274" y="54720"/>
                  </a:lnTo>
                  <a:lnTo>
                    <a:pt x="52543" y="54575"/>
                  </a:lnTo>
                  <a:lnTo>
                    <a:pt x="52771" y="54409"/>
                  </a:lnTo>
                  <a:lnTo>
                    <a:pt x="52978" y="54202"/>
                  </a:lnTo>
                  <a:lnTo>
                    <a:pt x="53061" y="54098"/>
                  </a:lnTo>
                  <a:lnTo>
                    <a:pt x="53144" y="53974"/>
                  </a:lnTo>
                  <a:lnTo>
                    <a:pt x="53206" y="53849"/>
                  </a:lnTo>
                  <a:lnTo>
                    <a:pt x="53268" y="53704"/>
                  </a:lnTo>
                  <a:lnTo>
                    <a:pt x="53310" y="53539"/>
                  </a:lnTo>
                  <a:lnTo>
                    <a:pt x="53331" y="53373"/>
                  </a:lnTo>
                  <a:lnTo>
                    <a:pt x="53351" y="53207"/>
                  </a:lnTo>
                  <a:lnTo>
                    <a:pt x="53372" y="53020"/>
                  </a:lnTo>
                  <a:lnTo>
                    <a:pt x="53351" y="52647"/>
                  </a:lnTo>
                  <a:lnTo>
                    <a:pt x="53393" y="52336"/>
                  </a:lnTo>
                  <a:lnTo>
                    <a:pt x="53414" y="52171"/>
                  </a:lnTo>
                  <a:lnTo>
                    <a:pt x="53393" y="52005"/>
                  </a:lnTo>
                  <a:lnTo>
                    <a:pt x="53372" y="51839"/>
                  </a:lnTo>
                  <a:lnTo>
                    <a:pt x="53372" y="51673"/>
                  </a:lnTo>
                  <a:lnTo>
                    <a:pt x="53372" y="51362"/>
                  </a:lnTo>
                  <a:lnTo>
                    <a:pt x="53393" y="51051"/>
                  </a:lnTo>
                  <a:lnTo>
                    <a:pt x="53393" y="50886"/>
                  </a:lnTo>
                  <a:lnTo>
                    <a:pt x="53434" y="50284"/>
                  </a:lnTo>
                  <a:lnTo>
                    <a:pt x="53517" y="49808"/>
                  </a:lnTo>
                  <a:lnTo>
                    <a:pt x="53538" y="49580"/>
                  </a:lnTo>
                  <a:lnTo>
                    <a:pt x="53559" y="49352"/>
                  </a:lnTo>
                  <a:lnTo>
                    <a:pt x="53600" y="48357"/>
                  </a:lnTo>
                  <a:lnTo>
                    <a:pt x="53621" y="47445"/>
                  </a:lnTo>
                  <a:lnTo>
                    <a:pt x="53621" y="47362"/>
                  </a:lnTo>
                  <a:lnTo>
                    <a:pt x="53621" y="47341"/>
                  </a:lnTo>
                  <a:lnTo>
                    <a:pt x="53600" y="47134"/>
                  </a:lnTo>
                  <a:lnTo>
                    <a:pt x="53579" y="46927"/>
                  </a:lnTo>
                  <a:lnTo>
                    <a:pt x="53538" y="46802"/>
                  </a:lnTo>
                  <a:lnTo>
                    <a:pt x="53517" y="46574"/>
                  </a:lnTo>
                  <a:lnTo>
                    <a:pt x="53517" y="46408"/>
                  </a:lnTo>
                  <a:lnTo>
                    <a:pt x="53538" y="46222"/>
                  </a:lnTo>
                  <a:lnTo>
                    <a:pt x="53600" y="45849"/>
                  </a:lnTo>
                  <a:lnTo>
                    <a:pt x="53621" y="45662"/>
                  </a:lnTo>
                  <a:lnTo>
                    <a:pt x="53621" y="45476"/>
                  </a:lnTo>
                  <a:lnTo>
                    <a:pt x="53579" y="44792"/>
                  </a:lnTo>
                  <a:lnTo>
                    <a:pt x="53579" y="44585"/>
                  </a:lnTo>
                  <a:lnTo>
                    <a:pt x="53704" y="43963"/>
                  </a:lnTo>
                  <a:lnTo>
                    <a:pt x="53849" y="43051"/>
                  </a:lnTo>
                  <a:lnTo>
                    <a:pt x="53911" y="42740"/>
                  </a:lnTo>
                  <a:lnTo>
                    <a:pt x="53973" y="42408"/>
                  </a:lnTo>
                  <a:lnTo>
                    <a:pt x="53973" y="42242"/>
                  </a:lnTo>
                  <a:lnTo>
                    <a:pt x="53973" y="42077"/>
                  </a:lnTo>
                  <a:lnTo>
                    <a:pt x="53952" y="41911"/>
                  </a:lnTo>
                  <a:lnTo>
                    <a:pt x="53911" y="41745"/>
                  </a:lnTo>
                  <a:lnTo>
                    <a:pt x="53849" y="41517"/>
                  </a:lnTo>
                  <a:lnTo>
                    <a:pt x="53828" y="41310"/>
                  </a:lnTo>
                  <a:lnTo>
                    <a:pt x="53849" y="41165"/>
                  </a:lnTo>
                  <a:lnTo>
                    <a:pt x="53870" y="41040"/>
                  </a:lnTo>
                  <a:lnTo>
                    <a:pt x="53849" y="40874"/>
                  </a:lnTo>
                  <a:lnTo>
                    <a:pt x="53828" y="40729"/>
                  </a:lnTo>
                  <a:lnTo>
                    <a:pt x="53828" y="40563"/>
                  </a:lnTo>
                  <a:lnTo>
                    <a:pt x="53828" y="40481"/>
                  </a:lnTo>
                  <a:lnTo>
                    <a:pt x="53870" y="40398"/>
                  </a:lnTo>
                  <a:lnTo>
                    <a:pt x="53932" y="40253"/>
                  </a:lnTo>
                  <a:lnTo>
                    <a:pt x="53973" y="40087"/>
                  </a:lnTo>
                  <a:lnTo>
                    <a:pt x="53973" y="39797"/>
                  </a:lnTo>
                  <a:lnTo>
                    <a:pt x="53952" y="39506"/>
                  </a:lnTo>
                  <a:lnTo>
                    <a:pt x="53994" y="39133"/>
                  </a:lnTo>
                  <a:lnTo>
                    <a:pt x="54077" y="38739"/>
                  </a:lnTo>
                  <a:lnTo>
                    <a:pt x="54118" y="38429"/>
                  </a:lnTo>
                  <a:lnTo>
                    <a:pt x="54139" y="38118"/>
                  </a:lnTo>
                  <a:lnTo>
                    <a:pt x="54201" y="37351"/>
                  </a:lnTo>
                  <a:lnTo>
                    <a:pt x="54305" y="36853"/>
                  </a:lnTo>
                  <a:lnTo>
                    <a:pt x="54388" y="36542"/>
                  </a:lnTo>
                  <a:lnTo>
                    <a:pt x="54408" y="36211"/>
                  </a:lnTo>
                  <a:lnTo>
                    <a:pt x="54429" y="35734"/>
                  </a:lnTo>
                  <a:lnTo>
                    <a:pt x="54429" y="35237"/>
                  </a:lnTo>
                  <a:lnTo>
                    <a:pt x="54408" y="34698"/>
                  </a:lnTo>
                  <a:lnTo>
                    <a:pt x="54367" y="34408"/>
                  </a:lnTo>
                  <a:lnTo>
                    <a:pt x="54326" y="34138"/>
                  </a:lnTo>
                  <a:lnTo>
                    <a:pt x="54263" y="33827"/>
                  </a:lnTo>
                  <a:lnTo>
                    <a:pt x="54326" y="33475"/>
                  </a:lnTo>
                  <a:lnTo>
                    <a:pt x="54367" y="33102"/>
                  </a:lnTo>
                  <a:lnTo>
                    <a:pt x="54408" y="32666"/>
                  </a:lnTo>
                  <a:lnTo>
                    <a:pt x="54429" y="32231"/>
                  </a:lnTo>
                  <a:lnTo>
                    <a:pt x="54408" y="31982"/>
                  </a:lnTo>
                  <a:lnTo>
                    <a:pt x="54388" y="31734"/>
                  </a:lnTo>
                  <a:lnTo>
                    <a:pt x="54305" y="31216"/>
                  </a:lnTo>
                  <a:lnTo>
                    <a:pt x="54263" y="31029"/>
                  </a:lnTo>
                  <a:lnTo>
                    <a:pt x="54222" y="30863"/>
                  </a:lnTo>
                  <a:lnTo>
                    <a:pt x="54098" y="30532"/>
                  </a:lnTo>
                  <a:lnTo>
                    <a:pt x="54015" y="30387"/>
                  </a:lnTo>
                  <a:lnTo>
                    <a:pt x="53952" y="29910"/>
                  </a:lnTo>
                  <a:lnTo>
                    <a:pt x="53890" y="29537"/>
                  </a:lnTo>
                  <a:lnTo>
                    <a:pt x="53849" y="28936"/>
                  </a:lnTo>
                  <a:lnTo>
                    <a:pt x="53849" y="28583"/>
                  </a:lnTo>
                  <a:lnTo>
                    <a:pt x="53870" y="28231"/>
                  </a:lnTo>
                  <a:lnTo>
                    <a:pt x="53870" y="27941"/>
                  </a:lnTo>
                  <a:lnTo>
                    <a:pt x="53870" y="27651"/>
                  </a:lnTo>
                  <a:lnTo>
                    <a:pt x="53828" y="27049"/>
                  </a:lnTo>
                  <a:lnTo>
                    <a:pt x="53911" y="26946"/>
                  </a:lnTo>
                  <a:lnTo>
                    <a:pt x="53932" y="26884"/>
                  </a:lnTo>
                  <a:lnTo>
                    <a:pt x="53952" y="26821"/>
                  </a:lnTo>
                  <a:lnTo>
                    <a:pt x="54015" y="26345"/>
                  </a:lnTo>
                  <a:lnTo>
                    <a:pt x="54056" y="25868"/>
                  </a:lnTo>
                  <a:lnTo>
                    <a:pt x="54118" y="25163"/>
                  </a:lnTo>
                  <a:lnTo>
                    <a:pt x="54139" y="24832"/>
                  </a:lnTo>
                  <a:lnTo>
                    <a:pt x="54160" y="24479"/>
                  </a:lnTo>
                  <a:lnTo>
                    <a:pt x="54118" y="24127"/>
                  </a:lnTo>
                  <a:lnTo>
                    <a:pt x="54077" y="23775"/>
                  </a:lnTo>
                  <a:lnTo>
                    <a:pt x="54056" y="23692"/>
                  </a:lnTo>
                  <a:lnTo>
                    <a:pt x="54056" y="23630"/>
                  </a:lnTo>
                  <a:lnTo>
                    <a:pt x="54056" y="22946"/>
                  </a:lnTo>
                  <a:lnTo>
                    <a:pt x="54077" y="22427"/>
                  </a:lnTo>
                  <a:lnTo>
                    <a:pt x="54098" y="21909"/>
                  </a:lnTo>
                  <a:lnTo>
                    <a:pt x="54098" y="21412"/>
                  </a:lnTo>
                  <a:lnTo>
                    <a:pt x="54098" y="20935"/>
                  </a:lnTo>
                  <a:lnTo>
                    <a:pt x="53973" y="19836"/>
                  </a:lnTo>
                  <a:lnTo>
                    <a:pt x="53911" y="19132"/>
                  </a:lnTo>
                  <a:lnTo>
                    <a:pt x="53890" y="18427"/>
                  </a:lnTo>
                  <a:lnTo>
                    <a:pt x="53890" y="17867"/>
                  </a:lnTo>
                  <a:lnTo>
                    <a:pt x="53890" y="17536"/>
                  </a:lnTo>
                  <a:lnTo>
                    <a:pt x="53890" y="17204"/>
                  </a:lnTo>
                  <a:lnTo>
                    <a:pt x="53890" y="17038"/>
                  </a:lnTo>
                  <a:lnTo>
                    <a:pt x="53870" y="16748"/>
                  </a:lnTo>
                  <a:lnTo>
                    <a:pt x="53849" y="16417"/>
                  </a:lnTo>
                  <a:lnTo>
                    <a:pt x="53807" y="16064"/>
                  </a:lnTo>
                  <a:lnTo>
                    <a:pt x="53787" y="15774"/>
                  </a:lnTo>
                  <a:lnTo>
                    <a:pt x="53787" y="15297"/>
                  </a:lnTo>
                  <a:lnTo>
                    <a:pt x="53807" y="14841"/>
                  </a:lnTo>
                  <a:lnTo>
                    <a:pt x="53828" y="14406"/>
                  </a:lnTo>
                  <a:lnTo>
                    <a:pt x="53828" y="13909"/>
                  </a:lnTo>
                  <a:lnTo>
                    <a:pt x="53807" y="13639"/>
                  </a:lnTo>
                  <a:lnTo>
                    <a:pt x="53766" y="13390"/>
                  </a:lnTo>
                  <a:lnTo>
                    <a:pt x="53724" y="13121"/>
                  </a:lnTo>
                  <a:lnTo>
                    <a:pt x="53704" y="12872"/>
                  </a:lnTo>
                  <a:lnTo>
                    <a:pt x="53704" y="12375"/>
                  </a:lnTo>
                  <a:lnTo>
                    <a:pt x="53724" y="12002"/>
                  </a:lnTo>
                  <a:lnTo>
                    <a:pt x="53724" y="11939"/>
                  </a:lnTo>
                  <a:lnTo>
                    <a:pt x="53704" y="11898"/>
                  </a:lnTo>
                  <a:lnTo>
                    <a:pt x="53662" y="11857"/>
                  </a:lnTo>
                  <a:lnTo>
                    <a:pt x="53621" y="11836"/>
                  </a:lnTo>
                  <a:lnTo>
                    <a:pt x="53579" y="11857"/>
                  </a:lnTo>
                  <a:lnTo>
                    <a:pt x="53538" y="11877"/>
                  </a:lnTo>
                  <a:lnTo>
                    <a:pt x="53517" y="11939"/>
                  </a:lnTo>
                  <a:lnTo>
                    <a:pt x="53517" y="12002"/>
                  </a:lnTo>
                  <a:lnTo>
                    <a:pt x="53517" y="12333"/>
                  </a:lnTo>
                  <a:lnTo>
                    <a:pt x="53476" y="12686"/>
                  </a:lnTo>
                  <a:lnTo>
                    <a:pt x="53455" y="13038"/>
                  </a:lnTo>
                  <a:lnTo>
                    <a:pt x="53434" y="13225"/>
                  </a:lnTo>
                  <a:lnTo>
                    <a:pt x="53434" y="13390"/>
                  </a:lnTo>
                  <a:lnTo>
                    <a:pt x="53455" y="13743"/>
                  </a:lnTo>
                  <a:lnTo>
                    <a:pt x="53455" y="14406"/>
                  </a:lnTo>
                  <a:lnTo>
                    <a:pt x="53434" y="15090"/>
                  </a:lnTo>
                  <a:lnTo>
                    <a:pt x="53351" y="15546"/>
                  </a:lnTo>
                  <a:lnTo>
                    <a:pt x="53331" y="15774"/>
                  </a:lnTo>
                  <a:lnTo>
                    <a:pt x="53310" y="16023"/>
                  </a:lnTo>
                  <a:lnTo>
                    <a:pt x="53289" y="17018"/>
                  </a:lnTo>
                  <a:lnTo>
                    <a:pt x="53289" y="17391"/>
                  </a:lnTo>
                  <a:lnTo>
                    <a:pt x="53268" y="17246"/>
                  </a:lnTo>
                  <a:lnTo>
                    <a:pt x="53248" y="16624"/>
                  </a:lnTo>
                  <a:lnTo>
                    <a:pt x="53227" y="16520"/>
                  </a:lnTo>
                  <a:lnTo>
                    <a:pt x="53248" y="16251"/>
                  </a:lnTo>
                  <a:lnTo>
                    <a:pt x="53248" y="15981"/>
                  </a:lnTo>
                  <a:lnTo>
                    <a:pt x="53268" y="15712"/>
                  </a:lnTo>
                  <a:lnTo>
                    <a:pt x="53268" y="15422"/>
                  </a:lnTo>
                  <a:lnTo>
                    <a:pt x="53227" y="14986"/>
                  </a:lnTo>
                  <a:lnTo>
                    <a:pt x="53186" y="14572"/>
                  </a:lnTo>
                  <a:lnTo>
                    <a:pt x="53144" y="14219"/>
                  </a:lnTo>
                  <a:lnTo>
                    <a:pt x="53123" y="13867"/>
                  </a:lnTo>
                  <a:lnTo>
                    <a:pt x="53144" y="13494"/>
                  </a:lnTo>
                  <a:lnTo>
                    <a:pt x="53186" y="13017"/>
                  </a:lnTo>
                  <a:lnTo>
                    <a:pt x="53165" y="12520"/>
                  </a:lnTo>
                  <a:lnTo>
                    <a:pt x="53206" y="12043"/>
                  </a:lnTo>
                  <a:lnTo>
                    <a:pt x="53206" y="11587"/>
                  </a:lnTo>
                  <a:lnTo>
                    <a:pt x="53186" y="11152"/>
                  </a:lnTo>
                  <a:lnTo>
                    <a:pt x="53144" y="10675"/>
                  </a:lnTo>
                  <a:lnTo>
                    <a:pt x="53165" y="10323"/>
                  </a:lnTo>
                  <a:lnTo>
                    <a:pt x="53165" y="9970"/>
                  </a:lnTo>
                  <a:lnTo>
                    <a:pt x="53186" y="9577"/>
                  </a:lnTo>
                  <a:lnTo>
                    <a:pt x="53186" y="9204"/>
                  </a:lnTo>
                  <a:lnTo>
                    <a:pt x="53186" y="8872"/>
                  </a:lnTo>
                  <a:lnTo>
                    <a:pt x="53144" y="8561"/>
                  </a:lnTo>
                  <a:lnTo>
                    <a:pt x="53082" y="7981"/>
                  </a:lnTo>
                  <a:lnTo>
                    <a:pt x="53040" y="7566"/>
                  </a:lnTo>
                  <a:lnTo>
                    <a:pt x="53040" y="7359"/>
                  </a:lnTo>
                  <a:lnTo>
                    <a:pt x="53061" y="7027"/>
                  </a:lnTo>
                  <a:lnTo>
                    <a:pt x="53082" y="6778"/>
                  </a:lnTo>
                  <a:lnTo>
                    <a:pt x="53103" y="6530"/>
                  </a:lnTo>
                  <a:lnTo>
                    <a:pt x="53103" y="6240"/>
                  </a:lnTo>
                  <a:lnTo>
                    <a:pt x="53082" y="5970"/>
                  </a:lnTo>
                  <a:lnTo>
                    <a:pt x="53103" y="5701"/>
                  </a:lnTo>
                  <a:lnTo>
                    <a:pt x="53144" y="5493"/>
                  </a:lnTo>
                  <a:lnTo>
                    <a:pt x="53227" y="5037"/>
                  </a:lnTo>
                  <a:lnTo>
                    <a:pt x="53268" y="4768"/>
                  </a:lnTo>
                  <a:lnTo>
                    <a:pt x="53289" y="4498"/>
                  </a:lnTo>
                  <a:lnTo>
                    <a:pt x="53310" y="3939"/>
                  </a:lnTo>
                  <a:lnTo>
                    <a:pt x="53414" y="3338"/>
                  </a:lnTo>
                  <a:lnTo>
                    <a:pt x="53434" y="3048"/>
                  </a:lnTo>
                  <a:lnTo>
                    <a:pt x="53455" y="2757"/>
                  </a:lnTo>
                  <a:lnTo>
                    <a:pt x="53455" y="2467"/>
                  </a:lnTo>
                  <a:lnTo>
                    <a:pt x="53455" y="2198"/>
                  </a:lnTo>
                  <a:lnTo>
                    <a:pt x="53414" y="1928"/>
                  </a:lnTo>
                  <a:lnTo>
                    <a:pt x="53372" y="1700"/>
                  </a:lnTo>
                  <a:lnTo>
                    <a:pt x="53310" y="1472"/>
                  </a:lnTo>
                  <a:lnTo>
                    <a:pt x="53227" y="1265"/>
                  </a:lnTo>
                  <a:lnTo>
                    <a:pt x="53123" y="1099"/>
                  </a:lnTo>
                  <a:lnTo>
                    <a:pt x="52999" y="933"/>
                  </a:lnTo>
                  <a:lnTo>
                    <a:pt x="52854" y="830"/>
                  </a:lnTo>
                  <a:lnTo>
                    <a:pt x="52667" y="726"/>
                  </a:lnTo>
                  <a:lnTo>
                    <a:pt x="52460" y="685"/>
                  </a:lnTo>
                  <a:lnTo>
                    <a:pt x="52232" y="664"/>
                  </a:lnTo>
                  <a:lnTo>
                    <a:pt x="51341" y="664"/>
                  </a:lnTo>
                  <a:lnTo>
                    <a:pt x="49703" y="705"/>
                  </a:lnTo>
                  <a:lnTo>
                    <a:pt x="46263" y="747"/>
                  </a:lnTo>
                  <a:lnTo>
                    <a:pt x="44356" y="768"/>
                  </a:lnTo>
                  <a:lnTo>
                    <a:pt x="39920" y="768"/>
                  </a:lnTo>
                  <a:lnTo>
                    <a:pt x="37288" y="726"/>
                  </a:lnTo>
                  <a:lnTo>
                    <a:pt x="36542" y="685"/>
                  </a:lnTo>
                  <a:lnTo>
                    <a:pt x="35733" y="664"/>
                  </a:lnTo>
                  <a:lnTo>
                    <a:pt x="34863" y="643"/>
                  </a:lnTo>
                  <a:lnTo>
                    <a:pt x="36625" y="643"/>
                  </a:lnTo>
                  <a:lnTo>
                    <a:pt x="36873" y="623"/>
                  </a:lnTo>
                  <a:lnTo>
                    <a:pt x="37143" y="643"/>
                  </a:lnTo>
                  <a:lnTo>
                    <a:pt x="37412" y="643"/>
                  </a:lnTo>
                  <a:lnTo>
                    <a:pt x="37661" y="623"/>
                  </a:lnTo>
                  <a:lnTo>
                    <a:pt x="37910" y="623"/>
                  </a:lnTo>
                  <a:lnTo>
                    <a:pt x="38449" y="664"/>
                  </a:lnTo>
                  <a:lnTo>
                    <a:pt x="38988" y="685"/>
                  </a:lnTo>
                  <a:lnTo>
                    <a:pt x="39630" y="705"/>
                  </a:lnTo>
                  <a:lnTo>
                    <a:pt x="40128" y="705"/>
                  </a:lnTo>
                  <a:lnTo>
                    <a:pt x="40625" y="685"/>
                  </a:lnTo>
                  <a:lnTo>
                    <a:pt x="41060" y="664"/>
                  </a:lnTo>
                  <a:lnTo>
                    <a:pt x="41330" y="664"/>
                  </a:lnTo>
                  <a:lnTo>
                    <a:pt x="41889" y="685"/>
                  </a:lnTo>
                  <a:lnTo>
                    <a:pt x="42490" y="685"/>
                  </a:lnTo>
                  <a:lnTo>
                    <a:pt x="43071" y="664"/>
                  </a:lnTo>
                  <a:lnTo>
                    <a:pt x="43589" y="643"/>
                  </a:lnTo>
                  <a:lnTo>
                    <a:pt x="44128" y="643"/>
                  </a:lnTo>
                  <a:lnTo>
                    <a:pt x="44439" y="623"/>
                  </a:lnTo>
                  <a:lnTo>
                    <a:pt x="45268" y="623"/>
                  </a:lnTo>
                  <a:lnTo>
                    <a:pt x="45537" y="643"/>
                  </a:lnTo>
                  <a:lnTo>
                    <a:pt x="50988" y="643"/>
                  </a:lnTo>
                  <a:lnTo>
                    <a:pt x="51610" y="623"/>
                  </a:lnTo>
                  <a:lnTo>
                    <a:pt x="52253" y="602"/>
                  </a:lnTo>
                  <a:lnTo>
                    <a:pt x="53082" y="581"/>
                  </a:lnTo>
                  <a:lnTo>
                    <a:pt x="53227" y="560"/>
                  </a:lnTo>
                  <a:lnTo>
                    <a:pt x="53268" y="560"/>
                  </a:lnTo>
                  <a:lnTo>
                    <a:pt x="53289" y="540"/>
                  </a:lnTo>
                  <a:lnTo>
                    <a:pt x="53268" y="519"/>
                  </a:lnTo>
                  <a:lnTo>
                    <a:pt x="53227" y="519"/>
                  </a:lnTo>
                  <a:lnTo>
                    <a:pt x="53082" y="498"/>
                  </a:lnTo>
                  <a:lnTo>
                    <a:pt x="52688" y="498"/>
                  </a:lnTo>
                  <a:lnTo>
                    <a:pt x="52087" y="457"/>
                  </a:lnTo>
                  <a:lnTo>
                    <a:pt x="51672" y="457"/>
                  </a:lnTo>
                  <a:lnTo>
                    <a:pt x="51258" y="477"/>
                  </a:lnTo>
                  <a:lnTo>
                    <a:pt x="50387" y="457"/>
                  </a:lnTo>
                  <a:lnTo>
                    <a:pt x="49538" y="436"/>
                  </a:lnTo>
                  <a:lnTo>
                    <a:pt x="48957" y="415"/>
                  </a:lnTo>
                  <a:lnTo>
                    <a:pt x="48398" y="395"/>
                  </a:lnTo>
                  <a:lnTo>
                    <a:pt x="47175" y="374"/>
                  </a:lnTo>
                  <a:lnTo>
                    <a:pt x="46035" y="353"/>
                  </a:lnTo>
                  <a:lnTo>
                    <a:pt x="45910" y="353"/>
                  </a:lnTo>
                  <a:lnTo>
                    <a:pt x="45413" y="374"/>
                  </a:lnTo>
                  <a:lnTo>
                    <a:pt x="45247" y="395"/>
                  </a:lnTo>
                  <a:lnTo>
                    <a:pt x="44957" y="415"/>
                  </a:lnTo>
                  <a:lnTo>
                    <a:pt x="44750" y="415"/>
                  </a:lnTo>
                  <a:lnTo>
                    <a:pt x="44542" y="395"/>
                  </a:lnTo>
                  <a:lnTo>
                    <a:pt x="44066" y="374"/>
                  </a:lnTo>
                  <a:lnTo>
                    <a:pt x="42781" y="374"/>
                  </a:lnTo>
                  <a:lnTo>
                    <a:pt x="42511" y="395"/>
                  </a:lnTo>
                  <a:lnTo>
                    <a:pt x="41744" y="332"/>
                  </a:lnTo>
                  <a:lnTo>
                    <a:pt x="40625" y="270"/>
                  </a:lnTo>
                  <a:lnTo>
                    <a:pt x="39817" y="208"/>
                  </a:lnTo>
                  <a:lnTo>
                    <a:pt x="39402" y="208"/>
                  </a:lnTo>
                  <a:lnTo>
                    <a:pt x="39008" y="229"/>
                  </a:lnTo>
                  <a:lnTo>
                    <a:pt x="38718" y="270"/>
                  </a:lnTo>
                  <a:lnTo>
                    <a:pt x="38469" y="270"/>
                  </a:lnTo>
                  <a:lnTo>
                    <a:pt x="38138" y="249"/>
                  </a:lnTo>
                  <a:lnTo>
                    <a:pt x="37951" y="270"/>
                  </a:lnTo>
                  <a:lnTo>
                    <a:pt x="37557" y="270"/>
                  </a:lnTo>
                  <a:lnTo>
                    <a:pt x="37350" y="249"/>
                  </a:lnTo>
                  <a:lnTo>
                    <a:pt x="37164" y="229"/>
                  </a:lnTo>
                  <a:lnTo>
                    <a:pt x="36956" y="208"/>
                  </a:lnTo>
                  <a:lnTo>
                    <a:pt x="35796" y="208"/>
                  </a:lnTo>
                  <a:lnTo>
                    <a:pt x="35298" y="167"/>
                  </a:lnTo>
                  <a:lnTo>
                    <a:pt x="34531" y="125"/>
                  </a:lnTo>
                  <a:lnTo>
                    <a:pt x="33578" y="104"/>
                  </a:lnTo>
                  <a:lnTo>
                    <a:pt x="32977" y="63"/>
                  </a:lnTo>
                  <a:lnTo>
                    <a:pt x="32583" y="21"/>
                  </a:lnTo>
                  <a:lnTo>
                    <a:pt x="32189" y="21"/>
                  </a:lnTo>
                  <a:lnTo>
                    <a:pt x="31588" y="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Rectangle 88">
              <a:extLst>
                <a:ext uri="{FF2B5EF4-FFF2-40B4-BE49-F238E27FC236}">
                  <a16:creationId xmlns:a16="http://schemas.microsoft.com/office/drawing/2014/main" id="{6F8CBEE7-4D51-C2A8-57D9-B137FF524BE2}"/>
                </a:ext>
              </a:extLst>
            </p:cNvPr>
            <p:cNvSpPr/>
            <p:nvPr/>
          </p:nvSpPr>
          <p:spPr>
            <a:xfrm>
              <a:off x="792772" y="227505"/>
              <a:ext cx="7820286" cy="1220855"/>
            </a:xfrm>
            <a:custGeom>
              <a:avLst/>
              <a:gdLst>
                <a:gd name="connsiteX0" fmla="*/ 0 w 3413572"/>
                <a:gd name="connsiteY0" fmla="*/ 0 h 854051"/>
                <a:gd name="connsiteX1" fmla="*/ 500657 w 3413572"/>
                <a:gd name="connsiteY1" fmla="*/ 0 h 854051"/>
                <a:gd name="connsiteX2" fmla="*/ 1103722 w 3413572"/>
                <a:gd name="connsiteY2" fmla="*/ 0 h 854051"/>
                <a:gd name="connsiteX3" fmla="*/ 1740922 w 3413572"/>
                <a:gd name="connsiteY3" fmla="*/ 0 h 854051"/>
                <a:gd name="connsiteX4" fmla="*/ 2378122 w 3413572"/>
                <a:gd name="connsiteY4" fmla="*/ 0 h 854051"/>
                <a:gd name="connsiteX5" fmla="*/ 3413572 w 3413572"/>
                <a:gd name="connsiteY5" fmla="*/ 0 h 854051"/>
                <a:gd name="connsiteX6" fmla="*/ 3413572 w 3413572"/>
                <a:gd name="connsiteY6" fmla="*/ 427026 h 854051"/>
                <a:gd name="connsiteX7" fmla="*/ 3413572 w 3413572"/>
                <a:gd name="connsiteY7" fmla="*/ 854051 h 854051"/>
                <a:gd name="connsiteX8" fmla="*/ 2844643 w 3413572"/>
                <a:gd name="connsiteY8" fmla="*/ 854051 h 854051"/>
                <a:gd name="connsiteX9" fmla="*/ 2309850 w 3413572"/>
                <a:gd name="connsiteY9" fmla="*/ 854051 h 854051"/>
                <a:gd name="connsiteX10" fmla="*/ 1809193 w 3413572"/>
                <a:gd name="connsiteY10" fmla="*/ 854051 h 854051"/>
                <a:gd name="connsiteX11" fmla="*/ 1240264 w 3413572"/>
                <a:gd name="connsiteY11" fmla="*/ 854051 h 854051"/>
                <a:gd name="connsiteX12" fmla="*/ 705472 w 3413572"/>
                <a:gd name="connsiteY12" fmla="*/ 854051 h 854051"/>
                <a:gd name="connsiteX13" fmla="*/ 0 w 3413572"/>
                <a:gd name="connsiteY13" fmla="*/ 854051 h 854051"/>
                <a:gd name="connsiteX14" fmla="*/ 0 w 3413572"/>
                <a:gd name="connsiteY14" fmla="*/ 452647 h 854051"/>
                <a:gd name="connsiteX15" fmla="*/ 0 w 3413572"/>
                <a:gd name="connsiteY15" fmla="*/ 0 h 85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3572" h="854051" extrusionOk="0">
                  <a:moveTo>
                    <a:pt x="0" y="0"/>
                  </a:moveTo>
                  <a:cubicBezTo>
                    <a:pt x="169260" y="-58040"/>
                    <a:pt x="331960" y="35365"/>
                    <a:pt x="500657" y="0"/>
                  </a:cubicBezTo>
                  <a:cubicBezTo>
                    <a:pt x="669354" y="-35365"/>
                    <a:pt x="982782" y="32409"/>
                    <a:pt x="1103722" y="0"/>
                  </a:cubicBezTo>
                  <a:cubicBezTo>
                    <a:pt x="1224663" y="-32409"/>
                    <a:pt x="1579672" y="60935"/>
                    <a:pt x="1740922" y="0"/>
                  </a:cubicBezTo>
                  <a:cubicBezTo>
                    <a:pt x="1902172" y="-60935"/>
                    <a:pt x="2085917" y="63318"/>
                    <a:pt x="2378122" y="0"/>
                  </a:cubicBezTo>
                  <a:cubicBezTo>
                    <a:pt x="2670327" y="-63318"/>
                    <a:pt x="3088875" y="47055"/>
                    <a:pt x="3413572" y="0"/>
                  </a:cubicBezTo>
                  <a:cubicBezTo>
                    <a:pt x="3426412" y="163971"/>
                    <a:pt x="3391178" y="331664"/>
                    <a:pt x="3413572" y="427026"/>
                  </a:cubicBezTo>
                  <a:cubicBezTo>
                    <a:pt x="3435966" y="522388"/>
                    <a:pt x="3385804" y="655613"/>
                    <a:pt x="3413572" y="854051"/>
                  </a:cubicBezTo>
                  <a:cubicBezTo>
                    <a:pt x="3178227" y="869047"/>
                    <a:pt x="3058680" y="791029"/>
                    <a:pt x="2844643" y="854051"/>
                  </a:cubicBezTo>
                  <a:cubicBezTo>
                    <a:pt x="2630606" y="917073"/>
                    <a:pt x="2519247" y="821340"/>
                    <a:pt x="2309850" y="854051"/>
                  </a:cubicBezTo>
                  <a:cubicBezTo>
                    <a:pt x="2100453" y="886762"/>
                    <a:pt x="1957693" y="818741"/>
                    <a:pt x="1809193" y="854051"/>
                  </a:cubicBezTo>
                  <a:cubicBezTo>
                    <a:pt x="1660693" y="889361"/>
                    <a:pt x="1409372" y="827260"/>
                    <a:pt x="1240264" y="854051"/>
                  </a:cubicBezTo>
                  <a:cubicBezTo>
                    <a:pt x="1071156" y="880842"/>
                    <a:pt x="895279" y="798741"/>
                    <a:pt x="705472" y="854051"/>
                  </a:cubicBezTo>
                  <a:cubicBezTo>
                    <a:pt x="515665" y="909361"/>
                    <a:pt x="162856" y="803605"/>
                    <a:pt x="0" y="854051"/>
                  </a:cubicBezTo>
                  <a:cubicBezTo>
                    <a:pt x="-36516" y="711038"/>
                    <a:pt x="19622" y="610583"/>
                    <a:pt x="0" y="452647"/>
                  </a:cubicBezTo>
                  <a:cubicBezTo>
                    <a:pt x="-19622" y="294711"/>
                    <a:pt x="28635" y="209807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CA3659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17092603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64C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9799" y="799621"/>
            <a:ext cx="7998645" cy="24914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45661" y="116889"/>
            <a:ext cx="6096000" cy="810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</a:pPr>
            <a:r>
              <a:rPr lang="vi-VN" altLang="zh-CN" sz="4667" kern="0" cap="all" dirty="0">
                <a:solidFill>
                  <a:srgbClr val="597000">
                    <a:lumMod val="50000"/>
                  </a:srgbClr>
                </a:solidFill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TIỆM BÁNH</a:t>
            </a:r>
            <a:endParaRPr lang="zh-CN" altLang="en-US" sz="4667" kern="0" cap="all" dirty="0">
              <a:solidFill>
                <a:srgbClr val="597000">
                  <a:lumMod val="50000"/>
                </a:srgbClr>
              </a:solidFill>
              <a:latin typeface="UVN Binh Duong" pitchFamily="2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5867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10427048"/>
                  <a:gd name="connsiteY0" fmla="*/ 0 h 1627807"/>
                  <a:gd name="connsiteX1" fmla="*/ 370739 w 10427048"/>
                  <a:gd name="connsiteY1" fmla="*/ 0 h 1627807"/>
                  <a:gd name="connsiteX2" fmla="*/ 1054290 w 10427048"/>
                  <a:gd name="connsiteY2" fmla="*/ 0 h 1627807"/>
                  <a:gd name="connsiteX3" fmla="*/ 1842112 w 10427048"/>
                  <a:gd name="connsiteY3" fmla="*/ 0 h 1627807"/>
                  <a:gd name="connsiteX4" fmla="*/ 2629933 w 10427048"/>
                  <a:gd name="connsiteY4" fmla="*/ 0 h 1627807"/>
                  <a:gd name="connsiteX5" fmla="*/ 3313484 w 10427048"/>
                  <a:gd name="connsiteY5" fmla="*/ 0 h 1627807"/>
                  <a:gd name="connsiteX6" fmla="*/ 3892765 w 10427048"/>
                  <a:gd name="connsiteY6" fmla="*/ 0 h 1627807"/>
                  <a:gd name="connsiteX7" fmla="*/ 4680586 w 10427048"/>
                  <a:gd name="connsiteY7" fmla="*/ 0 h 1627807"/>
                  <a:gd name="connsiteX8" fmla="*/ 5051325 w 10427048"/>
                  <a:gd name="connsiteY8" fmla="*/ 0 h 1627807"/>
                  <a:gd name="connsiteX9" fmla="*/ 5526335 w 10427048"/>
                  <a:gd name="connsiteY9" fmla="*/ 0 h 1627807"/>
                  <a:gd name="connsiteX10" fmla="*/ 6001345 w 10427048"/>
                  <a:gd name="connsiteY10" fmla="*/ 0 h 1627807"/>
                  <a:gd name="connsiteX11" fmla="*/ 6372085 w 10427048"/>
                  <a:gd name="connsiteY11" fmla="*/ 0 h 1627807"/>
                  <a:gd name="connsiteX12" fmla="*/ 6951365 w 10427048"/>
                  <a:gd name="connsiteY12" fmla="*/ 0 h 1627807"/>
                  <a:gd name="connsiteX13" fmla="*/ 7322105 w 10427048"/>
                  <a:gd name="connsiteY13" fmla="*/ 0 h 1627807"/>
                  <a:gd name="connsiteX14" fmla="*/ 7901385 w 10427048"/>
                  <a:gd name="connsiteY14" fmla="*/ 0 h 1627807"/>
                  <a:gd name="connsiteX15" fmla="*/ 8584936 w 10427048"/>
                  <a:gd name="connsiteY15" fmla="*/ 0 h 1627807"/>
                  <a:gd name="connsiteX16" fmla="*/ 9372758 w 10427048"/>
                  <a:gd name="connsiteY16" fmla="*/ 0 h 1627807"/>
                  <a:gd name="connsiteX17" fmla="*/ 10427048 w 10427048"/>
                  <a:gd name="connsiteY17" fmla="*/ 0 h 1627807"/>
                  <a:gd name="connsiteX18" fmla="*/ 10427048 w 10427048"/>
                  <a:gd name="connsiteY18" fmla="*/ 558880 h 1627807"/>
                  <a:gd name="connsiteX19" fmla="*/ 10427048 w 10427048"/>
                  <a:gd name="connsiteY19" fmla="*/ 1068927 h 1627807"/>
                  <a:gd name="connsiteX20" fmla="*/ 10427048 w 10427048"/>
                  <a:gd name="connsiteY20" fmla="*/ 1627807 h 1627807"/>
                  <a:gd name="connsiteX21" fmla="*/ 9952038 w 10427048"/>
                  <a:gd name="connsiteY21" fmla="*/ 1627807 h 1627807"/>
                  <a:gd name="connsiteX22" fmla="*/ 9268487 w 10427048"/>
                  <a:gd name="connsiteY22" fmla="*/ 1627807 h 1627807"/>
                  <a:gd name="connsiteX23" fmla="*/ 8793477 w 10427048"/>
                  <a:gd name="connsiteY23" fmla="*/ 1627807 h 1627807"/>
                  <a:gd name="connsiteX24" fmla="*/ 8214197 w 10427048"/>
                  <a:gd name="connsiteY24" fmla="*/ 1627807 h 1627807"/>
                  <a:gd name="connsiteX25" fmla="*/ 7530646 w 10427048"/>
                  <a:gd name="connsiteY25" fmla="*/ 1627807 h 1627807"/>
                  <a:gd name="connsiteX26" fmla="*/ 7264177 w 10427048"/>
                  <a:gd name="connsiteY26" fmla="*/ 1627807 h 1627807"/>
                  <a:gd name="connsiteX27" fmla="*/ 6684896 w 10427048"/>
                  <a:gd name="connsiteY27" fmla="*/ 1627807 h 1627807"/>
                  <a:gd name="connsiteX28" fmla="*/ 6001345 w 10427048"/>
                  <a:gd name="connsiteY28" fmla="*/ 1627807 h 1627807"/>
                  <a:gd name="connsiteX29" fmla="*/ 5317794 w 10427048"/>
                  <a:gd name="connsiteY29" fmla="*/ 1627807 h 1627807"/>
                  <a:gd name="connsiteX30" fmla="*/ 4947055 w 10427048"/>
                  <a:gd name="connsiteY30" fmla="*/ 1627807 h 1627807"/>
                  <a:gd name="connsiteX31" fmla="*/ 4472045 w 10427048"/>
                  <a:gd name="connsiteY31" fmla="*/ 1627807 h 1627807"/>
                  <a:gd name="connsiteX32" fmla="*/ 3892765 w 10427048"/>
                  <a:gd name="connsiteY32" fmla="*/ 1627807 h 1627807"/>
                  <a:gd name="connsiteX33" fmla="*/ 3522025 w 10427048"/>
                  <a:gd name="connsiteY33" fmla="*/ 1627807 h 1627807"/>
                  <a:gd name="connsiteX34" fmla="*/ 2942745 w 10427048"/>
                  <a:gd name="connsiteY34" fmla="*/ 1627807 h 1627807"/>
                  <a:gd name="connsiteX35" fmla="*/ 2363464 w 10427048"/>
                  <a:gd name="connsiteY35" fmla="*/ 1627807 h 1627807"/>
                  <a:gd name="connsiteX36" fmla="*/ 1679913 w 10427048"/>
                  <a:gd name="connsiteY36" fmla="*/ 1627807 h 1627807"/>
                  <a:gd name="connsiteX37" fmla="*/ 996362 w 10427048"/>
                  <a:gd name="connsiteY37" fmla="*/ 1627807 h 1627807"/>
                  <a:gd name="connsiteX38" fmla="*/ 625623 w 10427048"/>
                  <a:gd name="connsiteY38" fmla="*/ 1627807 h 1627807"/>
                  <a:gd name="connsiteX39" fmla="*/ 0 w 10427048"/>
                  <a:gd name="connsiteY39" fmla="*/ 1627807 h 1627807"/>
                  <a:gd name="connsiteX40" fmla="*/ 0 w 10427048"/>
                  <a:gd name="connsiteY40" fmla="*/ 1101483 h 1627807"/>
                  <a:gd name="connsiteX41" fmla="*/ 0 w 10427048"/>
                  <a:gd name="connsiteY41" fmla="*/ 591437 h 1627807"/>
                  <a:gd name="connsiteX42" fmla="*/ 0 w 10427048"/>
                  <a:gd name="connsiteY42" fmla="*/ 0 h 1627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427048" h="1627807" extrusionOk="0">
                    <a:moveTo>
                      <a:pt x="0" y="0"/>
                    </a:moveTo>
                    <a:cubicBezTo>
                      <a:pt x="168676" y="-15513"/>
                      <a:pt x="223218" y="19465"/>
                      <a:pt x="370739" y="0"/>
                    </a:cubicBezTo>
                    <a:cubicBezTo>
                      <a:pt x="518260" y="-19465"/>
                      <a:pt x="732278" y="71963"/>
                      <a:pt x="1054290" y="0"/>
                    </a:cubicBezTo>
                    <a:cubicBezTo>
                      <a:pt x="1376302" y="-71963"/>
                      <a:pt x="1646658" y="85643"/>
                      <a:pt x="1842112" y="0"/>
                    </a:cubicBezTo>
                    <a:cubicBezTo>
                      <a:pt x="2037566" y="-85643"/>
                      <a:pt x="2270501" y="33537"/>
                      <a:pt x="2629933" y="0"/>
                    </a:cubicBezTo>
                    <a:cubicBezTo>
                      <a:pt x="2989365" y="-33537"/>
                      <a:pt x="3136988" y="47537"/>
                      <a:pt x="3313484" y="0"/>
                    </a:cubicBezTo>
                    <a:cubicBezTo>
                      <a:pt x="3489980" y="-47537"/>
                      <a:pt x="3603332" y="50694"/>
                      <a:pt x="3892765" y="0"/>
                    </a:cubicBezTo>
                    <a:cubicBezTo>
                      <a:pt x="4182198" y="-50694"/>
                      <a:pt x="4426196" y="90823"/>
                      <a:pt x="4680586" y="0"/>
                    </a:cubicBezTo>
                    <a:cubicBezTo>
                      <a:pt x="4934976" y="-90823"/>
                      <a:pt x="4975622" y="4071"/>
                      <a:pt x="5051325" y="0"/>
                    </a:cubicBezTo>
                    <a:cubicBezTo>
                      <a:pt x="5127028" y="-4071"/>
                      <a:pt x="5297948" y="2828"/>
                      <a:pt x="5526335" y="0"/>
                    </a:cubicBezTo>
                    <a:cubicBezTo>
                      <a:pt x="5754722" y="-2828"/>
                      <a:pt x="5853232" y="8194"/>
                      <a:pt x="6001345" y="0"/>
                    </a:cubicBezTo>
                    <a:cubicBezTo>
                      <a:pt x="6149458" y="-8194"/>
                      <a:pt x="6190005" y="39322"/>
                      <a:pt x="6372085" y="0"/>
                    </a:cubicBezTo>
                    <a:cubicBezTo>
                      <a:pt x="6554165" y="-39322"/>
                      <a:pt x="6744580" y="20168"/>
                      <a:pt x="6951365" y="0"/>
                    </a:cubicBezTo>
                    <a:cubicBezTo>
                      <a:pt x="7158150" y="-20168"/>
                      <a:pt x="7171483" y="2788"/>
                      <a:pt x="7322105" y="0"/>
                    </a:cubicBezTo>
                    <a:cubicBezTo>
                      <a:pt x="7472727" y="-2788"/>
                      <a:pt x="7708912" y="42679"/>
                      <a:pt x="7901385" y="0"/>
                    </a:cubicBezTo>
                    <a:cubicBezTo>
                      <a:pt x="8093858" y="-42679"/>
                      <a:pt x="8398536" y="732"/>
                      <a:pt x="8584936" y="0"/>
                    </a:cubicBezTo>
                    <a:cubicBezTo>
                      <a:pt x="8771336" y="-732"/>
                      <a:pt x="9034919" y="13238"/>
                      <a:pt x="9372758" y="0"/>
                    </a:cubicBezTo>
                    <a:cubicBezTo>
                      <a:pt x="9710597" y="-13238"/>
                      <a:pt x="10145836" y="116504"/>
                      <a:pt x="10427048" y="0"/>
                    </a:cubicBezTo>
                    <a:cubicBezTo>
                      <a:pt x="10493719" y="179319"/>
                      <a:pt x="10380718" y="346951"/>
                      <a:pt x="10427048" y="558880"/>
                    </a:cubicBezTo>
                    <a:cubicBezTo>
                      <a:pt x="10473378" y="770809"/>
                      <a:pt x="10424973" y="962590"/>
                      <a:pt x="10427048" y="1068927"/>
                    </a:cubicBezTo>
                    <a:cubicBezTo>
                      <a:pt x="10429123" y="1175264"/>
                      <a:pt x="10394361" y="1458132"/>
                      <a:pt x="10427048" y="1627807"/>
                    </a:cubicBezTo>
                    <a:cubicBezTo>
                      <a:pt x="10297867" y="1637641"/>
                      <a:pt x="10167324" y="1611428"/>
                      <a:pt x="9952038" y="1627807"/>
                    </a:cubicBezTo>
                    <a:cubicBezTo>
                      <a:pt x="9736752" y="1644186"/>
                      <a:pt x="9472864" y="1610939"/>
                      <a:pt x="9268487" y="1627807"/>
                    </a:cubicBezTo>
                    <a:cubicBezTo>
                      <a:pt x="9064110" y="1644675"/>
                      <a:pt x="9016709" y="1597107"/>
                      <a:pt x="8793477" y="1627807"/>
                    </a:cubicBezTo>
                    <a:cubicBezTo>
                      <a:pt x="8570245" y="1658507"/>
                      <a:pt x="8380377" y="1609481"/>
                      <a:pt x="8214197" y="1627807"/>
                    </a:cubicBezTo>
                    <a:cubicBezTo>
                      <a:pt x="8048017" y="1646133"/>
                      <a:pt x="7804428" y="1588746"/>
                      <a:pt x="7530646" y="1627807"/>
                    </a:cubicBezTo>
                    <a:cubicBezTo>
                      <a:pt x="7256864" y="1666868"/>
                      <a:pt x="7332574" y="1616744"/>
                      <a:pt x="7264177" y="1627807"/>
                    </a:cubicBezTo>
                    <a:cubicBezTo>
                      <a:pt x="7195780" y="1638870"/>
                      <a:pt x="6859827" y="1607794"/>
                      <a:pt x="6684896" y="1627807"/>
                    </a:cubicBezTo>
                    <a:cubicBezTo>
                      <a:pt x="6509965" y="1647820"/>
                      <a:pt x="6157121" y="1548064"/>
                      <a:pt x="6001345" y="1627807"/>
                    </a:cubicBezTo>
                    <a:cubicBezTo>
                      <a:pt x="5845569" y="1707550"/>
                      <a:pt x="5628939" y="1621124"/>
                      <a:pt x="5317794" y="1627807"/>
                    </a:cubicBezTo>
                    <a:cubicBezTo>
                      <a:pt x="5006649" y="1634490"/>
                      <a:pt x="5113432" y="1593763"/>
                      <a:pt x="4947055" y="1627807"/>
                    </a:cubicBezTo>
                    <a:cubicBezTo>
                      <a:pt x="4780678" y="1661851"/>
                      <a:pt x="4653879" y="1584981"/>
                      <a:pt x="4472045" y="1627807"/>
                    </a:cubicBezTo>
                    <a:cubicBezTo>
                      <a:pt x="4290211" y="1670633"/>
                      <a:pt x="4181849" y="1606928"/>
                      <a:pt x="3892765" y="1627807"/>
                    </a:cubicBezTo>
                    <a:cubicBezTo>
                      <a:pt x="3603681" y="1648686"/>
                      <a:pt x="3643487" y="1586406"/>
                      <a:pt x="3522025" y="1627807"/>
                    </a:cubicBezTo>
                    <a:cubicBezTo>
                      <a:pt x="3400563" y="1669208"/>
                      <a:pt x="3166295" y="1608365"/>
                      <a:pt x="2942745" y="1627807"/>
                    </a:cubicBezTo>
                    <a:cubicBezTo>
                      <a:pt x="2719195" y="1647249"/>
                      <a:pt x="2534841" y="1589097"/>
                      <a:pt x="2363464" y="1627807"/>
                    </a:cubicBezTo>
                    <a:cubicBezTo>
                      <a:pt x="2192087" y="1666517"/>
                      <a:pt x="1818824" y="1586010"/>
                      <a:pt x="1679913" y="1627807"/>
                    </a:cubicBezTo>
                    <a:cubicBezTo>
                      <a:pt x="1541002" y="1669604"/>
                      <a:pt x="1139738" y="1597234"/>
                      <a:pt x="996362" y="1627807"/>
                    </a:cubicBezTo>
                    <a:cubicBezTo>
                      <a:pt x="852986" y="1658380"/>
                      <a:pt x="788007" y="1599689"/>
                      <a:pt x="625623" y="1627807"/>
                    </a:cubicBezTo>
                    <a:cubicBezTo>
                      <a:pt x="463239" y="1655925"/>
                      <a:pt x="162320" y="1553048"/>
                      <a:pt x="0" y="1627807"/>
                    </a:cubicBezTo>
                    <a:cubicBezTo>
                      <a:pt x="-17015" y="1510782"/>
                      <a:pt x="20236" y="1337489"/>
                      <a:pt x="0" y="1101483"/>
                    </a:cubicBezTo>
                    <a:cubicBezTo>
                      <a:pt x="-20236" y="865477"/>
                      <a:pt x="5003" y="775075"/>
                      <a:pt x="0" y="591437"/>
                    </a:cubicBezTo>
                    <a:cubicBezTo>
                      <a:pt x="-5003" y="407799"/>
                      <a:pt x="1316" y="19203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="" xmlns:ask="http://schemas.microsoft.com/office/drawing/2018/sketchyshapes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64C"/>
                  </a:solidFill>
                  <a:latin typeface="Arial"/>
                  <a:sym typeface="Arial"/>
                </a:endParaRPr>
              </a:p>
            </p:txBody>
          </p:sp>
          <p:pic>
            <p:nvPicPr>
              <p:cNvPr id="90" name="Picture 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3261362" y="473863"/>
              <a:ext cx="3434406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5867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en-US" sz="5867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en-US" sz="5867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en-US" sz="5867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sp>
        <p:nvSpPr>
          <p:cNvPr id="2" name="Arrow: Right 1">
            <a:hlinkClick r:id="rId8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882BB5-148F-AB75-B6CD-F6CDC6BC6A01}"/>
                  </a:ext>
                </a:extLst>
              </p:cNvPr>
              <p:cNvSpPr txBox="1"/>
              <p:nvPr/>
            </p:nvSpPr>
            <p:spPr>
              <a:xfrm>
                <a:off x="4077877" y="439635"/>
                <a:ext cx="3142976" cy="1342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vi-VN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vi-VN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en-US" sz="6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882BB5-148F-AB75-B6CD-F6CDC6BC6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877" y="439635"/>
                <a:ext cx="3142976" cy="134299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5612532-108B-8098-BCF8-934EAF4764A5}"/>
                  </a:ext>
                </a:extLst>
              </p:cNvPr>
              <p:cNvSpPr txBox="1"/>
              <p:nvPr/>
            </p:nvSpPr>
            <p:spPr>
              <a:xfrm>
                <a:off x="2746259" y="2540041"/>
                <a:ext cx="716543" cy="12184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5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5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5612532-108B-8098-BCF8-934EAF476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259" y="2540041"/>
                <a:ext cx="716543" cy="12184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724B6E-EFE6-B820-D887-E79138E89E2C}"/>
                  </a:ext>
                </a:extLst>
              </p:cNvPr>
              <p:cNvSpPr txBox="1"/>
              <p:nvPr/>
            </p:nvSpPr>
            <p:spPr>
              <a:xfrm>
                <a:off x="2772085" y="4622098"/>
                <a:ext cx="716543" cy="12184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5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724B6E-EFE6-B820-D887-E79138E89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085" y="4622098"/>
                <a:ext cx="716543" cy="12184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6D91C5-9FBB-F7C2-CCDD-E5685206B1CA}"/>
                  </a:ext>
                </a:extLst>
              </p:cNvPr>
              <p:cNvSpPr txBox="1"/>
              <p:nvPr/>
            </p:nvSpPr>
            <p:spPr>
              <a:xfrm>
                <a:off x="8636545" y="2524294"/>
                <a:ext cx="716543" cy="12184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5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5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6D91C5-9FBB-F7C2-CCDD-E5685206B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545" y="2524294"/>
                <a:ext cx="716543" cy="12184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6F24A0-E848-C2A7-B50C-30C2E281BB26}"/>
                  </a:ext>
                </a:extLst>
              </p:cNvPr>
              <p:cNvSpPr txBox="1"/>
              <p:nvPr/>
            </p:nvSpPr>
            <p:spPr>
              <a:xfrm>
                <a:off x="8794898" y="4618489"/>
                <a:ext cx="716543" cy="12184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5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5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6F24A0-E848-C2A7-B50C-30C2E281B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4898" y="4618489"/>
                <a:ext cx="716543" cy="12184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12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4" grpId="0"/>
      <p:bldP spid="5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6BE28-FA0B-ADDD-2E56-91F4D563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8C51A-FCF6-8288-AC65-A3ADE7C4D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A">
            <a:extLst>
              <a:ext uri="{FF2B5EF4-FFF2-40B4-BE49-F238E27FC236}">
                <a16:creationId xmlns:a16="http://schemas.microsoft.com/office/drawing/2014/main" id="{B58527A4-71BE-EB63-9639-0655BA44F14D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5" name="Google Shape;1182;p42">
              <a:extLst>
                <a:ext uri="{FF2B5EF4-FFF2-40B4-BE49-F238E27FC236}">
                  <a16:creationId xmlns:a16="http://schemas.microsoft.com/office/drawing/2014/main" id="{493790B4-9DC8-D8F4-CA52-9B37DAF6ADE0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711F55-3348-72A8-7D07-68E07D8BD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7CA16E3-770C-A59A-DD37-6C47213412E2}"/>
                    </a:ext>
                  </a:extLst>
                </p:cNvPr>
                <p:cNvSpPr txBox="1"/>
                <p:nvPr/>
              </p:nvSpPr>
              <p:spPr>
                <a:xfrm>
                  <a:off x="1431722" y="1804378"/>
                  <a:ext cx="2209415" cy="11620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5000" b="1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7CA16E3-770C-A59A-DD37-6C47213412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1722" y="1804378"/>
                  <a:ext cx="2209415" cy="116204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B">
            <a:extLst>
              <a:ext uri="{FF2B5EF4-FFF2-40B4-BE49-F238E27FC236}">
                <a16:creationId xmlns:a16="http://schemas.microsoft.com/office/drawing/2014/main" id="{E035AB84-8B70-5CCA-7DBD-35B26D7B64A2}"/>
              </a:ext>
            </a:extLst>
          </p:cNvPr>
          <p:cNvGrpSpPr/>
          <p:nvPr/>
        </p:nvGrpSpPr>
        <p:grpSpPr>
          <a:xfrm>
            <a:off x="6344233" y="2281869"/>
            <a:ext cx="5507120" cy="2092299"/>
            <a:chOff x="4784856" y="1835734"/>
            <a:chExt cx="4130340" cy="156922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4EC35F6-4C57-1676-49A7-89DEA113B214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1" name="Google Shape;1182;p42">
                <a:extLst>
                  <a:ext uri="{FF2B5EF4-FFF2-40B4-BE49-F238E27FC236}">
                    <a16:creationId xmlns:a16="http://schemas.microsoft.com/office/drawing/2014/main" id="{21A9D59A-BC60-05EA-BD12-6A6C59B7CF6A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A188083-AF7E-5469-83ED-8FBAD48CA07E}"/>
                      </a:ext>
                    </a:extLst>
                  </p:cNvPr>
                  <p:cNvSpPr txBox="1"/>
                  <p:nvPr/>
                </p:nvSpPr>
                <p:spPr>
                  <a:xfrm>
                    <a:off x="5754235" y="1811361"/>
                    <a:ext cx="2209415" cy="11495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>
                      <a:buClr>
                        <a:srgbClr val="000000"/>
                      </a:buCl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kern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vi-VN" sz="50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  <m:t>𝟏</m:t>
                              </m:r>
                              <m:r>
                                <a:rPr lang="vi-VN" sz="5000" b="1" i="1" kern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vi-VN" sz="50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  <m:t>𝟏𝟒</m:t>
                              </m:r>
                            </m:den>
                          </m:f>
                        </m:oMath>
                      </m:oMathPara>
                    </a14:m>
                    <a:endParaRPr lang="en-US" sz="5000" b="1" kern="0" dirty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A188083-AF7E-5469-83ED-8FBAD48CA0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54235" y="1811361"/>
                    <a:ext cx="2209415" cy="114959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DA1CA4-A20E-64AE-4E2E-C54835020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3" name="C">
            <a:extLst>
              <a:ext uri="{FF2B5EF4-FFF2-40B4-BE49-F238E27FC236}">
                <a16:creationId xmlns:a16="http://schemas.microsoft.com/office/drawing/2014/main" id="{1827FB6E-FDEF-4057-9581-1A20698C54D4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A069F14-1047-201A-7B24-BDA0E14FB19E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229673"/>
              <a:chOff x="5023430" y="1768453"/>
              <a:chExt cx="3739366" cy="1229673"/>
            </a:xfrm>
          </p:grpSpPr>
          <p:sp>
            <p:nvSpPr>
              <p:cNvPr id="16" name="Google Shape;1182;p42">
                <a:extLst>
                  <a:ext uri="{FF2B5EF4-FFF2-40B4-BE49-F238E27FC236}">
                    <a16:creationId xmlns:a16="http://schemas.microsoft.com/office/drawing/2014/main" id="{DA7B4626-EE68-05F0-6A15-A149A107A85E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DA79A417-BF08-A570-A36B-F3C7E729E434}"/>
                      </a:ext>
                    </a:extLst>
                  </p:cNvPr>
                  <p:cNvSpPr txBox="1"/>
                  <p:nvPr/>
                </p:nvSpPr>
                <p:spPr>
                  <a:xfrm>
                    <a:off x="5763676" y="1848532"/>
                    <a:ext cx="2209415" cy="11495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>
                      <a:buClr>
                        <a:srgbClr val="000000"/>
                      </a:buCl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0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num>
                            <m:den>
                              <m:r>
                                <a:rPr lang="vi-VN" sz="50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𝟏𝟒</m:t>
                              </m:r>
                            </m:den>
                          </m:f>
                        </m:oMath>
                      </m:oMathPara>
                    </a14:m>
                    <a:endParaRPr lang="en-US" sz="5000" b="1" kern="0" dirty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DA79A417-BF08-A570-A36B-F3C7E729E43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3676" y="1848532"/>
                    <a:ext cx="2209415" cy="114959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2812BF-6617-C059-0F8F-0FBA0D4D1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8" name="D">
            <a:extLst>
              <a:ext uri="{FF2B5EF4-FFF2-40B4-BE49-F238E27FC236}">
                <a16:creationId xmlns:a16="http://schemas.microsoft.com/office/drawing/2014/main" id="{42B8F96D-9877-81A4-B298-0F3D057E0A65}"/>
              </a:ext>
            </a:extLst>
          </p:cNvPr>
          <p:cNvGrpSpPr/>
          <p:nvPr/>
        </p:nvGrpSpPr>
        <p:grpSpPr>
          <a:xfrm>
            <a:off x="6344233" y="4291964"/>
            <a:ext cx="5507120" cy="2206083"/>
            <a:chOff x="4758175" y="3218975"/>
            <a:chExt cx="4130340" cy="165456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147932-499D-F25F-B6F4-74F17A57FD52}"/>
                </a:ext>
              </a:extLst>
            </p:cNvPr>
            <p:cNvGrpSpPr/>
            <p:nvPr/>
          </p:nvGrpSpPr>
          <p:grpSpPr>
            <a:xfrm>
              <a:off x="5149149" y="3345400"/>
              <a:ext cx="3739366" cy="1210959"/>
              <a:chOff x="5023430" y="1756202"/>
              <a:chExt cx="3739366" cy="1210959"/>
            </a:xfrm>
          </p:grpSpPr>
          <p:sp>
            <p:nvSpPr>
              <p:cNvPr id="21" name="Google Shape;1182;p42">
                <a:extLst>
                  <a:ext uri="{FF2B5EF4-FFF2-40B4-BE49-F238E27FC236}">
                    <a16:creationId xmlns:a16="http://schemas.microsoft.com/office/drawing/2014/main" id="{4A5A293A-8AF6-A619-204A-1F2F4046A13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0E9C5C17-941E-E5D4-D20A-A0B860AB1937}"/>
                      </a:ext>
                    </a:extLst>
                  </p:cNvPr>
                  <p:cNvSpPr txBox="1"/>
                  <p:nvPr/>
                </p:nvSpPr>
                <p:spPr>
                  <a:xfrm>
                    <a:off x="5840836" y="1756202"/>
                    <a:ext cx="2209415" cy="11495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>
                      <a:buClr>
                        <a:srgbClr val="000000"/>
                      </a:buCl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kern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lang="vi-VN" sz="50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  <m:t>𝟏</m:t>
                              </m:r>
                              <m:r>
                                <a:rPr lang="vi-VN" sz="5000" b="1" i="1" kern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vi-VN" sz="50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  <m:t>𝟏𝟒</m:t>
                              </m:r>
                            </m:den>
                          </m:f>
                        </m:oMath>
                      </m:oMathPara>
                    </a14:m>
                    <a:endParaRPr lang="en-US" sz="5000" b="1" kern="0" dirty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0E9C5C17-941E-E5D4-D20A-A0B860AB19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0836" y="1756202"/>
                    <a:ext cx="2209415" cy="114959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890427B-D363-9272-0F81-D055C0119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07015E32-9A31-B7D8-7996-5025CE31ADA8}"/>
              </a:ext>
            </a:extLst>
          </p:cNvPr>
          <p:cNvSpPr/>
          <p:nvPr/>
        </p:nvSpPr>
        <p:spPr>
          <a:xfrm>
            <a:off x="10033205" y="2127570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D8371EE0-DE72-32D0-BB55-B432D87C8AB8}"/>
              </a:ext>
            </a:extLst>
          </p:cNvPr>
          <p:cNvSpPr/>
          <p:nvPr/>
        </p:nvSpPr>
        <p:spPr>
          <a:xfrm>
            <a:off x="4179664" y="2105397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B0A05383-C3FA-D8A1-1952-08F8140ACE30}"/>
              </a:ext>
            </a:extLst>
          </p:cNvPr>
          <p:cNvSpPr/>
          <p:nvPr/>
        </p:nvSpPr>
        <p:spPr>
          <a:xfrm>
            <a:off x="4352179" y="4223587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0C068BBD-EEE1-4641-BF86-B72445BB4FEC}"/>
              </a:ext>
            </a:extLst>
          </p:cNvPr>
          <p:cNvSpPr/>
          <p:nvPr/>
        </p:nvSpPr>
        <p:spPr>
          <a:xfrm>
            <a:off x="10444683" y="4121153"/>
            <a:ext cx="1477047" cy="1288019"/>
          </a:xfrm>
          <a:prstGeom prst="heart">
            <a:avLst/>
          </a:prstGeom>
          <a:solidFill>
            <a:srgbClr val="FF6A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3A6DF03D-CB61-4052-6F5F-AC1E03E18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66C9933-2F6F-C5E6-0FA8-56F5E2C55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A1BAA0BA-5041-78EC-BDE8-B8A641660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DCB0BB6-6FE5-93ED-A083-5760A139D6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BECC536-57E3-B979-75D1-5E1F6E40B696}"/>
              </a:ext>
            </a:extLst>
          </p:cNvPr>
          <p:cNvGrpSpPr/>
          <p:nvPr/>
        </p:nvGrpSpPr>
        <p:grpSpPr>
          <a:xfrm>
            <a:off x="132211" y="114654"/>
            <a:ext cx="11865908" cy="2085975"/>
            <a:chOff x="99158" y="85990"/>
            <a:chExt cx="8899431" cy="156448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BC71C06-3AE0-FF90-E01B-FC787E21150D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A1D3AC5-2FF0-0D17-51AB-75C0D26CB0EC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6" name="Google Shape;2105;p47">
                  <a:extLst>
                    <a:ext uri="{FF2B5EF4-FFF2-40B4-BE49-F238E27FC236}">
                      <a16:creationId xmlns:a16="http://schemas.microsoft.com/office/drawing/2014/main" id="{2F08A507-008F-8C14-4F06-5C6555E6BA22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9D27BBFE-BE6A-5112-BFFC-F7758F2C040A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10427048"/>
                    <a:gd name="connsiteY0" fmla="*/ 0 h 1627807"/>
                    <a:gd name="connsiteX1" fmla="*/ 370739 w 10427048"/>
                    <a:gd name="connsiteY1" fmla="*/ 0 h 1627807"/>
                    <a:gd name="connsiteX2" fmla="*/ 1054290 w 10427048"/>
                    <a:gd name="connsiteY2" fmla="*/ 0 h 1627807"/>
                    <a:gd name="connsiteX3" fmla="*/ 1842112 w 10427048"/>
                    <a:gd name="connsiteY3" fmla="*/ 0 h 1627807"/>
                    <a:gd name="connsiteX4" fmla="*/ 2629933 w 10427048"/>
                    <a:gd name="connsiteY4" fmla="*/ 0 h 1627807"/>
                    <a:gd name="connsiteX5" fmla="*/ 3313484 w 10427048"/>
                    <a:gd name="connsiteY5" fmla="*/ 0 h 1627807"/>
                    <a:gd name="connsiteX6" fmla="*/ 3892765 w 10427048"/>
                    <a:gd name="connsiteY6" fmla="*/ 0 h 1627807"/>
                    <a:gd name="connsiteX7" fmla="*/ 4680586 w 10427048"/>
                    <a:gd name="connsiteY7" fmla="*/ 0 h 1627807"/>
                    <a:gd name="connsiteX8" fmla="*/ 5051325 w 10427048"/>
                    <a:gd name="connsiteY8" fmla="*/ 0 h 1627807"/>
                    <a:gd name="connsiteX9" fmla="*/ 5526335 w 10427048"/>
                    <a:gd name="connsiteY9" fmla="*/ 0 h 1627807"/>
                    <a:gd name="connsiteX10" fmla="*/ 6001345 w 10427048"/>
                    <a:gd name="connsiteY10" fmla="*/ 0 h 1627807"/>
                    <a:gd name="connsiteX11" fmla="*/ 6372085 w 10427048"/>
                    <a:gd name="connsiteY11" fmla="*/ 0 h 1627807"/>
                    <a:gd name="connsiteX12" fmla="*/ 6951365 w 10427048"/>
                    <a:gd name="connsiteY12" fmla="*/ 0 h 1627807"/>
                    <a:gd name="connsiteX13" fmla="*/ 7322105 w 10427048"/>
                    <a:gd name="connsiteY13" fmla="*/ 0 h 1627807"/>
                    <a:gd name="connsiteX14" fmla="*/ 7901385 w 10427048"/>
                    <a:gd name="connsiteY14" fmla="*/ 0 h 1627807"/>
                    <a:gd name="connsiteX15" fmla="*/ 8584936 w 10427048"/>
                    <a:gd name="connsiteY15" fmla="*/ 0 h 1627807"/>
                    <a:gd name="connsiteX16" fmla="*/ 9372758 w 10427048"/>
                    <a:gd name="connsiteY16" fmla="*/ 0 h 1627807"/>
                    <a:gd name="connsiteX17" fmla="*/ 10427048 w 10427048"/>
                    <a:gd name="connsiteY17" fmla="*/ 0 h 1627807"/>
                    <a:gd name="connsiteX18" fmla="*/ 10427048 w 10427048"/>
                    <a:gd name="connsiteY18" fmla="*/ 558880 h 1627807"/>
                    <a:gd name="connsiteX19" fmla="*/ 10427048 w 10427048"/>
                    <a:gd name="connsiteY19" fmla="*/ 1068927 h 1627807"/>
                    <a:gd name="connsiteX20" fmla="*/ 10427048 w 10427048"/>
                    <a:gd name="connsiteY20" fmla="*/ 1627807 h 1627807"/>
                    <a:gd name="connsiteX21" fmla="*/ 9952038 w 10427048"/>
                    <a:gd name="connsiteY21" fmla="*/ 1627807 h 1627807"/>
                    <a:gd name="connsiteX22" fmla="*/ 9268487 w 10427048"/>
                    <a:gd name="connsiteY22" fmla="*/ 1627807 h 1627807"/>
                    <a:gd name="connsiteX23" fmla="*/ 8793477 w 10427048"/>
                    <a:gd name="connsiteY23" fmla="*/ 1627807 h 1627807"/>
                    <a:gd name="connsiteX24" fmla="*/ 8214197 w 10427048"/>
                    <a:gd name="connsiteY24" fmla="*/ 1627807 h 1627807"/>
                    <a:gd name="connsiteX25" fmla="*/ 7530646 w 10427048"/>
                    <a:gd name="connsiteY25" fmla="*/ 1627807 h 1627807"/>
                    <a:gd name="connsiteX26" fmla="*/ 7264177 w 10427048"/>
                    <a:gd name="connsiteY26" fmla="*/ 1627807 h 1627807"/>
                    <a:gd name="connsiteX27" fmla="*/ 6684896 w 10427048"/>
                    <a:gd name="connsiteY27" fmla="*/ 1627807 h 1627807"/>
                    <a:gd name="connsiteX28" fmla="*/ 6001345 w 10427048"/>
                    <a:gd name="connsiteY28" fmla="*/ 1627807 h 1627807"/>
                    <a:gd name="connsiteX29" fmla="*/ 5317794 w 10427048"/>
                    <a:gd name="connsiteY29" fmla="*/ 1627807 h 1627807"/>
                    <a:gd name="connsiteX30" fmla="*/ 4947055 w 10427048"/>
                    <a:gd name="connsiteY30" fmla="*/ 1627807 h 1627807"/>
                    <a:gd name="connsiteX31" fmla="*/ 4472045 w 10427048"/>
                    <a:gd name="connsiteY31" fmla="*/ 1627807 h 1627807"/>
                    <a:gd name="connsiteX32" fmla="*/ 3892765 w 10427048"/>
                    <a:gd name="connsiteY32" fmla="*/ 1627807 h 1627807"/>
                    <a:gd name="connsiteX33" fmla="*/ 3522025 w 10427048"/>
                    <a:gd name="connsiteY33" fmla="*/ 1627807 h 1627807"/>
                    <a:gd name="connsiteX34" fmla="*/ 2942745 w 10427048"/>
                    <a:gd name="connsiteY34" fmla="*/ 1627807 h 1627807"/>
                    <a:gd name="connsiteX35" fmla="*/ 2363464 w 10427048"/>
                    <a:gd name="connsiteY35" fmla="*/ 1627807 h 1627807"/>
                    <a:gd name="connsiteX36" fmla="*/ 1679913 w 10427048"/>
                    <a:gd name="connsiteY36" fmla="*/ 1627807 h 1627807"/>
                    <a:gd name="connsiteX37" fmla="*/ 996362 w 10427048"/>
                    <a:gd name="connsiteY37" fmla="*/ 1627807 h 1627807"/>
                    <a:gd name="connsiteX38" fmla="*/ 625623 w 10427048"/>
                    <a:gd name="connsiteY38" fmla="*/ 1627807 h 1627807"/>
                    <a:gd name="connsiteX39" fmla="*/ 0 w 10427048"/>
                    <a:gd name="connsiteY39" fmla="*/ 1627807 h 1627807"/>
                    <a:gd name="connsiteX40" fmla="*/ 0 w 10427048"/>
                    <a:gd name="connsiteY40" fmla="*/ 1101483 h 1627807"/>
                    <a:gd name="connsiteX41" fmla="*/ 0 w 10427048"/>
                    <a:gd name="connsiteY41" fmla="*/ 591437 h 1627807"/>
                    <a:gd name="connsiteX42" fmla="*/ 0 w 10427048"/>
                    <a:gd name="connsiteY42" fmla="*/ 0 h 1627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0427048" h="1627807" extrusionOk="0">
                      <a:moveTo>
                        <a:pt x="0" y="0"/>
                      </a:moveTo>
                      <a:cubicBezTo>
                        <a:pt x="168676" y="-15513"/>
                        <a:pt x="223218" y="19465"/>
                        <a:pt x="370739" y="0"/>
                      </a:cubicBezTo>
                      <a:cubicBezTo>
                        <a:pt x="518260" y="-19465"/>
                        <a:pt x="732278" y="71963"/>
                        <a:pt x="1054290" y="0"/>
                      </a:cubicBezTo>
                      <a:cubicBezTo>
                        <a:pt x="1376302" y="-71963"/>
                        <a:pt x="1646658" y="85643"/>
                        <a:pt x="1842112" y="0"/>
                      </a:cubicBezTo>
                      <a:cubicBezTo>
                        <a:pt x="2037566" y="-85643"/>
                        <a:pt x="2270501" y="33537"/>
                        <a:pt x="2629933" y="0"/>
                      </a:cubicBezTo>
                      <a:cubicBezTo>
                        <a:pt x="2989365" y="-33537"/>
                        <a:pt x="3136988" y="47537"/>
                        <a:pt x="3313484" y="0"/>
                      </a:cubicBezTo>
                      <a:cubicBezTo>
                        <a:pt x="3489980" y="-47537"/>
                        <a:pt x="3603332" y="50694"/>
                        <a:pt x="3892765" y="0"/>
                      </a:cubicBezTo>
                      <a:cubicBezTo>
                        <a:pt x="4182198" y="-50694"/>
                        <a:pt x="4426196" y="90823"/>
                        <a:pt x="4680586" y="0"/>
                      </a:cubicBezTo>
                      <a:cubicBezTo>
                        <a:pt x="4934976" y="-90823"/>
                        <a:pt x="4975622" y="4071"/>
                        <a:pt x="5051325" y="0"/>
                      </a:cubicBezTo>
                      <a:cubicBezTo>
                        <a:pt x="5127028" y="-4071"/>
                        <a:pt x="5297948" y="2828"/>
                        <a:pt x="5526335" y="0"/>
                      </a:cubicBezTo>
                      <a:cubicBezTo>
                        <a:pt x="5754722" y="-2828"/>
                        <a:pt x="5853232" y="8194"/>
                        <a:pt x="6001345" y="0"/>
                      </a:cubicBezTo>
                      <a:cubicBezTo>
                        <a:pt x="6149458" y="-8194"/>
                        <a:pt x="6190005" y="39322"/>
                        <a:pt x="6372085" y="0"/>
                      </a:cubicBezTo>
                      <a:cubicBezTo>
                        <a:pt x="6554165" y="-39322"/>
                        <a:pt x="6744580" y="20168"/>
                        <a:pt x="6951365" y="0"/>
                      </a:cubicBezTo>
                      <a:cubicBezTo>
                        <a:pt x="7158150" y="-20168"/>
                        <a:pt x="7171483" y="2788"/>
                        <a:pt x="7322105" y="0"/>
                      </a:cubicBezTo>
                      <a:cubicBezTo>
                        <a:pt x="7472727" y="-2788"/>
                        <a:pt x="7708912" y="42679"/>
                        <a:pt x="7901385" y="0"/>
                      </a:cubicBezTo>
                      <a:cubicBezTo>
                        <a:pt x="8093858" y="-42679"/>
                        <a:pt x="8398536" y="732"/>
                        <a:pt x="8584936" y="0"/>
                      </a:cubicBezTo>
                      <a:cubicBezTo>
                        <a:pt x="8771336" y="-732"/>
                        <a:pt x="9034919" y="13238"/>
                        <a:pt x="9372758" y="0"/>
                      </a:cubicBezTo>
                      <a:cubicBezTo>
                        <a:pt x="9710597" y="-13238"/>
                        <a:pt x="10145836" y="116504"/>
                        <a:pt x="10427048" y="0"/>
                      </a:cubicBezTo>
                      <a:cubicBezTo>
                        <a:pt x="10493719" y="179319"/>
                        <a:pt x="10380718" y="346951"/>
                        <a:pt x="10427048" y="558880"/>
                      </a:cubicBezTo>
                      <a:cubicBezTo>
                        <a:pt x="10473378" y="770809"/>
                        <a:pt x="10424973" y="962590"/>
                        <a:pt x="10427048" y="1068927"/>
                      </a:cubicBezTo>
                      <a:cubicBezTo>
                        <a:pt x="10429123" y="1175264"/>
                        <a:pt x="10394361" y="1458132"/>
                        <a:pt x="10427048" y="1627807"/>
                      </a:cubicBezTo>
                      <a:cubicBezTo>
                        <a:pt x="10297867" y="1637641"/>
                        <a:pt x="10167324" y="1611428"/>
                        <a:pt x="9952038" y="1627807"/>
                      </a:cubicBezTo>
                      <a:cubicBezTo>
                        <a:pt x="9736752" y="1644186"/>
                        <a:pt x="9472864" y="1610939"/>
                        <a:pt x="9268487" y="1627807"/>
                      </a:cubicBezTo>
                      <a:cubicBezTo>
                        <a:pt x="9064110" y="1644675"/>
                        <a:pt x="9016709" y="1597107"/>
                        <a:pt x="8793477" y="1627807"/>
                      </a:cubicBezTo>
                      <a:cubicBezTo>
                        <a:pt x="8570245" y="1658507"/>
                        <a:pt x="8380377" y="1609481"/>
                        <a:pt x="8214197" y="1627807"/>
                      </a:cubicBezTo>
                      <a:cubicBezTo>
                        <a:pt x="8048017" y="1646133"/>
                        <a:pt x="7804428" y="1588746"/>
                        <a:pt x="7530646" y="1627807"/>
                      </a:cubicBezTo>
                      <a:cubicBezTo>
                        <a:pt x="7256864" y="1666868"/>
                        <a:pt x="7332574" y="1616744"/>
                        <a:pt x="7264177" y="1627807"/>
                      </a:cubicBezTo>
                      <a:cubicBezTo>
                        <a:pt x="7195780" y="1638870"/>
                        <a:pt x="6859827" y="1607794"/>
                        <a:pt x="6684896" y="1627807"/>
                      </a:cubicBezTo>
                      <a:cubicBezTo>
                        <a:pt x="6509965" y="1647820"/>
                        <a:pt x="6157121" y="1548064"/>
                        <a:pt x="6001345" y="1627807"/>
                      </a:cubicBezTo>
                      <a:cubicBezTo>
                        <a:pt x="5845569" y="1707550"/>
                        <a:pt x="5628939" y="1621124"/>
                        <a:pt x="5317794" y="1627807"/>
                      </a:cubicBezTo>
                      <a:cubicBezTo>
                        <a:pt x="5006649" y="1634490"/>
                        <a:pt x="5113432" y="1593763"/>
                        <a:pt x="4947055" y="1627807"/>
                      </a:cubicBezTo>
                      <a:cubicBezTo>
                        <a:pt x="4780678" y="1661851"/>
                        <a:pt x="4653879" y="1584981"/>
                        <a:pt x="4472045" y="1627807"/>
                      </a:cubicBezTo>
                      <a:cubicBezTo>
                        <a:pt x="4290211" y="1670633"/>
                        <a:pt x="4181849" y="1606928"/>
                        <a:pt x="3892765" y="1627807"/>
                      </a:cubicBezTo>
                      <a:cubicBezTo>
                        <a:pt x="3603681" y="1648686"/>
                        <a:pt x="3643487" y="1586406"/>
                        <a:pt x="3522025" y="1627807"/>
                      </a:cubicBezTo>
                      <a:cubicBezTo>
                        <a:pt x="3400563" y="1669208"/>
                        <a:pt x="3166295" y="1608365"/>
                        <a:pt x="2942745" y="1627807"/>
                      </a:cubicBezTo>
                      <a:cubicBezTo>
                        <a:pt x="2719195" y="1647249"/>
                        <a:pt x="2534841" y="1589097"/>
                        <a:pt x="2363464" y="1627807"/>
                      </a:cubicBezTo>
                      <a:cubicBezTo>
                        <a:pt x="2192087" y="1666517"/>
                        <a:pt x="1818824" y="1586010"/>
                        <a:pt x="1679913" y="1627807"/>
                      </a:cubicBezTo>
                      <a:cubicBezTo>
                        <a:pt x="1541002" y="1669604"/>
                        <a:pt x="1139738" y="1597234"/>
                        <a:pt x="996362" y="1627807"/>
                      </a:cubicBezTo>
                      <a:cubicBezTo>
                        <a:pt x="852986" y="1658380"/>
                        <a:pt x="788007" y="1599689"/>
                        <a:pt x="625623" y="1627807"/>
                      </a:cubicBezTo>
                      <a:cubicBezTo>
                        <a:pt x="463239" y="1655925"/>
                        <a:pt x="162320" y="1553048"/>
                        <a:pt x="0" y="1627807"/>
                      </a:cubicBezTo>
                      <a:cubicBezTo>
                        <a:pt x="-17015" y="1510782"/>
                        <a:pt x="20236" y="1337489"/>
                        <a:pt x="0" y="1101483"/>
                      </a:cubicBezTo>
                      <a:cubicBezTo>
                        <a:pt x="-20236" y="865477"/>
                        <a:pt x="5003" y="775075"/>
                        <a:pt x="0" y="591437"/>
                      </a:cubicBezTo>
                      <a:cubicBezTo>
                        <a:pt x="-5003" y="407799"/>
                        <a:pt x="1316" y="19203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Arial"/>
                    <a:sym typeface="Arial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E45EA588-165B-34AB-D105-7F930D259FCD}"/>
                      </a:ext>
                    </a:extLst>
                  </p:cNvPr>
                  <p:cNvSpPr txBox="1"/>
                  <p:nvPr/>
                </p:nvSpPr>
                <p:spPr>
                  <a:xfrm>
                    <a:off x="3172846" y="250915"/>
                    <a:ext cx="3434406" cy="12495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>
                      <a:buClr>
                        <a:srgbClr val="000000"/>
                      </a:buCl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4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vi-VN" sz="54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  <m:r>
                            <a:rPr lang="vi-VN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54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vi-VN" sz="54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vi-VN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=?</m:t>
                          </m:r>
                        </m:oMath>
                      </m:oMathPara>
                    </a14:m>
                    <a:endParaRPr lang="en-US" sz="5867" b="1" kern="0" dirty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E45EA588-165B-34AB-D105-7F930D259F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72846" y="250915"/>
                    <a:ext cx="3434406" cy="124952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8" name="Picture 37">
              <a:hlinkClick r:id="rId16" action="ppaction://hlinksldjump"/>
              <a:extLst>
                <a:ext uri="{FF2B5EF4-FFF2-40B4-BE49-F238E27FC236}">
                  <a16:creationId xmlns:a16="http://schemas.microsoft.com/office/drawing/2014/main" id="{C4579AB6-91E4-B622-F206-20D2FA09B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9158" y="89760"/>
              <a:ext cx="2243522" cy="1560711"/>
            </a:xfrm>
            <a:prstGeom prst="rect">
              <a:avLst/>
            </a:prstGeom>
          </p:spPr>
        </p:pic>
      </p:grpSp>
      <p:sp>
        <p:nvSpPr>
          <p:cNvPr id="39" name="Arrow: Right 38">
            <a:hlinkClick r:id="rId16" action="ppaction://hlinksldjump"/>
            <a:extLst>
              <a:ext uri="{FF2B5EF4-FFF2-40B4-BE49-F238E27FC236}">
                <a16:creationId xmlns:a16="http://schemas.microsoft.com/office/drawing/2014/main" id="{751F47B1-3589-7A04-D709-3C261853BA74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54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2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5867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en-US" sz="5867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en-US" sz="5867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en-US" sz="5867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196761" y="2483950"/>
            <a:ext cx="1736176" cy="1496332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61943" y="4637169"/>
            <a:ext cx="1736176" cy="1540675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826991" y="4562856"/>
            <a:ext cx="1670421" cy="1598277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57479" y="72356"/>
            <a:ext cx="11940640" cy="2148475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10427048"/>
                    <a:gd name="connsiteY0" fmla="*/ 0 h 1627807"/>
                    <a:gd name="connsiteX1" fmla="*/ 370739 w 10427048"/>
                    <a:gd name="connsiteY1" fmla="*/ 0 h 1627807"/>
                    <a:gd name="connsiteX2" fmla="*/ 1054290 w 10427048"/>
                    <a:gd name="connsiteY2" fmla="*/ 0 h 1627807"/>
                    <a:gd name="connsiteX3" fmla="*/ 1842112 w 10427048"/>
                    <a:gd name="connsiteY3" fmla="*/ 0 h 1627807"/>
                    <a:gd name="connsiteX4" fmla="*/ 2629933 w 10427048"/>
                    <a:gd name="connsiteY4" fmla="*/ 0 h 1627807"/>
                    <a:gd name="connsiteX5" fmla="*/ 3313484 w 10427048"/>
                    <a:gd name="connsiteY5" fmla="*/ 0 h 1627807"/>
                    <a:gd name="connsiteX6" fmla="*/ 3892765 w 10427048"/>
                    <a:gd name="connsiteY6" fmla="*/ 0 h 1627807"/>
                    <a:gd name="connsiteX7" fmla="*/ 4680586 w 10427048"/>
                    <a:gd name="connsiteY7" fmla="*/ 0 h 1627807"/>
                    <a:gd name="connsiteX8" fmla="*/ 5051325 w 10427048"/>
                    <a:gd name="connsiteY8" fmla="*/ 0 h 1627807"/>
                    <a:gd name="connsiteX9" fmla="*/ 5526335 w 10427048"/>
                    <a:gd name="connsiteY9" fmla="*/ 0 h 1627807"/>
                    <a:gd name="connsiteX10" fmla="*/ 6001345 w 10427048"/>
                    <a:gd name="connsiteY10" fmla="*/ 0 h 1627807"/>
                    <a:gd name="connsiteX11" fmla="*/ 6372085 w 10427048"/>
                    <a:gd name="connsiteY11" fmla="*/ 0 h 1627807"/>
                    <a:gd name="connsiteX12" fmla="*/ 6951365 w 10427048"/>
                    <a:gd name="connsiteY12" fmla="*/ 0 h 1627807"/>
                    <a:gd name="connsiteX13" fmla="*/ 7322105 w 10427048"/>
                    <a:gd name="connsiteY13" fmla="*/ 0 h 1627807"/>
                    <a:gd name="connsiteX14" fmla="*/ 7901385 w 10427048"/>
                    <a:gd name="connsiteY14" fmla="*/ 0 h 1627807"/>
                    <a:gd name="connsiteX15" fmla="*/ 8584936 w 10427048"/>
                    <a:gd name="connsiteY15" fmla="*/ 0 h 1627807"/>
                    <a:gd name="connsiteX16" fmla="*/ 9372758 w 10427048"/>
                    <a:gd name="connsiteY16" fmla="*/ 0 h 1627807"/>
                    <a:gd name="connsiteX17" fmla="*/ 10427048 w 10427048"/>
                    <a:gd name="connsiteY17" fmla="*/ 0 h 1627807"/>
                    <a:gd name="connsiteX18" fmla="*/ 10427048 w 10427048"/>
                    <a:gd name="connsiteY18" fmla="*/ 558880 h 1627807"/>
                    <a:gd name="connsiteX19" fmla="*/ 10427048 w 10427048"/>
                    <a:gd name="connsiteY19" fmla="*/ 1068927 h 1627807"/>
                    <a:gd name="connsiteX20" fmla="*/ 10427048 w 10427048"/>
                    <a:gd name="connsiteY20" fmla="*/ 1627807 h 1627807"/>
                    <a:gd name="connsiteX21" fmla="*/ 9952038 w 10427048"/>
                    <a:gd name="connsiteY21" fmla="*/ 1627807 h 1627807"/>
                    <a:gd name="connsiteX22" fmla="*/ 9268487 w 10427048"/>
                    <a:gd name="connsiteY22" fmla="*/ 1627807 h 1627807"/>
                    <a:gd name="connsiteX23" fmla="*/ 8793477 w 10427048"/>
                    <a:gd name="connsiteY23" fmla="*/ 1627807 h 1627807"/>
                    <a:gd name="connsiteX24" fmla="*/ 8214197 w 10427048"/>
                    <a:gd name="connsiteY24" fmla="*/ 1627807 h 1627807"/>
                    <a:gd name="connsiteX25" fmla="*/ 7530646 w 10427048"/>
                    <a:gd name="connsiteY25" fmla="*/ 1627807 h 1627807"/>
                    <a:gd name="connsiteX26" fmla="*/ 7264177 w 10427048"/>
                    <a:gd name="connsiteY26" fmla="*/ 1627807 h 1627807"/>
                    <a:gd name="connsiteX27" fmla="*/ 6684896 w 10427048"/>
                    <a:gd name="connsiteY27" fmla="*/ 1627807 h 1627807"/>
                    <a:gd name="connsiteX28" fmla="*/ 6001345 w 10427048"/>
                    <a:gd name="connsiteY28" fmla="*/ 1627807 h 1627807"/>
                    <a:gd name="connsiteX29" fmla="*/ 5317794 w 10427048"/>
                    <a:gd name="connsiteY29" fmla="*/ 1627807 h 1627807"/>
                    <a:gd name="connsiteX30" fmla="*/ 4947055 w 10427048"/>
                    <a:gd name="connsiteY30" fmla="*/ 1627807 h 1627807"/>
                    <a:gd name="connsiteX31" fmla="*/ 4472045 w 10427048"/>
                    <a:gd name="connsiteY31" fmla="*/ 1627807 h 1627807"/>
                    <a:gd name="connsiteX32" fmla="*/ 3892765 w 10427048"/>
                    <a:gd name="connsiteY32" fmla="*/ 1627807 h 1627807"/>
                    <a:gd name="connsiteX33" fmla="*/ 3522025 w 10427048"/>
                    <a:gd name="connsiteY33" fmla="*/ 1627807 h 1627807"/>
                    <a:gd name="connsiteX34" fmla="*/ 2942745 w 10427048"/>
                    <a:gd name="connsiteY34" fmla="*/ 1627807 h 1627807"/>
                    <a:gd name="connsiteX35" fmla="*/ 2363464 w 10427048"/>
                    <a:gd name="connsiteY35" fmla="*/ 1627807 h 1627807"/>
                    <a:gd name="connsiteX36" fmla="*/ 1679913 w 10427048"/>
                    <a:gd name="connsiteY36" fmla="*/ 1627807 h 1627807"/>
                    <a:gd name="connsiteX37" fmla="*/ 996362 w 10427048"/>
                    <a:gd name="connsiteY37" fmla="*/ 1627807 h 1627807"/>
                    <a:gd name="connsiteX38" fmla="*/ 625623 w 10427048"/>
                    <a:gd name="connsiteY38" fmla="*/ 1627807 h 1627807"/>
                    <a:gd name="connsiteX39" fmla="*/ 0 w 10427048"/>
                    <a:gd name="connsiteY39" fmla="*/ 1627807 h 1627807"/>
                    <a:gd name="connsiteX40" fmla="*/ 0 w 10427048"/>
                    <a:gd name="connsiteY40" fmla="*/ 1101483 h 1627807"/>
                    <a:gd name="connsiteX41" fmla="*/ 0 w 10427048"/>
                    <a:gd name="connsiteY41" fmla="*/ 591437 h 1627807"/>
                    <a:gd name="connsiteX42" fmla="*/ 0 w 10427048"/>
                    <a:gd name="connsiteY42" fmla="*/ 0 h 1627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0427048" h="1627807" extrusionOk="0">
                      <a:moveTo>
                        <a:pt x="0" y="0"/>
                      </a:moveTo>
                      <a:cubicBezTo>
                        <a:pt x="168676" y="-15513"/>
                        <a:pt x="223218" y="19465"/>
                        <a:pt x="370739" y="0"/>
                      </a:cubicBezTo>
                      <a:cubicBezTo>
                        <a:pt x="518260" y="-19465"/>
                        <a:pt x="732278" y="71963"/>
                        <a:pt x="1054290" y="0"/>
                      </a:cubicBezTo>
                      <a:cubicBezTo>
                        <a:pt x="1376302" y="-71963"/>
                        <a:pt x="1646658" y="85643"/>
                        <a:pt x="1842112" y="0"/>
                      </a:cubicBezTo>
                      <a:cubicBezTo>
                        <a:pt x="2037566" y="-85643"/>
                        <a:pt x="2270501" y="33537"/>
                        <a:pt x="2629933" y="0"/>
                      </a:cubicBezTo>
                      <a:cubicBezTo>
                        <a:pt x="2989365" y="-33537"/>
                        <a:pt x="3136988" y="47537"/>
                        <a:pt x="3313484" y="0"/>
                      </a:cubicBezTo>
                      <a:cubicBezTo>
                        <a:pt x="3489980" y="-47537"/>
                        <a:pt x="3603332" y="50694"/>
                        <a:pt x="3892765" y="0"/>
                      </a:cubicBezTo>
                      <a:cubicBezTo>
                        <a:pt x="4182198" y="-50694"/>
                        <a:pt x="4426196" y="90823"/>
                        <a:pt x="4680586" y="0"/>
                      </a:cubicBezTo>
                      <a:cubicBezTo>
                        <a:pt x="4934976" y="-90823"/>
                        <a:pt x="4975622" y="4071"/>
                        <a:pt x="5051325" y="0"/>
                      </a:cubicBezTo>
                      <a:cubicBezTo>
                        <a:pt x="5127028" y="-4071"/>
                        <a:pt x="5297948" y="2828"/>
                        <a:pt x="5526335" y="0"/>
                      </a:cubicBezTo>
                      <a:cubicBezTo>
                        <a:pt x="5754722" y="-2828"/>
                        <a:pt x="5853232" y="8194"/>
                        <a:pt x="6001345" y="0"/>
                      </a:cubicBezTo>
                      <a:cubicBezTo>
                        <a:pt x="6149458" y="-8194"/>
                        <a:pt x="6190005" y="39322"/>
                        <a:pt x="6372085" y="0"/>
                      </a:cubicBezTo>
                      <a:cubicBezTo>
                        <a:pt x="6554165" y="-39322"/>
                        <a:pt x="6744580" y="20168"/>
                        <a:pt x="6951365" y="0"/>
                      </a:cubicBezTo>
                      <a:cubicBezTo>
                        <a:pt x="7158150" y="-20168"/>
                        <a:pt x="7171483" y="2788"/>
                        <a:pt x="7322105" y="0"/>
                      </a:cubicBezTo>
                      <a:cubicBezTo>
                        <a:pt x="7472727" y="-2788"/>
                        <a:pt x="7708912" y="42679"/>
                        <a:pt x="7901385" y="0"/>
                      </a:cubicBezTo>
                      <a:cubicBezTo>
                        <a:pt x="8093858" y="-42679"/>
                        <a:pt x="8398536" y="732"/>
                        <a:pt x="8584936" y="0"/>
                      </a:cubicBezTo>
                      <a:cubicBezTo>
                        <a:pt x="8771336" y="-732"/>
                        <a:pt x="9034919" y="13238"/>
                        <a:pt x="9372758" y="0"/>
                      </a:cubicBezTo>
                      <a:cubicBezTo>
                        <a:pt x="9710597" y="-13238"/>
                        <a:pt x="10145836" y="116504"/>
                        <a:pt x="10427048" y="0"/>
                      </a:cubicBezTo>
                      <a:cubicBezTo>
                        <a:pt x="10493719" y="179319"/>
                        <a:pt x="10380718" y="346951"/>
                        <a:pt x="10427048" y="558880"/>
                      </a:cubicBezTo>
                      <a:cubicBezTo>
                        <a:pt x="10473378" y="770809"/>
                        <a:pt x="10424973" y="962590"/>
                        <a:pt x="10427048" y="1068927"/>
                      </a:cubicBezTo>
                      <a:cubicBezTo>
                        <a:pt x="10429123" y="1175264"/>
                        <a:pt x="10394361" y="1458132"/>
                        <a:pt x="10427048" y="1627807"/>
                      </a:cubicBezTo>
                      <a:cubicBezTo>
                        <a:pt x="10297867" y="1637641"/>
                        <a:pt x="10167324" y="1611428"/>
                        <a:pt x="9952038" y="1627807"/>
                      </a:cubicBezTo>
                      <a:cubicBezTo>
                        <a:pt x="9736752" y="1644186"/>
                        <a:pt x="9472864" y="1610939"/>
                        <a:pt x="9268487" y="1627807"/>
                      </a:cubicBezTo>
                      <a:cubicBezTo>
                        <a:pt x="9064110" y="1644675"/>
                        <a:pt x="9016709" y="1597107"/>
                        <a:pt x="8793477" y="1627807"/>
                      </a:cubicBezTo>
                      <a:cubicBezTo>
                        <a:pt x="8570245" y="1658507"/>
                        <a:pt x="8380377" y="1609481"/>
                        <a:pt x="8214197" y="1627807"/>
                      </a:cubicBezTo>
                      <a:cubicBezTo>
                        <a:pt x="8048017" y="1646133"/>
                        <a:pt x="7804428" y="1588746"/>
                        <a:pt x="7530646" y="1627807"/>
                      </a:cubicBezTo>
                      <a:cubicBezTo>
                        <a:pt x="7256864" y="1666868"/>
                        <a:pt x="7332574" y="1616744"/>
                        <a:pt x="7264177" y="1627807"/>
                      </a:cubicBezTo>
                      <a:cubicBezTo>
                        <a:pt x="7195780" y="1638870"/>
                        <a:pt x="6859827" y="1607794"/>
                        <a:pt x="6684896" y="1627807"/>
                      </a:cubicBezTo>
                      <a:cubicBezTo>
                        <a:pt x="6509965" y="1647820"/>
                        <a:pt x="6157121" y="1548064"/>
                        <a:pt x="6001345" y="1627807"/>
                      </a:cubicBezTo>
                      <a:cubicBezTo>
                        <a:pt x="5845569" y="1707550"/>
                        <a:pt x="5628939" y="1621124"/>
                        <a:pt x="5317794" y="1627807"/>
                      </a:cubicBezTo>
                      <a:cubicBezTo>
                        <a:pt x="5006649" y="1634490"/>
                        <a:pt x="5113432" y="1593763"/>
                        <a:pt x="4947055" y="1627807"/>
                      </a:cubicBezTo>
                      <a:cubicBezTo>
                        <a:pt x="4780678" y="1661851"/>
                        <a:pt x="4653879" y="1584981"/>
                        <a:pt x="4472045" y="1627807"/>
                      </a:cubicBezTo>
                      <a:cubicBezTo>
                        <a:pt x="4290211" y="1670633"/>
                        <a:pt x="4181849" y="1606928"/>
                        <a:pt x="3892765" y="1627807"/>
                      </a:cubicBezTo>
                      <a:cubicBezTo>
                        <a:pt x="3603681" y="1648686"/>
                        <a:pt x="3643487" y="1586406"/>
                        <a:pt x="3522025" y="1627807"/>
                      </a:cubicBezTo>
                      <a:cubicBezTo>
                        <a:pt x="3400563" y="1669208"/>
                        <a:pt x="3166295" y="1608365"/>
                        <a:pt x="2942745" y="1627807"/>
                      </a:cubicBezTo>
                      <a:cubicBezTo>
                        <a:pt x="2719195" y="1647249"/>
                        <a:pt x="2534841" y="1589097"/>
                        <a:pt x="2363464" y="1627807"/>
                      </a:cubicBezTo>
                      <a:cubicBezTo>
                        <a:pt x="2192087" y="1666517"/>
                        <a:pt x="1818824" y="1586010"/>
                        <a:pt x="1679913" y="1627807"/>
                      </a:cubicBezTo>
                      <a:cubicBezTo>
                        <a:pt x="1541002" y="1669604"/>
                        <a:pt x="1139738" y="1597234"/>
                        <a:pt x="996362" y="1627807"/>
                      </a:cubicBezTo>
                      <a:cubicBezTo>
                        <a:pt x="852986" y="1658380"/>
                        <a:pt x="788007" y="1599689"/>
                        <a:pt x="625623" y="1627807"/>
                      </a:cubicBezTo>
                      <a:cubicBezTo>
                        <a:pt x="463239" y="1655925"/>
                        <a:pt x="162320" y="1553048"/>
                        <a:pt x="0" y="1627807"/>
                      </a:cubicBezTo>
                      <a:cubicBezTo>
                        <a:pt x="-17015" y="1510782"/>
                        <a:pt x="20236" y="1337489"/>
                        <a:pt x="0" y="1101483"/>
                      </a:cubicBezTo>
                      <a:cubicBezTo>
                        <a:pt x="-20236" y="865477"/>
                        <a:pt x="5003" y="775075"/>
                        <a:pt x="0" y="591437"/>
                      </a:cubicBezTo>
                      <a:cubicBezTo>
                        <a:pt x="-5003" y="407799"/>
                        <a:pt x="1316" y="19203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Arial"/>
                    <a:sym typeface="Arial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3261362" y="473863"/>
                <a:ext cx="3434406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en-US" sz="5867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  <p:sp>
        <p:nvSpPr>
          <p:cNvPr id="36" name="Arrow: Right 35">
            <a:hlinkClick r:id="rId11" action="ppaction://hlinksldjump"/>
            <a:extLst>
              <a:ext uri="{FF2B5EF4-FFF2-40B4-BE49-F238E27FC236}">
                <a16:creationId xmlns:a16="http://schemas.microsoft.com/office/drawing/2014/main" id="{6BAB617F-26BA-70B1-2DED-2017C806856E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FDFAAE-FB22-0FDF-7A86-771B6FAD5F57}"/>
                  </a:ext>
                </a:extLst>
              </p:cNvPr>
              <p:cNvSpPr txBox="1"/>
              <p:nvPr/>
            </p:nvSpPr>
            <p:spPr>
              <a:xfrm>
                <a:off x="4077877" y="439635"/>
                <a:ext cx="3142976" cy="1333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en-US" sz="6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FDFAAE-FB22-0FDF-7A86-771B6FAD5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877" y="439635"/>
                <a:ext cx="3142976" cy="133395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D41E60-1BE4-7FBD-474D-028142CB8C25}"/>
                  </a:ext>
                </a:extLst>
              </p:cNvPr>
              <p:cNvSpPr txBox="1"/>
              <p:nvPr/>
            </p:nvSpPr>
            <p:spPr>
              <a:xfrm>
                <a:off x="2548497" y="2515752"/>
                <a:ext cx="774251" cy="1331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𝟒𝟕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D41E60-1BE4-7FBD-474D-028142CB8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497" y="2515752"/>
                <a:ext cx="774251" cy="13311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9D5106-1AE7-FE64-BA0F-728A939A3FE0}"/>
                  </a:ext>
                </a:extLst>
              </p:cNvPr>
              <p:cNvSpPr txBox="1"/>
              <p:nvPr/>
            </p:nvSpPr>
            <p:spPr>
              <a:xfrm>
                <a:off x="2575780" y="4604731"/>
                <a:ext cx="774251" cy="1347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𝟓𝟓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9D5106-1AE7-FE64-BA0F-728A939A3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780" y="4604731"/>
                <a:ext cx="774251" cy="134735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EE7230-ADF6-485C-8A6F-812E01B014D1}"/>
                  </a:ext>
                </a:extLst>
              </p:cNvPr>
              <p:cNvSpPr txBox="1"/>
              <p:nvPr/>
            </p:nvSpPr>
            <p:spPr>
              <a:xfrm>
                <a:off x="8785848" y="2458988"/>
                <a:ext cx="774251" cy="1333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EE7230-ADF6-485C-8A6F-812E01B01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848" y="2458988"/>
                <a:ext cx="774251" cy="133363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FDA892-55DC-61A8-631B-999C95B8C1EB}"/>
                  </a:ext>
                </a:extLst>
              </p:cNvPr>
              <p:cNvSpPr txBox="1"/>
              <p:nvPr/>
            </p:nvSpPr>
            <p:spPr>
              <a:xfrm>
                <a:off x="8823461" y="4556264"/>
                <a:ext cx="774251" cy="1333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𝟑𝟕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FDA892-55DC-61A8-631B-999C95B8C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461" y="4556264"/>
                <a:ext cx="774251" cy="133363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12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3" grpId="0"/>
      <p:bldP spid="4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3098800" y="602168"/>
            <a:ext cx="7747000" cy="4530446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B269A-52C3-25CC-EB7E-0837EB8F6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768"/>
          <a:stretch/>
        </p:blipFill>
        <p:spPr>
          <a:xfrm rot="21313832">
            <a:off x="8755586" y="673858"/>
            <a:ext cx="1808834" cy="2026990"/>
          </a:xfrm>
          <a:prstGeom prst="rect">
            <a:avLst/>
          </a:prstGeom>
        </p:spPr>
      </p:pic>
      <p:pic>
        <p:nvPicPr>
          <p:cNvPr id="9" name="Picture 8" descr="A cartoon of a child holding a tray of pizza&#10;&#10;Description automatically generated">
            <a:extLst>
              <a:ext uri="{FF2B5EF4-FFF2-40B4-BE49-F238E27FC236}">
                <a16:creationId xmlns:a16="http://schemas.microsoft.com/office/drawing/2014/main" id="{771D5159-7D11-A9F1-4CF2-7CF9F76C0E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93" b="89976" l="9979" r="89880">
                        <a14:foregroundMark x1="51946" y1="36015" x2="56971" y2="46362"/>
                        <a14:foregroundMark x1="25265" y1="35085" x2="36377" y2="44301"/>
                        <a14:foregroundMark x1="56405" y1="34438" x2="56405" y2="42684"/>
                        <a14:foregroundMark x1="37509" y1="15077" x2="79193" y2="23323"/>
                        <a14:foregroundMark x1="35244" y1="14753" x2="41755" y2="20776"/>
                        <a14:foregroundMark x1="41755" y1="20776" x2="42463" y2="20938"/>
                        <a14:foregroundMark x1="40552" y1="6831" x2="46285" y2="13541"/>
                        <a14:foregroundMark x1="46285" y1="13541" x2="57254" y2="9378"/>
                        <a14:foregroundMark x1="57254" y1="9378" x2="63340" y2="16128"/>
                        <a14:foregroundMark x1="63340" y1="16128" x2="78769" y2="16209"/>
                        <a14:foregroundMark x1="78769" y1="16209" x2="76150" y2="22555"/>
                        <a14:foregroundMark x1="35810" y1="6993" x2="36377" y2="11277"/>
                        <a14:foregroundMark x1="18967" y1="77567" x2="36093" y2="74656"/>
                        <a14:foregroundMark x1="36093" y1="74656" x2="52159" y2="74656"/>
                        <a14:foregroundMark x1="52159" y1="74656" x2="67021" y2="80032"/>
                        <a14:foregroundMark x1="67021" y1="80032" x2="67162" y2="8112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23" y="2065586"/>
            <a:ext cx="1751386" cy="3067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5D7520-5DE4-774D-8C7F-2DD86F887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316" y="602167"/>
            <a:ext cx="7747000" cy="47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279400" y="503774"/>
            <a:ext cx="11506200" cy="6172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9E988-58CE-ED4A-558D-2BDDE1A77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2" y="220365"/>
            <a:ext cx="3033712" cy="79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770874-9DAE-21BC-270D-7FCA5DADE5B9}"/>
              </a:ext>
            </a:extLst>
          </p:cNvPr>
          <p:cNvSpPr txBox="1"/>
          <p:nvPr/>
        </p:nvSpPr>
        <p:spPr>
          <a:xfrm>
            <a:off x="3730624" y="182026"/>
            <a:ext cx="1280562" cy="86832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none" rtlCol="0">
            <a:spAutoFit/>
          </a:bodyPr>
          <a:lstStyle/>
          <a:p>
            <a:r>
              <a:rPr lang="en-US" sz="45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Tính</a:t>
            </a:r>
            <a:endParaRPr lang="en-US" sz="4500" dirty="0">
              <a:solidFill>
                <a:schemeClr val="bg1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0EEBC6-AAAD-5FD8-7DD6-A3DF4F8942B3}"/>
                  </a:ext>
                </a:extLst>
              </p:cNvPr>
              <p:cNvSpPr txBox="1"/>
              <p:nvPr/>
            </p:nvSpPr>
            <p:spPr>
              <a:xfrm>
                <a:off x="1500190" y="1076440"/>
                <a:ext cx="2301143" cy="12184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vi-VN" sz="55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5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0EEBC6-AAAD-5FD8-7DD6-A3DF4F894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190" y="1076440"/>
                <a:ext cx="2301143" cy="1218475"/>
              </a:xfrm>
              <a:prstGeom prst="rect">
                <a:avLst/>
              </a:prstGeom>
              <a:blipFill>
                <a:blip r:embed="rId3"/>
                <a:stretch>
                  <a:fillRect l="-11905" b="-150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029E0B-C9C3-DED7-50C7-6622FB5F27BE}"/>
                  </a:ext>
                </a:extLst>
              </p:cNvPr>
              <p:cNvSpPr txBox="1"/>
              <p:nvPr/>
            </p:nvSpPr>
            <p:spPr>
              <a:xfrm>
                <a:off x="1419002" y="2368711"/>
                <a:ext cx="2634567" cy="1235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vi-VN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vi-VN" sz="55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vi-VN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029E0B-C9C3-DED7-50C7-6622FB5F2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002" y="2368711"/>
                <a:ext cx="2634567" cy="1235018"/>
              </a:xfrm>
              <a:prstGeom prst="rect">
                <a:avLst/>
              </a:prstGeom>
              <a:blipFill>
                <a:blip r:embed="rId4"/>
                <a:stretch>
                  <a:fillRect l="-10648" b="-99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0074F0-D825-8E16-13F9-E0AC0E59A459}"/>
                  </a:ext>
                </a:extLst>
              </p:cNvPr>
              <p:cNvSpPr txBox="1"/>
              <p:nvPr/>
            </p:nvSpPr>
            <p:spPr>
              <a:xfrm>
                <a:off x="1500190" y="3790781"/>
                <a:ext cx="2270686" cy="12225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vi-VN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55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0074F0-D825-8E16-13F9-E0AC0E59A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190" y="3790781"/>
                <a:ext cx="2270686" cy="1222514"/>
              </a:xfrm>
              <a:prstGeom prst="rect">
                <a:avLst/>
              </a:prstGeom>
              <a:blipFill>
                <a:blip r:embed="rId5"/>
                <a:stretch>
                  <a:fillRect l="-12064" b="-100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0088CC-542B-B38F-7B73-54724C960AFD}"/>
                  </a:ext>
                </a:extLst>
              </p:cNvPr>
              <p:cNvSpPr txBox="1"/>
              <p:nvPr/>
            </p:nvSpPr>
            <p:spPr>
              <a:xfrm>
                <a:off x="1419002" y="5093297"/>
                <a:ext cx="2329997" cy="12227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vi-VN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55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0088CC-542B-B38F-7B73-54724C960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002" y="5093297"/>
                <a:ext cx="2329997" cy="1222707"/>
              </a:xfrm>
              <a:prstGeom prst="rect">
                <a:avLst/>
              </a:prstGeom>
              <a:blipFill>
                <a:blip r:embed="rId6"/>
                <a:stretch>
                  <a:fillRect l="-12042" b="-100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F18033-2B37-B87D-A800-F949B187EF35}"/>
                  </a:ext>
                </a:extLst>
              </p:cNvPr>
              <p:cNvSpPr txBox="1"/>
              <p:nvPr/>
            </p:nvSpPr>
            <p:spPr>
              <a:xfrm>
                <a:off x="4053569" y="1076440"/>
                <a:ext cx="2465611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vi-VN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F18033-2B37-B87D-A800-F949B187E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569" y="1076440"/>
                <a:ext cx="2465611" cy="11524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6D571C-7D94-0327-503A-EC4502D130FE}"/>
                  </a:ext>
                </a:extLst>
              </p:cNvPr>
              <p:cNvSpPr txBox="1"/>
              <p:nvPr/>
            </p:nvSpPr>
            <p:spPr>
              <a:xfrm>
                <a:off x="6495145" y="1024438"/>
                <a:ext cx="1242135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6D571C-7D94-0327-503A-EC4502D13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45" y="1024438"/>
                <a:ext cx="1242135" cy="11524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CD683E-8B33-6AE9-ACA7-6460AAE213AB}"/>
                  </a:ext>
                </a:extLst>
              </p:cNvPr>
              <p:cNvSpPr txBox="1"/>
              <p:nvPr/>
            </p:nvSpPr>
            <p:spPr>
              <a:xfrm>
                <a:off x="4129769" y="2371276"/>
                <a:ext cx="3077958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vi-VN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𝟓𝟎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CD683E-8B33-6AE9-ACA7-6460AAE21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769" y="2371276"/>
                <a:ext cx="3077958" cy="116897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32CBAF-E59C-A874-92DB-E8E69352E65D}"/>
                  </a:ext>
                </a:extLst>
              </p:cNvPr>
              <p:cNvSpPr txBox="1"/>
              <p:nvPr/>
            </p:nvSpPr>
            <p:spPr>
              <a:xfrm>
                <a:off x="7180128" y="2368711"/>
                <a:ext cx="1548309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𝟏𝟏𝟑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32CBAF-E59C-A874-92DB-E8E69352E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128" y="2368711"/>
                <a:ext cx="1548309" cy="11564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D96BDA-CE18-AAC3-E814-ABA8ACB1C2AE}"/>
                  </a:ext>
                </a:extLst>
              </p:cNvPr>
              <p:cNvSpPr txBox="1"/>
              <p:nvPr/>
            </p:nvSpPr>
            <p:spPr>
              <a:xfrm>
                <a:off x="4129769" y="3653554"/>
                <a:ext cx="2465611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𝟓𝟓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  <m:r>
                        <a:rPr lang="vi-VN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D96BDA-CE18-AAC3-E814-ABA8ACB1C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769" y="3653554"/>
                <a:ext cx="2465611" cy="11689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A5B640-2D7D-E49B-2207-8AEEA9E7F51C}"/>
                  </a:ext>
                </a:extLst>
              </p:cNvPr>
              <p:cNvSpPr txBox="1"/>
              <p:nvPr/>
            </p:nvSpPr>
            <p:spPr>
              <a:xfrm>
                <a:off x="6758117" y="3638294"/>
                <a:ext cx="1242135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A5B640-2D7D-E49B-2207-8AEEA9E7F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117" y="3638294"/>
                <a:ext cx="1242135" cy="11564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C12FC6F-DB54-A95B-AD29-5610C38FE965}"/>
                  </a:ext>
                </a:extLst>
              </p:cNvPr>
              <p:cNvSpPr txBox="1"/>
              <p:nvPr/>
            </p:nvSpPr>
            <p:spPr>
              <a:xfrm>
                <a:off x="4098454" y="5061153"/>
                <a:ext cx="2771784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den>
                      </m:f>
                      <m:r>
                        <a:rPr lang="vi-VN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C12FC6F-DB54-A95B-AD29-5610C38FE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454" y="5061153"/>
                <a:ext cx="2771784" cy="11564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27101B-FFCF-A585-D134-C621044F772E}"/>
                  </a:ext>
                </a:extLst>
              </p:cNvPr>
              <p:cNvSpPr txBox="1"/>
              <p:nvPr/>
            </p:nvSpPr>
            <p:spPr>
              <a:xfrm>
                <a:off x="6800831" y="5053248"/>
                <a:ext cx="1242135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𝟔𝟒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27101B-FFCF-A585-D134-C621044F7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831" y="5053248"/>
                <a:ext cx="1242135" cy="115647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8837673" y="2254932"/>
            <a:ext cx="2666644" cy="27352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BF965A0-CC53-02C4-042E-6C6614DA588B}"/>
                  </a:ext>
                </a:extLst>
              </p:cNvPr>
              <p:cNvSpPr txBox="1"/>
              <p:nvPr/>
            </p:nvSpPr>
            <p:spPr>
              <a:xfrm>
                <a:off x="7964756" y="5044600"/>
                <a:ext cx="1242135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BF965A0-CC53-02C4-042E-6C6614DA5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756" y="5044600"/>
                <a:ext cx="1242135" cy="115647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45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974E6-47F5-AA74-0E27-993DE558A864}"/>
              </a:ext>
            </a:extLst>
          </p:cNvPr>
          <p:cNvSpPr txBox="1"/>
          <p:nvPr/>
        </p:nvSpPr>
        <p:spPr>
          <a:xfrm>
            <a:off x="2176117" y="182026"/>
            <a:ext cx="10015883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Chọn dấu “+”, dấu “-” thích hợp thay cho dấu “?”</a:t>
            </a:r>
            <a:endParaRPr lang="en-US" sz="4000" dirty="0">
              <a:solidFill>
                <a:schemeClr val="bg1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45567-0D51-AAE1-CC06-2E6BD01C31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026"/>
            <a:ext cx="2288336" cy="7900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F96CE4-42D7-6C9F-D7CD-3030B35C1BD9}"/>
              </a:ext>
            </a:extLst>
          </p:cNvPr>
          <p:cNvSpPr/>
          <p:nvPr/>
        </p:nvSpPr>
        <p:spPr>
          <a:xfrm>
            <a:off x="508000" y="1482183"/>
            <a:ext cx="9395664" cy="4762974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459A44-0BD4-D445-E7E5-E77641A14A07}"/>
                  </a:ext>
                </a:extLst>
              </p:cNvPr>
              <p:cNvSpPr txBox="1"/>
              <p:nvPr/>
            </p:nvSpPr>
            <p:spPr>
              <a:xfrm>
                <a:off x="1144168" y="2129194"/>
                <a:ext cx="3059043" cy="15559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0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7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vi-VN" sz="70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f>
                      <m:fPr>
                        <m:ctrlPr>
                          <a:rPr lang="en-US" sz="7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7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vi-VN" sz="70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7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459A44-0BD4-D445-E7E5-E77641A14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168" y="2129194"/>
                <a:ext cx="3059043" cy="1555939"/>
              </a:xfrm>
              <a:prstGeom prst="rect">
                <a:avLst/>
              </a:prstGeom>
              <a:blipFill>
                <a:blip r:embed="rId5"/>
                <a:stretch>
                  <a:fillRect l="-12550" b="-390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F627C8-6D46-2156-D42A-355DE2A49800}"/>
              </a:ext>
            </a:extLst>
          </p:cNvPr>
          <p:cNvSpPr/>
          <p:nvPr/>
        </p:nvSpPr>
        <p:spPr>
          <a:xfrm>
            <a:off x="2795170" y="2761420"/>
            <a:ext cx="574607" cy="42454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D1544A-DF2B-6FF7-6C91-991346F39845}"/>
                  </a:ext>
                </a:extLst>
              </p:cNvPr>
              <p:cNvSpPr txBox="1"/>
              <p:nvPr/>
            </p:nvSpPr>
            <p:spPr>
              <a:xfrm>
                <a:off x="3959127" y="2129194"/>
                <a:ext cx="1553502" cy="14454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𝟒𝟑</m:t>
                          </m:r>
                        </m:num>
                        <m:den>
                          <m:r>
                            <a:rPr lang="vi-VN" sz="5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vi-VN" sz="5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D1544A-DF2B-6FF7-6C91-991346F39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9127" y="2129194"/>
                <a:ext cx="1553502" cy="14454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D7E4424-9941-E5FA-48BD-39FF17E989E2}"/>
                  </a:ext>
                </a:extLst>
              </p:cNvPr>
              <p:cNvSpPr txBox="1"/>
              <p:nvPr/>
            </p:nvSpPr>
            <p:spPr>
              <a:xfrm>
                <a:off x="1043435" y="3786471"/>
                <a:ext cx="3152017" cy="1572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vi-VN" sz="50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</a:t>
                </a:r>
                <a:r>
                  <a:rPr lang="en-US" sz="70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7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vi-VN" sz="70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f>
                      <m:fPr>
                        <m:ctrlPr>
                          <a:rPr lang="en-US" sz="7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7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70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7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D7E4424-9941-E5FA-48BD-39FF17E98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435" y="3786471"/>
                <a:ext cx="3152017" cy="1572225"/>
              </a:xfrm>
              <a:prstGeom prst="rect">
                <a:avLst/>
              </a:prstGeom>
              <a:blipFill>
                <a:blip r:embed="rId7"/>
                <a:stretch>
                  <a:fillRect l="-12186" b="-387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7161EA8-86D4-4813-79DC-EC3BA61ED74E}"/>
              </a:ext>
            </a:extLst>
          </p:cNvPr>
          <p:cNvSpPr/>
          <p:nvPr/>
        </p:nvSpPr>
        <p:spPr>
          <a:xfrm>
            <a:off x="2795170" y="4477575"/>
            <a:ext cx="574607" cy="42454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332523-6146-E597-9722-24D37F03E348}"/>
                  </a:ext>
                </a:extLst>
              </p:cNvPr>
              <p:cNvSpPr txBox="1"/>
              <p:nvPr/>
            </p:nvSpPr>
            <p:spPr>
              <a:xfrm>
                <a:off x="4068655" y="3853452"/>
                <a:ext cx="1553502" cy="14457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5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𝟖𝟖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332523-6146-E597-9722-24D37F03E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655" y="3853452"/>
                <a:ext cx="1553502" cy="14457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 6">
            <a:extLst>
              <a:ext uri="{FF2B5EF4-FFF2-40B4-BE49-F238E27FC236}">
                <a16:creationId xmlns:a16="http://schemas.microsoft.com/office/drawing/2014/main" id="{9A9A8502-9D20-F7DB-195A-8CBC8FE00802}"/>
              </a:ext>
            </a:extLst>
          </p:cNvPr>
          <p:cNvSpPr/>
          <p:nvPr/>
        </p:nvSpPr>
        <p:spPr>
          <a:xfrm>
            <a:off x="6060644" y="3185963"/>
            <a:ext cx="3470921" cy="3007768"/>
          </a:xfrm>
          <a:custGeom>
            <a:avLst/>
            <a:gdLst/>
            <a:ahLst/>
            <a:cxnLst/>
            <a:rect l="l" t="t" r="r" b="b"/>
            <a:pathLst>
              <a:path w="7629525" h="8229600">
                <a:moveTo>
                  <a:pt x="0" y="0"/>
                </a:moveTo>
                <a:lnTo>
                  <a:pt x="7629525" y="0"/>
                </a:lnTo>
                <a:lnTo>
                  <a:pt x="76295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CCC426-0678-ED9A-4036-FD297A8D9E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9282" y="1971575"/>
            <a:ext cx="7028764" cy="1457425"/>
          </a:xfrm>
          <a:prstGeom prst="rect">
            <a:avLst/>
          </a:prstGeom>
        </p:spPr>
      </p:pic>
      <p:sp>
        <p:nvSpPr>
          <p:cNvPr id="24" name="矩形 16">
            <a:extLst>
              <a:ext uri="{FF2B5EF4-FFF2-40B4-BE49-F238E27FC236}">
                <a16:creationId xmlns:a16="http://schemas.microsoft.com/office/drawing/2014/main" id="{E5938078-C515-0F00-3F27-AF056424161D}"/>
              </a:ext>
            </a:extLst>
          </p:cNvPr>
          <p:cNvSpPr/>
          <p:nvPr/>
        </p:nvSpPr>
        <p:spPr>
          <a:xfrm>
            <a:off x="2707166" y="2551701"/>
            <a:ext cx="825675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+</a:t>
            </a:r>
            <a:endParaRPr lang="zh-CN" altLang="en-US" sz="40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5" name="矩形 16">
            <a:extLst>
              <a:ext uri="{FF2B5EF4-FFF2-40B4-BE49-F238E27FC236}">
                <a16:creationId xmlns:a16="http://schemas.microsoft.com/office/drawing/2014/main" id="{CDFF1377-47AA-6861-5018-DF5988359255}"/>
              </a:ext>
            </a:extLst>
          </p:cNvPr>
          <p:cNvSpPr/>
          <p:nvPr/>
        </p:nvSpPr>
        <p:spPr>
          <a:xfrm>
            <a:off x="2673689" y="4298249"/>
            <a:ext cx="825675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-</a:t>
            </a:r>
            <a:endParaRPr lang="zh-CN" altLang="en-US" sz="40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43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375</Words>
  <Application>Microsoft Office PowerPoint</Application>
  <PresentationFormat>Widescreen</PresentationFormat>
  <Paragraphs>75</Paragraphs>
  <Slides>18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#9Slide03 AllRoundGothic</vt:lpstr>
      <vt:lpstr>#9Slide05 Bodega Script</vt:lpstr>
      <vt:lpstr>#9Slide05 Pattaya</vt:lpstr>
      <vt:lpstr>#9Slide07 HoneyCream</vt:lpstr>
      <vt:lpstr>Aptos</vt:lpstr>
      <vt:lpstr>Aptos Display</vt:lpstr>
      <vt:lpstr>Arial</vt:lpstr>
      <vt:lpstr>Calibri</vt:lpstr>
      <vt:lpstr>Cambria</vt:lpstr>
      <vt:lpstr>Cambria Math</vt:lpstr>
      <vt:lpstr>等线</vt:lpstr>
      <vt:lpstr>Fredoka One</vt:lpstr>
      <vt:lpstr>M PLUS Rounded 1c</vt:lpstr>
      <vt:lpstr>SVN-Newton</vt:lpstr>
      <vt:lpstr>Times New Roman</vt:lpstr>
      <vt:lpstr>UTM Avo</vt:lpstr>
      <vt:lpstr>UVN Binh Duong</vt:lpstr>
      <vt:lpstr>方正粗谭黑简体</vt:lpstr>
      <vt:lpstr>Office Theme</vt:lpstr>
      <vt:lpstr>2_Office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lastModifiedBy>Laptop T&amp;T</cp:lastModifiedBy>
  <cp:revision>29</cp:revision>
  <dcterms:created xsi:type="dcterms:W3CDTF">2024-06-22T08:49:28Z</dcterms:created>
  <dcterms:modified xsi:type="dcterms:W3CDTF">2024-08-10T08:11:31Z</dcterms:modified>
</cp:coreProperties>
</file>