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2" r:id="rId6"/>
    <p:sldId id="283" r:id="rId7"/>
    <p:sldId id="284" r:id="rId8"/>
    <p:sldId id="259" r:id="rId9"/>
    <p:sldId id="260" r:id="rId10"/>
    <p:sldId id="261" r:id="rId11"/>
    <p:sldId id="263" r:id="rId12"/>
    <p:sldId id="262" r:id="rId13"/>
    <p:sldId id="285" r:id="rId14"/>
    <p:sldId id="264" r:id="rId15"/>
    <p:sldId id="286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87" r:id="rId24"/>
    <p:sldId id="288" r:id="rId25"/>
    <p:sldId id="289" r:id="rId26"/>
    <p:sldId id="273" r:id="rId27"/>
    <p:sldId id="275" r:id="rId28"/>
    <p:sldId id="274" r:id="rId29"/>
    <p:sldId id="277" r:id="rId30"/>
    <p:sldId id="278" r:id="rId31"/>
    <p:sldId id="291" r:id="rId32"/>
    <p:sldId id="292" r:id="rId33"/>
    <p:sldId id="290" r:id="rId34"/>
    <p:sldId id="279" r:id="rId35"/>
    <p:sldId id="280" r:id="rId36"/>
  </p:sldIdLst>
  <p:sldSz cx="18288000" cy="10287000"/>
  <p:notesSz cx="6858000" cy="9144000"/>
  <p:embeddedFontLst>
    <p:embeddedFont>
      <p:font typeface="SVN-Newton" panose="0204060305050602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#9Slide07 HoneyCream" pitchFamily="2" charset="0"/>
      <p:regular r:id="rId48"/>
    </p:embeddedFont>
    <p:embeddedFont>
      <p:font typeface="Cabin Bold" panose="020B0604020202020204" charset="0"/>
      <p:regular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467D"/>
    <a:srgbClr val="60C8CA"/>
    <a:srgbClr val="F2C005"/>
    <a:srgbClr val="D65E4A"/>
    <a:srgbClr val="82500E"/>
    <a:srgbClr val="AEE8FE"/>
    <a:srgbClr val="FFC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4" autoAdjust="0"/>
    <p:restoredTop sz="94622" autoAdjust="0"/>
  </p:normalViewPr>
  <p:slideViewPr>
    <p:cSldViewPr>
      <p:cViewPr>
        <p:scale>
          <a:sx n="50" d="100"/>
          <a:sy n="50" d="100"/>
        </p:scale>
        <p:origin x="66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5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1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76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7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4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3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2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27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8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36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6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7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37434-A2BB-5849-9F99-266BACA370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081" y="2095500"/>
            <a:ext cx="19888200" cy="122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0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1.sv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17" Type="http://schemas.openxmlformats.org/officeDocument/2006/relationships/image" Target="../media/image15.svg"/><Relationship Id="rId25" Type="http://schemas.openxmlformats.org/officeDocument/2006/relationships/image" Target="../media/image19.png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24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2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7.svg"/><Relationship Id="rId27" Type="http://schemas.openxmlformats.org/officeDocument/2006/relationships/image" Target="../media/image20.png"/><Relationship Id="rId30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7.png"/><Relationship Id="rId26" Type="http://schemas.openxmlformats.org/officeDocument/2006/relationships/image" Target="../media/image52.png"/><Relationship Id="rId18" Type="http://schemas.openxmlformats.org/officeDocument/2006/relationships/image" Target="../media/image55.svg"/><Relationship Id="rId3" Type="http://schemas.openxmlformats.org/officeDocument/2006/relationships/image" Target="../media/image8.png"/><Relationship Id="rId21" Type="http://schemas.openxmlformats.org/officeDocument/2006/relationships/image" Target="../media/image46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25" Type="http://schemas.openxmlformats.org/officeDocument/2006/relationships/image" Target="../media/image51.png"/><Relationship Id="rId2" Type="http://schemas.openxmlformats.org/officeDocument/2006/relationships/image" Target="../media/image6.jpeg"/><Relationship Id="rId20" Type="http://schemas.openxmlformats.org/officeDocument/2006/relationships/image" Target="../media/image57.sv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24" Type="http://schemas.openxmlformats.org/officeDocument/2006/relationships/image" Target="../media/image50.png"/><Relationship Id="rId5" Type="http://schemas.openxmlformats.org/officeDocument/2006/relationships/image" Target="../media/image7.png"/><Relationship Id="rId23" Type="http://schemas.openxmlformats.org/officeDocument/2006/relationships/image" Target="../media/image49.png"/><Relationship Id="rId28" Type="http://schemas.openxmlformats.org/officeDocument/2006/relationships/image" Target="../media/image43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58.png"/><Relationship Id="rId2" Type="http://schemas.openxmlformats.org/officeDocument/2006/relationships/image" Target="../media/image6.jpe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56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8.png"/><Relationship Id="rId3" Type="http://schemas.openxmlformats.org/officeDocument/2006/relationships/image" Target="../media/image8.png"/><Relationship Id="rId21" Type="http://schemas.openxmlformats.org/officeDocument/2006/relationships/image" Target="../media/image59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25" Type="http://schemas.openxmlformats.org/officeDocument/2006/relationships/image" Target="../media/image60.png"/><Relationship Id="rId2" Type="http://schemas.openxmlformats.org/officeDocument/2006/relationships/image" Target="../media/image6.jpe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24" Type="http://schemas.openxmlformats.org/officeDocument/2006/relationships/image" Target="../media/image43.svg"/><Relationship Id="rId5" Type="http://schemas.openxmlformats.org/officeDocument/2006/relationships/image" Target="../media/image7.png"/><Relationship Id="rId23" Type="http://schemas.openxmlformats.org/officeDocument/2006/relationships/image" Target="../media/image43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7.png"/><Relationship Id="rId2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5.png"/><Relationship Id="rId18" Type="http://schemas.openxmlformats.org/officeDocument/2006/relationships/image" Target="../media/image63.png"/><Relationship Id="rId3" Type="http://schemas.openxmlformats.org/officeDocument/2006/relationships/image" Target="../media/image8.png"/><Relationship Id="rId21" Type="http://schemas.openxmlformats.org/officeDocument/2006/relationships/image" Target="../media/image65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62.png"/><Relationship Id="rId2" Type="http://schemas.openxmlformats.org/officeDocument/2006/relationships/image" Target="../media/image6.jpeg"/><Relationship Id="rId16" Type="http://schemas.openxmlformats.org/officeDocument/2006/relationships/image" Target="../media/image50.sv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61.png"/><Relationship Id="rId10" Type="http://schemas.openxmlformats.org/officeDocument/2006/relationships/image" Target="../media/image7.svg"/><Relationship Id="rId19" Type="http://schemas.openxmlformats.org/officeDocument/2006/relationships/image" Target="../media/image46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2" Type="http://schemas.openxmlformats.org/officeDocument/2006/relationships/image" Target="../media/image6.jpe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43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5.png"/><Relationship Id="rId1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67.png"/><Relationship Id="rId2" Type="http://schemas.openxmlformats.org/officeDocument/2006/relationships/image" Target="../media/image6.jpe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61.png"/><Relationship Id="rId10" Type="http://schemas.openxmlformats.org/officeDocument/2006/relationships/image" Target="../media/image7.svg"/><Relationship Id="rId19" Type="http://schemas.openxmlformats.org/officeDocument/2006/relationships/image" Target="../media/image69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5.png"/><Relationship Id="rId18" Type="http://schemas.openxmlformats.org/officeDocument/2006/relationships/image" Target="../media/image41.png"/><Relationship Id="rId3" Type="http://schemas.openxmlformats.org/officeDocument/2006/relationships/image" Target="../media/image8.png"/><Relationship Id="rId21" Type="http://schemas.openxmlformats.org/officeDocument/2006/relationships/image" Target="../media/image70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43.svg"/><Relationship Id="rId2" Type="http://schemas.openxmlformats.org/officeDocument/2006/relationships/image" Target="../media/image6.jpeg"/><Relationship Id="rId16" Type="http://schemas.openxmlformats.org/officeDocument/2006/relationships/image" Target="../media/image43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24" Type="http://schemas.openxmlformats.org/officeDocument/2006/relationships/image" Target="../media/image73.png"/><Relationship Id="rId5" Type="http://schemas.openxmlformats.org/officeDocument/2006/relationships/image" Target="../media/image7.png"/><Relationship Id="rId15" Type="http://schemas.openxmlformats.org/officeDocument/2006/relationships/image" Target="../media/image46.png"/><Relationship Id="rId23" Type="http://schemas.openxmlformats.org/officeDocument/2006/relationships/image" Target="../media/image72.png"/><Relationship Id="rId10" Type="http://schemas.openxmlformats.org/officeDocument/2006/relationships/image" Target="../media/image7.svg"/><Relationship Id="rId19" Type="http://schemas.openxmlformats.org/officeDocument/2006/relationships/image" Target="../media/image61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8.svg"/><Relationship Id="rId22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6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0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5" Type="http://schemas.openxmlformats.org/officeDocument/2006/relationships/image" Target="../media/image81.png"/><Relationship Id="rId10" Type="http://schemas.openxmlformats.org/officeDocument/2006/relationships/image" Target="../media/image7.svg"/><Relationship Id="rId4" Type="http://schemas.openxmlformats.org/officeDocument/2006/relationships/image" Target="../media/image25.svg"/><Relationship Id="rId9" Type="http://schemas.openxmlformats.org/officeDocument/2006/relationships/image" Target="../media/image9.png"/><Relationship Id="rId14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1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" Type="http://schemas.openxmlformats.org/officeDocument/2006/relationships/image" Target="../media/image6.jpe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5" Type="http://schemas.openxmlformats.org/officeDocument/2006/relationships/image" Target="../media/image26.png"/><Relationship Id="rId10" Type="http://schemas.openxmlformats.org/officeDocument/2006/relationships/image" Target="../media/image7.svg"/><Relationship Id="rId19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9.png"/><Relationship Id="rId14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88.png"/><Relationship Id="rId2" Type="http://schemas.openxmlformats.org/officeDocument/2006/relationships/image" Target="../media/image6.jpe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86.png"/><Relationship Id="rId10" Type="http://schemas.openxmlformats.org/officeDocument/2006/relationships/image" Target="../media/image7.svg"/><Relationship Id="rId19" Type="http://schemas.openxmlformats.org/officeDocument/2006/relationships/image" Target="../media/image90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9.png"/><Relationship Id="rId18" Type="http://schemas.openxmlformats.org/officeDocument/2006/relationships/image" Target="../media/image93.png"/><Relationship Id="rId26" Type="http://schemas.openxmlformats.org/officeDocument/2006/relationships/image" Target="../media/image96.png"/><Relationship Id="rId3" Type="http://schemas.openxmlformats.org/officeDocument/2006/relationships/audio" Target="../media/audio3.wav"/><Relationship Id="rId21" Type="http://schemas.openxmlformats.org/officeDocument/2006/relationships/image" Target="../media/image94.png"/><Relationship Id="rId7" Type="http://schemas.openxmlformats.org/officeDocument/2006/relationships/image" Target="../media/image7.png"/><Relationship Id="rId12" Type="http://schemas.openxmlformats.org/officeDocument/2006/relationships/image" Target="../media/image7.svg"/><Relationship Id="rId17" Type="http://schemas.openxmlformats.org/officeDocument/2006/relationships/image" Target="../media/image92.png"/><Relationship Id="rId25" Type="http://schemas.openxmlformats.org/officeDocument/2006/relationships/image" Target="../media/image85.svg"/><Relationship Id="rId2" Type="http://schemas.openxmlformats.org/officeDocument/2006/relationships/audio" Target="../media/audio2.wav"/><Relationship Id="rId16" Type="http://schemas.openxmlformats.org/officeDocument/2006/relationships/image" Target="../media/image91.png"/><Relationship Id="rId20" Type="http://schemas.openxmlformats.org/officeDocument/2006/relationships/image" Target="../media/image91.sv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84.png"/><Relationship Id="rId23" Type="http://schemas.openxmlformats.org/officeDocument/2006/relationships/image" Target="../media/image83.svg"/><Relationship Id="rId28" Type="http://schemas.openxmlformats.org/officeDocument/2006/relationships/image" Target="../media/image98.png"/><Relationship Id="rId10" Type="http://schemas.openxmlformats.org/officeDocument/2006/relationships/image" Target="../media/image9.svg"/><Relationship Id="rId19" Type="http://schemas.openxmlformats.org/officeDocument/2006/relationships/image" Target="../media/image83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35.svg"/><Relationship Id="rId22" Type="http://schemas.openxmlformats.org/officeDocument/2006/relationships/image" Target="../media/image95.png"/><Relationship Id="rId27" Type="http://schemas.openxmlformats.org/officeDocument/2006/relationships/image" Target="../media/image97.png"/><Relationship Id="rId30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9.png"/><Relationship Id="rId18" Type="http://schemas.openxmlformats.org/officeDocument/2006/relationships/image" Target="../media/image91.svg"/><Relationship Id="rId26" Type="http://schemas.openxmlformats.org/officeDocument/2006/relationships/image" Target="../media/image107.png"/><Relationship Id="rId3" Type="http://schemas.openxmlformats.org/officeDocument/2006/relationships/audio" Target="../media/audio3.wav"/><Relationship Id="rId21" Type="http://schemas.openxmlformats.org/officeDocument/2006/relationships/image" Target="../media/image103.png"/><Relationship Id="rId7" Type="http://schemas.openxmlformats.org/officeDocument/2006/relationships/image" Target="../media/image7.png"/><Relationship Id="rId12" Type="http://schemas.openxmlformats.org/officeDocument/2006/relationships/image" Target="../media/image7.svg"/><Relationship Id="rId17" Type="http://schemas.openxmlformats.org/officeDocument/2006/relationships/image" Target="../media/image83.png"/><Relationship Id="rId25" Type="http://schemas.openxmlformats.org/officeDocument/2006/relationships/image" Target="../media/image106.png"/><Relationship Id="rId2" Type="http://schemas.openxmlformats.org/officeDocument/2006/relationships/audio" Target="../media/audio2.wav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105.png"/><Relationship Id="rId5" Type="http://schemas.openxmlformats.org/officeDocument/2006/relationships/image" Target="../media/image8.png"/><Relationship Id="rId15" Type="http://schemas.openxmlformats.org/officeDocument/2006/relationships/image" Target="../media/image84.png"/><Relationship Id="rId23" Type="http://schemas.openxmlformats.org/officeDocument/2006/relationships/image" Target="../media/image76.svg"/><Relationship Id="rId28" Type="http://schemas.openxmlformats.org/officeDocument/2006/relationships/image" Target="../media/image81.svg"/><Relationship Id="rId10" Type="http://schemas.openxmlformats.org/officeDocument/2006/relationships/image" Target="../media/image9.svg"/><Relationship Id="rId19" Type="http://schemas.openxmlformats.org/officeDocument/2006/relationships/image" Target="../media/image10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35.svg"/><Relationship Id="rId22" Type="http://schemas.openxmlformats.org/officeDocument/2006/relationships/image" Target="../media/image104.png"/><Relationship Id="rId27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8.png"/><Relationship Id="rId26" Type="http://schemas.openxmlformats.org/officeDocument/2006/relationships/image" Target="../media/image97.png"/><Relationship Id="rId3" Type="http://schemas.openxmlformats.org/officeDocument/2006/relationships/image" Target="../media/image72.svg"/><Relationship Id="rId21" Type="http://schemas.openxmlformats.org/officeDocument/2006/relationships/image" Target="../media/image81.svg"/><Relationship Id="rId17" Type="http://schemas.openxmlformats.org/officeDocument/2006/relationships/image" Target="../media/image106.png"/><Relationship Id="rId25" Type="http://schemas.openxmlformats.org/officeDocument/2006/relationships/image" Target="../media/image85.svg"/><Relationship Id="rId2" Type="http://schemas.openxmlformats.org/officeDocument/2006/relationships/image" Target="../media/image82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91.svg"/><Relationship Id="rId23" Type="http://schemas.openxmlformats.org/officeDocument/2006/relationships/image" Target="../media/image83.svg"/><Relationship Id="rId19" Type="http://schemas.openxmlformats.org/officeDocument/2006/relationships/image" Target="../media/image79.svg"/><Relationship Id="rId4" Type="http://schemas.openxmlformats.org/officeDocument/2006/relationships/image" Target="../media/image83.png"/><Relationship Id="rId22" Type="http://schemas.openxmlformats.org/officeDocument/2006/relationships/image" Target="../media/image95.png"/><Relationship Id="rId27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9.png"/><Relationship Id="rId18" Type="http://schemas.openxmlformats.org/officeDocument/2006/relationships/image" Target="../media/image110.png"/><Relationship Id="rId3" Type="http://schemas.openxmlformats.org/officeDocument/2006/relationships/audio" Target="../media/audio3.wav"/><Relationship Id="rId21" Type="http://schemas.openxmlformats.org/officeDocument/2006/relationships/image" Target="../media/image113.png"/><Relationship Id="rId7" Type="http://schemas.openxmlformats.org/officeDocument/2006/relationships/image" Target="../media/image7.png"/><Relationship Id="rId12" Type="http://schemas.openxmlformats.org/officeDocument/2006/relationships/image" Target="../media/image7.svg"/><Relationship Id="rId17" Type="http://schemas.openxmlformats.org/officeDocument/2006/relationships/image" Target="../media/image91.svg"/><Relationship Id="rId2" Type="http://schemas.openxmlformats.org/officeDocument/2006/relationships/audio" Target="../media/audio4.wav"/><Relationship Id="rId16" Type="http://schemas.openxmlformats.org/officeDocument/2006/relationships/image" Target="../media/image83.png"/><Relationship Id="rId20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09.png"/><Relationship Id="rId10" Type="http://schemas.openxmlformats.org/officeDocument/2006/relationships/image" Target="../media/image9.svg"/><Relationship Id="rId19" Type="http://schemas.openxmlformats.org/officeDocument/2006/relationships/image" Target="../media/image1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35.svg"/><Relationship Id="rId22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117.png"/><Relationship Id="rId2" Type="http://schemas.openxmlformats.org/officeDocument/2006/relationships/image" Target="../media/image6.jpe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115.png"/><Relationship Id="rId10" Type="http://schemas.openxmlformats.org/officeDocument/2006/relationships/image" Target="../media/image7.sv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19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17" Type="http://schemas.openxmlformats.org/officeDocument/2006/relationships/image" Target="../media/image120.png"/><Relationship Id="rId2" Type="http://schemas.openxmlformats.org/officeDocument/2006/relationships/image" Target="../media/image6.jpeg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7.svg"/><Relationship Id="rId4" Type="http://schemas.openxmlformats.org/officeDocument/2006/relationships/image" Target="../media/image25.sv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2.png"/><Relationship Id="rId18" Type="http://schemas.openxmlformats.org/officeDocument/2006/relationships/image" Target="../media/image103.svg"/><Relationship Id="rId26" Type="http://schemas.openxmlformats.org/officeDocument/2006/relationships/image" Target="../media/image128.png"/><Relationship Id="rId3" Type="http://schemas.openxmlformats.org/officeDocument/2006/relationships/image" Target="../media/image6.jpeg"/><Relationship Id="rId21" Type="http://schemas.openxmlformats.org/officeDocument/2006/relationships/image" Target="../media/image124.png"/><Relationship Id="rId34" Type="http://schemas.openxmlformats.org/officeDocument/2006/relationships/image" Target="../media/image133.png"/><Relationship Id="rId7" Type="http://schemas.openxmlformats.org/officeDocument/2006/relationships/image" Target="../media/image3.svg"/><Relationship Id="rId12" Type="http://schemas.openxmlformats.org/officeDocument/2006/relationships/image" Target="../media/image121.png"/><Relationship Id="rId25" Type="http://schemas.openxmlformats.org/officeDocument/2006/relationships/image" Target="../media/image127.png"/><Relationship Id="rId33" Type="http://schemas.openxmlformats.org/officeDocument/2006/relationships/image" Target="../media/image111.svg"/><Relationship Id="rId2" Type="http://schemas.openxmlformats.org/officeDocument/2006/relationships/audio" Target="../media/audio4.wav"/><Relationship Id="rId20" Type="http://schemas.openxmlformats.org/officeDocument/2006/relationships/image" Target="../media/image105.svg"/><Relationship Id="rId16" Type="http://schemas.openxmlformats.org/officeDocument/2006/relationships/image" Target="../media/image101.sv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24" Type="http://schemas.openxmlformats.org/officeDocument/2006/relationships/image" Target="../media/image107.svg"/><Relationship Id="rId32" Type="http://schemas.openxmlformats.org/officeDocument/2006/relationships/image" Target="../media/image132.png"/><Relationship Id="rId5" Type="http://schemas.openxmlformats.org/officeDocument/2006/relationships/image" Target="../media/image5.svg"/><Relationship Id="rId23" Type="http://schemas.openxmlformats.org/officeDocument/2006/relationships/image" Target="../media/image126.png"/><Relationship Id="rId28" Type="http://schemas.openxmlformats.org/officeDocument/2006/relationships/image" Target="../media/image109.svg"/><Relationship Id="rId10" Type="http://schemas.openxmlformats.org/officeDocument/2006/relationships/image" Target="../media/image9.png"/><Relationship Id="rId19" Type="http://schemas.openxmlformats.org/officeDocument/2006/relationships/image" Target="../media/image123.png"/><Relationship Id="rId31" Type="http://schemas.openxmlformats.org/officeDocument/2006/relationships/image" Target="../media/image97.sv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22" Type="http://schemas.openxmlformats.org/officeDocument/2006/relationships/image" Target="../media/image125.png"/><Relationship Id="rId14" Type="http://schemas.openxmlformats.org/officeDocument/2006/relationships/image" Target="../media/image99.svg"/><Relationship Id="rId27" Type="http://schemas.openxmlformats.org/officeDocument/2006/relationships/image" Target="../media/image129.png"/><Relationship Id="rId30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svg"/><Relationship Id="rId3" Type="http://schemas.openxmlformats.org/officeDocument/2006/relationships/image" Target="../media/image6.jpeg"/><Relationship Id="rId7" Type="http://schemas.openxmlformats.org/officeDocument/2006/relationships/image" Target="../media/image3.sv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2.png"/><Relationship Id="rId18" Type="http://schemas.openxmlformats.org/officeDocument/2006/relationships/image" Target="../media/image103.svg"/><Relationship Id="rId26" Type="http://schemas.openxmlformats.org/officeDocument/2006/relationships/image" Target="../media/image128.png"/><Relationship Id="rId3" Type="http://schemas.openxmlformats.org/officeDocument/2006/relationships/image" Target="../media/image6.jpeg"/><Relationship Id="rId21" Type="http://schemas.openxmlformats.org/officeDocument/2006/relationships/image" Target="../media/image135.png"/><Relationship Id="rId34" Type="http://schemas.openxmlformats.org/officeDocument/2006/relationships/image" Target="../media/image138.png"/><Relationship Id="rId7" Type="http://schemas.openxmlformats.org/officeDocument/2006/relationships/image" Target="../media/image3.svg"/><Relationship Id="rId12" Type="http://schemas.openxmlformats.org/officeDocument/2006/relationships/image" Target="../media/image134.png"/><Relationship Id="rId25" Type="http://schemas.openxmlformats.org/officeDocument/2006/relationships/image" Target="../media/image136.png"/><Relationship Id="rId33" Type="http://schemas.openxmlformats.org/officeDocument/2006/relationships/image" Target="../media/image111.svg"/><Relationship Id="rId2" Type="http://schemas.openxmlformats.org/officeDocument/2006/relationships/audio" Target="../media/audio4.wav"/><Relationship Id="rId20" Type="http://schemas.openxmlformats.org/officeDocument/2006/relationships/image" Target="../media/image105.svg"/><Relationship Id="rId16" Type="http://schemas.openxmlformats.org/officeDocument/2006/relationships/image" Target="../media/image101.sv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24" Type="http://schemas.openxmlformats.org/officeDocument/2006/relationships/image" Target="../media/image107.svg"/><Relationship Id="rId32" Type="http://schemas.openxmlformats.org/officeDocument/2006/relationships/image" Target="../media/image132.png"/><Relationship Id="rId5" Type="http://schemas.openxmlformats.org/officeDocument/2006/relationships/image" Target="../media/image5.svg"/><Relationship Id="rId23" Type="http://schemas.openxmlformats.org/officeDocument/2006/relationships/image" Target="../media/image126.png"/><Relationship Id="rId28" Type="http://schemas.openxmlformats.org/officeDocument/2006/relationships/image" Target="../media/image109.svg"/><Relationship Id="rId10" Type="http://schemas.openxmlformats.org/officeDocument/2006/relationships/image" Target="../media/image9.png"/><Relationship Id="rId19" Type="http://schemas.openxmlformats.org/officeDocument/2006/relationships/image" Target="../media/image123.png"/><Relationship Id="rId31" Type="http://schemas.openxmlformats.org/officeDocument/2006/relationships/image" Target="../media/image97.sv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22" Type="http://schemas.openxmlformats.org/officeDocument/2006/relationships/image" Target="../media/image125.png"/><Relationship Id="rId14" Type="http://schemas.openxmlformats.org/officeDocument/2006/relationships/image" Target="../media/image99.svg"/><Relationship Id="rId27" Type="http://schemas.openxmlformats.org/officeDocument/2006/relationships/image" Target="../media/image129.png"/><Relationship Id="rId30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2.png"/><Relationship Id="rId18" Type="http://schemas.openxmlformats.org/officeDocument/2006/relationships/image" Target="../media/image103.svg"/><Relationship Id="rId26" Type="http://schemas.openxmlformats.org/officeDocument/2006/relationships/image" Target="../media/image128.png"/><Relationship Id="rId3" Type="http://schemas.openxmlformats.org/officeDocument/2006/relationships/image" Target="../media/image6.jpeg"/><Relationship Id="rId21" Type="http://schemas.openxmlformats.org/officeDocument/2006/relationships/image" Target="../media/image140.png"/><Relationship Id="rId34" Type="http://schemas.openxmlformats.org/officeDocument/2006/relationships/image" Target="../media/image143.png"/><Relationship Id="rId7" Type="http://schemas.openxmlformats.org/officeDocument/2006/relationships/image" Target="../media/image3.svg"/><Relationship Id="rId12" Type="http://schemas.openxmlformats.org/officeDocument/2006/relationships/image" Target="../media/image139.png"/><Relationship Id="rId25" Type="http://schemas.openxmlformats.org/officeDocument/2006/relationships/image" Target="../media/image141.png"/><Relationship Id="rId33" Type="http://schemas.openxmlformats.org/officeDocument/2006/relationships/image" Target="../media/image111.svg"/><Relationship Id="rId2" Type="http://schemas.openxmlformats.org/officeDocument/2006/relationships/audio" Target="../media/audio4.wav"/><Relationship Id="rId20" Type="http://schemas.openxmlformats.org/officeDocument/2006/relationships/image" Target="../media/image105.svg"/><Relationship Id="rId16" Type="http://schemas.openxmlformats.org/officeDocument/2006/relationships/image" Target="../media/image101.sv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24" Type="http://schemas.openxmlformats.org/officeDocument/2006/relationships/image" Target="../media/image107.svg"/><Relationship Id="rId32" Type="http://schemas.openxmlformats.org/officeDocument/2006/relationships/image" Target="../media/image132.png"/><Relationship Id="rId5" Type="http://schemas.openxmlformats.org/officeDocument/2006/relationships/image" Target="../media/image5.svg"/><Relationship Id="rId23" Type="http://schemas.openxmlformats.org/officeDocument/2006/relationships/image" Target="../media/image126.png"/><Relationship Id="rId28" Type="http://schemas.openxmlformats.org/officeDocument/2006/relationships/image" Target="../media/image109.svg"/><Relationship Id="rId10" Type="http://schemas.openxmlformats.org/officeDocument/2006/relationships/image" Target="../media/image9.png"/><Relationship Id="rId19" Type="http://schemas.openxmlformats.org/officeDocument/2006/relationships/image" Target="../media/image123.png"/><Relationship Id="rId31" Type="http://schemas.openxmlformats.org/officeDocument/2006/relationships/image" Target="../media/image97.sv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22" Type="http://schemas.openxmlformats.org/officeDocument/2006/relationships/image" Target="../media/image125.png"/><Relationship Id="rId14" Type="http://schemas.openxmlformats.org/officeDocument/2006/relationships/image" Target="../media/image99.svg"/><Relationship Id="rId27" Type="http://schemas.openxmlformats.org/officeDocument/2006/relationships/image" Target="../media/image129.png"/><Relationship Id="rId30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4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17" Type="http://schemas.openxmlformats.org/officeDocument/2006/relationships/image" Target="../media/image145.png"/><Relationship Id="rId2" Type="http://schemas.openxmlformats.org/officeDocument/2006/relationships/image" Target="../media/image6.jpeg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5" Type="http://schemas.openxmlformats.org/officeDocument/2006/relationships/image" Target="../media/image119.png"/><Relationship Id="rId10" Type="http://schemas.openxmlformats.org/officeDocument/2006/relationships/image" Target="../media/image7.svg"/><Relationship Id="rId4" Type="http://schemas.openxmlformats.org/officeDocument/2006/relationships/image" Target="../media/image25.svg"/><Relationship Id="rId9" Type="http://schemas.openxmlformats.org/officeDocument/2006/relationships/image" Target="../media/image9.png"/><Relationship Id="rId14" Type="http://schemas.openxmlformats.org/officeDocument/2006/relationships/image" Target="../media/image9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4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47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18.png"/><Relationship Id="rId14" Type="http://schemas.openxmlformats.org/officeDocument/2006/relationships/image" Target="../media/image113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svg"/><Relationship Id="rId3" Type="http://schemas.openxmlformats.org/officeDocument/2006/relationships/image" Target="../media/image6.jpeg"/><Relationship Id="rId7" Type="http://schemas.openxmlformats.org/officeDocument/2006/relationships/image" Target="../media/image3.sv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svg"/><Relationship Id="rId3" Type="http://schemas.openxmlformats.org/officeDocument/2006/relationships/image" Target="../media/image6.jpeg"/><Relationship Id="rId7" Type="http://schemas.openxmlformats.org/officeDocument/2006/relationships/image" Target="../media/image3.svg"/><Relationship Id="rId12" Type="http://schemas.openxmlformats.org/officeDocument/2006/relationships/image" Target="../media/image29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svg"/><Relationship Id="rId3" Type="http://schemas.openxmlformats.org/officeDocument/2006/relationships/image" Target="../media/image6.jpeg"/><Relationship Id="rId7" Type="http://schemas.openxmlformats.org/officeDocument/2006/relationships/image" Target="../media/image3.svg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5" Type="http://schemas.openxmlformats.org/officeDocument/2006/relationships/image" Target="../media/image39.png"/><Relationship Id="rId10" Type="http://schemas.openxmlformats.org/officeDocument/2006/relationships/image" Target="../media/image7.svg"/><Relationship Id="rId4" Type="http://schemas.openxmlformats.org/officeDocument/2006/relationships/image" Target="../media/image25.svg"/><Relationship Id="rId9" Type="http://schemas.openxmlformats.org/officeDocument/2006/relationships/image" Target="../media/image9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41.svg"/><Relationship Id="rId17" Type="http://schemas.openxmlformats.org/officeDocument/2006/relationships/image" Target="../media/image46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44.png"/><Relationship Id="rId10" Type="http://schemas.openxmlformats.org/officeDocument/2006/relationships/image" Target="../media/image7.svg"/><Relationship Id="rId19" Type="http://schemas.openxmlformats.org/officeDocument/2006/relationships/image" Target="../media/image46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27436">
            <a:off x="15042347" y="-1375001"/>
            <a:ext cx="4359127" cy="3280243"/>
          </a:xfrm>
          <a:custGeom>
            <a:avLst/>
            <a:gdLst/>
            <a:ahLst/>
            <a:cxnLst/>
            <a:rect l="l" t="t" r="r" b="b"/>
            <a:pathLst>
              <a:path w="4359127" h="3280243">
                <a:moveTo>
                  <a:pt x="0" y="0"/>
                </a:moveTo>
                <a:lnTo>
                  <a:pt x="4359126" y="0"/>
                </a:lnTo>
                <a:lnTo>
                  <a:pt x="4359126" y="3280243"/>
                </a:lnTo>
                <a:lnTo>
                  <a:pt x="0" y="328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81215">
            <a:off x="-1781797" y="-1281778"/>
            <a:ext cx="4359127" cy="3280243"/>
          </a:xfrm>
          <a:custGeom>
            <a:avLst/>
            <a:gdLst/>
            <a:ahLst/>
            <a:cxnLst/>
            <a:rect l="l" t="t" r="r" b="b"/>
            <a:pathLst>
              <a:path w="4359127" h="3280243">
                <a:moveTo>
                  <a:pt x="0" y="0"/>
                </a:moveTo>
                <a:lnTo>
                  <a:pt x="4359126" y="0"/>
                </a:lnTo>
                <a:lnTo>
                  <a:pt x="4359126" y="3280243"/>
                </a:lnTo>
                <a:lnTo>
                  <a:pt x="0" y="328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3083901" y="-2354147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9756759"/>
                </a:moveTo>
                <a:lnTo>
                  <a:pt x="12120198" y="9756759"/>
                </a:lnTo>
                <a:lnTo>
                  <a:pt x="12120198" y="0"/>
                </a:lnTo>
                <a:lnTo>
                  <a:pt x="0" y="0"/>
                </a:lnTo>
                <a:lnTo>
                  <a:pt x="0" y="9756759"/>
                </a:lnTo>
                <a:close/>
              </a:path>
            </a:pathLst>
          </a:custGeom>
          <a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730639" y="4619265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2238687" y="0"/>
                </a:moveTo>
                <a:lnTo>
                  <a:pt x="0" y="0"/>
                </a:lnTo>
                <a:lnTo>
                  <a:pt x="0" y="2511851"/>
                </a:lnTo>
                <a:lnTo>
                  <a:pt x="2238687" y="2511851"/>
                </a:lnTo>
                <a:lnTo>
                  <a:pt x="22386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 flipH="1">
            <a:off x="10385449" y="8916744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2238687" y="0"/>
                </a:moveTo>
                <a:lnTo>
                  <a:pt x="0" y="0"/>
                </a:lnTo>
                <a:lnTo>
                  <a:pt x="0" y="2511851"/>
                </a:lnTo>
                <a:lnTo>
                  <a:pt x="2238687" y="2511851"/>
                </a:lnTo>
                <a:lnTo>
                  <a:pt x="22386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51157">
            <a:off x="-816268" y="3798649"/>
            <a:ext cx="1802791" cy="775200"/>
          </a:xfrm>
          <a:custGeom>
            <a:avLst/>
            <a:gdLst/>
            <a:ahLst/>
            <a:cxnLst/>
            <a:rect l="l" t="t" r="r" b="b"/>
            <a:pathLst>
              <a:path w="1802791" h="775200">
                <a:moveTo>
                  <a:pt x="0" y="0"/>
                </a:moveTo>
                <a:lnTo>
                  <a:pt x="1802791" y="0"/>
                </a:lnTo>
                <a:lnTo>
                  <a:pt x="1802791" y="775200"/>
                </a:lnTo>
                <a:lnTo>
                  <a:pt x="0" y="775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719898">
            <a:off x="13412169" y="-210007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5"/>
                </a:lnTo>
                <a:lnTo>
                  <a:pt x="0" y="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5672"/>
            <a:ext cx="2316681" cy="2316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5191" y="769144"/>
            <a:ext cx="9357039" cy="61571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/>
          <a:srcRect l="37848" r="37208"/>
          <a:stretch/>
        </p:blipFill>
        <p:spPr>
          <a:xfrm>
            <a:off x="10601492" y="1443453"/>
            <a:ext cx="3680119" cy="2697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/>
          <a:srcRect l="62717" r="16107"/>
          <a:stretch/>
        </p:blipFill>
        <p:spPr>
          <a:xfrm>
            <a:off x="12137910" y="3116366"/>
            <a:ext cx="3124201" cy="269733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1434084" y="4904832"/>
            <a:ext cx="5028856" cy="7145799"/>
            <a:chOff x="12069564" y="5009681"/>
            <a:chExt cx="5028856" cy="7145799"/>
          </a:xfrm>
        </p:grpSpPr>
        <p:sp>
          <p:nvSpPr>
            <p:cNvPr id="11" name="Freeform 11"/>
            <p:cNvSpPr/>
            <p:nvPr/>
          </p:nvSpPr>
          <p:spPr>
            <a:xfrm rot="-422286" flipH="1">
              <a:off x="12069564" y="5009681"/>
              <a:ext cx="5028856" cy="7145799"/>
            </a:xfrm>
            <a:custGeom>
              <a:avLst/>
              <a:gdLst/>
              <a:ahLst/>
              <a:cxnLst/>
              <a:rect l="l" t="t" r="r" b="b"/>
              <a:pathLst>
                <a:path w="5028856" h="7145799">
                  <a:moveTo>
                    <a:pt x="5028856" y="0"/>
                  </a:moveTo>
                  <a:lnTo>
                    <a:pt x="0" y="0"/>
                  </a:lnTo>
                  <a:lnTo>
                    <a:pt x="0" y="7145798"/>
                  </a:lnTo>
                  <a:lnTo>
                    <a:pt x="5028856" y="7145798"/>
                  </a:lnTo>
                  <a:lnTo>
                    <a:pt x="5028856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681614">
              <a:off x="12355079" y="5674762"/>
              <a:ext cx="1163324" cy="904484"/>
            </a:xfrm>
            <a:custGeom>
              <a:avLst/>
              <a:gdLst/>
              <a:ahLst/>
              <a:cxnLst/>
              <a:rect l="l" t="t" r="r" b="b"/>
              <a:pathLst>
                <a:path w="1163324" h="904484">
                  <a:moveTo>
                    <a:pt x="0" y="0"/>
                  </a:moveTo>
                  <a:lnTo>
                    <a:pt x="1163323" y="0"/>
                  </a:lnTo>
                  <a:lnTo>
                    <a:pt x="1163323" y="904484"/>
                  </a:lnTo>
                  <a:lnTo>
                    <a:pt x="0" y="90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2" name="Group 31"/>
          <p:cNvGrpSpPr/>
          <p:nvPr/>
        </p:nvGrpSpPr>
        <p:grpSpPr>
          <a:xfrm>
            <a:off x="609127" y="4318375"/>
            <a:ext cx="10277503" cy="7788460"/>
            <a:chOff x="1115509" y="4581822"/>
            <a:chExt cx="10277503" cy="7788460"/>
          </a:xfrm>
        </p:grpSpPr>
        <p:sp>
          <p:nvSpPr>
            <p:cNvPr id="12" name="Freeform 12"/>
            <p:cNvSpPr/>
            <p:nvPr/>
          </p:nvSpPr>
          <p:spPr>
            <a:xfrm rot="-597512">
              <a:off x="5836689" y="5674411"/>
              <a:ext cx="5556323" cy="4952073"/>
            </a:xfrm>
            <a:custGeom>
              <a:avLst/>
              <a:gdLst/>
              <a:ahLst/>
              <a:cxnLst/>
              <a:rect l="l" t="t" r="r" b="b"/>
              <a:pathLst>
                <a:path w="5556323" h="4952073">
                  <a:moveTo>
                    <a:pt x="0" y="0"/>
                  </a:moveTo>
                  <a:lnTo>
                    <a:pt x="5556324" y="0"/>
                  </a:lnTo>
                  <a:lnTo>
                    <a:pt x="5556324" y="4952073"/>
                  </a:lnTo>
                  <a:lnTo>
                    <a:pt x="0" y="4952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15509" y="4581822"/>
              <a:ext cx="9648645" cy="7788460"/>
              <a:chOff x="1115509" y="4581822"/>
              <a:chExt cx="9648645" cy="7788460"/>
            </a:xfrm>
          </p:grpSpPr>
          <p:sp>
            <p:nvSpPr>
              <p:cNvPr id="10" name="Freeform 10"/>
              <p:cNvSpPr/>
              <p:nvPr/>
            </p:nvSpPr>
            <p:spPr>
              <a:xfrm rot="701915">
                <a:off x="1115509" y="4581822"/>
                <a:ext cx="4712019" cy="7788460"/>
              </a:xfrm>
              <a:custGeom>
                <a:avLst/>
                <a:gdLst/>
                <a:ahLst/>
                <a:cxnLst/>
                <a:rect l="l" t="t" r="r" b="b"/>
                <a:pathLst>
                  <a:path w="4712019" h="7788460">
                    <a:moveTo>
                      <a:pt x="0" y="0"/>
                    </a:moveTo>
                    <a:lnTo>
                      <a:pt x="4712018" y="0"/>
                    </a:lnTo>
                    <a:lnTo>
                      <a:pt x="4712018" y="7788460"/>
                    </a:lnTo>
                    <a:lnTo>
                      <a:pt x="0" y="77884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 rot="871300">
                <a:off x="4232442" y="5111326"/>
                <a:ext cx="1184608" cy="1123897"/>
              </a:xfrm>
              <a:custGeom>
                <a:avLst/>
                <a:gdLst/>
                <a:ahLst/>
                <a:cxnLst/>
                <a:rect l="l" t="t" r="r" b="b"/>
                <a:pathLst>
                  <a:path w="1184608" h="1123897">
                    <a:moveTo>
                      <a:pt x="0" y="0"/>
                    </a:moveTo>
                    <a:lnTo>
                      <a:pt x="1184608" y="0"/>
                    </a:lnTo>
                    <a:lnTo>
                      <a:pt x="1184608" y="1123897"/>
                    </a:lnTo>
                    <a:lnTo>
                      <a:pt x="0" y="11238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>
                  <a:extLst>
                    <a:ext uri="{96DAC541-7B7A-43D3-8B79-37D633B846F1}">
                      <asvg:svgBlip xmlns=""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 rot="-481357">
                <a:off x="8923041" y="6102439"/>
                <a:ext cx="1841113" cy="497101"/>
              </a:xfrm>
              <a:custGeom>
                <a:avLst/>
                <a:gdLst/>
                <a:ahLst/>
                <a:cxnLst/>
                <a:rect l="l" t="t" r="r" b="b"/>
                <a:pathLst>
                  <a:path w="1841113" h="497101">
                    <a:moveTo>
                      <a:pt x="0" y="0"/>
                    </a:moveTo>
                    <a:lnTo>
                      <a:pt x="1841114" y="0"/>
                    </a:lnTo>
                    <a:lnTo>
                      <a:pt x="1841114" y="497101"/>
                    </a:lnTo>
                    <a:lnTo>
                      <a:pt x="0" y="4971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7">
                  <a:extLst>
                    <a:ext uri="{96DAC541-7B7A-43D3-8B79-37D633B846F1}">
                      <asvg:svgBlip xmlns=""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/>
          <a:srcRect l="83911"/>
          <a:stretch/>
        </p:blipFill>
        <p:spPr>
          <a:xfrm>
            <a:off x="14573325" y="4204958"/>
            <a:ext cx="2373660" cy="26973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/>
          <a:srcRect r="61879"/>
          <a:stretch/>
        </p:blipFill>
        <p:spPr>
          <a:xfrm rot="21069285">
            <a:off x="5533310" y="3088898"/>
            <a:ext cx="6288610" cy="30159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09151" y="-159804"/>
            <a:ext cx="3767622" cy="23467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508326" y="2372301"/>
            <a:ext cx="4368556" cy="217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206781" y="5759261"/>
            <a:ext cx="6632332" cy="3967340"/>
            <a:chOff x="0" y="0"/>
            <a:chExt cx="8843109" cy="528978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843109" cy="5289787"/>
            </a:xfrm>
            <a:custGeom>
              <a:avLst/>
              <a:gdLst/>
              <a:ahLst/>
              <a:cxnLst/>
              <a:rect l="l" t="t" r="r" b="b"/>
              <a:pathLst>
                <a:path w="8843109" h="5289787">
                  <a:moveTo>
                    <a:pt x="0" y="0"/>
                  </a:moveTo>
                  <a:lnTo>
                    <a:pt x="8843109" y="0"/>
                  </a:lnTo>
                  <a:lnTo>
                    <a:pt x="8843109" y="5289787"/>
                  </a:lnTo>
                  <a:lnTo>
                    <a:pt x="0" y="5289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586597" y="793925"/>
              <a:ext cx="7669916" cy="3670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24"/>
                </a:lnSpc>
              </a:pP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Lấy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chung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tích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của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499" dirty="0" err="1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( 5 x 2 = 10).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841602" y="3802192"/>
            <a:ext cx="3745509" cy="5225876"/>
          </a:xfrm>
          <a:custGeom>
            <a:avLst/>
            <a:gdLst/>
            <a:ahLst/>
            <a:cxnLst/>
            <a:rect l="l" t="t" r="r" b="b"/>
            <a:pathLst>
              <a:path w="3745509" h="5225876">
                <a:moveTo>
                  <a:pt x="0" y="0"/>
                </a:moveTo>
                <a:lnTo>
                  <a:pt x="3745509" y="0"/>
                </a:lnTo>
                <a:lnTo>
                  <a:pt x="3745509" y="5225876"/>
                </a:lnTo>
                <a:lnTo>
                  <a:pt x="0" y="522587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871864" y="516450"/>
            <a:ext cx="8189438" cy="3132344"/>
            <a:chOff x="5238371" y="45268"/>
            <a:chExt cx="8189438" cy="3132344"/>
          </a:xfrm>
        </p:grpSpPr>
        <p:grpSp>
          <p:nvGrpSpPr>
            <p:cNvPr id="22" name="Group 15"/>
            <p:cNvGrpSpPr/>
            <p:nvPr/>
          </p:nvGrpSpPr>
          <p:grpSpPr>
            <a:xfrm>
              <a:off x="5332649" y="45268"/>
              <a:ext cx="7622702" cy="3132344"/>
              <a:chOff x="0" y="0"/>
              <a:chExt cx="454331" cy="186695"/>
            </a:xfrm>
          </p:grpSpPr>
          <p:sp>
            <p:nvSpPr>
              <p:cNvPr id="24" name="Freeform 16"/>
              <p:cNvSpPr/>
              <p:nvPr/>
            </p:nvSpPr>
            <p:spPr>
              <a:xfrm>
                <a:off x="0" y="0"/>
                <a:ext cx="454331" cy="186695"/>
              </a:xfrm>
              <a:custGeom>
                <a:avLst/>
                <a:gdLst/>
                <a:ahLst/>
                <a:cxnLst/>
                <a:rect l="l" t="t" r="r" b="b"/>
                <a:pathLst>
                  <a:path w="454331" h="186695">
                    <a:moveTo>
                      <a:pt x="93347" y="0"/>
                    </a:moveTo>
                    <a:lnTo>
                      <a:pt x="360983" y="0"/>
                    </a:lnTo>
                    <a:cubicBezTo>
                      <a:pt x="412537" y="0"/>
                      <a:pt x="454331" y="41793"/>
                      <a:pt x="454331" y="93347"/>
                    </a:cubicBezTo>
                    <a:lnTo>
                      <a:pt x="454331" y="93347"/>
                    </a:lnTo>
                    <a:cubicBezTo>
                      <a:pt x="454331" y="118105"/>
                      <a:pt x="444496" y="141848"/>
                      <a:pt x="426990" y="159354"/>
                    </a:cubicBezTo>
                    <a:cubicBezTo>
                      <a:pt x="409484" y="176860"/>
                      <a:pt x="385740" y="186695"/>
                      <a:pt x="360983" y="186695"/>
                    </a:cubicBezTo>
                    <a:lnTo>
                      <a:pt x="93347" y="186695"/>
                    </a:lnTo>
                    <a:cubicBezTo>
                      <a:pt x="68590" y="186695"/>
                      <a:pt x="44847" y="176860"/>
                      <a:pt x="27341" y="159354"/>
                    </a:cubicBezTo>
                    <a:cubicBezTo>
                      <a:pt x="9835" y="141848"/>
                      <a:pt x="0" y="118105"/>
                      <a:pt x="0" y="93347"/>
                    </a:cubicBezTo>
                    <a:lnTo>
                      <a:pt x="0" y="93347"/>
                    </a:lnTo>
                    <a:cubicBezTo>
                      <a:pt x="0" y="68590"/>
                      <a:pt x="9835" y="44847"/>
                      <a:pt x="27341" y="27341"/>
                    </a:cubicBezTo>
                    <a:cubicBezTo>
                      <a:pt x="44847" y="9835"/>
                      <a:pt x="68590" y="0"/>
                      <a:pt x="93347" y="0"/>
                    </a:cubicBezTo>
                    <a:close/>
                  </a:path>
                </a:pathLst>
              </a:custGeom>
              <a:solidFill>
                <a:srgbClr val="82500E"/>
              </a:solidFill>
              <a:ln w="57150" cap="rnd">
                <a:solidFill>
                  <a:srgbClr val="FFFADE"/>
                </a:solidFill>
                <a:prstDash val="solid"/>
                <a:round/>
              </a:ln>
            </p:spPr>
          </p:sp>
          <p:sp>
            <p:nvSpPr>
              <p:cNvPr id="25" name="TextBox 17"/>
              <p:cNvSpPr txBox="1"/>
              <p:nvPr/>
            </p:nvSpPr>
            <p:spPr>
              <a:xfrm>
                <a:off x="0" y="19050"/>
                <a:ext cx="454331" cy="167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(</a:t>
                  </a:r>
                  <a:r>
                    <a:rPr lang="en-US" sz="11500" i="1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  <a:endParaRPr lang="en-US" sz="115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blipFill>
                  <a:blip r:embed="rId22"/>
                  <a:stretch>
                    <a:fillRect t="-3279" r="-1042" b="-14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3472362" y="4083980"/>
                <a:ext cx="984565" cy="13234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i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362" y="4083980"/>
                <a:ext cx="984565" cy="132343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634215" y="4035627"/>
                <a:ext cx="984565" cy="13234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215" y="4035627"/>
                <a:ext cx="984565" cy="132343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606077" y="5929221"/>
            <a:ext cx="5877867" cy="3516033"/>
            <a:chOff x="606077" y="5929221"/>
            <a:chExt cx="5877867" cy="3516033"/>
          </a:xfrm>
        </p:grpSpPr>
        <p:grpSp>
          <p:nvGrpSpPr>
            <p:cNvPr id="14" name="Group 14"/>
            <p:cNvGrpSpPr/>
            <p:nvPr/>
          </p:nvGrpSpPr>
          <p:grpSpPr>
            <a:xfrm>
              <a:off x="606077" y="5929221"/>
              <a:ext cx="5877867" cy="3516033"/>
              <a:chOff x="0" y="0"/>
              <a:chExt cx="7837156" cy="46880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837156" cy="4688044"/>
              </a:xfrm>
              <a:custGeom>
                <a:avLst/>
                <a:gdLst/>
                <a:ahLst/>
                <a:cxnLst/>
                <a:rect l="l" t="t" r="r" b="b"/>
                <a:pathLst>
                  <a:path w="7837156" h="4688044">
                    <a:moveTo>
                      <a:pt x="0" y="0"/>
                    </a:moveTo>
                    <a:lnTo>
                      <a:pt x="7837156" y="0"/>
                    </a:lnTo>
                    <a:lnTo>
                      <a:pt x="7837156" y="4688044"/>
                    </a:lnTo>
                    <a:lnTo>
                      <a:pt x="0" y="46880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=""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358683" y="470772"/>
                <a:ext cx="7119791" cy="379591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7424"/>
                  </a:lnSpc>
                </a:pP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Hai </a:t>
                </a:r>
                <a:r>
                  <a:rPr lang="en-US" sz="5499" dirty="0" err="1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mẫu</a:t>
                </a: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 err="1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 smtClean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 </a:t>
                </a:r>
                <a:r>
                  <a:rPr lang="en-US" sz="5499" dirty="0" err="1" smtClean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và</a:t>
                </a:r>
                <a:r>
                  <a:rPr lang="en-US" sz="5499" dirty="0" smtClean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 err="1" smtClean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không</a:t>
                </a:r>
                <a:r>
                  <a:rPr lang="en-US" sz="5499" dirty="0" smtClean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chia </a:t>
                </a:r>
                <a:r>
                  <a:rPr lang="en-US" sz="5499" dirty="0" err="1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hết</a:t>
                </a: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 err="1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cho</a:t>
                </a:r>
                <a:r>
                  <a:rPr lang="en-US" sz="5499" dirty="0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499" dirty="0" err="1">
                    <a:solidFill>
                      <a:srgbClr val="E04632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nhau</a:t>
                </a:r>
                <a:endParaRPr lang="en-US" sz="5499" dirty="0">
                  <a:solidFill>
                    <a:srgbClr val="E04632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4166052" y="6142750"/>
                  <a:ext cx="881972" cy="1107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0" smtClean="0">
                            <a:solidFill>
                              <a:srgbClr val="82500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en-US" sz="6600" b="1" dirty="0">
                    <a:solidFill>
                      <a:srgbClr val="82500E"/>
                    </a:solidFill>
                    <a:latin typeface="Cabin Bold" panose="020B0604020202020204" charset="0"/>
                  </a:endParaRPr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052" y="6142750"/>
                  <a:ext cx="881972" cy="1107996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/>
                <p:cNvSpPr/>
                <p:nvPr/>
              </p:nvSpPr>
              <p:spPr>
                <a:xfrm>
                  <a:off x="5475428" y="6142750"/>
                  <a:ext cx="881972" cy="1107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0" smtClean="0">
                            <a:solidFill>
                              <a:srgbClr val="82500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sz="6600" b="1" dirty="0">
                    <a:solidFill>
                      <a:srgbClr val="82500E"/>
                    </a:solidFill>
                    <a:latin typeface="Cabin Bold" panose="020B0604020202020204" charset="0"/>
                  </a:endParaRPr>
                </a:p>
              </p:txBody>
            </p:sp>
          </mc:Choice>
          <mc:Fallback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428" y="6142750"/>
                  <a:ext cx="881972" cy="1107996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12"/>
          <p:cNvSpPr/>
          <p:nvPr/>
        </p:nvSpPr>
        <p:spPr>
          <a:xfrm rot="4903668">
            <a:off x="426708" y="3552605"/>
            <a:ext cx="1942879" cy="548863"/>
          </a:xfrm>
          <a:custGeom>
            <a:avLst/>
            <a:gdLst/>
            <a:ahLst/>
            <a:cxnLst/>
            <a:rect l="l" t="t" r="r" b="b"/>
            <a:pathLst>
              <a:path w="1942879" h="548863">
                <a:moveTo>
                  <a:pt x="0" y="0"/>
                </a:moveTo>
                <a:lnTo>
                  <a:pt x="1942879" y="0"/>
                </a:lnTo>
                <a:lnTo>
                  <a:pt x="1942879" y="548864"/>
                </a:lnTo>
                <a:lnTo>
                  <a:pt x="0" y="54886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212266" flipV="1">
            <a:off x="3722955" y="3476729"/>
            <a:ext cx="1942879" cy="548863"/>
          </a:xfrm>
          <a:custGeom>
            <a:avLst/>
            <a:gdLst/>
            <a:ahLst/>
            <a:cxnLst/>
            <a:rect l="l" t="t" r="r" b="b"/>
            <a:pathLst>
              <a:path w="1942879" h="548863">
                <a:moveTo>
                  <a:pt x="0" y="548863"/>
                </a:moveTo>
                <a:lnTo>
                  <a:pt x="1942878" y="548863"/>
                </a:lnTo>
                <a:lnTo>
                  <a:pt x="1942878" y="0"/>
                </a:lnTo>
                <a:lnTo>
                  <a:pt x="0" y="0"/>
                </a:lnTo>
                <a:lnTo>
                  <a:pt x="0" y="548863"/>
                </a:lnTo>
                <a:close/>
              </a:path>
            </a:pathLst>
          </a:custGeom>
          <a:blipFill>
            <a:blip r:embed="rId2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/>
          <p:cNvGrpSpPr/>
          <p:nvPr/>
        </p:nvGrpSpPr>
        <p:grpSpPr>
          <a:xfrm>
            <a:off x="8905357" y="294277"/>
            <a:ext cx="5628179" cy="5014196"/>
            <a:chOff x="8905357" y="294277"/>
            <a:chExt cx="5628179" cy="5014196"/>
          </a:xfrm>
        </p:grpSpPr>
        <p:sp>
          <p:nvSpPr>
            <p:cNvPr id="9" name="Freeform 9"/>
            <p:cNvSpPr/>
            <p:nvPr/>
          </p:nvSpPr>
          <p:spPr>
            <a:xfrm>
              <a:off x="8905357" y="294277"/>
              <a:ext cx="5628179" cy="5014196"/>
            </a:xfrm>
            <a:custGeom>
              <a:avLst/>
              <a:gdLst/>
              <a:ahLst/>
              <a:cxnLst/>
              <a:rect l="l" t="t" r="r" b="b"/>
              <a:pathLst>
                <a:path w="5628179" h="5014196">
                  <a:moveTo>
                    <a:pt x="0" y="0"/>
                  </a:moveTo>
                  <a:lnTo>
                    <a:pt x="5628179" y="0"/>
                  </a:lnTo>
                  <a:lnTo>
                    <a:pt x="5628179" y="5014196"/>
                  </a:lnTo>
                  <a:lnTo>
                    <a:pt x="0" y="501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196104" y="1188110"/>
              <a:ext cx="5102794" cy="27617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291945" y="-3574646"/>
            <a:ext cx="11704111" cy="17436292"/>
          </a:xfrm>
          <a:custGeom>
            <a:avLst/>
            <a:gdLst/>
            <a:ahLst/>
            <a:cxnLst/>
            <a:rect l="l" t="t" r="r" b="b"/>
            <a:pathLst>
              <a:path w="11704111" h="17436292">
                <a:moveTo>
                  <a:pt x="0" y="0"/>
                </a:moveTo>
                <a:lnTo>
                  <a:pt x="11704110" y="0"/>
                </a:lnTo>
                <a:lnTo>
                  <a:pt x="11704110" y="17436292"/>
                </a:lnTo>
                <a:lnTo>
                  <a:pt x="0" y="1743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91329" y="2779297"/>
            <a:ext cx="6667932" cy="1965887"/>
            <a:chOff x="0" y="0"/>
            <a:chExt cx="8890576" cy="2621183"/>
          </a:xfrm>
        </p:grpSpPr>
        <p:grpSp>
          <p:nvGrpSpPr>
            <p:cNvPr id="10" name="Group 10"/>
            <p:cNvGrpSpPr/>
            <p:nvPr/>
          </p:nvGrpSpPr>
          <p:grpSpPr>
            <a:xfrm>
              <a:off x="556444" y="923777"/>
              <a:ext cx="8334132" cy="1697406"/>
              <a:chOff x="0" y="0"/>
              <a:chExt cx="1646248" cy="3352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56444" y="1204155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Quy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đồng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678598" cy="1609355"/>
            </a:xfrm>
            <a:custGeom>
              <a:avLst/>
              <a:gdLst/>
              <a:ahLst/>
              <a:cxnLst/>
              <a:rect l="l" t="t" r="r" b="b"/>
              <a:pathLst>
                <a:path w="1678598" h="1609355">
                  <a:moveTo>
                    <a:pt x="0" y="0"/>
                  </a:moveTo>
                  <a:lnTo>
                    <a:pt x="1678598" y="0"/>
                  </a:lnTo>
                  <a:lnTo>
                    <a:pt x="167859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/>
          <p:cNvGrpSpPr/>
          <p:nvPr/>
        </p:nvGrpSpPr>
        <p:grpSpPr>
          <a:xfrm>
            <a:off x="5238371" y="45268"/>
            <a:ext cx="8189438" cy="3132344"/>
            <a:chOff x="5238371" y="45268"/>
            <a:chExt cx="8189438" cy="3132344"/>
          </a:xfrm>
        </p:grpSpPr>
        <p:grpSp>
          <p:nvGrpSpPr>
            <p:cNvPr id="15" name="Group 15"/>
            <p:cNvGrpSpPr/>
            <p:nvPr/>
          </p:nvGrpSpPr>
          <p:grpSpPr>
            <a:xfrm>
              <a:off x="5332649" y="45268"/>
              <a:ext cx="7622702" cy="3132344"/>
              <a:chOff x="0" y="0"/>
              <a:chExt cx="454331" cy="186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4331" cy="186695"/>
              </a:xfrm>
              <a:custGeom>
                <a:avLst/>
                <a:gdLst/>
                <a:ahLst/>
                <a:cxnLst/>
                <a:rect l="l" t="t" r="r" b="b"/>
                <a:pathLst>
                  <a:path w="454331" h="186695">
                    <a:moveTo>
                      <a:pt x="93347" y="0"/>
                    </a:moveTo>
                    <a:lnTo>
                      <a:pt x="360983" y="0"/>
                    </a:lnTo>
                    <a:cubicBezTo>
                      <a:pt x="412537" y="0"/>
                      <a:pt x="454331" y="41793"/>
                      <a:pt x="454331" y="93347"/>
                    </a:cubicBezTo>
                    <a:lnTo>
                      <a:pt x="454331" y="93347"/>
                    </a:lnTo>
                    <a:cubicBezTo>
                      <a:pt x="454331" y="118105"/>
                      <a:pt x="444496" y="141848"/>
                      <a:pt x="426990" y="159354"/>
                    </a:cubicBezTo>
                    <a:cubicBezTo>
                      <a:pt x="409484" y="176860"/>
                      <a:pt x="385740" y="186695"/>
                      <a:pt x="360983" y="186695"/>
                    </a:cubicBezTo>
                    <a:lnTo>
                      <a:pt x="93347" y="186695"/>
                    </a:lnTo>
                    <a:cubicBezTo>
                      <a:pt x="68590" y="186695"/>
                      <a:pt x="44847" y="176860"/>
                      <a:pt x="27341" y="159354"/>
                    </a:cubicBezTo>
                    <a:cubicBezTo>
                      <a:pt x="9835" y="141848"/>
                      <a:pt x="0" y="118105"/>
                      <a:pt x="0" y="93347"/>
                    </a:cubicBezTo>
                    <a:lnTo>
                      <a:pt x="0" y="93347"/>
                    </a:lnTo>
                    <a:cubicBezTo>
                      <a:pt x="0" y="68590"/>
                      <a:pt x="9835" y="44847"/>
                      <a:pt x="27341" y="27341"/>
                    </a:cubicBezTo>
                    <a:cubicBezTo>
                      <a:pt x="44847" y="9835"/>
                      <a:pt x="68590" y="0"/>
                      <a:pt x="93347" y="0"/>
                    </a:cubicBezTo>
                    <a:close/>
                  </a:path>
                </a:pathLst>
              </a:custGeom>
              <a:solidFill>
                <a:srgbClr val="82500E"/>
              </a:solidFill>
              <a:ln w="57150" cap="rnd">
                <a:solidFill>
                  <a:srgbClr val="FFFADE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9050"/>
                <a:ext cx="454331" cy="167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(</a:t>
                  </a:r>
                  <a:r>
                    <a:rPr lang="en-US" sz="11500" i="1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  <a:endParaRPr lang="en-US" sz="115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blipFill>
                  <a:blip r:embed="rId15"/>
                  <a:stretch>
                    <a:fillRect t="-3279" r="-967" b="-14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8045861" y="3882598"/>
                <a:ext cx="6667215" cy="204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en-US" sz="8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861" y="3882598"/>
                <a:ext cx="6667215" cy="2048510"/>
              </a:xfrm>
              <a:prstGeom prst="rect">
                <a:avLst/>
              </a:prstGeom>
              <a:blipFill>
                <a:blip r:embed="rId16"/>
                <a:stretch>
                  <a:fillRect t="-1488"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8079324" y="6357467"/>
                <a:ext cx="6667215" cy="207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324" y="6357467"/>
                <a:ext cx="6667215" cy="2070567"/>
              </a:xfrm>
              <a:prstGeom prst="rect">
                <a:avLst/>
              </a:prstGeom>
              <a:blipFill>
                <a:blip r:embed="rId17"/>
                <a:stretch>
                  <a:fillRect t="-588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871864" y="516450"/>
            <a:ext cx="8189438" cy="3132344"/>
            <a:chOff x="5238371" y="45268"/>
            <a:chExt cx="8189438" cy="3132344"/>
          </a:xfrm>
        </p:grpSpPr>
        <p:grpSp>
          <p:nvGrpSpPr>
            <p:cNvPr id="22" name="Group 15"/>
            <p:cNvGrpSpPr/>
            <p:nvPr/>
          </p:nvGrpSpPr>
          <p:grpSpPr>
            <a:xfrm>
              <a:off x="5332649" y="45268"/>
              <a:ext cx="7622702" cy="3132344"/>
              <a:chOff x="0" y="0"/>
              <a:chExt cx="454331" cy="186695"/>
            </a:xfrm>
          </p:grpSpPr>
          <p:sp>
            <p:nvSpPr>
              <p:cNvPr id="24" name="Freeform 16"/>
              <p:cNvSpPr/>
              <p:nvPr/>
            </p:nvSpPr>
            <p:spPr>
              <a:xfrm>
                <a:off x="0" y="0"/>
                <a:ext cx="454331" cy="186695"/>
              </a:xfrm>
              <a:custGeom>
                <a:avLst/>
                <a:gdLst/>
                <a:ahLst/>
                <a:cxnLst/>
                <a:rect l="l" t="t" r="r" b="b"/>
                <a:pathLst>
                  <a:path w="454331" h="186695">
                    <a:moveTo>
                      <a:pt x="93347" y="0"/>
                    </a:moveTo>
                    <a:lnTo>
                      <a:pt x="360983" y="0"/>
                    </a:lnTo>
                    <a:cubicBezTo>
                      <a:pt x="412537" y="0"/>
                      <a:pt x="454331" y="41793"/>
                      <a:pt x="454331" y="93347"/>
                    </a:cubicBezTo>
                    <a:lnTo>
                      <a:pt x="454331" y="93347"/>
                    </a:lnTo>
                    <a:cubicBezTo>
                      <a:pt x="454331" y="118105"/>
                      <a:pt x="444496" y="141848"/>
                      <a:pt x="426990" y="159354"/>
                    </a:cubicBezTo>
                    <a:cubicBezTo>
                      <a:pt x="409484" y="176860"/>
                      <a:pt x="385740" y="186695"/>
                      <a:pt x="360983" y="186695"/>
                    </a:cubicBezTo>
                    <a:lnTo>
                      <a:pt x="93347" y="186695"/>
                    </a:lnTo>
                    <a:cubicBezTo>
                      <a:pt x="68590" y="186695"/>
                      <a:pt x="44847" y="176860"/>
                      <a:pt x="27341" y="159354"/>
                    </a:cubicBezTo>
                    <a:cubicBezTo>
                      <a:pt x="9835" y="141848"/>
                      <a:pt x="0" y="118105"/>
                      <a:pt x="0" y="93347"/>
                    </a:cubicBezTo>
                    <a:lnTo>
                      <a:pt x="0" y="93347"/>
                    </a:lnTo>
                    <a:cubicBezTo>
                      <a:pt x="0" y="68590"/>
                      <a:pt x="9835" y="44847"/>
                      <a:pt x="27341" y="27341"/>
                    </a:cubicBezTo>
                    <a:cubicBezTo>
                      <a:pt x="44847" y="9835"/>
                      <a:pt x="68590" y="0"/>
                      <a:pt x="93347" y="0"/>
                    </a:cubicBezTo>
                    <a:close/>
                  </a:path>
                </a:pathLst>
              </a:custGeom>
              <a:solidFill>
                <a:srgbClr val="82500E"/>
              </a:solidFill>
              <a:ln w="57150" cap="rnd">
                <a:solidFill>
                  <a:srgbClr val="FFFADE"/>
                </a:solidFill>
                <a:prstDash val="solid"/>
                <a:round/>
              </a:ln>
            </p:spPr>
          </p:sp>
          <p:sp>
            <p:nvSpPr>
              <p:cNvPr id="25" name="TextBox 17"/>
              <p:cNvSpPr txBox="1"/>
              <p:nvPr/>
            </p:nvSpPr>
            <p:spPr>
              <a:xfrm>
                <a:off x="0" y="19050"/>
                <a:ext cx="454331" cy="1676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(</a:t>
                  </a:r>
                  <a:r>
                    <a:rPr lang="en-US" sz="11500" i="1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en-US" sz="115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  <a:endParaRPr lang="en-US" sz="115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371" y="242542"/>
                  <a:ext cx="8189438" cy="2602251"/>
                </a:xfrm>
                <a:prstGeom prst="rect">
                  <a:avLst/>
                </a:prstGeom>
                <a:blipFill>
                  <a:blip r:embed="rId13"/>
                  <a:stretch>
                    <a:fillRect t="-3279" r="-1042" b="-14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708063" y="4586391"/>
            <a:ext cx="13349815" cy="4721877"/>
            <a:chOff x="708063" y="4586391"/>
            <a:chExt cx="13349815" cy="4721877"/>
          </a:xfrm>
        </p:grpSpPr>
        <p:sp>
          <p:nvSpPr>
            <p:cNvPr id="18" name="Freeform 18"/>
            <p:cNvSpPr/>
            <p:nvPr/>
          </p:nvSpPr>
          <p:spPr>
            <a:xfrm>
              <a:off x="708063" y="4586391"/>
              <a:ext cx="13349815" cy="4721877"/>
            </a:xfrm>
            <a:custGeom>
              <a:avLst/>
              <a:gdLst/>
              <a:ahLst/>
              <a:cxnLst/>
              <a:rect l="l" t="t" r="r" b="b"/>
              <a:pathLst>
                <a:path w="8843109" h="5289787">
                  <a:moveTo>
                    <a:pt x="0" y="0"/>
                  </a:moveTo>
                  <a:lnTo>
                    <a:pt x="8843109" y="0"/>
                  </a:lnTo>
                  <a:lnTo>
                    <a:pt x="8843109" y="5289787"/>
                  </a:lnTo>
                  <a:lnTo>
                    <a:pt x="0" y="5289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255582" y="5664221"/>
                  <a:ext cx="12497471" cy="2631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15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11500" dirty="0" smtClean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11500" dirty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11500" dirty="0" smtClean="0"/>
                    <a:t> </a:t>
                  </a:r>
                  <a:r>
                    <a:rPr lang="en-US" sz="115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115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11500" dirty="0" smtClean="0"/>
                    <a:t> </a:t>
                  </a:r>
                  <a:r>
                    <a:rPr lang="en-US" sz="11500" i="1" dirty="0" smtClean="0"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(l) </a:t>
                  </a:r>
                  <a:endParaRPr lang="en-US" sz="11500" i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5582" y="5664221"/>
                  <a:ext cx="12497471" cy="2631170"/>
                </a:xfrm>
                <a:prstGeom prst="rect">
                  <a:avLst/>
                </a:prstGeom>
                <a:blipFill>
                  <a:blip r:embed="rId21"/>
                  <a:stretch>
                    <a:fillRect t="-2083" r="-8732" b="-16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Freeform 20"/>
          <p:cNvSpPr/>
          <p:nvPr/>
        </p:nvSpPr>
        <p:spPr>
          <a:xfrm>
            <a:off x="12675744" y="3143242"/>
            <a:ext cx="3745509" cy="5225876"/>
          </a:xfrm>
          <a:custGeom>
            <a:avLst/>
            <a:gdLst/>
            <a:ahLst/>
            <a:cxnLst/>
            <a:rect l="l" t="t" r="r" b="b"/>
            <a:pathLst>
              <a:path w="3745509" h="5225876">
                <a:moveTo>
                  <a:pt x="0" y="0"/>
                </a:moveTo>
                <a:lnTo>
                  <a:pt x="3745509" y="0"/>
                </a:lnTo>
                <a:lnTo>
                  <a:pt x="3745509" y="5225876"/>
                </a:lnTo>
                <a:lnTo>
                  <a:pt x="0" y="522587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9021220" y="102859"/>
            <a:ext cx="5628179" cy="5014196"/>
            <a:chOff x="8905357" y="294277"/>
            <a:chExt cx="5628179" cy="5014196"/>
          </a:xfrm>
        </p:grpSpPr>
        <p:sp>
          <p:nvSpPr>
            <p:cNvPr id="9" name="Freeform 9"/>
            <p:cNvSpPr/>
            <p:nvPr/>
          </p:nvSpPr>
          <p:spPr>
            <a:xfrm>
              <a:off x="8905357" y="294277"/>
              <a:ext cx="5628179" cy="5014196"/>
            </a:xfrm>
            <a:custGeom>
              <a:avLst/>
              <a:gdLst/>
              <a:ahLst/>
              <a:cxnLst/>
              <a:rect l="l" t="t" r="r" b="b"/>
              <a:pathLst>
                <a:path w="5628179" h="5014196">
                  <a:moveTo>
                    <a:pt x="0" y="0"/>
                  </a:moveTo>
                  <a:lnTo>
                    <a:pt x="5628179" y="0"/>
                  </a:lnTo>
                  <a:lnTo>
                    <a:pt x="5628179" y="5014196"/>
                  </a:lnTo>
                  <a:lnTo>
                    <a:pt x="0" y="501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68049" y="1138605"/>
              <a:ext cx="5102794" cy="2761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04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291945" y="-3574646"/>
            <a:ext cx="11704111" cy="17436292"/>
          </a:xfrm>
          <a:custGeom>
            <a:avLst/>
            <a:gdLst/>
            <a:ahLst/>
            <a:cxnLst/>
            <a:rect l="l" t="t" r="r" b="b"/>
            <a:pathLst>
              <a:path w="11704111" h="17436292">
                <a:moveTo>
                  <a:pt x="0" y="0"/>
                </a:moveTo>
                <a:lnTo>
                  <a:pt x="11704110" y="0"/>
                </a:lnTo>
                <a:lnTo>
                  <a:pt x="11704110" y="17436292"/>
                </a:lnTo>
                <a:lnTo>
                  <a:pt x="0" y="1743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01779" y="2283535"/>
            <a:ext cx="6667932" cy="1965887"/>
            <a:chOff x="0" y="0"/>
            <a:chExt cx="8890576" cy="2621183"/>
          </a:xfrm>
        </p:grpSpPr>
        <p:grpSp>
          <p:nvGrpSpPr>
            <p:cNvPr id="10" name="Group 10"/>
            <p:cNvGrpSpPr/>
            <p:nvPr/>
          </p:nvGrpSpPr>
          <p:grpSpPr>
            <a:xfrm>
              <a:off x="556444" y="923777"/>
              <a:ext cx="8334132" cy="1697406"/>
              <a:chOff x="0" y="0"/>
              <a:chExt cx="1646248" cy="3352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56444" y="1204155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Quy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đồng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678598" cy="1609355"/>
            </a:xfrm>
            <a:custGeom>
              <a:avLst/>
              <a:gdLst/>
              <a:ahLst/>
              <a:cxnLst/>
              <a:rect l="l" t="t" r="r" b="b"/>
              <a:pathLst>
                <a:path w="1678598" h="1609355">
                  <a:moveTo>
                    <a:pt x="0" y="0"/>
                  </a:moveTo>
                  <a:lnTo>
                    <a:pt x="1678598" y="0"/>
                  </a:lnTo>
                  <a:lnTo>
                    <a:pt x="167859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42618" y="6725368"/>
            <a:ext cx="7152884" cy="1843544"/>
            <a:chOff x="0" y="0"/>
            <a:chExt cx="9537179" cy="2458059"/>
          </a:xfrm>
        </p:grpSpPr>
        <p:grpSp>
          <p:nvGrpSpPr>
            <p:cNvPr id="19" name="Group 19"/>
            <p:cNvGrpSpPr/>
            <p:nvPr/>
          </p:nvGrpSpPr>
          <p:grpSpPr>
            <a:xfrm>
              <a:off x="1203047" y="760652"/>
              <a:ext cx="8334132" cy="1697406"/>
              <a:chOff x="0" y="0"/>
              <a:chExt cx="1646248" cy="3352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03047" y="1041030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Thực hiện phép cộng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677868" cy="1609355"/>
            </a:xfrm>
            <a:custGeom>
              <a:avLst/>
              <a:gdLst/>
              <a:ahLst/>
              <a:cxnLst/>
              <a:rect l="l" t="t" r="r" b="b"/>
              <a:pathLst>
                <a:path w="1677868" h="1609355">
                  <a:moveTo>
                    <a:pt x="0" y="0"/>
                  </a:moveTo>
                  <a:lnTo>
                    <a:pt x="1677868" y="0"/>
                  </a:lnTo>
                  <a:lnTo>
                    <a:pt x="167786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8388173" y="2616539"/>
                <a:ext cx="6667215" cy="204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en-US" sz="8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173" y="2616539"/>
                <a:ext cx="6667215" cy="2048510"/>
              </a:xfrm>
              <a:prstGeom prst="rect">
                <a:avLst/>
              </a:prstGeom>
              <a:blipFill>
                <a:blip r:embed="rId17"/>
                <a:stretch>
                  <a:fillRect t="-1488"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8323995" y="4885309"/>
                <a:ext cx="6667215" cy="207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995" y="4885309"/>
                <a:ext cx="6667215" cy="2070567"/>
              </a:xfrm>
              <a:prstGeom prst="rect">
                <a:avLst/>
              </a:prstGeom>
              <a:blipFill>
                <a:blip r:embed="rId18"/>
                <a:stretch>
                  <a:fillRect t="-588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5"/>
          <p:cNvSpPr/>
          <p:nvPr/>
        </p:nvSpPr>
        <p:spPr>
          <a:xfrm>
            <a:off x="14676310" y="3832006"/>
            <a:ext cx="2871073" cy="4005830"/>
          </a:xfrm>
          <a:custGeom>
            <a:avLst/>
            <a:gdLst/>
            <a:ahLst/>
            <a:cxnLst/>
            <a:rect l="l" t="t" r="r" b="b"/>
            <a:pathLst>
              <a:path w="3745509" h="5225876">
                <a:moveTo>
                  <a:pt x="0" y="0"/>
                </a:moveTo>
                <a:lnTo>
                  <a:pt x="3745508" y="0"/>
                </a:lnTo>
                <a:lnTo>
                  <a:pt x="3745508" y="5225876"/>
                </a:lnTo>
                <a:lnTo>
                  <a:pt x="0" y="52258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8135814" y="7702093"/>
                <a:ext cx="8774033" cy="185845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8000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8000" i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(l) </a:t>
                </a:r>
                <a:endParaRPr lang="en-US" sz="80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814" y="7702093"/>
                <a:ext cx="8774033" cy="1858457"/>
              </a:xfrm>
              <a:prstGeom prst="rect">
                <a:avLst/>
              </a:prstGeom>
              <a:blipFill>
                <a:blip r:embed="rId20"/>
                <a:stretch>
                  <a:fillRect t="-984" r="-8061" b="-1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32345" y="353310"/>
            <a:ext cx="6456019" cy="2490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9" y="-17212"/>
            <a:ext cx="18338357" cy="10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2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60376" y="962025"/>
            <a:ext cx="1356724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0"/>
              </a:lnSpc>
            </a:pP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b) Mai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Việt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ai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đổ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bình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nhiều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nhiều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nhiêu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458589" y="5357972"/>
            <a:ext cx="3745509" cy="5225876"/>
          </a:xfrm>
          <a:custGeom>
            <a:avLst/>
            <a:gdLst/>
            <a:ahLst/>
            <a:cxnLst/>
            <a:rect l="l" t="t" r="r" b="b"/>
            <a:pathLst>
              <a:path w="3745509" h="5225876">
                <a:moveTo>
                  <a:pt x="0" y="0"/>
                </a:moveTo>
                <a:lnTo>
                  <a:pt x="3745509" y="0"/>
                </a:lnTo>
                <a:lnTo>
                  <a:pt x="3745509" y="5225876"/>
                </a:lnTo>
                <a:lnTo>
                  <a:pt x="0" y="5225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-16065" y="4676037"/>
            <a:ext cx="7983206" cy="561096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rcRect/>
            <a:stretch>
              <a:fillRect l="-46282" t="-12808" r="-52064" b="-50738"/>
            </a:stretch>
          </a:blipFill>
        </p:spPr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451157" y="2445438"/>
            <a:ext cx="5409803" cy="4819643"/>
            <a:chOff x="10517821" y="2287709"/>
            <a:chExt cx="5409803" cy="4819643"/>
          </a:xfrm>
        </p:grpSpPr>
        <p:sp>
          <p:nvSpPr>
            <p:cNvPr id="13" name="Freeform 13"/>
            <p:cNvSpPr/>
            <p:nvPr/>
          </p:nvSpPr>
          <p:spPr>
            <a:xfrm>
              <a:off x="10517821" y="2287709"/>
              <a:ext cx="5409803" cy="4819643"/>
            </a:xfrm>
            <a:custGeom>
              <a:avLst/>
              <a:gdLst/>
              <a:ahLst/>
              <a:cxnLst/>
              <a:rect l="l" t="t" r="r" b="b"/>
              <a:pathLst>
                <a:path w="5409803" h="4819643">
                  <a:moveTo>
                    <a:pt x="0" y="0"/>
                  </a:moveTo>
                  <a:lnTo>
                    <a:pt x="5409803" y="0"/>
                  </a:lnTo>
                  <a:lnTo>
                    <a:pt x="5409803" y="4819643"/>
                  </a:lnTo>
                  <a:lnTo>
                    <a:pt x="0" y="4819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017993" y="2970697"/>
              <a:ext cx="4409457" cy="2967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60"/>
                </a:lnSpc>
              </a:pP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Muốn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biết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Mai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và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Việt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ai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nhiều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hơn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thì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ta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làm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thế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415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nào</a:t>
              </a:r>
              <a:r>
                <a: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291945" y="-3574646"/>
            <a:ext cx="11704111" cy="17436292"/>
          </a:xfrm>
          <a:custGeom>
            <a:avLst/>
            <a:gdLst/>
            <a:ahLst/>
            <a:cxnLst/>
            <a:rect l="l" t="t" r="r" b="b"/>
            <a:pathLst>
              <a:path w="11704111" h="17436292">
                <a:moveTo>
                  <a:pt x="0" y="0"/>
                </a:moveTo>
                <a:lnTo>
                  <a:pt x="11704110" y="0"/>
                </a:lnTo>
                <a:lnTo>
                  <a:pt x="11704110" y="17436292"/>
                </a:lnTo>
                <a:lnTo>
                  <a:pt x="0" y="1743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3068661" y="517737"/>
            <a:ext cx="11719162" cy="3639016"/>
            <a:chOff x="3068661" y="517737"/>
            <a:chExt cx="11719162" cy="3639016"/>
          </a:xfrm>
        </p:grpSpPr>
        <p:grpSp>
          <p:nvGrpSpPr>
            <p:cNvPr id="15" name="Group 15"/>
            <p:cNvGrpSpPr/>
            <p:nvPr/>
          </p:nvGrpSpPr>
          <p:grpSpPr>
            <a:xfrm>
              <a:off x="3068661" y="517737"/>
              <a:ext cx="11719162" cy="3639016"/>
              <a:chOff x="0" y="0"/>
              <a:chExt cx="454331" cy="15101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4331" cy="151010"/>
              </a:xfrm>
              <a:custGeom>
                <a:avLst/>
                <a:gdLst/>
                <a:ahLst/>
                <a:cxnLst/>
                <a:rect l="l" t="t" r="r" b="b"/>
                <a:pathLst>
                  <a:path w="454331" h="151010">
                    <a:moveTo>
                      <a:pt x="75505" y="0"/>
                    </a:moveTo>
                    <a:lnTo>
                      <a:pt x="378825" y="0"/>
                    </a:lnTo>
                    <a:cubicBezTo>
                      <a:pt x="420526" y="0"/>
                      <a:pt x="454331" y="33805"/>
                      <a:pt x="454331" y="75505"/>
                    </a:cubicBezTo>
                    <a:lnTo>
                      <a:pt x="454331" y="75505"/>
                    </a:lnTo>
                    <a:cubicBezTo>
                      <a:pt x="454331" y="95530"/>
                      <a:pt x="446376" y="114735"/>
                      <a:pt x="432216" y="128895"/>
                    </a:cubicBezTo>
                    <a:cubicBezTo>
                      <a:pt x="418056" y="143055"/>
                      <a:pt x="398851" y="151010"/>
                      <a:pt x="378825" y="151010"/>
                    </a:cubicBezTo>
                    <a:lnTo>
                      <a:pt x="75505" y="151010"/>
                    </a:lnTo>
                    <a:cubicBezTo>
                      <a:pt x="33805" y="151010"/>
                      <a:pt x="0" y="117205"/>
                      <a:pt x="0" y="75505"/>
                    </a:cubicBezTo>
                    <a:lnTo>
                      <a:pt x="0" y="75505"/>
                    </a:lnTo>
                    <a:cubicBezTo>
                      <a:pt x="0" y="33805"/>
                      <a:pt x="33805" y="0"/>
                      <a:pt x="75505" y="0"/>
                    </a:cubicBezTo>
                    <a:close/>
                  </a:path>
                </a:pathLst>
              </a:custGeom>
              <a:solidFill>
                <a:srgbClr val="82500E"/>
              </a:solidFill>
              <a:ln w="57150" cap="rnd">
                <a:solidFill>
                  <a:srgbClr val="FFFADE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9050"/>
                <a:ext cx="454331" cy="131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760618" y="1572018"/>
              <a:ext cx="10335247" cy="1744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Muốn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biết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Mai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và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Việt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ai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nhiều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hơn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thì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ta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quy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đồng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rồi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so </a:t>
              </a:r>
              <a:r>
                <a:rPr lang="en-US" sz="5000" dirty="0" err="1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sánh</a:t>
              </a:r>
              <a:r>
                <a:rPr lang="en-US" sz="5000" dirty="0">
                  <a:solidFill>
                    <a:schemeClr val="bg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5110" y="3769026"/>
            <a:ext cx="6667932" cy="1965887"/>
            <a:chOff x="0" y="0"/>
            <a:chExt cx="8890576" cy="2621183"/>
          </a:xfrm>
        </p:grpSpPr>
        <p:grpSp>
          <p:nvGrpSpPr>
            <p:cNvPr id="10" name="Group 10"/>
            <p:cNvGrpSpPr/>
            <p:nvPr/>
          </p:nvGrpSpPr>
          <p:grpSpPr>
            <a:xfrm>
              <a:off x="556444" y="923777"/>
              <a:ext cx="8334132" cy="1697406"/>
              <a:chOff x="0" y="0"/>
              <a:chExt cx="1646248" cy="3352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56444" y="1204155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Quy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đồng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678598" cy="1609355"/>
            </a:xfrm>
            <a:custGeom>
              <a:avLst/>
              <a:gdLst/>
              <a:ahLst/>
              <a:cxnLst/>
              <a:rect l="l" t="t" r="r" b="b"/>
              <a:pathLst>
                <a:path w="1678598" h="1609355">
                  <a:moveTo>
                    <a:pt x="0" y="0"/>
                  </a:moveTo>
                  <a:lnTo>
                    <a:pt x="1678598" y="0"/>
                  </a:lnTo>
                  <a:lnTo>
                    <a:pt x="167859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949195" y="3956161"/>
            <a:ext cx="7152884" cy="1843544"/>
            <a:chOff x="0" y="0"/>
            <a:chExt cx="9537179" cy="2458059"/>
          </a:xfrm>
        </p:grpSpPr>
        <p:grpSp>
          <p:nvGrpSpPr>
            <p:cNvPr id="19" name="Group 19"/>
            <p:cNvGrpSpPr/>
            <p:nvPr/>
          </p:nvGrpSpPr>
          <p:grpSpPr>
            <a:xfrm>
              <a:off x="1203047" y="760652"/>
              <a:ext cx="8334132" cy="1697406"/>
              <a:chOff x="0" y="0"/>
              <a:chExt cx="1646248" cy="3352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03047" y="1041030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Thực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hiện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so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sánh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677868" cy="1609355"/>
            </a:xfrm>
            <a:custGeom>
              <a:avLst/>
              <a:gdLst/>
              <a:ahLst/>
              <a:cxnLst/>
              <a:rect l="l" t="t" r="r" b="b"/>
              <a:pathLst>
                <a:path w="1677868" h="1609355">
                  <a:moveTo>
                    <a:pt x="0" y="0"/>
                  </a:moveTo>
                  <a:lnTo>
                    <a:pt x="1677868" y="0"/>
                  </a:lnTo>
                  <a:lnTo>
                    <a:pt x="167786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806760" y="5769673"/>
                <a:ext cx="6667215" cy="204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en-US" sz="8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760" y="5769673"/>
                <a:ext cx="6667215" cy="2048510"/>
              </a:xfrm>
              <a:prstGeom prst="rect">
                <a:avLst/>
              </a:prstGeom>
              <a:blipFill>
                <a:blip r:embed="rId17"/>
                <a:stretch>
                  <a:fillRect t="-1484" b="-1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810420" y="8022599"/>
                <a:ext cx="6667215" cy="207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420" y="8022599"/>
                <a:ext cx="6667215" cy="2070567"/>
              </a:xfrm>
              <a:prstGeom prst="rect">
                <a:avLst/>
              </a:prstGeom>
              <a:blipFill>
                <a:blip r:embed="rId18"/>
                <a:stretch>
                  <a:fillRect t="-588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1787946" y="6425803"/>
                <a:ext cx="4260912" cy="204851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bg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bg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bg1"/>
                            </a:solidFill>
                            <a:latin typeface="+mj-lt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946" y="6425803"/>
                <a:ext cx="4260912" cy="2048510"/>
              </a:xfrm>
              <a:prstGeom prst="rect">
                <a:avLst/>
              </a:prstGeom>
              <a:blipFill>
                <a:blip r:embed="rId19"/>
                <a:stretch>
                  <a:fillRect t="-1488"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291945" y="-3574646"/>
            <a:ext cx="11704111" cy="17436292"/>
          </a:xfrm>
          <a:custGeom>
            <a:avLst/>
            <a:gdLst/>
            <a:ahLst/>
            <a:cxnLst/>
            <a:rect l="l" t="t" r="r" b="b"/>
            <a:pathLst>
              <a:path w="11704111" h="17436292">
                <a:moveTo>
                  <a:pt x="0" y="0"/>
                </a:moveTo>
                <a:lnTo>
                  <a:pt x="11704110" y="0"/>
                </a:lnTo>
                <a:lnTo>
                  <a:pt x="11704110" y="17436292"/>
                </a:lnTo>
                <a:lnTo>
                  <a:pt x="0" y="17436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4602" y="3298766"/>
            <a:ext cx="6667932" cy="1965887"/>
            <a:chOff x="0" y="0"/>
            <a:chExt cx="8890576" cy="2621183"/>
          </a:xfrm>
        </p:grpSpPr>
        <p:grpSp>
          <p:nvGrpSpPr>
            <p:cNvPr id="10" name="Group 10"/>
            <p:cNvGrpSpPr/>
            <p:nvPr/>
          </p:nvGrpSpPr>
          <p:grpSpPr>
            <a:xfrm>
              <a:off x="556444" y="923777"/>
              <a:ext cx="8334132" cy="1697406"/>
              <a:chOff x="0" y="0"/>
              <a:chExt cx="1646248" cy="3352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56444" y="1204155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Quy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đồng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mẫu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678598" cy="1609355"/>
            </a:xfrm>
            <a:custGeom>
              <a:avLst/>
              <a:gdLst/>
              <a:ahLst/>
              <a:cxnLst/>
              <a:rect l="l" t="t" r="r" b="b"/>
              <a:pathLst>
                <a:path w="1678598" h="1609355">
                  <a:moveTo>
                    <a:pt x="0" y="0"/>
                  </a:moveTo>
                  <a:lnTo>
                    <a:pt x="1678598" y="0"/>
                  </a:lnTo>
                  <a:lnTo>
                    <a:pt x="167859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2760613" y="655712"/>
            <a:ext cx="12766771" cy="8720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Vậy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Mai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đổ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nhiều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nhiều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lít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074980" y="2502868"/>
            <a:ext cx="7752941" cy="8138410"/>
            <a:chOff x="7451157" y="2445438"/>
            <a:chExt cx="7752941" cy="8138410"/>
          </a:xfrm>
        </p:grpSpPr>
        <p:sp>
          <p:nvSpPr>
            <p:cNvPr id="25" name="Freeform 14"/>
            <p:cNvSpPr/>
            <p:nvPr/>
          </p:nvSpPr>
          <p:spPr>
            <a:xfrm>
              <a:off x="11458589" y="5357972"/>
              <a:ext cx="3745509" cy="5225876"/>
            </a:xfrm>
            <a:custGeom>
              <a:avLst/>
              <a:gdLst/>
              <a:ahLst/>
              <a:cxnLst/>
              <a:rect l="l" t="t" r="r" b="b"/>
              <a:pathLst>
                <a:path w="3745509" h="5225876">
                  <a:moveTo>
                    <a:pt x="0" y="0"/>
                  </a:moveTo>
                  <a:lnTo>
                    <a:pt x="3745509" y="0"/>
                  </a:lnTo>
                  <a:lnTo>
                    <a:pt x="3745509" y="5225876"/>
                  </a:lnTo>
                  <a:lnTo>
                    <a:pt x="0" y="5225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grpSp>
          <p:nvGrpSpPr>
            <p:cNvPr id="26" name="Group 25"/>
            <p:cNvGrpSpPr/>
            <p:nvPr/>
          </p:nvGrpSpPr>
          <p:grpSpPr>
            <a:xfrm>
              <a:off x="7451157" y="2445438"/>
              <a:ext cx="5409803" cy="4819643"/>
              <a:chOff x="10517821" y="2287709"/>
              <a:chExt cx="5409803" cy="4819643"/>
            </a:xfrm>
          </p:grpSpPr>
          <p:sp>
            <p:nvSpPr>
              <p:cNvPr id="27" name="Freeform 13"/>
              <p:cNvSpPr/>
              <p:nvPr/>
            </p:nvSpPr>
            <p:spPr>
              <a:xfrm>
                <a:off x="10517821" y="2287709"/>
                <a:ext cx="5409803" cy="4819643"/>
              </a:xfrm>
              <a:custGeom>
                <a:avLst/>
                <a:gdLst/>
                <a:ahLst/>
                <a:cxnLst/>
                <a:rect l="l" t="t" r="r" b="b"/>
                <a:pathLst>
                  <a:path w="5409803" h="4819643">
                    <a:moveTo>
                      <a:pt x="0" y="0"/>
                    </a:moveTo>
                    <a:lnTo>
                      <a:pt x="5409803" y="0"/>
                    </a:lnTo>
                    <a:lnTo>
                      <a:pt x="5409803" y="4819643"/>
                    </a:lnTo>
                    <a:lnTo>
                      <a:pt x="0" y="4819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8" name="TextBox 15"/>
              <p:cNvSpPr txBox="1"/>
              <p:nvPr/>
            </p:nvSpPr>
            <p:spPr>
              <a:xfrm>
                <a:off x="11037928" y="2880588"/>
                <a:ext cx="4409457" cy="30777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960"/>
                  </a:lnSpc>
                </a:pPr>
                <a:r>
                  <a:rPr lang="en-US" sz="4415" dirty="0" err="1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Muốn</a:t>
                </a:r>
                <a:r>
                  <a:rPr lang="en-US" sz="4415" dirty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biết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Mai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đổ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nhiều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hơn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Việt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bao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nhiêu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lít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thì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ta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làm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thế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415" dirty="0" err="1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nào</a:t>
                </a:r>
                <a:r>
                  <a:rPr lang="en-US" sz="4415" dirty="0" smtClean="0">
                    <a:solidFill>
                      <a:srgbClr val="E52828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?</a:t>
                </a:r>
                <a:endParaRPr lang="en-US" sz="4415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p:grpSp>
      </p:grpSp>
      <p:sp>
        <p:nvSpPr>
          <p:cNvPr id="30" name="Freeform 3"/>
          <p:cNvSpPr/>
          <p:nvPr/>
        </p:nvSpPr>
        <p:spPr>
          <a:xfrm>
            <a:off x="29030" y="4710696"/>
            <a:ext cx="7983206" cy="561096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rcRect/>
            <a:stretch>
              <a:fillRect l="-46282" t="-12808" r="-52064" b="-50738"/>
            </a:stretch>
          </a:blipFill>
        </p:spPr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18" name="Group 18"/>
          <p:cNvGrpSpPr/>
          <p:nvPr/>
        </p:nvGrpSpPr>
        <p:grpSpPr>
          <a:xfrm>
            <a:off x="10108615" y="3383734"/>
            <a:ext cx="7152884" cy="1843544"/>
            <a:chOff x="0" y="0"/>
            <a:chExt cx="9537179" cy="2458059"/>
          </a:xfrm>
        </p:grpSpPr>
        <p:grpSp>
          <p:nvGrpSpPr>
            <p:cNvPr id="19" name="Group 19"/>
            <p:cNvGrpSpPr/>
            <p:nvPr/>
          </p:nvGrpSpPr>
          <p:grpSpPr>
            <a:xfrm>
              <a:off x="1203047" y="760652"/>
              <a:ext cx="8334132" cy="1697406"/>
              <a:chOff x="0" y="0"/>
              <a:chExt cx="1646248" cy="3352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46248" cy="335290"/>
              </a:xfrm>
              <a:custGeom>
                <a:avLst/>
                <a:gdLst/>
                <a:ahLst/>
                <a:cxnLst/>
                <a:rect l="l" t="t" r="r" b="b"/>
                <a:pathLst>
                  <a:path w="1646248" h="335290">
                    <a:moveTo>
                      <a:pt x="0" y="0"/>
                    </a:moveTo>
                    <a:lnTo>
                      <a:pt x="1646248" y="0"/>
                    </a:lnTo>
                    <a:lnTo>
                      <a:pt x="1646248" y="335290"/>
                    </a:lnTo>
                    <a:lnTo>
                      <a:pt x="0" y="335290"/>
                    </a:lnTo>
                    <a:close/>
                  </a:path>
                </a:pathLst>
              </a:custGeom>
              <a:solidFill>
                <a:srgbClr val="82500E"/>
              </a:solidFill>
              <a:ln w="57150" cap="sq">
                <a:solidFill>
                  <a:srgbClr val="FFFADE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646248" cy="316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03047" y="1041030"/>
              <a:ext cx="8334132" cy="10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Thực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hiện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phép</a:t>
              </a:r>
              <a:r>
                <a:rPr lang="en-US" sz="4999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trừ</a:t>
              </a:r>
              <a:endParaRPr lang="en-US" sz="4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677868" cy="1609355"/>
            </a:xfrm>
            <a:custGeom>
              <a:avLst/>
              <a:gdLst/>
              <a:ahLst/>
              <a:cxnLst/>
              <a:rect l="l" t="t" r="r" b="b"/>
              <a:pathLst>
                <a:path w="1677868" h="1609355">
                  <a:moveTo>
                    <a:pt x="0" y="0"/>
                  </a:moveTo>
                  <a:lnTo>
                    <a:pt x="1677868" y="0"/>
                  </a:lnTo>
                  <a:lnTo>
                    <a:pt x="1677868" y="1609355"/>
                  </a:lnTo>
                  <a:lnTo>
                    <a:pt x="0" y="1609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1391316" y="5538069"/>
                <a:ext cx="6667215" cy="204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a:rPr lang="en-US" sz="8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316" y="5538069"/>
                <a:ext cx="6667215" cy="2048510"/>
              </a:xfrm>
              <a:prstGeom prst="rect">
                <a:avLst/>
              </a:prstGeom>
              <a:blipFill>
                <a:blip r:embed="rId21"/>
                <a:stretch>
                  <a:fillRect t="-1484" b="-1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394976" y="7790995"/>
                <a:ext cx="6667215" cy="207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8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8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8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8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8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6" y="7790995"/>
                <a:ext cx="6667215" cy="2070567"/>
              </a:xfrm>
              <a:prstGeom prst="rect">
                <a:avLst/>
              </a:prstGeom>
              <a:blipFill>
                <a:blip r:embed="rId22"/>
                <a:stretch>
                  <a:fillRect t="-588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77276" y="1656032"/>
            <a:ext cx="4933624" cy="19419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9277818" y="6117575"/>
                <a:ext cx="8584327" cy="185845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chemeClr val="bg1"/>
                    </a:solidFill>
                  </a:rPr>
                  <a:t> </a:t>
                </a:r>
                <a:r>
                  <a:rPr lang="en-US" sz="8000" dirty="0" smtClean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8000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8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7200" i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(l) </a:t>
                </a:r>
                <a:endParaRPr lang="en-US" sz="80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818" y="6117575"/>
                <a:ext cx="8584327" cy="1858457"/>
              </a:xfrm>
              <a:prstGeom prst="rect">
                <a:avLst/>
              </a:prstGeom>
              <a:blipFill>
                <a:blip r:embed="rId24"/>
                <a:stretch>
                  <a:fillRect r="-5682" b="-16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3" grpId="0"/>
      <p:bldP spid="34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2502" y="3614406"/>
            <a:ext cx="17442996" cy="3058188"/>
            <a:chOff x="0" y="0"/>
            <a:chExt cx="231798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7985" cy="406400"/>
            </a:xfrm>
            <a:custGeom>
              <a:avLst/>
              <a:gdLst/>
              <a:ahLst/>
              <a:cxnLst/>
              <a:rect l="l" t="t" r="r" b="b"/>
              <a:pathLst>
                <a:path w="2317985" h="406400">
                  <a:moveTo>
                    <a:pt x="2317985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317985" y="406400"/>
                  </a:lnTo>
                  <a:lnTo>
                    <a:pt x="2216385" y="203200"/>
                  </a:lnTo>
                  <a:lnTo>
                    <a:pt x="2317985" y="0"/>
                  </a:lnTo>
                  <a:close/>
                </a:path>
              </a:pathLst>
            </a:custGeom>
            <a:solidFill>
              <a:srgbClr val="E945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88900" y="-38100"/>
              <a:ext cx="21401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95979" y="1234048"/>
            <a:ext cx="12696041" cy="7818903"/>
            <a:chOff x="0" y="0"/>
            <a:chExt cx="115482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4820" cy="711200"/>
            </a:xfrm>
            <a:custGeom>
              <a:avLst/>
              <a:gdLst/>
              <a:ahLst/>
              <a:cxnLst/>
              <a:rect l="l" t="t" r="r" b="b"/>
              <a:pathLst>
                <a:path w="1154820" h="711200">
                  <a:moveTo>
                    <a:pt x="0" y="50800"/>
                  </a:moveTo>
                  <a:lnTo>
                    <a:pt x="577410" y="0"/>
                  </a:lnTo>
                  <a:lnTo>
                    <a:pt x="1154820" y="50800"/>
                  </a:lnTo>
                  <a:lnTo>
                    <a:pt x="1154820" y="660400"/>
                  </a:lnTo>
                  <a:lnTo>
                    <a:pt x="577410" y="711200"/>
                  </a:lnTo>
                  <a:lnTo>
                    <a:pt x="0" y="6604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080706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700"/>
              <a:ext cx="115482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91176" y="3992287"/>
            <a:ext cx="4396824" cy="6134616"/>
          </a:xfrm>
          <a:custGeom>
            <a:avLst/>
            <a:gdLst/>
            <a:ahLst/>
            <a:cxnLst/>
            <a:rect l="l" t="t" r="r" b="b"/>
            <a:pathLst>
              <a:path w="4396824" h="6134616">
                <a:moveTo>
                  <a:pt x="0" y="0"/>
                </a:moveTo>
                <a:lnTo>
                  <a:pt x="4396824" y="0"/>
                </a:lnTo>
                <a:lnTo>
                  <a:pt x="4396824" y="6134616"/>
                </a:lnTo>
                <a:lnTo>
                  <a:pt x="0" y="6134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34448" y="3215640"/>
            <a:ext cx="11246319" cy="377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Muốn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cộng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trừ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)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mẫu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, ta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quy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mẫu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rồi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cộng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hoặc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trừ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)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quy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mẫu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8960" y="775146"/>
            <a:ext cx="2534040" cy="2839260"/>
          </a:xfrm>
          <a:custGeom>
            <a:avLst/>
            <a:gdLst/>
            <a:ahLst/>
            <a:cxnLst/>
            <a:rect l="l" t="t" r="r" b="b"/>
            <a:pathLst>
              <a:path w="2534040" h="2839260">
                <a:moveTo>
                  <a:pt x="0" y="0"/>
                </a:moveTo>
                <a:lnTo>
                  <a:pt x="2534039" y="0"/>
                </a:lnTo>
                <a:lnTo>
                  <a:pt x="2534039" y="2839260"/>
                </a:lnTo>
                <a:lnTo>
                  <a:pt x="0" y="2839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91176" y="775146"/>
            <a:ext cx="2940678" cy="2308432"/>
          </a:xfrm>
          <a:custGeom>
            <a:avLst/>
            <a:gdLst/>
            <a:ahLst/>
            <a:cxnLst/>
            <a:rect l="l" t="t" r="r" b="b"/>
            <a:pathLst>
              <a:path w="2940678" h="2308432">
                <a:moveTo>
                  <a:pt x="0" y="0"/>
                </a:moveTo>
                <a:lnTo>
                  <a:pt x="2940678" y="0"/>
                </a:lnTo>
                <a:lnTo>
                  <a:pt x="2940678" y="2308432"/>
                </a:lnTo>
                <a:lnTo>
                  <a:pt x="0" y="2308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91605">
            <a:off x="4572311" y="8358756"/>
            <a:ext cx="2896255" cy="1388392"/>
          </a:xfrm>
          <a:custGeom>
            <a:avLst/>
            <a:gdLst/>
            <a:ahLst/>
            <a:cxnLst/>
            <a:rect l="l" t="t" r="r" b="b"/>
            <a:pathLst>
              <a:path w="2896255" h="1388392">
                <a:moveTo>
                  <a:pt x="0" y="0"/>
                </a:moveTo>
                <a:lnTo>
                  <a:pt x="2896254" y="0"/>
                </a:lnTo>
                <a:lnTo>
                  <a:pt x="2896254" y="1388392"/>
                </a:lnTo>
                <a:lnTo>
                  <a:pt x="0" y="138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2212">
            <a:off x="1698343" y="5651872"/>
            <a:ext cx="2335873" cy="3207149"/>
          </a:xfrm>
          <a:custGeom>
            <a:avLst/>
            <a:gdLst/>
            <a:ahLst/>
            <a:cxnLst/>
            <a:rect l="l" t="t" r="r" b="b"/>
            <a:pathLst>
              <a:path w="2335873" h="3207149">
                <a:moveTo>
                  <a:pt x="0" y="0"/>
                </a:moveTo>
                <a:lnTo>
                  <a:pt x="2335873" y="0"/>
                </a:lnTo>
                <a:lnTo>
                  <a:pt x="2335873" y="3207149"/>
                </a:lnTo>
                <a:lnTo>
                  <a:pt x="0" y="32071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31653">
            <a:off x="10699985" y="6904855"/>
            <a:ext cx="3388732" cy="3020207"/>
          </a:xfrm>
          <a:custGeom>
            <a:avLst/>
            <a:gdLst/>
            <a:ahLst/>
            <a:cxnLst/>
            <a:rect l="l" t="t" r="r" b="b"/>
            <a:pathLst>
              <a:path w="3388732" h="3020207">
                <a:moveTo>
                  <a:pt x="0" y="0"/>
                </a:moveTo>
                <a:lnTo>
                  <a:pt x="3388732" y="0"/>
                </a:lnTo>
                <a:lnTo>
                  <a:pt x="3388732" y="3020207"/>
                </a:lnTo>
                <a:lnTo>
                  <a:pt x="0" y="3020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038" y="1707277"/>
            <a:ext cx="9931443" cy="1945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035019" y="-1715066"/>
            <a:ext cx="9207624" cy="13717131"/>
          </a:xfrm>
          <a:custGeom>
            <a:avLst/>
            <a:gdLst/>
            <a:ahLst/>
            <a:cxnLst/>
            <a:rect l="l" t="t" r="r" b="b"/>
            <a:pathLst>
              <a:path w="9207624" h="13717131">
                <a:moveTo>
                  <a:pt x="0" y="0"/>
                </a:moveTo>
                <a:lnTo>
                  <a:pt x="9207624" y="0"/>
                </a:lnTo>
                <a:lnTo>
                  <a:pt x="9207624" y="13717132"/>
                </a:lnTo>
                <a:lnTo>
                  <a:pt x="0" y="1371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5599" y="1527349"/>
            <a:ext cx="9906756" cy="13904218"/>
          </a:xfrm>
          <a:custGeom>
            <a:avLst/>
            <a:gdLst/>
            <a:ahLst/>
            <a:cxnLst/>
            <a:rect l="l" t="t" r="r" b="b"/>
            <a:pathLst>
              <a:path w="9906756" h="13904218">
                <a:moveTo>
                  <a:pt x="0" y="0"/>
                </a:moveTo>
                <a:lnTo>
                  <a:pt x="9906756" y="0"/>
                </a:lnTo>
                <a:lnTo>
                  <a:pt x="9906756" y="13904219"/>
                </a:lnTo>
                <a:lnTo>
                  <a:pt x="0" y="1390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4561">
            <a:off x="-878201" y="214969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01906" y="-715719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67067" y="8783173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4"/>
                </a:lnTo>
                <a:lnTo>
                  <a:pt x="0" y="95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259705" y="1985321"/>
            <a:ext cx="2000139" cy="2904014"/>
          </a:xfrm>
          <a:custGeom>
            <a:avLst/>
            <a:gdLst/>
            <a:ahLst/>
            <a:cxnLst/>
            <a:rect l="l" t="t" r="r" b="b"/>
            <a:pathLst>
              <a:path w="2000139" h="2904014">
                <a:moveTo>
                  <a:pt x="0" y="0"/>
                </a:moveTo>
                <a:lnTo>
                  <a:pt x="2000139" y="0"/>
                </a:lnTo>
                <a:lnTo>
                  <a:pt x="2000139" y="2904014"/>
                </a:lnTo>
                <a:lnTo>
                  <a:pt x="0" y="29040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9203" y="2647270"/>
            <a:ext cx="11144454" cy="7059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035019" y="-1715066"/>
            <a:ext cx="9207624" cy="13717131"/>
          </a:xfrm>
          <a:custGeom>
            <a:avLst/>
            <a:gdLst/>
            <a:ahLst/>
            <a:cxnLst/>
            <a:rect l="l" t="t" r="r" b="b"/>
            <a:pathLst>
              <a:path w="9207624" h="13717131">
                <a:moveTo>
                  <a:pt x="0" y="0"/>
                </a:moveTo>
                <a:lnTo>
                  <a:pt x="9207624" y="0"/>
                </a:lnTo>
                <a:lnTo>
                  <a:pt x="9207624" y="13717132"/>
                </a:lnTo>
                <a:lnTo>
                  <a:pt x="0" y="1371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5599" y="1527349"/>
            <a:ext cx="9906756" cy="13904218"/>
          </a:xfrm>
          <a:custGeom>
            <a:avLst/>
            <a:gdLst/>
            <a:ahLst/>
            <a:cxnLst/>
            <a:rect l="l" t="t" r="r" b="b"/>
            <a:pathLst>
              <a:path w="9906756" h="13904218">
                <a:moveTo>
                  <a:pt x="0" y="0"/>
                </a:moveTo>
                <a:lnTo>
                  <a:pt x="9906756" y="0"/>
                </a:lnTo>
                <a:lnTo>
                  <a:pt x="9906756" y="13904219"/>
                </a:lnTo>
                <a:lnTo>
                  <a:pt x="0" y="1390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4561">
            <a:off x="-878201" y="214969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01906" y="-715719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78783" y="9082530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4"/>
                </a:lnTo>
                <a:lnTo>
                  <a:pt x="0" y="95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4340148" y="1810042"/>
            <a:ext cx="2072265" cy="2546562"/>
          </a:xfrm>
          <a:custGeom>
            <a:avLst/>
            <a:gdLst/>
            <a:ahLst/>
            <a:cxnLst/>
            <a:rect l="l" t="t" r="r" b="b"/>
            <a:pathLst>
              <a:path w="2072265" h="2546562">
                <a:moveTo>
                  <a:pt x="0" y="0"/>
                </a:moveTo>
                <a:lnTo>
                  <a:pt x="2072265" y="0"/>
                </a:lnTo>
                <a:lnTo>
                  <a:pt x="2072265" y="2546562"/>
                </a:lnTo>
                <a:lnTo>
                  <a:pt x="0" y="2546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96858" y="540207"/>
            <a:ext cx="3199742" cy="3273393"/>
          </a:xfrm>
          <a:custGeom>
            <a:avLst/>
            <a:gdLst/>
            <a:ahLst/>
            <a:cxnLst/>
            <a:rect l="l" t="t" r="r" b="b"/>
            <a:pathLst>
              <a:path w="3199742" h="3273393">
                <a:moveTo>
                  <a:pt x="0" y="0"/>
                </a:moveTo>
                <a:lnTo>
                  <a:pt x="3199742" y="0"/>
                </a:lnTo>
                <a:lnTo>
                  <a:pt x="3199742" y="3273393"/>
                </a:lnTo>
                <a:lnTo>
                  <a:pt x="0" y="32733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78783" y="6617182"/>
            <a:ext cx="2512472" cy="3116245"/>
          </a:xfrm>
          <a:custGeom>
            <a:avLst/>
            <a:gdLst/>
            <a:ahLst/>
            <a:cxnLst/>
            <a:rect l="l" t="t" r="r" b="b"/>
            <a:pathLst>
              <a:path w="2512472" h="3116245">
                <a:moveTo>
                  <a:pt x="0" y="0"/>
                </a:moveTo>
                <a:lnTo>
                  <a:pt x="2512472" y="0"/>
                </a:lnTo>
                <a:lnTo>
                  <a:pt x="2512472" y="3116245"/>
                </a:lnTo>
                <a:lnTo>
                  <a:pt x="0" y="3116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29587" y="1613609"/>
            <a:ext cx="10595766" cy="7059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3600" y="4493263"/>
            <a:ext cx="11984803" cy="5752706"/>
          </a:xfrm>
          <a:custGeom>
            <a:avLst/>
            <a:gdLst/>
            <a:ahLst/>
            <a:cxnLst/>
            <a:rect l="l" t="t" r="r" b="b"/>
            <a:pathLst>
              <a:path w="11984803" h="5752706">
                <a:moveTo>
                  <a:pt x="0" y="0"/>
                </a:moveTo>
                <a:lnTo>
                  <a:pt x="11984804" y="0"/>
                </a:lnTo>
                <a:lnTo>
                  <a:pt x="11984804" y="5752705"/>
                </a:lnTo>
                <a:lnTo>
                  <a:pt x="0" y="5752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4493263"/>
            <a:ext cx="4267200" cy="5320786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9"/>
          <p:cNvSpPr txBox="1"/>
          <p:nvPr/>
        </p:nvSpPr>
        <p:spPr>
          <a:xfrm>
            <a:off x="1469203" y="767800"/>
            <a:ext cx="16002000" cy="3234928"/>
          </a:xfrm>
          <a:prstGeom prst="wedgeRoundRectCallout">
            <a:avLst>
              <a:gd name="adj1" fmla="val -31382"/>
              <a:gd name="adj2" fmla="val 84968"/>
              <a:gd name="adj3" fmla="val 16667"/>
            </a:avLst>
          </a:prstGeom>
          <a:solidFill>
            <a:schemeClr val="bg1"/>
          </a:solidFill>
          <a:ln>
            <a:solidFill>
              <a:srgbClr val="82500E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Thời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tiết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chỗ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hôm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nay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thật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nóng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Chắc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phải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thôi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!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Nhờ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chuẩn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bị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giúp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sẵn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  <a:endParaRPr lang="en-US" sz="5600" dirty="0">
              <a:solidFill>
                <a:srgbClr val="E5282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4194" y="224235"/>
            <a:ext cx="2680190" cy="2953378"/>
          </a:xfrm>
          <a:custGeom>
            <a:avLst/>
            <a:gdLst/>
            <a:ahLst/>
            <a:cxnLst/>
            <a:rect l="l" t="t" r="r" b="b"/>
            <a:pathLst>
              <a:path w="2680190" h="2953378">
                <a:moveTo>
                  <a:pt x="0" y="0"/>
                </a:moveTo>
                <a:lnTo>
                  <a:pt x="2680190" y="0"/>
                </a:lnTo>
                <a:lnTo>
                  <a:pt x="2680190" y="2953378"/>
                </a:lnTo>
                <a:lnTo>
                  <a:pt x="0" y="2953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3165206" y="2056326"/>
            <a:ext cx="12512922" cy="2186304"/>
            <a:chOff x="3165206" y="2056326"/>
            <a:chExt cx="12512922" cy="21863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550732" y="2056326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732" y="2056326"/>
                  <a:ext cx="3643942" cy="2186304"/>
                </a:xfrm>
                <a:prstGeom prst="rect">
                  <a:avLst/>
                </a:prstGeom>
                <a:blipFill>
                  <a:blip r:embed="rId14"/>
                  <a:stretch>
                    <a:fillRect t="-557" b="-167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792459" y="2056326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2459" y="2056326"/>
                  <a:ext cx="3643942" cy="2186304"/>
                </a:xfrm>
                <a:prstGeom prst="rect">
                  <a:avLst/>
                </a:prstGeom>
                <a:blipFill>
                  <a:blip r:embed="rId15"/>
                  <a:stretch>
                    <a:fillRect t="-279" b="-169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2034186" y="2056326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186" y="2056326"/>
                  <a:ext cx="3643942" cy="2186304"/>
                </a:xfrm>
                <a:prstGeom prst="rect">
                  <a:avLst/>
                </a:prstGeom>
                <a:blipFill>
                  <a:blip r:embed="rId16"/>
                  <a:stretch>
                    <a:fillRect t="-279" b="-169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3165206" y="2597308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Cabin Bold" panose="020B0604020202020204" charset="0"/>
                </a:rPr>
                <a:t>a)</a:t>
              </a:r>
              <a:endParaRPr lang="en-US" sz="6000" dirty="0">
                <a:latin typeface="Cabin Bold" panose="020B060402020202020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90374" y="4964342"/>
            <a:ext cx="12399250" cy="2257058"/>
            <a:chOff x="3190374" y="4964342"/>
            <a:chExt cx="12399250" cy="225705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462228" y="5009704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2228" y="5009704"/>
                  <a:ext cx="3643942" cy="2186304"/>
                </a:xfrm>
                <a:prstGeom prst="rect">
                  <a:avLst/>
                </a:prstGeom>
                <a:blipFill>
                  <a:blip r:embed="rId17"/>
                  <a:stretch>
                    <a:fillRect t="-559" b="-170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322752" y="4964342"/>
                  <a:ext cx="3643942" cy="2181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2752" y="4964342"/>
                  <a:ext cx="3643942" cy="2181495"/>
                </a:xfrm>
                <a:prstGeom prst="rect">
                  <a:avLst/>
                </a:prstGeom>
                <a:blipFill>
                  <a:blip r:embed="rId18"/>
                  <a:stretch>
                    <a:fillRect t="-279" b="-173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1945682" y="5009704"/>
                  <a:ext cx="3643942" cy="2211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45682" y="5009704"/>
                  <a:ext cx="3643942" cy="2211696"/>
                </a:xfrm>
                <a:prstGeom prst="rect">
                  <a:avLst/>
                </a:prstGeom>
                <a:blipFill>
                  <a:blip r:embed="rId19"/>
                  <a:stretch>
                    <a:fillRect b="-16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3190374" y="5566889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Cabin Bold" panose="020B0604020202020204" charset="0"/>
                </a:rPr>
                <a:t>b)</a:t>
              </a:r>
              <a:endParaRPr lang="en-US" sz="6000" dirty="0">
                <a:latin typeface="Cabin Bold" panose="020B06040202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624" y="630411"/>
            <a:ext cx="2680190" cy="2953378"/>
          </a:xfrm>
          <a:custGeom>
            <a:avLst/>
            <a:gdLst/>
            <a:ahLst/>
            <a:cxnLst/>
            <a:rect l="l" t="t" r="r" b="b"/>
            <a:pathLst>
              <a:path w="2680190" h="2953378">
                <a:moveTo>
                  <a:pt x="0" y="0"/>
                </a:moveTo>
                <a:lnTo>
                  <a:pt x="2680190" y="0"/>
                </a:lnTo>
                <a:lnTo>
                  <a:pt x="2680190" y="2953378"/>
                </a:lnTo>
                <a:lnTo>
                  <a:pt x="0" y="29533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485331" y="1512056"/>
            <a:ext cx="4164823" cy="7579188"/>
            <a:chOff x="2970249" y="2056326"/>
            <a:chExt cx="4164823" cy="7579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491130" y="2056326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130" y="2056326"/>
                  <a:ext cx="3643942" cy="2186304"/>
                </a:xfrm>
                <a:prstGeom prst="rect">
                  <a:avLst/>
                </a:prstGeom>
                <a:blipFill>
                  <a:blip r:embed="rId16"/>
                  <a:stretch>
                    <a:fillRect t="-557" b="-167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203150" y="4574904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150" y="4574904"/>
                  <a:ext cx="3643942" cy="2186304"/>
                </a:xfrm>
                <a:prstGeom prst="rect">
                  <a:avLst/>
                </a:prstGeom>
                <a:blipFill>
                  <a:blip r:embed="rId17"/>
                  <a:stretch>
                    <a:fillRect t="-279" b="-169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338730" y="7449210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730" y="7449210"/>
                  <a:ext cx="3643942" cy="2186304"/>
                </a:xfrm>
                <a:prstGeom prst="rect">
                  <a:avLst/>
                </a:prstGeom>
                <a:blipFill>
                  <a:blip r:embed="rId18"/>
                  <a:stretch>
                    <a:fillRect t="-279" b="-173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2970249" y="2621255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Cabin Bold" panose="020B0604020202020204" charset="0"/>
                </a:rPr>
                <a:t>a)</a:t>
              </a:r>
              <a:endParaRPr lang="en-US" sz="6000" dirty="0">
                <a:latin typeface="Cabin Bold" panose="020B0604020202020204" charset="0"/>
              </a:endParaRPr>
            </a:p>
          </p:txBody>
        </p:sp>
      </p:grpSp>
      <p:sp>
        <p:nvSpPr>
          <p:cNvPr id="30" name="Freeform 3"/>
          <p:cNvSpPr/>
          <p:nvPr/>
        </p:nvSpPr>
        <p:spPr>
          <a:xfrm>
            <a:off x="14593983" y="-28343"/>
            <a:ext cx="3798258" cy="4736060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6471885" y="1543281"/>
                <a:ext cx="7284252" cy="2186304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63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63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63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885" y="1543281"/>
                <a:ext cx="7284252" cy="2186304"/>
              </a:xfrm>
              <a:prstGeom prst="rect">
                <a:avLst/>
              </a:prstGeom>
              <a:blipFill>
                <a:blip r:embed="rId21"/>
                <a:stretch>
                  <a:fillRect l="-8870" t="-279" b="-16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6"/>
          <p:cNvSpPr/>
          <p:nvPr/>
        </p:nvSpPr>
        <p:spPr>
          <a:xfrm>
            <a:off x="9127369" y="1681543"/>
            <a:ext cx="2184166" cy="1675851"/>
          </a:xfrm>
          <a:custGeom>
            <a:avLst/>
            <a:gdLst/>
            <a:ahLst/>
            <a:cxnLst/>
            <a:rect l="l" t="t" r="r" b="b"/>
            <a:pathLst>
              <a:path w="3333177" h="2557456">
                <a:moveTo>
                  <a:pt x="0" y="0"/>
                </a:moveTo>
                <a:lnTo>
                  <a:pt x="3333177" y="0"/>
                </a:lnTo>
                <a:lnTo>
                  <a:pt x="3333177" y="2557456"/>
                </a:lnTo>
                <a:lnTo>
                  <a:pt x="0" y="25574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497753" y="4124070"/>
                <a:ext cx="8285047" cy="2190664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132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77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132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113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132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753" y="4124070"/>
                <a:ext cx="8285047" cy="2190664"/>
              </a:xfrm>
              <a:prstGeom prst="rect">
                <a:avLst/>
              </a:prstGeom>
              <a:blipFill>
                <a:blip r:embed="rId26"/>
                <a:stretch>
                  <a:fillRect l="-7800" t="-279" b="-16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5"/>
          <p:cNvSpPr/>
          <p:nvPr/>
        </p:nvSpPr>
        <p:spPr>
          <a:xfrm>
            <a:off x="9260210" y="4292321"/>
            <a:ext cx="2136873" cy="1893803"/>
          </a:xfrm>
          <a:custGeom>
            <a:avLst/>
            <a:gdLst/>
            <a:ahLst/>
            <a:cxnLst/>
            <a:rect l="l" t="t" r="r" b="b"/>
            <a:pathLst>
              <a:path w="3518544" h="3118309">
                <a:moveTo>
                  <a:pt x="0" y="0"/>
                </a:moveTo>
                <a:lnTo>
                  <a:pt x="3518544" y="0"/>
                </a:lnTo>
                <a:lnTo>
                  <a:pt x="3518544" y="3118309"/>
                </a:lnTo>
                <a:lnTo>
                  <a:pt x="0" y="31183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6488222" y="6902760"/>
                <a:ext cx="8285047" cy="2190664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78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113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222" y="6902760"/>
                <a:ext cx="8285047" cy="2190664"/>
              </a:xfrm>
              <a:prstGeom prst="rect">
                <a:avLst/>
              </a:prstGeom>
              <a:blipFill>
                <a:blip r:embed="rId28"/>
                <a:stretch>
                  <a:fillRect l="-7726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3"/>
          <p:cNvSpPr/>
          <p:nvPr/>
        </p:nvSpPr>
        <p:spPr>
          <a:xfrm>
            <a:off x="8996366" y="7059761"/>
            <a:ext cx="2446171" cy="1587787"/>
          </a:xfrm>
          <a:custGeom>
            <a:avLst/>
            <a:gdLst/>
            <a:ahLst/>
            <a:cxnLst/>
            <a:rect l="l" t="t" r="r" b="b"/>
            <a:pathLst>
              <a:path w="3169664" h="2057400">
                <a:moveTo>
                  <a:pt x="0" y="0"/>
                </a:moveTo>
                <a:lnTo>
                  <a:pt x="3169664" y="0"/>
                </a:lnTo>
                <a:lnTo>
                  <a:pt x="31696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879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2.59259E-6 L 0.37387 0.638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9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7005 0.200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8" y="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07407E-6 L 0.37682 -0.2225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-11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6337" y="433933"/>
            <a:ext cx="2680190" cy="2953378"/>
          </a:xfrm>
          <a:custGeom>
            <a:avLst/>
            <a:gdLst/>
            <a:ahLst/>
            <a:cxnLst/>
            <a:rect l="l" t="t" r="r" b="b"/>
            <a:pathLst>
              <a:path w="2680190" h="2953378">
                <a:moveTo>
                  <a:pt x="0" y="0"/>
                </a:moveTo>
                <a:lnTo>
                  <a:pt x="2680190" y="0"/>
                </a:lnTo>
                <a:lnTo>
                  <a:pt x="2680190" y="2953378"/>
                </a:lnTo>
                <a:lnTo>
                  <a:pt x="0" y="29533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7223715" y="897612"/>
                <a:ext cx="6890366" cy="2211696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715" y="897612"/>
                <a:ext cx="6890366" cy="2211696"/>
              </a:xfrm>
              <a:prstGeom prst="rect">
                <a:avLst/>
              </a:prstGeom>
              <a:blipFill>
                <a:blip r:embed="rId16"/>
                <a:stretch>
                  <a:fillRect l="-9381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3"/>
          <p:cNvSpPr/>
          <p:nvPr/>
        </p:nvSpPr>
        <p:spPr>
          <a:xfrm>
            <a:off x="-70812" y="3947712"/>
            <a:ext cx="3798258" cy="4736060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3565838" y="950537"/>
            <a:ext cx="3915796" cy="8654622"/>
            <a:chOff x="3190374" y="5009704"/>
            <a:chExt cx="3915796" cy="86546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462228" y="5009704"/>
                  <a:ext cx="3643942" cy="218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2228" y="5009704"/>
                  <a:ext cx="3643942" cy="2186304"/>
                </a:xfrm>
                <a:prstGeom prst="rect">
                  <a:avLst/>
                </a:prstGeom>
                <a:blipFill>
                  <a:blip r:embed="rId19"/>
                  <a:stretch>
                    <a:fillRect t="-557" b="-167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294315" y="8187318"/>
                  <a:ext cx="3643942" cy="2181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4315" y="8187318"/>
                  <a:ext cx="3643942" cy="2181495"/>
                </a:xfrm>
                <a:prstGeom prst="rect">
                  <a:avLst/>
                </a:prstGeom>
                <a:blipFill>
                  <a:blip r:embed="rId20"/>
                  <a:stretch>
                    <a:fillRect t="-279" b="-173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190374" y="11452630"/>
                  <a:ext cx="3643942" cy="2211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0374" y="11452630"/>
                  <a:ext cx="3643942" cy="2211696"/>
                </a:xfrm>
                <a:prstGeom prst="rect">
                  <a:avLst/>
                </a:prstGeom>
                <a:blipFill>
                  <a:blip r:embed="rId21"/>
                  <a:stretch>
                    <a:fillRect b="-16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3190374" y="5566889"/>
              <a:ext cx="2057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Cabin Bold" panose="020B0604020202020204" charset="0"/>
                </a:rPr>
                <a:t>b)</a:t>
              </a:r>
              <a:endParaRPr lang="en-US" sz="6000" dirty="0">
                <a:latin typeface="Cabin Bold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794203" y="1079441"/>
            <a:ext cx="1855962" cy="2057400"/>
          </a:xfrm>
          <a:custGeom>
            <a:avLst/>
            <a:gdLst/>
            <a:ahLst/>
            <a:cxnLst/>
            <a:rect l="l" t="t" r="r" b="b"/>
            <a:pathLst>
              <a:path w="1855962" h="2057400">
                <a:moveTo>
                  <a:pt x="0" y="0"/>
                </a:moveTo>
                <a:lnTo>
                  <a:pt x="1855961" y="0"/>
                </a:lnTo>
                <a:lnTo>
                  <a:pt x="185596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7209780" y="4198130"/>
                <a:ext cx="6890366" cy="2211696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780" y="4198130"/>
                <a:ext cx="6890366" cy="2211696"/>
              </a:xfrm>
              <a:prstGeom prst="rect">
                <a:avLst/>
              </a:prstGeom>
              <a:blipFill>
                <a:blip r:embed="rId24"/>
                <a:stretch>
                  <a:fillRect l="-9381" b="-16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2"/>
          <p:cNvSpPr/>
          <p:nvPr/>
        </p:nvSpPr>
        <p:spPr>
          <a:xfrm>
            <a:off x="9130602" y="3752870"/>
            <a:ext cx="3330905" cy="3219875"/>
          </a:xfrm>
          <a:custGeom>
            <a:avLst/>
            <a:gdLst/>
            <a:ahLst/>
            <a:cxnLst/>
            <a:rect l="l" t="t" r="r" b="b"/>
            <a:pathLst>
              <a:path w="2847568" h="2752649">
                <a:moveTo>
                  <a:pt x="0" y="0"/>
                </a:moveTo>
                <a:lnTo>
                  <a:pt x="2847569" y="0"/>
                </a:lnTo>
                <a:lnTo>
                  <a:pt x="2847569" y="2752650"/>
                </a:lnTo>
                <a:lnTo>
                  <a:pt x="0" y="27526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7209780" y="7283311"/>
                <a:ext cx="6890366" cy="2211696"/>
              </a:xfrm>
              <a:prstGeom prst="rect">
                <a:avLst/>
              </a:prstGeom>
              <a:solidFill>
                <a:srgbClr val="82500E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9600" dirty="0">
                    <a:solidFill>
                      <a:schemeClr val="bg1"/>
                    </a:solidFill>
                  </a:rPr>
                  <a:t> </a:t>
                </a:r>
                <a:r>
                  <a:rPr lang="en-US" sz="9600" dirty="0" smtClean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780" y="7283311"/>
                <a:ext cx="6890366" cy="2211696"/>
              </a:xfrm>
              <a:prstGeom prst="rect">
                <a:avLst/>
              </a:prstGeom>
              <a:blipFill>
                <a:blip r:embed="rId26"/>
                <a:stretch>
                  <a:fillRect l="-9381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4"/>
          <p:cNvSpPr/>
          <p:nvPr/>
        </p:nvSpPr>
        <p:spPr>
          <a:xfrm>
            <a:off x="9462649" y="7579679"/>
            <a:ext cx="1891152" cy="1117062"/>
          </a:xfrm>
          <a:custGeom>
            <a:avLst/>
            <a:gdLst/>
            <a:ahLst/>
            <a:cxnLst/>
            <a:rect l="l" t="t" r="r" b="b"/>
            <a:pathLst>
              <a:path w="2384629" h="1550009">
                <a:moveTo>
                  <a:pt x="0" y="0"/>
                </a:moveTo>
                <a:lnTo>
                  <a:pt x="2384629" y="0"/>
                </a:lnTo>
                <a:lnTo>
                  <a:pt x="2384629" y="1550010"/>
                </a:lnTo>
                <a:lnTo>
                  <a:pt x="0" y="155001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624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7284E-6 L 0.33264 0.680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3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506 0.115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8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17284E-7 L 0.37847 -0.380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-1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2755" y="3544123"/>
            <a:ext cx="13018188" cy="6742877"/>
          </a:xfrm>
          <a:custGeom>
            <a:avLst/>
            <a:gdLst/>
            <a:ahLst/>
            <a:cxnLst/>
            <a:rect l="l" t="t" r="r" b="b"/>
            <a:pathLst>
              <a:path w="11984803" h="5752706">
                <a:moveTo>
                  <a:pt x="0" y="0"/>
                </a:moveTo>
                <a:lnTo>
                  <a:pt x="11984804" y="0"/>
                </a:lnTo>
                <a:lnTo>
                  <a:pt x="11984804" y="5752705"/>
                </a:lnTo>
                <a:lnTo>
                  <a:pt x="0" y="5752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4493263"/>
            <a:ext cx="4267200" cy="5320786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9"/>
          <p:cNvSpPr txBox="1"/>
          <p:nvPr/>
        </p:nvSpPr>
        <p:spPr>
          <a:xfrm>
            <a:off x="2133600" y="767800"/>
            <a:ext cx="13944600" cy="2156619"/>
          </a:xfrm>
          <a:prstGeom prst="wedgeRoundRectCallout">
            <a:avLst>
              <a:gd name="adj1" fmla="val -27487"/>
              <a:gd name="adj2" fmla="val 117583"/>
              <a:gd name="adj3" fmla="val 16667"/>
            </a:avLst>
          </a:prstGeom>
          <a:solidFill>
            <a:schemeClr val="bg1"/>
          </a:solidFill>
          <a:ln>
            <a:solidFill>
              <a:srgbClr val="82500E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Giờ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giúp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bơm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hồ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chúng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ta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cùng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  <a:endParaRPr lang="en-US" sz="5600" dirty="0">
              <a:solidFill>
                <a:srgbClr val="E5282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5" name="Freeform 11"/>
          <p:cNvSpPr/>
          <p:nvPr/>
        </p:nvSpPr>
        <p:spPr>
          <a:xfrm>
            <a:off x="16144981" y="8229600"/>
            <a:ext cx="1855962" cy="2057400"/>
          </a:xfrm>
          <a:custGeom>
            <a:avLst/>
            <a:gdLst/>
            <a:ahLst/>
            <a:cxnLst/>
            <a:rect l="l" t="t" r="r" b="b"/>
            <a:pathLst>
              <a:path w="1855962" h="2057400">
                <a:moveTo>
                  <a:pt x="0" y="0"/>
                </a:moveTo>
                <a:lnTo>
                  <a:pt x="1855961" y="0"/>
                </a:lnTo>
                <a:lnTo>
                  <a:pt x="185596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2"/>
          <p:cNvSpPr/>
          <p:nvPr/>
        </p:nvSpPr>
        <p:spPr>
          <a:xfrm>
            <a:off x="15153375" y="3562262"/>
            <a:ext cx="2847568" cy="2752649"/>
          </a:xfrm>
          <a:custGeom>
            <a:avLst/>
            <a:gdLst/>
            <a:ahLst/>
            <a:cxnLst/>
            <a:rect l="l" t="t" r="r" b="b"/>
            <a:pathLst>
              <a:path w="2847568" h="2752649">
                <a:moveTo>
                  <a:pt x="0" y="0"/>
                </a:moveTo>
                <a:lnTo>
                  <a:pt x="2847569" y="0"/>
                </a:lnTo>
                <a:lnTo>
                  <a:pt x="2847569" y="2752650"/>
                </a:lnTo>
                <a:lnTo>
                  <a:pt x="0" y="27526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7" name="Freeform 14"/>
          <p:cNvSpPr/>
          <p:nvPr/>
        </p:nvSpPr>
        <p:spPr>
          <a:xfrm>
            <a:off x="15153375" y="1887540"/>
            <a:ext cx="2020112" cy="1313073"/>
          </a:xfrm>
          <a:custGeom>
            <a:avLst/>
            <a:gdLst/>
            <a:ahLst/>
            <a:cxnLst/>
            <a:rect l="l" t="t" r="r" b="b"/>
            <a:pathLst>
              <a:path w="2384629" h="1550009">
                <a:moveTo>
                  <a:pt x="0" y="0"/>
                </a:moveTo>
                <a:lnTo>
                  <a:pt x="2384629" y="0"/>
                </a:lnTo>
                <a:lnTo>
                  <a:pt x="2384629" y="1550010"/>
                </a:lnTo>
                <a:lnTo>
                  <a:pt x="0" y="15500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/>
          <p:cNvSpPr/>
          <p:nvPr/>
        </p:nvSpPr>
        <p:spPr>
          <a:xfrm>
            <a:off x="7083373" y="5905500"/>
            <a:ext cx="2719279" cy="2057400"/>
          </a:xfrm>
          <a:custGeom>
            <a:avLst/>
            <a:gdLst/>
            <a:ahLst/>
            <a:cxnLst/>
            <a:rect l="l" t="t" r="r" b="b"/>
            <a:pathLst>
              <a:path w="3333177" h="2557456">
                <a:moveTo>
                  <a:pt x="0" y="0"/>
                </a:moveTo>
                <a:lnTo>
                  <a:pt x="3333177" y="0"/>
                </a:lnTo>
                <a:lnTo>
                  <a:pt x="3333177" y="2557456"/>
                </a:lnTo>
                <a:lnTo>
                  <a:pt x="0" y="25574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/>
          <p:cNvSpPr/>
          <p:nvPr/>
        </p:nvSpPr>
        <p:spPr>
          <a:xfrm>
            <a:off x="9802653" y="5588268"/>
            <a:ext cx="1855947" cy="1644832"/>
          </a:xfrm>
          <a:custGeom>
            <a:avLst/>
            <a:gdLst/>
            <a:ahLst/>
            <a:cxnLst/>
            <a:rect l="l" t="t" r="r" b="b"/>
            <a:pathLst>
              <a:path w="3518544" h="3118309">
                <a:moveTo>
                  <a:pt x="0" y="0"/>
                </a:moveTo>
                <a:lnTo>
                  <a:pt x="3518544" y="0"/>
                </a:lnTo>
                <a:lnTo>
                  <a:pt x="3518544" y="3118309"/>
                </a:lnTo>
                <a:lnTo>
                  <a:pt x="0" y="3118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1225062" y="1730527"/>
            <a:ext cx="2203648" cy="1430368"/>
          </a:xfrm>
          <a:custGeom>
            <a:avLst/>
            <a:gdLst/>
            <a:ahLst/>
            <a:cxnLst/>
            <a:rect l="l" t="t" r="r" b="b"/>
            <a:pathLst>
              <a:path w="3169664" h="2057400">
                <a:moveTo>
                  <a:pt x="0" y="0"/>
                </a:moveTo>
                <a:lnTo>
                  <a:pt x="3169664" y="0"/>
                </a:lnTo>
                <a:lnTo>
                  <a:pt x="31696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551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3504" y="-2420047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9489" y="-75800"/>
            <a:ext cx="2101432" cy="2918656"/>
          </a:xfrm>
          <a:custGeom>
            <a:avLst/>
            <a:gdLst/>
            <a:ahLst/>
            <a:cxnLst/>
            <a:rect l="l" t="t" r="r" b="b"/>
            <a:pathLst>
              <a:path w="2101432" h="2918656">
                <a:moveTo>
                  <a:pt x="0" y="0"/>
                </a:moveTo>
                <a:lnTo>
                  <a:pt x="2101433" y="0"/>
                </a:lnTo>
                <a:lnTo>
                  <a:pt x="2101433" y="2918656"/>
                </a:lnTo>
                <a:lnTo>
                  <a:pt x="0" y="29186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24"/>
          <p:cNvSpPr txBox="1"/>
          <p:nvPr/>
        </p:nvSpPr>
        <p:spPr>
          <a:xfrm>
            <a:off x="3144853" y="400015"/>
            <a:ext cx="12766771" cy="5107781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vòi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cùng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bể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Vòi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nhất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bể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vòi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bể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Hỏi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cả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vòi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nhiêu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bể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  <a:endParaRPr lang="en-US" sz="5000" dirty="0">
              <a:solidFill>
                <a:srgbClr val="07110E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7" name="Freeform 3"/>
          <p:cNvSpPr/>
          <p:nvPr/>
        </p:nvSpPr>
        <p:spPr>
          <a:xfrm rot="1214937">
            <a:off x="6253452" y="6251657"/>
            <a:ext cx="2543706" cy="3171756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9"/>
          <p:cNvSpPr txBox="1"/>
          <p:nvPr/>
        </p:nvSpPr>
        <p:spPr>
          <a:xfrm>
            <a:off x="9764369" y="4276466"/>
            <a:ext cx="5042053" cy="2741017"/>
          </a:xfrm>
          <a:prstGeom prst="wedgeEllipseCallout">
            <a:avLst>
              <a:gd name="adj1" fmla="val -71519"/>
              <a:gd name="adj2" fmla="val 47958"/>
            </a:avLst>
          </a:prstGeom>
          <a:solidFill>
            <a:schemeClr val="bg1"/>
          </a:solidFill>
          <a:ln>
            <a:solidFill>
              <a:srgbClr val="82500E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toán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biết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gì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  <a:endParaRPr lang="en-US" sz="5600" dirty="0">
              <a:solidFill>
                <a:srgbClr val="E5282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71274" y="1638300"/>
            <a:ext cx="10262124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26141" y="2878685"/>
            <a:ext cx="5308386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042880" y="1765392"/>
            <a:ext cx="838877" cy="141222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300836" y="1811741"/>
                <a:ext cx="428048" cy="1348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7200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836" y="1811741"/>
                <a:ext cx="428048" cy="1348425"/>
              </a:xfrm>
              <a:prstGeom prst="rect">
                <a:avLst/>
              </a:prstGeom>
              <a:blipFill>
                <a:blip r:embed="rId18"/>
                <a:stretch>
                  <a:fillRect l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883886" y="2938662"/>
            <a:ext cx="838877" cy="141222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682426" y="2878685"/>
                <a:ext cx="1387421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7200" b="1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26" y="2878685"/>
                <a:ext cx="1387421" cy="135998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11125200" y="2842856"/>
            <a:ext cx="4572000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9764369" y="4283268"/>
            <a:ext cx="5042053" cy="2741017"/>
          </a:xfrm>
          <a:prstGeom prst="wedgeEllipseCallout">
            <a:avLst>
              <a:gd name="adj1" fmla="val -71519"/>
              <a:gd name="adj2" fmla="val 47958"/>
            </a:avLst>
          </a:prstGeom>
          <a:solidFill>
            <a:schemeClr val="bg1"/>
          </a:solidFill>
          <a:ln>
            <a:solidFill>
              <a:srgbClr val="82500E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600" dirty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toán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hỏi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gì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  <a:endParaRPr lang="en-US" sz="5600" dirty="0">
              <a:solidFill>
                <a:srgbClr val="E5282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143246" y="3159376"/>
            <a:ext cx="7553954" cy="899086"/>
          </a:xfrm>
          <a:prstGeom prst="roundRect">
            <a:avLst/>
          </a:prstGeom>
          <a:noFill/>
          <a:ln>
            <a:solidFill>
              <a:srgbClr val="8250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329702" y="4301736"/>
            <a:ext cx="4406696" cy="899086"/>
          </a:xfrm>
          <a:prstGeom prst="roundRect">
            <a:avLst/>
          </a:prstGeom>
          <a:noFill/>
          <a:ln>
            <a:solidFill>
              <a:srgbClr val="8250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914400" y="8685410"/>
            <a:ext cx="20040600" cy="1636130"/>
          </a:xfrm>
          <a:custGeom>
            <a:avLst/>
            <a:gdLst>
              <a:gd name="connsiteX0" fmla="*/ 0 w 18805790"/>
              <a:gd name="connsiteY0" fmla="*/ 0 h 2041653"/>
              <a:gd name="connsiteX1" fmla="*/ 18805790 w 18805790"/>
              <a:gd name="connsiteY1" fmla="*/ 0 h 2041653"/>
              <a:gd name="connsiteX2" fmla="*/ 18805790 w 18805790"/>
              <a:gd name="connsiteY2" fmla="*/ 2041653 h 2041653"/>
              <a:gd name="connsiteX3" fmla="*/ 0 w 18805790"/>
              <a:gd name="connsiteY3" fmla="*/ 2041653 h 2041653"/>
              <a:gd name="connsiteX4" fmla="*/ 0 w 18805790"/>
              <a:gd name="connsiteY4" fmla="*/ 0 h 2041653"/>
              <a:gd name="connsiteX0" fmla="*/ 0 w 18805790"/>
              <a:gd name="connsiteY0" fmla="*/ 16 h 2041669"/>
              <a:gd name="connsiteX1" fmla="*/ 1735429 w 18805790"/>
              <a:gd name="connsiteY1" fmla="*/ 204676 h 2041669"/>
              <a:gd name="connsiteX2" fmla="*/ 18805790 w 18805790"/>
              <a:gd name="connsiteY2" fmla="*/ 16 h 2041669"/>
              <a:gd name="connsiteX3" fmla="*/ 18805790 w 18805790"/>
              <a:gd name="connsiteY3" fmla="*/ 2041669 h 2041669"/>
              <a:gd name="connsiteX4" fmla="*/ 0 w 18805790"/>
              <a:gd name="connsiteY4" fmla="*/ 2041669 h 2041669"/>
              <a:gd name="connsiteX5" fmla="*/ 0 w 18805790"/>
              <a:gd name="connsiteY5" fmla="*/ 16 h 2041669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18805790 w 18805790"/>
              <a:gd name="connsiteY3" fmla="*/ 29802 h 2071455"/>
              <a:gd name="connsiteX4" fmla="*/ 18805790 w 18805790"/>
              <a:gd name="connsiteY4" fmla="*/ 2071455 h 2071455"/>
              <a:gd name="connsiteX5" fmla="*/ 0 w 18805790"/>
              <a:gd name="connsiteY5" fmla="*/ 2071455 h 2071455"/>
              <a:gd name="connsiteX6" fmla="*/ 0 w 18805790"/>
              <a:gd name="connsiteY6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18805790 w 18805790"/>
              <a:gd name="connsiteY4" fmla="*/ 29802 h 2071455"/>
              <a:gd name="connsiteX5" fmla="*/ 18805790 w 18805790"/>
              <a:gd name="connsiteY5" fmla="*/ 2071455 h 2071455"/>
              <a:gd name="connsiteX6" fmla="*/ 0 w 18805790"/>
              <a:gd name="connsiteY6" fmla="*/ 2071455 h 2071455"/>
              <a:gd name="connsiteX7" fmla="*/ 0 w 18805790"/>
              <a:gd name="connsiteY7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18805790 w 18805790"/>
              <a:gd name="connsiteY5" fmla="*/ 29802 h 2071455"/>
              <a:gd name="connsiteX6" fmla="*/ 18805790 w 18805790"/>
              <a:gd name="connsiteY6" fmla="*/ 2071455 h 2071455"/>
              <a:gd name="connsiteX7" fmla="*/ 0 w 18805790"/>
              <a:gd name="connsiteY7" fmla="*/ 2071455 h 2071455"/>
              <a:gd name="connsiteX8" fmla="*/ 0 w 18805790"/>
              <a:gd name="connsiteY8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8043019 w 18805790"/>
              <a:gd name="connsiteY5" fmla="*/ 331207 h 2071455"/>
              <a:gd name="connsiteX6" fmla="*/ 18805790 w 18805790"/>
              <a:gd name="connsiteY6" fmla="*/ 29802 h 2071455"/>
              <a:gd name="connsiteX7" fmla="*/ 18805790 w 18805790"/>
              <a:gd name="connsiteY7" fmla="*/ 2071455 h 2071455"/>
              <a:gd name="connsiteX8" fmla="*/ 0 w 18805790"/>
              <a:gd name="connsiteY8" fmla="*/ 2071455 h 2071455"/>
              <a:gd name="connsiteX9" fmla="*/ 0 w 18805790"/>
              <a:gd name="connsiteY9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8043019 w 18805790"/>
              <a:gd name="connsiteY5" fmla="*/ 331207 h 2071455"/>
              <a:gd name="connsiteX6" fmla="*/ 10434527 w 18805790"/>
              <a:gd name="connsiteY6" fmla="*/ 96746 h 2071455"/>
              <a:gd name="connsiteX7" fmla="*/ 18805790 w 18805790"/>
              <a:gd name="connsiteY7" fmla="*/ 29802 h 2071455"/>
              <a:gd name="connsiteX8" fmla="*/ 18805790 w 18805790"/>
              <a:gd name="connsiteY8" fmla="*/ 2071455 h 2071455"/>
              <a:gd name="connsiteX9" fmla="*/ 0 w 18805790"/>
              <a:gd name="connsiteY9" fmla="*/ 2071455 h 2071455"/>
              <a:gd name="connsiteX10" fmla="*/ 0 w 18805790"/>
              <a:gd name="connsiteY10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8043019 w 18805790"/>
              <a:gd name="connsiteY5" fmla="*/ 331207 h 2071455"/>
              <a:gd name="connsiteX6" fmla="*/ 10434527 w 18805790"/>
              <a:gd name="connsiteY6" fmla="*/ 96746 h 2071455"/>
              <a:gd name="connsiteX7" fmla="*/ 14912742 w 18805790"/>
              <a:gd name="connsiteY7" fmla="*/ 237423 h 2071455"/>
              <a:gd name="connsiteX8" fmla="*/ 18805790 w 18805790"/>
              <a:gd name="connsiteY8" fmla="*/ 29802 h 2071455"/>
              <a:gd name="connsiteX9" fmla="*/ 18805790 w 18805790"/>
              <a:gd name="connsiteY9" fmla="*/ 2071455 h 2071455"/>
              <a:gd name="connsiteX10" fmla="*/ 0 w 18805790"/>
              <a:gd name="connsiteY10" fmla="*/ 2071455 h 2071455"/>
              <a:gd name="connsiteX11" fmla="*/ 0 w 18805790"/>
              <a:gd name="connsiteY11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8043019 w 18805790"/>
              <a:gd name="connsiteY5" fmla="*/ 331207 h 2071455"/>
              <a:gd name="connsiteX6" fmla="*/ 10434527 w 18805790"/>
              <a:gd name="connsiteY6" fmla="*/ 96746 h 2071455"/>
              <a:gd name="connsiteX7" fmla="*/ 14912742 w 18805790"/>
              <a:gd name="connsiteY7" fmla="*/ 237423 h 2071455"/>
              <a:gd name="connsiteX8" fmla="*/ 17351142 w 18805790"/>
              <a:gd name="connsiteY8" fmla="*/ 2961 h 2071455"/>
              <a:gd name="connsiteX9" fmla="*/ 18805790 w 18805790"/>
              <a:gd name="connsiteY9" fmla="*/ 29802 h 2071455"/>
              <a:gd name="connsiteX10" fmla="*/ 18805790 w 18805790"/>
              <a:gd name="connsiteY10" fmla="*/ 2071455 h 2071455"/>
              <a:gd name="connsiteX11" fmla="*/ 0 w 18805790"/>
              <a:gd name="connsiteY11" fmla="*/ 2071455 h 2071455"/>
              <a:gd name="connsiteX12" fmla="*/ 0 w 18805790"/>
              <a:gd name="connsiteY12" fmla="*/ 29802 h 2071455"/>
              <a:gd name="connsiteX0" fmla="*/ 0 w 18805790"/>
              <a:gd name="connsiteY0" fmla="*/ 29802 h 2071455"/>
              <a:gd name="connsiteX1" fmla="*/ 1735429 w 18805790"/>
              <a:gd name="connsiteY1" fmla="*/ 234462 h 2071455"/>
              <a:gd name="connsiteX2" fmla="*/ 2602936 w 18805790"/>
              <a:gd name="connsiteY2" fmla="*/ 0 h 2071455"/>
              <a:gd name="connsiteX3" fmla="*/ 5791613 w 18805790"/>
              <a:gd name="connsiteY3" fmla="*/ 445477 h 2071455"/>
              <a:gd name="connsiteX4" fmla="*/ 6588782 w 18805790"/>
              <a:gd name="connsiteY4" fmla="*/ 140677 h 2071455"/>
              <a:gd name="connsiteX5" fmla="*/ 8043019 w 18805790"/>
              <a:gd name="connsiteY5" fmla="*/ 331207 h 2071455"/>
              <a:gd name="connsiteX6" fmla="*/ 10434527 w 18805790"/>
              <a:gd name="connsiteY6" fmla="*/ 96746 h 2071455"/>
              <a:gd name="connsiteX7" fmla="*/ 14912742 w 18805790"/>
              <a:gd name="connsiteY7" fmla="*/ 237423 h 2071455"/>
              <a:gd name="connsiteX8" fmla="*/ 17351142 w 18805790"/>
              <a:gd name="connsiteY8" fmla="*/ 2961 h 2071455"/>
              <a:gd name="connsiteX9" fmla="*/ 18054527 w 18805790"/>
              <a:gd name="connsiteY9" fmla="*/ 401546 h 2071455"/>
              <a:gd name="connsiteX10" fmla="*/ 18805790 w 18805790"/>
              <a:gd name="connsiteY10" fmla="*/ 29802 h 2071455"/>
              <a:gd name="connsiteX11" fmla="*/ 18805790 w 18805790"/>
              <a:gd name="connsiteY11" fmla="*/ 2071455 h 2071455"/>
              <a:gd name="connsiteX12" fmla="*/ 0 w 18805790"/>
              <a:gd name="connsiteY12" fmla="*/ 2071455 h 2071455"/>
              <a:gd name="connsiteX13" fmla="*/ 0 w 18805790"/>
              <a:gd name="connsiteY13" fmla="*/ 29802 h 207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05790" h="2071455">
                <a:moveTo>
                  <a:pt x="0" y="29802"/>
                </a:moveTo>
                <a:cubicBezTo>
                  <a:pt x="562845" y="27683"/>
                  <a:pt x="1172584" y="236581"/>
                  <a:pt x="1735429" y="234462"/>
                </a:cubicBezTo>
                <a:cubicBezTo>
                  <a:pt x="2024598" y="234462"/>
                  <a:pt x="2313767" y="0"/>
                  <a:pt x="2602936" y="0"/>
                </a:cubicBezTo>
                <a:cubicBezTo>
                  <a:pt x="3493890" y="7815"/>
                  <a:pt x="4900659" y="437662"/>
                  <a:pt x="5791613" y="445477"/>
                </a:cubicBezTo>
                <a:cubicBezTo>
                  <a:pt x="6010444" y="445477"/>
                  <a:pt x="6369951" y="140677"/>
                  <a:pt x="6588782" y="140677"/>
                </a:cubicBezTo>
                <a:cubicBezTo>
                  <a:pt x="7073528" y="133849"/>
                  <a:pt x="7558273" y="338035"/>
                  <a:pt x="8043019" y="331207"/>
                </a:cubicBezTo>
                <a:cubicBezTo>
                  <a:pt x="8902711" y="292130"/>
                  <a:pt x="9574835" y="135823"/>
                  <a:pt x="10434527" y="96746"/>
                </a:cubicBezTo>
                <a:cubicBezTo>
                  <a:pt x="11927265" y="96746"/>
                  <a:pt x="13420004" y="237423"/>
                  <a:pt x="14912742" y="237423"/>
                </a:cubicBezTo>
                <a:cubicBezTo>
                  <a:pt x="15717727" y="206161"/>
                  <a:pt x="16546157" y="34223"/>
                  <a:pt x="17351142" y="2961"/>
                </a:cubicBezTo>
                <a:cubicBezTo>
                  <a:pt x="17577788" y="10776"/>
                  <a:pt x="17827881" y="393731"/>
                  <a:pt x="18054527" y="401546"/>
                </a:cubicBezTo>
                <a:lnTo>
                  <a:pt x="18805790" y="29802"/>
                </a:lnTo>
                <a:lnTo>
                  <a:pt x="18805790" y="2071455"/>
                </a:lnTo>
                <a:lnTo>
                  <a:pt x="0" y="2071455"/>
                </a:lnTo>
                <a:lnTo>
                  <a:pt x="0" y="29802"/>
                </a:lnTo>
                <a:close/>
              </a:path>
            </a:pathLst>
          </a:custGeom>
          <a:solidFill>
            <a:srgbClr val="AE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17644" y="3522318"/>
            <a:ext cx="3643785" cy="5693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flipH="1">
            <a:off x="14989626" y="3335688"/>
            <a:ext cx="3643785" cy="569341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509685" y="6113470"/>
            <a:ext cx="838877" cy="1412222"/>
            <a:chOff x="2520137" y="6245371"/>
            <a:chExt cx="838877" cy="1412222"/>
          </a:xfrm>
        </p:grpSpPr>
        <p:sp>
          <p:nvSpPr>
            <p:cNvPr id="32" name="Rectangle 31"/>
            <p:cNvSpPr/>
            <p:nvPr/>
          </p:nvSpPr>
          <p:spPr>
            <a:xfrm>
              <a:off x="2520137" y="6245371"/>
              <a:ext cx="838877" cy="141222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2778093" y="6291720"/>
                  <a:ext cx="428048" cy="13484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7200" b="1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8093" y="6291720"/>
                  <a:ext cx="428048" cy="1348425"/>
                </a:xfrm>
                <a:prstGeom prst="rect">
                  <a:avLst/>
                </a:prstGeom>
                <a:blipFill>
                  <a:blip r:embed="rId21"/>
                  <a:stretch>
                    <a:fillRect l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15025794" y="6041687"/>
            <a:ext cx="838877" cy="1412222"/>
            <a:chOff x="2520137" y="6245371"/>
            <a:chExt cx="838877" cy="1412222"/>
          </a:xfrm>
        </p:grpSpPr>
        <p:sp>
          <p:nvSpPr>
            <p:cNvPr id="36" name="Rectangle 35"/>
            <p:cNvSpPr/>
            <p:nvPr/>
          </p:nvSpPr>
          <p:spPr>
            <a:xfrm>
              <a:off x="2520137" y="6245371"/>
              <a:ext cx="838877" cy="141222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78093" y="6291720"/>
                  <a:ext cx="428048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7200" b="1" dirty="0"/>
                </a:p>
              </p:txBody>
            </p:sp>
          </mc:Choice>
          <mc:Fallback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8093" y="6291720"/>
                  <a:ext cx="428048" cy="1364412"/>
                </a:xfrm>
                <a:prstGeom prst="rect">
                  <a:avLst/>
                </a:prstGeom>
                <a:blipFill>
                  <a:blip r:embed="rId22"/>
                  <a:stretch>
                    <a:fillRect l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71605E-6 L 0.00104 0.0606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8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436020" y="4955732"/>
            <a:ext cx="4559721" cy="5153479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13" y="787647"/>
            <a:ext cx="4300657" cy="4092285"/>
          </a:xfrm>
          <a:prstGeom prst="rect">
            <a:avLst/>
          </a:prstGeom>
        </p:spPr>
      </p:pic>
      <p:sp>
        <p:nvSpPr>
          <p:cNvPr id="13" name="TextBox 24"/>
          <p:cNvSpPr txBox="1"/>
          <p:nvPr/>
        </p:nvSpPr>
        <p:spPr>
          <a:xfrm>
            <a:off x="4350550" y="2865656"/>
            <a:ext cx="12766771" cy="127694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Cả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vòi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bể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  <a:endParaRPr lang="en-US" sz="5000" dirty="0">
              <a:solidFill>
                <a:srgbClr val="07110E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52728" y="4213967"/>
            <a:ext cx="8336207" cy="2181495"/>
            <a:chOff x="6052728" y="4213967"/>
            <a:chExt cx="8336207" cy="2181495"/>
          </a:xfrm>
          <a:noFill/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052728" y="4213967"/>
                  <a:ext cx="5710054" cy="218149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96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728" y="4213967"/>
                  <a:ext cx="5710054" cy="2181495"/>
                </a:xfrm>
                <a:prstGeom prst="rect">
                  <a:avLst/>
                </a:prstGeom>
                <a:blipFill>
                  <a:blip r:embed="rId16"/>
                  <a:stretch>
                    <a:fillRect t="-279" b="-173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24"/>
            <p:cNvSpPr txBox="1"/>
            <p:nvPr/>
          </p:nvSpPr>
          <p:spPr>
            <a:xfrm>
              <a:off x="10858557" y="4643424"/>
              <a:ext cx="3530378" cy="1276945"/>
            </a:xfrm>
            <a:prstGeom prst="round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   (</a:t>
              </a: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bể</a:t>
              </a: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)</a:t>
              </a:r>
              <a:endPara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91241" y="6656324"/>
            <a:ext cx="7065708" cy="2181495"/>
            <a:chOff x="7591241" y="6656324"/>
            <a:chExt cx="7065708" cy="2181495"/>
          </a:xfrm>
          <a:noFill/>
        </p:grpSpPr>
        <p:sp>
          <p:nvSpPr>
            <p:cNvPr id="16" name="TextBox 24"/>
            <p:cNvSpPr txBox="1"/>
            <p:nvPr/>
          </p:nvSpPr>
          <p:spPr>
            <a:xfrm>
              <a:off x="7591241" y="7150724"/>
              <a:ext cx="7065708" cy="1276945"/>
            </a:xfrm>
            <a:prstGeom prst="round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Đáp</a:t>
              </a: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:                </a:t>
              </a: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bể</a:t>
              </a:r>
              <a:r>
                <a:rPr lang="en-US" sz="5000" dirty="0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 smtClean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5000" dirty="0">
                  <a:solidFill>
                    <a:srgbClr val="07110E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  <a:endParaRPr lang="en-US" sz="5000" dirty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172757" y="6656324"/>
                  <a:ext cx="1371600" cy="218149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9600" dirty="0" smtClean="0"/>
                    <a:t> </a:t>
                  </a:r>
                  <a:endParaRPr lang="en-US" sz="96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2757" y="6656324"/>
                  <a:ext cx="1371600" cy="218149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24"/>
          <p:cNvSpPr txBox="1"/>
          <p:nvPr/>
        </p:nvSpPr>
        <p:spPr>
          <a:xfrm>
            <a:off x="7899920" y="1752090"/>
            <a:ext cx="3344942" cy="127694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u="sng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5000" u="sng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u="sng" dirty="0" err="1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5000" u="sng" dirty="0" smtClean="0">
                <a:solidFill>
                  <a:srgbClr val="07110E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  <a:endParaRPr lang="en-US" sz="5000" u="sng" dirty="0">
              <a:solidFill>
                <a:srgbClr val="07110E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97996"/>
            <a:ext cx="18288000" cy="8732520"/>
          </a:xfrm>
          <a:custGeom>
            <a:avLst/>
            <a:gdLst/>
            <a:ahLst/>
            <a:cxnLst/>
            <a:rect l="l" t="t" r="r" b="b"/>
            <a:pathLst>
              <a:path w="18288000" h="8732520">
                <a:moveTo>
                  <a:pt x="0" y="0"/>
                </a:moveTo>
                <a:lnTo>
                  <a:pt x="18288000" y="0"/>
                </a:lnTo>
                <a:lnTo>
                  <a:pt x="18288000" y="8732520"/>
                </a:lnTo>
                <a:lnTo>
                  <a:pt x="0" y="8732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44600" y="419100"/>
            <a:ext cx="2782623" cy="3235608"/>
          </a:xfrm>
          <a:custGeom>
            <a:avLst/>
            <a:gdLst/>
            <a:ahLst/>
            <a:cxnLst/>
            <a:rect l="l" t="t" r="r" b="b"/>
            <a:pathLst>
              <a:path w="2782623" h="3235608">
                <a:moveTo>
                  <a:pt x="0" y="0"/>
                </a:moveTo>
                <a:lnTo>
                  <a:pt x="2782623" y="0"/>
                </a:lnTo>
                <a:lnTo>
                  <a:pt x="2782623" y="3235608"/>
                </a:lnTo>
                <a:lnTo>
                  <a:pt x="0" y="3235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9"/>
          <p:cNvSpPr txBox="1"/>
          <p:nvPr/>
        </p:nvSpPr>
        <p:spPr>
          <a:xfrm>
            <a:off x="357554" y="216236"/>
            <a:ext cx="13018477" cy="3234928"/>
          </a:xfrm>
          <a:prstGeom prst="wedgeRoundRectCallout">
            <a:avLst>
              <a:gd name="adj1" fmla="val 54920"/>
              <a:gd name="adj2" fmla="val -1281"/>
              <a:gd name="adj3" fmla="val 16667"/>
            </a:avLst>
          </a:prstGeom>
          <a:solidFill>
            <a:schemeClr val="bg1"/>
          </a:solidFill>
          <a:ln>
            <a:solidFill>
              <a:srgbClr val="82500E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Giờ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cùng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rồi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nè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nhớ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học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bơi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sử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vật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dụng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như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phao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để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đảm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bảo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sự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an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toàn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600" dirty="0" err="1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5600" dirty="0" smtClean="0">
                <a:solidFill>
                  <a:srgbClr val="E52828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  <a:endParaRPr lang="en-US" sz="5600" dirty="0">
              <a:solidFill>
                <a:srgbClr val="E5282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035019" y="-1715066"/>
            <a:ext cx="9207624" cy="13717131"/>
          </a:xfrm>
          <a:custGeom>
            <a:avLst/>
            <a:gdLst/>
            <a:ahLst/>
            <a:cxnLst/>
            <a:rect l="l" t="t" r="r" b="b"/>
            <a:pathLst>
              <a:path w="9207624" h="13717131">
                <a:moveTo>
                  <a:pt x="0" y="0"/>
                </a:moveTo>
                <a:lnTo>
                  <a:pt x="9207624" y="0"/>
                </a:lnTo>
                <a:lnTo>
                  <a:pt x="9207624" y="13717132"/>
                </a:lnTo>
                <a:lnTo>
                  <a:pt x="0" y="1371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5599" y="1527349"/>
            <a:ext cx="9906756" cy="13904218"/>
          </a:xfrm>
          <a:custGeom>
            <a:avLst/>
            <a:gdLst/>
            <a:ahLst/>
            <a:cxnLst/>
            <a:rect l="l" t="t" r="r" b="b"/>
            <a:pathLst>
              <a:path w="9906756" h="13904218">
                <a:moveTo>
                  <a:pt x="0" y="0"/>
                </a:moveTo>
                <a:lnTo>
                  <a:pt x="9906756" y="0"/>
                </a:lnTo>
                <a:lnTo>
                  <a:pt x="9906756" y="13904219"/>
                </a:lnTo>
                <a:lnTo>
                  <a:pt x="0" y="1390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4561">
            <a:off x="-878201" y="214969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01906" y="-715719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99921" y="8973673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4"/>
                </a:lnTo>
                <a:lnTo>
                  <a:pt x="0" y="95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4446474" y="1796132"/>
            <a:ext cx="1786987" cy="2723027"/>
          </a:xfrm>
          <a:custGeom>
            <a:avLst/>
            <a:gdLst/>
            <a:ahLst/>
            <a:cxnLst/>
            <a:rect l="l" t="t" r="r" b="b"/>
            <a:pathLst>
              <a:path w="1786987" h="2723027">
                <a:moveTo>
                  <a:pt x="0" y="0"/>
                </a:moveTo>
                <a:lnTo>
                  <a:pt x="1786987" y="0"/>
                </a:lnTo>
                <a:lnTo>
                  <a:pt x="1786987" y="2723027"/>
                </a:lnTo>
                <a:lnTo>
                  <a:pt x="0" y="27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44000" y="1735349"/>
            <a:ext cx="9507528" cy="6351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50900" y="222103"/>
            <a:ext cx="8312700" cy="2783964"/>
            <a:chOff x="0" y="0"/>
            <a:chExt cx="454331" cy="152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331" cy="152158"/>
            </a:xfrm>
            <a:custGeom>
              <a:avLst/>
              <a:gdLst/>
              <a:ahLst/>
              <a:cxnLst/>
              <a:rect l="l" t="t" r="r" b="b"/>
              <a:pathLst>
                <a:path w="454331" h="152158">
                  <a:moveTo>
                    <a:pt x="76079" y="0"/>
                  </a:moveTo>
                  <a:lnTo>
                    <a:pt x="378252" y="0"/>
                  </a:lnTo>
                  <a:cubicBezTo>
                    <a:pt x="398429" y="0"/>
                    <a:pt x="417780" y="8015"/>
                    <a:pt x="432048" y="22283"/>
                  </a:cubicBezTo>
                  <a:cubicBezTo>
                    <a:pt x="446315" y="36550"/>
                    <a:pt x="454331" y="55901"/>
                    <a:pt x="454331" y="76079"/>
                  </a:cubicBezTo>
                  <a:lnTo>
                    <a:pt x="454331" y="76079"/>
                  </a:lnTo>
                  <a:cubicBezTo>
                    <a:pt x="454331" y="96256"/>
                    <a:pt x="446315" y="115607"/>
                    <a:pt x="432048" y="129875"/>
                  </a:cubicBezTo>
                  <a:cubicBezTo>
                    <a:pt x="417780" y="144142"/>
                    <a:pt x="398429" y="152158"/>
                    <a:pt x="378252" y="152158"/>
                  </a:cubicBezTo>
                  <a:lnTo>
                    <a:pt x="76079" y="152158"/>
                  </a:lnTo>
                  <a:cubicBezTo>
                    <a:pt x="55901" y="152158"/>
                    <a:pt x="36550" y="144142"/>
                    <a:pt x="22283" y="129875"/>
                  </a:cubicBezTo>
                  <a:cubicBezTo>
                    <a:pt x="8015" y="115607"/>
                    <a:pt x="0" y="96256"/>
                    <a:pt x="0" y="76079"/>
                  </a:cubicBezTo>
                  <a:lnTo>
                    <a:pt x="0" y="76079"/>
                  </a:lnTo>
                  <a:cubicBezTo>
                    <a:pt x="0" y="55901"/>
                    <a:pt x="8015" y="36550"/>
                    <a:pt x="22283" y="22283"/>
                  </a:cubicBezTo>
                  <a:cubicBezTo>
                    <a:pt x="36550" y="8015"/>
                    <a:pt x="55901" y="0"/>
                    <a:pt x="76079" y="0"/>
                  </a:cubicBezTo>
                  <a:close/>
                </a:path>
              </a:pathLst>
            </a:custGeom>
            <a:solidFill>
              <a:srgbClr val="82500E"/>
            </a:solidFill>
            <a:ln w="57150" cap="rnd">
              <a:solidFill>
                <a:srgbClr val="FFFADE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454331" cy="13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9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9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blipFill>
                <a:blip r:embed="rId12"/>
                <a:stretch>
                  <a:fillRect b="-1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79963" y="4372500"/>
            <a:ext cx="5035467" cy="6018802"/>
            <a:chOff x="-79963" y="4372500"/>
            <a:chExt cx="5035467" cy="6018802"/>
          </a:xfrm>
        </p:grpSpPr>
        <p:sp>
          <p:nvSpPr>
            <p:cNvPr id="14" name="Freeform 14"/>
            <p:cNvSpPr/>
            <p:nvPr/>
          </p:nvSpPr>
          <p:spPr>
            <a:xfrm>
              <a:off x="-79963" y="4895568"/>
              <a:ext cx="5035467" cy="5495734"/>
            </a:xfrm>
            <a:custGeom>
              <a:avLst/>
              <a:gdLst/>
              <a:ahLst/>
              <a:cxnLst/>
              <a:rect l="l" t="t" r="r" b="b"/>
              <a:pathLst>
                <a:path w="5035467" h="5495734">
                  <a:moveTo>
                    <a:pt x="0" y="0"/>
                  </a:moveTo>
                  <a:lnTo>
                    <a:pt x="5035467" y="0"/>
                  </a:lnTo>
                  <a:lnTo>
                    <a:pt x="5035467" y="5495735"/>
                  </a:lnTo>
                  <a:lnTo>
                    <a:pt x="0" y="5495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2437771" y="4372500"/>
              <a:ext cx="920601" cy="1046138"/>
            </a:xfrm>
            <a:custGeom>
              <a:avLst/>
              <a:gdLst/>
              <a:ahLst/>
              <a:cxnLst/>
              <a:rect l="l" t="t" r="r" b="b"/>
              <a:pathLst>
                <a:path w="920601" h="1046138">
                  <a:moveTo>
                    <a:pt x="0" y="0"/>
                  </a:moveTo>
                  <a:lnTo>
                    <a:pt x="920601" y="0"/>
                  </a:lnTo>
                  <a:lnTo>
                    <a:pt x="920601" y="1046137"/>
                  </a:lnTo>
                  <a:lnTo>
                    <a:pt x="0" y="1046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358372" y="4895568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372" y="4895568"/>
                  <a:ext cx="1230075" cy="135556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3862336" y="2606083"/>
            <a:ext cx="5281664" cy="6271680"/>
            <a:chOff x="3862336" y="2606083"/>
            <a:chExt cx="5281664" cy="6271680"/>
          </a:xfrm>
        </p:grpSpPr>
        <p:sp>
          <p:nvSpPr>
            <p:cNvPr id="13" name="Freeform 13"/>
            <p:cNvSpPr/>
            <p:nvPr/>
          </p:nvSpPr>
          <p:spPr>
            <a:xfrm flipH="1">
              <a:off x="4263247" y="3177613"/>
              <a:ext cx="4880753" cy="5700150"/>
            </a:xfrm>
            <a:custGeom>
              <a:avLst/>
              <a:gdLst/>
              <a:ahLst/>
              <a:cxnLst/>
              <a:rect l="l" t="t" r="r" b="b"/>
              <a:pathLst>
                <a:path w="4880753" h="5700150">
                  <a:moveTo>
                    <a:pt x="4880753" y="0"/>
                  </a:moveTo>
                  <a:lnTo>
                    <a:pt x="0" y="0"/>
                  </a:lnTo>
                  <a:lnTo>
                    <a:pt x="0" y="5700149"/>
                  </a:lnTo>
                  <a:lnTo>
                    <a:pt x="4880753" y="5700149"/>
                  </a:lnTo>
                  <a:lnTo>
                    <a:pt x="4880753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3862336" y="2606083"/>
              <a:ext cx="952073" cy="1143059"/>
            </a:xfrm>
            <a:custGeom>
              <a:avLst/>
              <a:gdLst/>
              <a:ahLst/>
              <a:cxnLst/>
              <a:rect l="l" t="t" r="r" b="b"/>
              <a:pathLst>
                <a:path w="952073" h="1143059">
                  <a:moveTo>
                    <a:pt x="0" y="0"/>
                  </a:moveTo>
                  <a:lnTo>
                    <a:pt x="952073" y="0"/>
                  </a:lnTo>
                  <a:lnTo>
                    <a:pt x="952073" y="1143059"/>
                  </a:lnTo>
                  <a:lnTo>
                    <a:pt x="0" y="114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𝟕𝟒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631562" y="3407037"/>
            <a:ext cx="5118741" cy="6394229"/>
            <a:chOff x="8631562" y="3407037"/>
            <a:chExt cx="5118741" cy="6394229"/>
          </a:xfrm>
        </p:grpSpPr>
        <p:sp>
          <p:nvSpPr>
            <p:cNvPr id="12" name="Freeform 12"/>
            <p:cNvSpPr/>
            <p:nvPr/>
          </p:nvSpPr>
          <p:spPr>
            <a:xfrm>
              <a:off x="8631562" y="4222257"/>
              <a:ext cx="5118741" cy="5579009"/>
            </a:xfrm>
            <a:custGeom>
              <a:avLst/>
              <a:gdLst/>
              <a:ahLst/>
              <a:cxnLst/>
              <a:rect l="l" t="t" r="r" b="b"/>
              <a:pathLst>
                <a:path w="5118741" h="5579009">
                  <a:moveTo>
                    <a:pt x="0" y="0"/>
                  </a:moveTo>
                  <a:lnTo>
                    <a:pt x="5118741" y="0"/>
                  </a:lnTo>
                  <a:lnTo>
                    <a:pt x="5118741" y="5579009"/>
                  </a:lnTo>
                  <a:lnTo>
                    <a:pt x="0" y="557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190933" y="3407037"/>
              <a:ext cx="931790" cy="1202310"/>
            </a:xfrm>
            <a:custGeom>
              <a:avLst/>
              <a:gdLst/>
              <a:ahLst/>
              <a:cxnLst/>
              <a:rect l="l" t="t" r="r" b="b"/>
              <a:pathLst>
                <a:path w="931790" h="1202310">
                  <a:moveTo>
                    <a:pt x="0" y="0"/>
                  </a:moveTo>
                  <a:lnTo>
                    <a:pt x="931790" y="0"/>
                  </a:lnTo>
                  <a:lnTo>
                    <a:pt x="931790" y="1202310"/>
                  </a:lnTo>
                  <a:lnTo>
                    <a:pt x="0" y="1202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60C8CA"/>
                    </a:solidFill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023872" y="4564363"/>
            <a:ext cx="4518634" cy="5579008"/>
            <a:chOff x="13023872" y="4564363"/>
            <a:chExt cx="4518634" cy="5579008"/>
          </a:xfrm>
        </p:grpSpPr>
        <p:sp>
          <p:nvSpPr>
            <p:cNvPr id="8" name="Freeform 8"/>
            <p:cNvSpPr/>
            <p:nvPr/>
          </p:nvSpPr>
          <p:spPr>
            <a:xfrm>
              <a:off x="13023872" y="5143500"/>
              <a:ext cx="4518634" cy="4999871"/>
            </a:xfrm>
            <a:custGeom>
              <a:avLst/>
              <a:gdLst/>
              <a:ahLst/>
              <a:cxnLst/>
              <a:rect l="l" t="t" r="r" b="b"/>
              <a:pathLst>
                <a:path w="4518634" h="4999871">
                  <a:moveTo>
                    <a:pt x="0" y="0"/>
                  </a:moveTo>
                  <a:lnTo>
                    <a:pt x="4518634" y="0"/>
                  </a:lnTo>
                  <a:lnTo>
                    <a:pt x="4518634" y="4999871"/>
                  </a:lnTo>
                  <a:lnTo>
                    <a:pt x="0" y="499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791809" y="4564363"/>
              <a:ext cx="982761" cy="1103709"/>
            </a:xfrm>
            <a:custGeom>
              <a:avLst/>
              <a:gdLst/>
              <a:ahLst/>
              <a:cxnLst/>
              <a:rect l="l" t="t" r="r" b="b"/>
              <a:pathLst>
                <a:path w="982761" h="1103709">
                  <a:moveTo>
                    <a:pt x="0" y="0"/>
                  </a:moveTo>
                  <a:lnTo>
                    <a:pt x="982761" y="0"/>
                  </a:lnTo>
                  <a:lnTo>
                    <a:pt x="982761" y="1103709"/>
                  </a:lnTo>
                  <a:lnTo>
                    <a:pt x="0" y="1103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5758264" y="5245341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1467D"/>
                    </a:solidFill>
                  </a:endParaRPr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58264" y="5245341"/>
                  <a:ext cx="1230075" cy="1355564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752986" y="-2290941"/>
            <a:ext cx="6224765" cy="15157345"/>
          </a:xfrm>
          <a:custGeom>
            <a:avLst/>
            <a:gdLst/>
            <a:ahLst/>
            <a:cxnLst/>
            <a:rect l="l" t="t" r="r" b="b"/>
            <a:pathLst>
              <a:path w="10318809" h="15372527">
                <a:moveTo>
                  <a:pt x="0" y="0"/>
                </a:moveTo>
                <a:lnTo>
                  <a:pt x="10318808" y="0"/>
                </a:lnTo>
                <a:lnTo>
                  <a:pt x="10318808" y="15372526"/>
                </a:lnTo>
                <a:lnTo>
                  <a:pt x="0" y="15372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574325" y="3647987"/>
                <a:ext cx="10439400" cy="3128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3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38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3800" dirty="0" smtClean="0"/>
                  <a:t> =  ...?….</a:t>
                </a:r>
                <a:endParaRPr lang="en-US" sz="13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25" y="3647987"/>
                <a:ext cx="10439400" cy="3128870"/>
              </a:xfrm>
              <a:prstGeom prst="rect">
                <a:avLst/>
              </a:prstGeom>
              <a:blipFill>
                <a:blip r:embed="rId14"/>
                <a:stretch>
                  <a:fillRect t="-195" b="-17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548736" y="3711087"/>
            <a:ext cx="9281515" cy="8827991"/>
            <a:chOff x="8548736" y="3711087"/>
            <a:chExt cx="9281515" cy="8827991"/>
          </a:xfrm>
        </p:grpSpPr>
        <p:sp>
          <p:nvSpPr>
            <p:cNvPr id="9" name="Freeform 9"/>
            <p:cNvSpPr/>
            <p:nvPr/>
          </p:nvSpPr>
          <p:spPr>
            <a:xfrm flipH="1">
              <a:off x="8548736" y="3711087"/>
              <a:ext cx="9281515" cy="8827991"/>
            </a:xfrm>
            <a:custGeom>
              <a:avLst/>
              <a:gdLst/>
              <a:ahLst/>
              <a:cxnLst/>
              <a:rect l="l" t="t" r="r" b="b"/>
              <a:pathLst>
                <a:path w="7266481" h="6476251">
                  <a:moveTo>
                    <a:pt x="7266480" y="0"/>
                  </a:moveTo>
                  <a:lnTo>
                    <a:pt x="0" y="0"/>
                  </a:lnTo>
                  <a:lnTo>
                    <a:pt x="0" y="6476251"/>
                  </a:lnTo>
                  <a:lnTo>
                    <a:pt x="7266480" y="6476251"/>
                  </a:lnTo>
                  <a:lnTo>
                    <a:pt x="726648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10210800" y="4502901"/>
                  <a:ext cx="1199366" cy="1569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96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16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0800" y="4502901"/>
                  <a:ext cx="1199366" cy="156966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50900" y="222103"/>
            <a:ext cx="8312700" cy="2783964"/>
            <a:chOff x="0" y="0"/>
            <a:chExt cx="454331" cy="152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331" cy="152158"/>
            </a:xfrm>
            <a:custGeom>
              <a:avLst/>
              <a:gdLst/>
              <a:ahLst/>
              <a:cxnLst/>
              <a:rect l="l" t="t" r="r" b="b"/>
              <a:pathLst>
                <a:path w="454331" h="152158">
                  <a:moveTo>
                    <a:pt x="76079" y="0"/>
                  </a:moveTo>
                  <a:lnTo>
                    <a:pt x="378252" y="0"/>
                  </a:lnTo>
                  <a:cubicBezTo>
                    <a:pt x="398429" y="0"/>
                    <a:pt x="417780" y="8015"/>
                    <a:pt x="432048" y="22283"/>
                  </a:cubicBezTo>
                  <a:cubicBezTo>
                    <a:pt x="446315" y="36550"/>
                    <a:pt x="454331" y="55901"/>
                    <a:pt x="454331" y="76079"/>
                  </a:cubicBezTo>
                  <a:lnTo>
                    <a:pt x="454331" y="76079"/>
                  </a:lnTo>
                  <a:cubicBezTo>
                    <a:pt x="454331" y="96256"/>
                    <a:pt x="446315" y="115607"/>
                    <a:pt x="432048" y="129875"/>
                  </a:cubicBezTo>
                  <a:cubicBezTo>
                    <a:pt x="417780" y="144142"/>
                    <a:pt x="398429" y="152158"/>
                    <a:pt x="378252" y="152158"/>
                  </a:cubicBezTo>
                  <a:lnTo>
                    <a:pt x="76079" y="152158"/>
                  </a:lnTo>
                  <a:cubicBezTo>
                    <a:pt x="55901" y="152158"/>
                    <a:pt x="36550" y="144142"/>
                    <a:pt x="22283" y="129875"/>
                  </a:cubicBezTo>
                  <a:cubicBezTo>
                    <a:pt x="8015" y="115607"/>
                    <a:pt x="0" y="96256"/>
                    <a:pt x="0" y="76079"/>
                  </a:cubicBezTo>
                  <a:lnTo>
                    <a:pt x="0" y="76079"/>
                  </a:lnTo>
                  <a:cubicBezTo>
                    <a:pt x="0" y="55901"/>
                    <a:pt x="8015" y="36550"/>
                    <a:pt x="22283" y="22283"/>
                  </a:cubicBezTo>
                  <a:cubicBezTo>
                    <a:pt x="36550" y="8015"/>
                    <a:pt x="55901" y="0"/>
                    <a:pt x="76079" y="0"/>
                  </a:cubicBezTo>
                  <a:close/>
                </a:path>
              </a:pathLst>
            </a:custGeom>
            <a:solidFill>
              <a:srgbClr val="82500E"/>
            </a:solidFill>
            <a:ln w="57150" cap="rnd">
              <a:solidFill>
                <a:srgbClr val="FFFADE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454331" cy="13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9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9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blipFill>
                <a:blip r:embed="rId12"/>
                <a:stretch>
                  <a:fillRect b="-1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79963" y="4372500"/>
            <a:ext cx="5035467" cy="6018802"/>
            <a:chOff x="-79963" y="4372500"/>
            <a:chExt cx="5035467" cy="6018802"/>
          </a:xfrm>
        </p:grpSpPr>
        <p:sp>
          <p:nvSpPr>
            <p:cNvPr id="14" name="Freeform 14"/>
            <p:cNvSpPr/>
            <p:nvPr/>
          </p:nvSpPr>
          <p:spPr>
            <a:xfrm>
              <a:off x="-79963" y="4895568"/>
              <a:ext cx="5035467" cy="5495734"/>
            </a:xfrm>
            <a:custGeom>
              <a:avLst/>
              <a:gdLst/>
              <a:ahLst/>
              <a:cxnLst/>
              <a:rect l="l" t="t" r="r" b="b"/>
              <a:pathLst>
                <a:path w="5035467" h="5495734">
                  <a:moveTo>
                    <a:pt x="0" y="0"/>
                  </a:moveTo>
                  <a:lnTo>
                    <a:pt x="5035467" y="0"/>
                  </a:lnTo>
                  <a:lnTo>
                    <a:pt x="5035467" y="5495735"/>
                  </a:lnTo>
                  <a:lnTo>
                    <a:pt x="0" y="5495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2437771" y="4372500"/>
              <a:ext cx="920601" cy="1046138"/>
            </a:xfrm>
            <a:custGeom>
              <a:avLst/>
              <a:gdLst/>
              <a:ahLst/>
              <a:cxnLst/>
              <a:rect l="l" t="t" r="r" b="b"/>
              <a:pathLst>
                <a:path w="920601" h="1046138">
                  <a:moveTo>
                    <a:pt x="0" y="0"/>
                  </a:moveTo>
                  <a:lnTo>
                    <a:pt x="920601" y="0"/>
                  </a:lnTo>
                  <a:lnTo>
                    <a:pt x="920601" y="1046137"/>
                  </a:lnTo>
                  <a:lnTo>
                    <a:pt x="0" y="1046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358372" y="4895568"/>
                  <a:ext cx="1230075" cy="1378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𝟕𝟓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372" y="4895568"/>
                  <a:ext cx="1230075" cy="137819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3862336" y="2606083"/>
            <a:ext cx="5281664" cy="6271680"/>
            <a:chOff x="3862336" y="2606083"/>
            <a:chExt cx="5281664" cy="6271680"/>
          </a:xfrm>
        </p:grpSpPr>
        <p:sp>
          <p:nvSpPr>
            <p:cNvPr id="13" name="Freeform 13"/>
            <p:cNvSpPr/>
            <p:nvPr/>
          </p:nvSpPr>
          <p:spPr>
            <a:xfrm flipH="1">
              <a:off x="4263247" y="3177613"/>
              <a:ext cx="4880753" cy="5700150"/>
            </a:xfrm>
            <a:custGeom>
              <a:avLst/>
              <a:gdLst/>
              <a:ahLst/>
              <a:cxnLst/>
              <a:rect l="l" t="t" r="r" b="b"/>
              <a:pathLst>
                <a:path w="4880753" h="5700150">
                  <a:moveTo>
                    <a:pt x="4880753" y="0"/>
                  </a:moveTo>
                  <a:lnTo>
                    <a:pt x="0" y="0"/>
                  </a:lnTo>
                  <a:lnTo>
                    <a:pt x="0" y="5700149"/>
                  </a:lnTo>
                  <a:lnTo>
                    <a:pt x="4880753" y="5700149"/>
                  </a:lnTo>
                  <a:lnTo>
                    <a:pt x="4880753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3862336" y="2606083"/>
              <a:ext cx="952073" cy="1143059"/>
            </a:xfrm>
            <a:custGeom>
              <a:avLst/>
              <a:gdLst/>
              <a:ahLst/>
              <a:cxnLst/>
              <a:rect l="l" t="t" r="r" b="b"/>
              <a:pathLst>
                <a:path w="952073" h="1143059">
                  <a:moveTo>
                    <a:pt x="0" y="0"/>
                  </a:moveTo>
                  <a:lnTo>
                    <a:pt x="952073" y="0"/>
                  </a:lnTo>
                  <a:lnTo>
                    <a:pt x="952073" y="1143059"/>
                  </a:lnTo>
                  <a:lnTo>
                    <a:pt x="0" y="114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631562" y="3407037"/>
            <a:ext cx="5118741" cy="6394229"/>
            <a:chOff x="8631562" y="3407037"/>
            <a:chExt cx="5118741" cy="6394229"/>
          </a:xfrm>
        </p:grpSpPr>
        <p:sp>
          <p:nvSpPr>
            <p:cNvPr id="12" name="Freeform 12"/>
            <p:cNvSpPr/>
            <p:nvPr/>
          </p:nvSpPr>
          <p:spPr>
            <a:xfrm>
              <a:off x="8631562" y="4222257"/>
              <a:ext cx="5118741" cy="5579009"/>
            </a:xfrm>
            <a:custGeom>
              <a:avLst/>
              <a:gdLst/>
              <a:ahLst/>
              <a:cxnLst/>
              <a:rect l="l" t="t" r="r" b="b"/>
              <a:pathLst>
                <a:path w="5118741" h="5579009">
                  <a:moveTo>
                    <a:pt x="0" y="0"/>
                  </a:moveTo>
                  <a:lnTo>
                    <a:pt x="5118741" y="0"/>
                  </a:lnTo>
                  <a:lnTo>
                    <a:pt x="5118741" y="5579009"/>
                  </a:lnTo>
                  <a:lnTo>
                    <a:pt x="0" y="557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190933" y="3407037"/>
              <a:ext cx="931790" cy="1202310"/>
            </a:xfrm>
            <a:custGeom>
              <a:avLst/>
              <a:gdLst/>
              <a:ahLst/>
              <a:cxnLst/>
              <a:rect l="l" t="t" r="r" b="b"/>
              <a:pathLst>
                <a:path w="931790" h="1202310">
                  <a:moveTo>
                    <a:pt x="0" y="0"/>
                  </a:moveTo>
                  <a:lnTo>
                    <a:pt x="931790" y="0"/>
                  </a:lnTo>
                  <a:lnTo>
                    <a:pt x="931790" y="1202310"/>
                  </a:lnTo>
                  <a:lnTo>
                    <a:pt x="0" y="1202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60C8CA"/>
                    </a:solidFill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023872" y="4564363"/>
            <a:ext cx="4518634" cy="5579008"/>
            <a:chOff x="13023872" y="4564363"/>
            <a:chExt cx="4518634" cy="5579008"/>
          </a:xfrm>
        </p:grpSpPr>
        <p:sp>
          <p:nvSpPr>
            <p:cNvPr id="8" name="Freeform 8"/>
            <p:cNvSpPr/>
            <p:nvPr/>
          </p:nvSpPr>
          <p:spPr>
            <a:xfrm>
              <a:off x="13023872" y="5143500"/>
              <a:ext cx="4518634" cy="4999871"/>
            </a:xfrm>
            <a:custGeom>
              <a:avLst/>
              <a:gdLst/>
              <a:ahLst/>
              <a:cxnLst/>
              <a:rect l="l" t="t" r="r" b="b"/>
              <a:pathLst>
                <a:path w="4518634" h="4999871">
                  <a:moveTo>
                    <a:pt x="0" y="0"/>
                  </a:moveTo>
                  <a:lnTo>
                    <a:pt x="4518634" y="0"/>
                  </a:lnTo>
                  <a:lnTo>
                    <a:pt x="4518634" y="4999871"/>
                  </a:lnTo>
                  <a:lnTo>
                    <a:pt x="0" y="499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791809" y="4564363"/>
              <a:ext cx="982761" cy="1103709"/>
            </a:xfrm>
            <a:custGeom>
              <a:avLst/>
              <a:gdLst/>
              <a:ahLst/>
              <a:cxnLst/>
              <a:rect l="l" t="t" r="r" b="b"/>
              <a:pathLst>
                <a:path w="982761" h="1103709">
                  <a:moveTo>
                    <a:pt x="0" y="0"/>
                  </a:moveTo>
                  <a:lnTo>
                    <a:pt x="982761" y="0"/>
                  </a:lnTo>
                  <a:lnTo>
                    <a:pt x="982761" y="1103709"/>
                  </a:lnTo>
                  <a:lnTo>
                    <a:pt x="0" y="1103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5758264" y="5245341"/>
                  <a:ext cx="1230075" cy="1373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𝟓𝟐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1467D"/>
                    </a:solidFill>
                  </a:endParaRPr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58264" y="5245341"/>
                  <a:ext cx="1230075" cy="1373774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770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50900" y="222103"/>
            <a:ext cx="8312700" cy="2783964"/>
            <a:chOff x="0" y="0"/>
            <a:chExt cx="454331" cy="152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331" cy="152158"/>
            </a:xfrm>
            <a:custGeom>
              <a:avLst/>
              <a:gdLst/>
              <a:ahLst/>
              <a:cxnLst/>
              <a:rect l="l" t="t" r="r" b="b"/>
              <a:pathLst>
                <a:path w="454331" h="152158">
                  <a:moveTo>
                    <a:pt x="76079" y="0"/>
                  </a:moveTo>
                  <a:lnTo>
                    <a:pt x="378252" y="0"/>
                  </a:lnTo>
                  <a:cubicBezTo>
                    <a:pt x="398429" y="0"/>
                    <a:pt x="417780" y="8015"/>
                    <a:pt x="432048" y="22283"/>
                  </a:cubicBezTo>
                  <a:cubicBezTo>
                    <a:pt x="446315" y="36550"/>
                    <a:pt x="454331" y="55901"/>
                    <a:pt x="454331" y="76079"/>
                  </a:cubicBezTo>
                  <a:lnTo>
                    <a:pt x="454331" y="76079"/>
                  </a:lnTo>
                  <a:cubicBezTo>
                    <a:pt x="454331" y="96256"/>
                    <a:pt x="446315" y="115607"/>
                    <a:pt x="432048" y="129875"/>
                  </a:cubicBezTo>
                  <a:cubicBezTo>
                    <a:pt x="417780" y="144142"/>
                    <a:pt x="398429" y="152158"/>
                    <a:pt x="378252" y="152158"/>
                  </a:cubicBezTo>
                  <a:lnTo>
                    <a:pt x="76079" y="152158"/>
                  </a:lnTo>
                  <a:cubicBezTo>
                    <a:pt x="55901" y="152158"/>
                    <a:pt x="36550" y="144142"/>
                    <a:pt x="22283" y="129875"/>
                  </a:cubicBezTo>
                  <a:cubicBezTo>
                    <a:pt x="8015" y="115607"/>
                    <a:pt x="0" y="96256"/>
                    <a:pt x="0" y="76079"/>
                  </a:cubicBezTo>
                  <a:lnTo>
                    <a:pt x="0" y="76079"/>
                  </a:lnTo>
                  <a:cubicBezTo>
                    <a:pt x="0" y="55901"/>
                    <a:pt x="8015" y="36550"/>
                    <a:pt x="22283" y="22283"/>
                  </a:cubicBezTo>
                  <a:cubicBezTo>
                    <a:pt x="36550" y="8015"/>
                    <a:pt x="55901" y="0"/>
                    <a:pt x="76079" y="0"/>
                  </a:cubicBezTo>
                  <a:close/>
                </a:path>
              </a:pathLst>
            </a:custGeom>
            <a:solidFill>
              <a:srgbClr val="82500E"/>
            </a:solidFill>
            <a:ln w="57150" cap="rnd">
              <a:solidFill>
                <a:srgbClr val="FFFADE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454331" cy="13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9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9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9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9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9600" dirty="0" smtClean="0">
                    <a:solidFill>
                      <a:schemeClr val="bg1"/>
                    </a:solidFill>
                  </a:rPr>
                  <a:t> </a:t>
                </a:r>
                <a:endParaRPr lang="en-US" sz="9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3" y="466350"/>
                <a:ext cx="5710054" cy="2211759"/>
              </a:xfrm>
              <a:prstGeom prst="rect">
                <a:avLst/>
              </a:prstGeom>
              <a:blipFill>
                <a:blip r:embed="rId12"/>
                <a:stretch>
                  <a:fillRect b="-1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79963" y="4372500"/>
            <a:ext cx="5035467" cy="6018802"/>
            <a:chOff x="-79963" y="4372500"/>
            <a:chExt cx="5035467" cy="6018802"/>
          </a:xfrm>
        </p:grpSpPr>
        <p:sp>
          <p:nvSpPr>
            <p:cNvPr id="14" name="Freeform 14"/>
            <p:cNvSpPr/>
            <p:nvPr/>
          </p:nvSpPr>
          <p:spPr>
            <a:xfrm>
              <a:off x="-79963" y="4895568"/>
              <a:ext cx="5035467" cy="5495734"/>
            </a:xfrm>
            <a:custGeom>
              <a:avLst/>
              <a:gdLst/>
              <a:ahLst/>
              <a:cxnLst/>
              <a:rect l="l" t="t" r="r" b="b"/>
              <a:pathLst>
                <a:path w="5035467" h="5495734">
                  <a:moveTo>
                    <a:pt x="0" y="0"/>
                  </a:moveTo>
                  <a:lnTo>
                    <a:pt x="5035467" y="0"/>
                  </a:lnTo>
                  <a:lnTo>
                    <a:pt x="5035467" y="5495735"/>
                  </a:lnTo>
                  <a:lnTo>
                    <a:pt x="0" y="5495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2437771" y="4372500"/>
              <a:ext cx="920601" cy="1046138"/>
            </a:xfrm>
            <a:custGeom>
              <a:avLst/>
              <a:gdLst/>
              <a:ahLst/>
              <a:cxnLst/>
              <a:rect l="l" t="t" r="r" b="b"/>
              <a:pathLst>
                <a:path w="920601" h="1046138">
                  <a:moveTo>
                    <a:pt x="0" y="0"/>
                  </a:moveTo>
                  <a:lnTo>
                    <a:pt x="920601" y="0"/>
                  </a:lnTo>
                  <a:lnTo>
                    <a:pt x="920601" y="1046137"/>
                  </a:lnTo>
                  <a:lnTo>
                    <a:pt x="0" y="1046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358372" y="4895568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D65E4A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372" y="4895568"/>
                  <a:ext cx="1230075" cy="135556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3862336" y="2606083"/>
            <a:ext cx="5281664" cy="6271680"/>
            <a:chOff x="3862336" y="2606083"/>
            <a:chExt cx="5281664" cy="6271680"/>
          </a:xfrm>
        </p:grpSpPr>
        <p:sp>
          <p:nvSpPr>
            <p:cNvPr id="13" name="Freeform 13"/>
            <p:cNvSpPr/>
            <p:nvPr/>
          </p:nvSpPr>
          <p:spPr>
            <a:xfrm flipH="1">
              <a:off x="4263247" y="3177613"/>
              <a:ext cx="4880753" cy="5700150"/>
            </a:xfrm>
            <a:custGeom>
              <a:avLst/>
              <a:gdLst/>
              <a:ahLst/>
              <a:cxnLst/>
              <a:rect l="l" t="t" r="r" b="b"/>
              <a:pathLst>
                <a:path w="4880753" h="5700150">
                  <a:moveTo>
                    <a:pt x="4880753" y="0"/>
                  </a:moveTo>
                  <a:lnTo>
                    <a:pt x="0" y="0"/>
                  </a:lnTo>
                  <a:lnTo>
                    <a:pt x="0" y="5700149"/>
                  </a:lnTo>
                  <a:lnTo>
                    <a:pt x="4880753" y="5700149"/>
                  </a:lnTo>
                  <a:lnTo>
                    <a:pt x="4880753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3862336" y="2606083"/>
              <a:ext cx="952073" cy="1143059"/>
            </a:xfrm>
            <a:custGeom>
              <a:avLst/>
              <a:gdLst/>
              <a:ahLst/>
              <a:cxnLst/>
              <a:rect l="l" t="t" r="r" b="b"/>
              <a:pathLst>
                <a:path w="952073" h="1143059">
                  <a:moveTo>
                    <a:pt x="0" y="0"/>
                  </a:moveTo>
                  <a:lnTo>
                    <a:pt x="952073" y="0"/>
                  </a:lnTo>
                  <a:lnTo>
                    <a:pt x="952073" y="1143059"/>
                  </a:lnTo>
                  <a:lnTo>
                    <a:pt x="0" y="114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F2C005"/>
                                </a:solidFill>
                                <a:latin typeface="Cambria Math" panose="02040503050406030204" pitchFamily="18" charset="0"/>
                              </a:rPr>
                              <m:t>𝟗𝟔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2500E"/>
                    </a:solidFill>
                  </a:endParaRPr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057" y="3245840"/>
                  <a:ext cx="1230075" cy="135556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631562" y="3407037"/>
            <a:ext cx="5118741" cy="6394229"/>
            <a:chOff x="8631562" y="3407037"/>
            <a:chExt cx="5118741" cy="6394229"/>
          </a:xfrm>
        </p:grpSpPr>
        <p:sp>
          <p:nvSpPr>
            <p:cNvPr id="12" name="Freeform 12"/>
            <p:cNvSpPr/>
            <p:nvPr/>
          </p:nvSpPr>
          <p:spPr>
            <a:xfrm>
              <a:off x="8631562" y="4222257"/>
              <a:ext cx="5118741" cy="5579009"/>
            </a:xfrm>
            <a:custGeom>
              <a:avLst/>
              <a:gdLst/>
              <a:ahLst/>
              <a:cxnLst/>
              <a:rect l="l" t="t" r="r" b="b"/>
              <a:pathLst>
                <a:path w="5118741" h="5579009">
                  <a:moveTo>
                    <a:pt x="0" y="0"/>
                  </a:moveTo>
                  <a:lnTo>
                    <a:pt x="5118741" y="0"/>
                  </a:lnTo>
                  <a:lnTo>
                    <a:pt x="5118741" y="5579009"/>
                  </a:lnTo>
                  <a:lnTo>
                    <a:pt x="0" y="557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190933" y="3407037"/>
              <a:ext cx="931790" cy="1202310"/>
            </a:xfrm>
            <a:custGeom>
              <a:avLst/>
              <a:gdLst/>
              <a:ahLst/>
              <a:cxnLst/>
              <a:rect l="l" t="t" r="r" b="b"/>
              <a:pathLst>
                <a:path w="931790" h="1202310">
                  <a:moveTo>
                    <a:pt x="0" y="0"/>
                  </a:moveTo>
                  <a:lnTo>
                    <a:pt x="931790" y="0"/>
                  </a:lnTo>
                  <a:lnTo>
                    <a:pt x="931790" y="1202310"/>
                  </a:lnTo>
                  <a:lnTo>
                    <a:pt x="0" y="1202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60C8CA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60C8CA"/>
                    </a:solidFill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9362" y="4174390"/>
                  <a:ext cx="1230075" cy="137460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023872" y="4564363"/>
            <a:ext cx="4518634" cy="5579008"/>
            <a:chOff x="13023872" y="4564363"/>
            <a:chExt cx="4518634" cy="5579008"/>
          </a:xfrm>
        </p:grpSpPr>
        <p:sp>
          <p:nvSpPr>
            <p:cNvPr id="8" name="Freeform 8"/>
            <p:cNvSpPr/>
            <p:nvPr/>
          </p:nvSpPr>
          <p:spPr>
            <a:xfrm>
              <a:off x="13023872" y="5143500"/>
              <a:ext cx="4518634" cy="4999871"/>
            </a:xfrm>
            <a:custGeom>
              <a:avLst/>
              <a:gdLst/>
              <a:ahLst/>
              <a:cxnLst/>
              <a:rect l="l" t="t" r="r" b="b"/>
              <a:pathLst>
                <a:path w="4518634" h="4999871">
                  <a:moveTo>
                    <a:pt x="0" y="0"/>
                  </a:moveTo>
                  <a:lnTo>
                    <a:pt x="4518634" y="0"/>
                  </a:lnTo>
                  <a:lnTo>
                    <a:pt x="4518634" y="4999871"/>
                  </a:lnTo>
                  <a:lnTo>
                    <a:pt x="0" y="499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791809" y="4564363"/>
              <a:ext cx="982761" cy="1103709"/>
            </a:xfrm>
            <a:custGeom>
              <a:avLst/>
              <a:gdLst/>
              <a:ahLst/>
              <a:cxnLst/>
              <a:rect l="l" t="t" r="r" b="b"/>
              <a:pathLst>
                <a:path w="982761" h="1103709">
                  <a:moveTo>
                    <a:pt x="0" y="0"/>
                  </a:moveTo>
                  <a:lnTo>
                    <a:pt x="982761" y="0"/>
                  </a:lnTo>
                  <a:lnTo>
                    <a:pt x="982761" y="1103709"/>
                  </a:lnTo>
                  <a:lnTo>
                    <a:pt x="0" y="1103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5758264" y="5245341"/>
                  <a:ext cx="1230075" cy="1373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81467D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sz="8800" b="1" dirty="0">
                    <a:solidFill>
                      <a:srgbClr val="81467D"/>
                    </a:solidFill>
                  </a:endParaRPr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58264" y="5245341"/>
                  <a:ext cx="1230075" cy="1373774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3813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035019" y="-1715066"/>
            <a:ext cx="9207624" cy="13717131"/>
          </a:xfrm>
          <a:custGeom>
            <a:avLst/>
            <a:gdLst/>
            <a:ahLst/>
            <a:cxnLst/>
            <a:rect l="l" t="t" r="r" b="b"/>
            <a:pathLst>
              <a:path w="9207624" h="13717131">
                <a:moveTo>
                  <a:pt x="0" y="0"/>
                </a:moveTo>
                <a:lnTo>
                  <a:pt x="9207624" y="0"/>
                </a:lnTo>
                <a:lnTo>
                  <a:pt x="9207624" y="13717132"/>
                </a:lnTo>
                <a:lnTo>
                  <a:pt x="0" y="1371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5599" y="1527349"/>
            <a:ext cx="9906756" cy="13904218"/>
          </a:xfrm>
          <a:custGeom>
            <a:avLst/>
            <a:gdLst/>
            <a:ahLst/>
            <a:cxnLst/>
            <a:rect l="l" t="t" r="r" b="b"/>
            <a:pathLst>
              <a:path w="9906756" h="13904218">
                <a:moveTo>
                  <a:pt x="0" y="0"/>
                </a:moveTo>
                <a:lnTo>
                  <a:pt x="9906756" y="0"/>
                </a:lnTo>
                <a:lnTo>
                  <a:pt x="9906756" y="13904219"/>
                </a:lnTo>
                <a:lnTo>
                  <a:pt x="0" y="1390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4561">
            <a:off x="-878201" y="214969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01906" y="-715719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99921" y="8973673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4"/>
                </a:lnTo>
                <a:lnTo>
                  <a:pt x="0" y="95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425601" y="5809127"/>
            <a:ext cx="2984532" cy="3639673"/>
          </a:xfrm>
          <a:custGeom>
            <a:avLst/>
            <a:gdLst/>
            <a:ahLst/>
            <a:cxnLst/>
            <a:rect l="l" t="t" r="r" b="b"/>
            <a:pathLst>
              <a:path w="2984532" h="3639673">
                <a:moveTo>
                  <a:pt x="0" y="0"/>
                </a:moveTo>
                <a:lnTo>
                  <a:pt x="2984532" y="0"/>
                </a:lnTo>
                <a:lnTo>
                  <a:pt x="2984532" y="3639673"/>
                </a:lnTo>
                <a:lnTo>
                  <a:pt x="0" y="3639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46474" y="1796132"/>
            <a:ext cx="1786987" cy="2723027"/>
          </a:xfrm>
          <a:custGeom>
            <a:avLst/>
            <a:gdLst/>
            <a:ahLst/>
            <a:cxnLst/>
            <a:rect l="l" t="t" r="r" b="b"/>
            <a:pathLst>
              <a:path w="1786987" h="2723027">
                <a:moveTo>
                  <a:pt x="0" y="0"/>
                </a:moveTo>
                <a:lnTo>
                  <a:pt x="1786987" y="0"/>
                </a:lnTo>
                <a:lnTo>
                  <a:pt x="1786987" y="2723027"/>
                </a:lnTo>
                <a:lnTo>
                  <a:pt x="0" y="27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756" y="1368312"/>
            <a:ext cx="8077900" cy="90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7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83331">
            <a:off x="8367671" y="95125"/>
            <a:ext cx="1552658" cy="667643"/>
          </a:xfrm>
          <a:custGeom>
            <a:avLst/>
            <a:gdLst/>
            <a:ahLst/>
            <a:cxnLst/>
            <a:rect l="l" t="t" r="r" b="b"/>
            <a:pathLst>
              <a:path w="1552658" h="667643">
                <a:moveTo>
                  <a:pt x="0" y="0"/>
                </a:moveTo>
                <a:lnTo>
                  <a:pt x="1552658" y="0"/>
                </a:lnTo>
                <a:lnTo>
                  <a:pt x="1552658" y="667643"/>
                </a:lnTo>
                <a:lnTo>
                  <a:pt x="0" y="667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7560182" y="7843175"/>
            <a:ext cx="3167636" cy="3554150"/>
          </a:xfrm>
          <a:custGeom>
            <a:avLst/>
            <a:gdLst/>
            <a:ahLst/>
            <a:cxnLst/>
            <a:rect l="l" t="t" r="r" b="b"/>
            <a:pathLst>
              <a:path w="3167636" h="3554150">
                <a:moveTo>
                  <a:pt x="0" y="0"/>
                </a:moveTo>
                <a:lnTo>
                  <a:pt x="3167636" y="0"/>
                </a:lnTo>
                <a:lnTo>
                  <a:pt x="3167636" y="3554150"/>
                </a:lnTo>
                <a:lnTo>
                  <a:pt x="0" y="355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597195">
            <a:off x="14657527" y="-2007425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9683" y="3342770"/>
            <a:ext cx="6392062" cy="10565392"/>
          </a:xfrm>
          <a:custGeom>
            <a:avLst/>
            <a:gdLst/>
            <a:ahLst/>
            <a:cxnLst/>
            <a:rect l="l" t="t" r="r" b="b"/>
            <a:pathLst>
              <a:path w="6392062" h="10565392">
                <a:moveTo>
                  <a:pt x="0" y="0"/>
                </a:moveTo>
                <a:lnTo>
                  <a:pt x="6392062" y="0"/>
                </a:lnTo>
                <a:lnTo>
                  <a:pt x="6392062" y="10565392"/>
                </a:lnTo>
                <a:lnTo>
                  <a:pt x="0" y="1056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799384" y="3314195"/>
            <a:ext cx="6821866" cy="9693593"/>
          </a:xfrm>
          <a:custGeom>
            <a:avLst/>
            <a:gdLst/>
            <a:ahLst/>
            <a:cxnLst/>
            <a:rect l="l" t="t" r="r" b="b"/>
            <a:pathLst>
              <a:path w="6821866" h="9693593">
                <a:moveTo>
                  <a:pt x="6821866" y="0"/>
                </a:moveTo>
                <a:lnTo>
                  <a:pt x="0" y="0"/>
                </a:lnTo>
                <a:lnTo>
                  <a:pt x="0" y="9693593"/>
                </a:lnTo>
                <a:lnTo>
                  <a:pt x="6821866" y="9693593"/>
                </a:lnTo>
                <a:lnTo>
                  <a:pt x="68218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655619" y="3342770"/>
            <a:ext cx="12217245" cy="2398957"/>
            <a:chOff x="0" y="0"/>
            <a:chExt cx="3217711" cy="6318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711" cy="631824"/>
            </a:xfrm>
            <a:custGeom>
              <a:avLst/>
              <a:gdLst/>
              <a:ahLst/>
              <a:cxnLst/>
              <a:rect l="l" t="t" r="r" b="b"/>
              <a:pathLst>
                <a:path w="3217711" h="631824">
                  <a:moveTo>
                    <a:pt x="9505" y="0"/>
                  </a:moveTo>
                  <a:lnTo>
                    <a:pt x="3208206" y="0"/>
                  </a:lnTo>
                  <a:cubicBezTo>
                    <a:pt x="3213455" y="0"/>
                    <a:pt x="3217711" y="4256"/>
                    <a:pt x="3217711" y="9505"/>
                  </a:cubicBezTo>
                  <a:lnTo>
                    <a:pt x="3217711" y="622319"/>
                  </a:lnTo>
                  <a:cubicBezTo>
                    <a:pt x="3217711" y="627568"/>
                    <a:pt x="3213455" y="631824"/>
                    <a:pt x="3208206" y="631824"/>
                  </a:cubicBezTo>
                  <a:lnTo>
                    <a:pt x="9505" y="631824"/>
                  </a:lnTo>
                  <a:cubicBezTo>
                    <a:pt x="4256" y="631824"/>
                    <a:pt x="0" y="627568"/>
                    <a:pt x="0" y="622319"/>
                  </a:cubicBezTo>
                  <a:lnTo>
                    <a:pt x="0" y="9505"/>
                  </a:lnTo>
                  <a:cubicBezTo>
                    <a:pt x="0" y="4256"/>
                    <a:pt x="4256" y="0"/>
                    <a:pt x="9505" y="0"/>
                  </a:cubicBezTo>
                  <a:close/>
                </a:path>
              </a:pathLst>
            </a:custGeom>
            <a:solidFill>
              <a:srgbClr val="F6E5C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3217711" cy="612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598851">
            <a:off x="14317704" y="3841177"/>
            <a:ext cx="1110321" cy="477438"/>
          </a:xfrm>
          <a:custGeom>
            <a:avLst/>
            <a:gdLst/>
            <a:ahLst/>
            <a:cxnLst/>
            <a:rect l="l" t="t" r="r" b="b"/>
            <a:pathLst>
              <a:path w="1110321" h="477438">
                <a:moveTo>
                  <a:pt x="0" y="0"/>
                </a:moveTo>
                <a:lnTo>
                  <a:pt x="1110321" y="0"/>
                </a:lnTo>
                <a:lnTo>
                  <a:pt x="1110321" y="477438"/>
                </a:lnTo>
                <a:lnTo>
                  <a:pt x="0" y="477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55130" y="2842280"/>
            <a:ext cx="1000979" cy="1000979"/>
          </a:xfrm>
          <a:custGeom>
            <a:avLst/>
            <a:gdLst/>
            <a:ahLst/>
            <a:cxnLst/>
            <a:rect l="l" t="t" r="r" b="b"/>
            <a:pathLst>
              <a:path w="1000979" h="1000979">
                <a:moveTo>
                  <a:pt x="0" y="0"/>
                </a:moveTo>
                <a:lnTo>
                  <a:pt x="1000979" y="0"/>
                </a:lnTo>
                <a:lnTo>
                  <a:pt x="1000979" y="1000979"/>
                </a:lnTo>
                <a:lnTo>
                  <a:pt x="0" y="10009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9336" y="3422231"/>
            <a:ext cx="13234375" cy="265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89E6-CE0F-3D27-BBC9-289BC5650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752986" y="-2290941"/>
            <a:ext cx="6224765" cy="15157345"/>
          </a:xfrm>
          <a:custGeom>
            <a:avLst/>
            <a:gdLst/>
            <a:ahLst/>
            <a:cxnLst/>
            <a:rect l="l" t="t" r="r" b="b"/>
            <a:pathLst>
              <a:path w="10318809" h="15372527">
                <a:moveTo>
                  <a:pt x="0" y="0"/>
                </a:moveTo>
                <a:lnTo>
                  <a:pt x="10318808" y="0"/>
                </a:lnTo>
                <a:lnTo>
                  <a:pt x="10318808" y="15372526"/>
                </a:lnTo>
                <a:lnTo>
                  <a:pt x="0" y="15372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857775" y="3647987"/>
                <a:ext cx="10439400" cy="3128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13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13800" dirty="0" smtClean="0"/>
                  <a:t> =  ...?….</a:t>
                </a:r>
                <a:endParaRPr lang="en-US" sz="13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775" y="3647987"/>
                <a:ext cx="10439400" cy="3128870"/>
              </a:xfrm>
              <a:prstGeom prst="rect">
                <a:avLst/>
              </a:prstGeom>
              <a:blipFill>
                <a:blip r:embed="rId14"/>
                <a:stretch>
                  <a:fillRect t="-1167" r="-8353" b="-16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548736" y="3711087"/>
            <a:ext cx="9281515" cy="8827991"/>
            <a:chOff x="8548736" y="3711087"/>
            <a:chExt cx="9281515" cy="8827991"/>
          </a:xfrm>
        </p:grpSpPr>
        <p:sp>
          <p:nvSpPr>
            <p:cNvPr id="9" name="Freeform 9"/>
            <p:cNvSpPr/>
            <p:nvPr/>
          </p:nvSpPr>
          <p:spPr>
            <a:xfrm flipH="1">
              <a:off x="8548736" y="3711087"/>
              <a:ext cx="9281515" cy="8827991"/>
            </a:xfrm>
            <a:custGeom>
              <a:avLst/>
              <a:gdLst/>
              <a:ahLst/>
              <a:cxnLst/>
              <a:rect l="l" t="t" r="r" b="b"/>
              <a:pathLst>
                <a:path w="7266481" h="6476251">
                  <a:moveTo>
                    <a:pt x="7266480" y="0"/>
                  </a:moveTo>
                  <a:lnTo>
                    <a:pt x="0" y="0"/>
                  </a:lnTo>
                  <a:lnTo>
                    <a:pt x="0" y="6476251"/>
                  </a:lnTo>
                  <a:lnTo>
                    <a:pt x="7266480" y="6476251"/>
                  </a:lnTo>
                  <a:lnTo>
                    <a:pt x="726648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9753600" y="3778535"/>
                  <a:ext cx="1935145" cy="286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num>
                          <m:den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3600" y="3778535"/>
                  <a:ext cx="1935145" cy="286777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8340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752986" y="-2290941"/>
            <a:ext cx="6224765" cy="15157345"/>
          </a:xfrm>
          <a:custGeom>
            <a:avLst/>
            <a:gdLst/>
            <a:ahLst/>
            <a:cxnLst/>
            <a:rect l="l" t="t" r="r" b="b"/>
            <a:pathLst>
              <a:path w="10318809" h="15372527">
                <a:moveTo>
                  <a:pt x="0" y="0"/>
                </a:moveTo>
                <a:lnTo>
                  <a:pt x="10318808" y="0"/>
                </a:lnTo>
                <a:lnTo>
                  <a:pt x="10318808" y="15372526"/>
                </a:lnTo>
                <a:lnTo>
                  <a:pt x="0" y="15372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352799" y="3647987"/>
                <a:ext cx="9944375" cy="308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8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3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3800" dirty="0" smtClean="0"/>
                  <a:t> =  ...?….</a:t>
                </a:r>
                <a:endParaRPr lang="en-US" sz="13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9" y="3647987"/>
                <a:ext cx="9944375" cy="3086614"/>
              </a:xfrm>
              <a:prstGeom prst="rect">
                <a:avLst/>
              </a:prstGeom>
              <a:blipFill>
                <a:blip r:embed="rId14"/>
                <a:stretch>
                  <a:fillRect t="-1381" r="-1104" b="-18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548736" y="3711087"/>
            <a:ext cx="9281515" cy="8827991"/>
            <a:chOff x="8548736" y="3711087"/>
            <a:chExt cx="9281515" cy="8827991"/>
          </a:xfrm>
        </p:grpSpPr>
        <p:sp>
          <p:nvSpPr>
            <p:cNvPr id="9" name="Freeform 9"/>
            <p:cNvSpPr/>
            <p:nvPr/>
          </p:nvSpPr>
          <p:spPr>
            <a:xfrm flipH="1">
              <a:off x="8548736" y="3711087"/>
              <a:ext cx="9281515" cy="8827991"/>
            </a:xfrm>
            <a:custGeom>
              <a:avLst/>
              <a:gdLst/>
              <a:ahLst/>
              <a:cxnLst/>
              <a:rect l="l" t="t" r="r" b="b"/>
              <a:pathLst>
                <a:path w="7266481" h="6476251">
                  <a:moveTo>
                    <a:pt x="7266480" y="0"/>
                  </a:moveTo>
                  <a:lnTo>
                    <a:pt x="0" y="0"/>
                  </a:lnTo>
                  <a:lnTo>
                    <a:pt x="0" y="6476251"/>
                  </a:lnTo>
                  <a:lnTo>
                    <a:pt x="7266480" y="6476251"/>
                  </a:lnTo>
                  <a:lnTo>
                    <a:pt x="726648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10210800" y="3757407"/>
                  <a:ext cx="1199367" cy="286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0800" y="3757407"/>
                  <a:ext cx="1199367" cy="286777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2478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5752986" y="-2290941"/>
            <a:ext cx="6224765" cy="15157345"/>
          </a:xfrm>
          <a:custGeom>
            <a:avLst/>
            <a:gdLst/>
            <a:ahLst/>
            <a:cxnLst/>
            <a:rect l="l" t="t" r="r" b="b"/>
            <a:pathLst>
              <a:path w="10318809" h="15372527">
                <a:moveTo>
                  <a:pt x="0" y="0"/>
                </a:moveTo>
                <a:lnTo>
                  <a:pt x="10318808" y="0"/>
                </a:lnTo>
                <a:lnTo>
                  <a:pt x="10318808" y="15372526"/>
                </a:lnTo>
                <a:lnTo>
                  <a:pt x="0" y="15372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329384" y="3778535"/>
                <a:ext cx="10895278" cy="3109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38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3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13800" dirty="0" smtClean="0"/>
                  <a:t> =  ...?….</a:t>
                </a:r>
                <a:endParaRPr lang="en-US" sz="138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84" y="3778535"/>
                <a:ext cx="10895278" cy="3109954"/>
              </a:xfrm>
              <a:prstGeom prst="rect">
                <a:avLst/>
              </a:prstGeom>
              <a:blipFill>
                <a:blip r:embed="rId14"/>
                <a:stretch>
                  <a:fillRect t="-1373" r="-6939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548736" y="3711087"/>
            <a:ext cx="9281515" cy="8827991"/>
            <a:chOff x="8548736" y="3711087"/>
            <a:chExt cx="9281515" cy="8827991"/>
          </a:xfrm>
        </p:grpSpPr>
        <p:sp>
          <p:nvSpPr>
            <p:cNvPr id="9" name="Freeform 9"/>
            <p:cNvSpPr/>
            <p:nvPr/>
          </p:nvSpPr>
          <p:spPr>
            <a:xfrm flipH="1">
              <a:off x="8548736" y="3711087"/>
              <a:ext cx="9281515" cy="8827991"/>
            </a:xfrm>
            <a:custGeom>
              <a:avLst/>
              <a:gdLst/>
              <a:ahLst/>
              <a:cxnLst/>
              <a:rect l="l" t="t" r="r" b="b"/>
              <a:pathLst>
                <a:path w="7266481" h="6476251">
                  <a:moveTo>
                    <a:pt x="7266480" y="0"/>
                  </a:moveTo>
                  <a:lnTo>
                    <a:pt x="0" y="0"/>
                  </a:lnTo>
                  <a:lnTo>
                    <a:pt x="0" y="6476251"/>
                  </a:lnTo>
                  <a:lnTo>
                    <a:pt x="7266480" y="6476251"/>
                  </a:lnTo>
                  <a:lnTo>
                    <a:pt x="726648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9753600" y="3778535"/>
                  <a:ext cx="1935145" cy="286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𝟐𝟗</m:t>
                            </m:r>
                          </m:num>
                          <m:den>
                            <m:r>
                              <a:rPr lang="en-US" sz="9600" b="1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lang="en-US" sz="16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3600" y="3778535"/>
                  <a:ext cx="1935145" cy="286777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968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035019" y="-1715066"/>
            <a:ext cx="9207624" cy="13717131"/>
          </a:xfrm>
          <a:custGeom>
            <a:avLst/>
            <a:gdLst/>
            <a:ahLst/>
            <a:cxnLst/>
            <a:rect l="l" t="t" r="r" b="b"/>
            <a:pathLst>
              <a:path w="9207624" h="13717131">
                <a:moveTo>
                  <a:pt x="0" y="0"/>
                </a:moveTo>
                <a:lnTo>
                  <a:pt x="9207624" y="0"/>
                </a:lnTo>
                <a:lnTo>
                  <a:pt x="9207624" y="13717132"/>
                </a:lnTo>
                <a:lnTo>
                  <a:pt x="0" y="1371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5599" y="1527349"/>
            <a:ext cx="9906756" cy="13904218"/>
          </a:xfrm>
          <a:custGeom>
            <a:avLst/>
            <a:gdLst/>
            <a:ahLst/>
            <a:cxnLst/>
            <a:rect l="l" t="t" r="r" b="b"/>
            <a:pathLst>
              <a:path w="9906756" h="13904218">
                <a:moveTo>
                  <a:pt x="0" y="0"/>
                </a:moveTo>
                <a:lnTo>
                  <a:pt x="9906756" y="0"/>
                </a:lnTo>
                <a:lnTo>
                  <a:pt x="9906756" y="13904219"/>
                </a:lnTo>
                <a:lnTo>
                  <a:pt x="0" y="1390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4561">
            <a:off x="-878201" y="214969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01906" y="-715719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67067" y="8783173"/>
            <a:ext cx="2235892" cy="950254"/>
          </a:xfrm>
          <a:custGeom>
            <a:avLst/>
            <a:gdLst/>
            <a:ahLst/>
            <a:cxnLst/>
            <a:rect l="l" t="t" r="r" b="b"/>
            <a:pathLst>
              <a:path w="2235892" h="950254">
                <a:moveTo>
                  <a:pt x="0" y="0"/>
                </a:moveTo>
                <a:lnTo>
                  <a:pt x="2235892" y="0"/>
                </a:lnTo>
                <a:lnTo>
                  <a:pt x="2235892" y="950254"/>
                </a:lnTo>
                <a:lnTo>
                  <a:pt x="0" y="95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4220996" y="1796132"/>
            <a:ext cx="2357879" cy="2893103"/>
          </a:xfrm>
          <a:custGeom>
            <a:avLst/>
            <a:gdLst/>
            <a:ahLst/>
            <a:cxnLst/>
            <a:rect l="l" t="t" r="r" b="b"/>
            <a:pathLst>
              <a:path w="2357879" h="2893103">
                <a:moveTo>
                  <a:pt x="0" y="0"/>
                </a:moveTo>
                <a:lnTo>
                  <a:pt x="2357878" y="0"/>
                </a:lnTo>
                <a:lnTo>
                  <a:pt x="2357878" y="2893103"/>
                </a:lnTo>
                <a:lnTo>
                  <a:pt x="0" y="2893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1157" y="1938830"/>
            <a:ext cx="11034246" cy="7794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9670" y="1864241"/>
            <a:ext cx="9388660" cy="6558517"/>
          </a:xfrm>
          <a:custGeom>
            <a:avLst/>
            <a:gdLst/>
            <a:ahLst/>
            <a:cxnLst/>
            <a:rect l="l" t="t" r="r" b="b"/>
            <a:pathLst>
              <a:path w="9388660" h="6558517">
                <a:moveTo>
                  <a:pt x="0" y="0"/>
                </a:moveTo>
                <a:lnTo>
                  <a:pt x="9388660" y="0"/>
                </a:lnTo>
                <a:lnTo>
                  <a:pt x="9388660" y="6558518"/>
                </a:lnTo>
                <a:lnTo>
                  <a:pt x="0" y="6558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81" b="-11481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3901" y="-2358910"/>
            <a:ext cx="12120197" cy="9756759"/>
          </a:xfrm>
          <a:custGeom>
            <a:avLst/>
            <a:gdLst/>
            <a:ahLst/>
            <a:cxnLst/>
            <a:rect l="l" t="t" r="r" b="b"/>
            <a:pathLst>
              <a:path w="12120197" h="9756759">
                <a:moveTo>
                  <a:pt x="0" y="0"/>
                </a:moveTo>
                <a:lnTo>
                  <a:pt x="12120198" y="0"/>
                </a:lnTo>
                <a:lnTo>
                  <a:pt x="12120198" y="9756758"/>
                </a:lnTo>
                <a:lnTo>
                  <a:pt x="0" y="975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09796">
            <a:off x="15727872" y="8302316"/>
            <a:ext cx="3629269" cy="2731025"/>
          </a:xfrm>
          <a:custGeom>
            <a:avLst/>
            <a:gdLst/>
            <a:ahLst/>
            <a:cxnLst/>
            <a:rect l="l" t="t" r="r" b="b"/>
            <a:pathLst>
              <a:path w="3629269" h="2731025">
                <a:moveTo>
                  <a:pt x="0" y="0"/>
                </a:moveTo>
                <a:lnTo>
                  <a:pt x="3629268" y="0"/>
                </a:lnTo>
                <a:lnTo>
                  <a:pt x="3629268" y="2731025"/>
                </a:lnTo>
                <a:lnTo>
                  <a:pt x="0" y="273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8876045">
            <a:off x="-1983681" y="-1820631"/>
            <a:ext cx="5203546" cy="3915669"/>
          </a:xfrm>
          <a:custGeom>
            <a:avLst/>
            <a:gdLst/>
            <a:ahLst/>
            <a:cxnLst/>
            <a:rect l="l" t="t" r="r" b="b"/>
            <a:pathLst>
              <a:path w="5203546" h="3915669">
                <a:moveTo>
                  <a:pt x="0" y="0"/>
                </a:moveTo>
                <a:lnTo>
                  <a:pt x="5203546" y="0"/>
                </a:lnTo>
                <a:lnTo>
                  <a:pt x="5203546" y="3915668"/>
                </a:lnTo>
                <a:lnTo>
                  <a:pt x="0" y="39156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8851">
            <a:off x="-948159" y="9261133"/>
            <a:ext cx="2512248" cy="1080267"/>
          </a:xfrm>
          <a:custGeom>
            <a:avLst/>
            <a:gdLst/>
            <a:ahLst/>
            <a:cxnLst/>
            <a:rect l="l" t="t" r="r" b="b"/>
            <a:pathLst>
              <a:path w="2512248" h="1080267">
                <a:moveTo>
                  <a:pt x="0" y="0"/>
                </a:moveTo>
                <a:lnTo>
                  <a:pt x="2512248" y="0"/>
                </a:lnTo>
                <a:lnTo>
                  <a:pt x="2512248" y="1080267"/>
                </a:lnTo>
                <a:lnTo>
                  <a:pt x="0" y="108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7794" y="-500823"/>
            <a:ext cx="2238687" cy="2511851"/>
          </a:xfrm>
          <a:custGeom>
            <a:avLst/>
            <a:gdLst/>
            <a:ahLst/>
            <a:cxnLst/>
            <a:rect l="l" t="t" r="r" b="b"/>
            <a:pathLst>
              <a:path w="2238687" h="2511851">
                <a:moveTo>
                  <a:pt x="0" y="0"/>
                </a:moveTo>
                <a:lnTo>
                  <a:pt x="2238688" y="0"/>
                </a:lnTo>
                <a:lnTo>
                  <a:pt x="2238688" y="2511851"/>
                </a:lnTo>
                <a:lnTo>
                  <a:pt x="0" y="251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848900" y="-2744917"/>
            <a:ext cx="10590199" cy="15776833"/>
          </a:xfrm>
          <a:custGeom>
            <a:avLst/>
            <a:gdLst/>
            <a:ahLst/>
            <a:cxnLst/>
            <a:rect l="l" t="t" r="r" b="b"/>
            <a:pathLst>
              <a:path w="10590199" h="15776833">
                <a:moveTo>
                  <a:pt x="0" y="0"/>
                </a:moveTo>
                <a:lnTo>
                  <a:pt x="10590200" y="0"/>
                </a:lnTo>
                <a:lnTo>
                  <a:pt x="10590200" y="15776834"/>
                </a:lnTo>
                <a:lnTo>
                  <a:pt x="0" y="15776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834286" y="88058"/>
            <a:ext cx="6843143" cy="6096618"/>
            <a:chOff x="7000357" y="129304"/>
            <a:chExt cx="6843143" cy="6096618"/>
          </a:xfrm>
        </p:grpSpPr>
        <p:sp>
          <p:nvSpPr>
            <p:cNvPr id="9" name="Freeform 9"/>
            <p:cNvSpPr/>
            <p:nvPr/>
          </p:nvSpPr>
          <p:spPr>
            <a:xfrm>
              <a:off x="7000357" y="129304"/>
              <a:ext cx="6843143" cy="6096618"/>
            </a:xfrm>
            <a:custGeom>
              <a:avLst/>
              <a:gdLst/>
              <a:ahLst/>
              <a:cxnLst/>
              <a:rect l="l" t="t" r="r" b="b"/>
              <a:pathLst>
                <a:path w="6843143" h="6096618">
                  <a:moveTo>
                    <a:pt x="0" y="0"/>
                  </a:moveTo>
                  <a:lnTo>
                    <a:pt x="6843142" y="0"/>
                  </a:lnTo>
                  <a:lnTo>
                    <a:pt x="6843142" y="6096618"/>
                  </a:lnTo>
                  <a:lnTo>
                    <a:pt x="0" y="60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570860" y="962025"/>
              <a:ext cx="5702135" cy="336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49"/>
                </a:lnSpc>
              </a:pP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Để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biết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cả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hai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bạn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đổ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bao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nhiêu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phần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lít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nước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vào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bình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ta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làm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thế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999" dirty="0" err="1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nào</a:t>
              </a:r>
              <a:r>
                <a:rPr lang="en-US" sz="4999" dirty="0">
                  <a:solidFill>
                    <a:srgbClr val="E52828"/>
                  </a:solidFill>
                  <a:latin typeface="Cabin Bold"/>
                  <a:ea typeface="Cabin Bold"/>
                  <a:cs typeface="Cabin Bold"/>
                  <a:sym typeface="Cabin Bold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66345" y="4840971"/>
            <a:ext cx="10301803" cy="5037203"/>
            <a:chOff x="1566345" y="4840971"/>
            <a:chExt cx="10301803" cy="5037203"/>
          </a:xfrm>
        </p:grpSpPr>
        <p:sp>
          <p:nvSpPr>
            <p:cNvPr id="11" name="Freeform 11"/>
            <p:cNvSpPr/>
            <p:nvPr/>
          </p:nvSpPr>
          <p:spPr>
            <a:xfrm rot="-5400000">
              <a:off x="4198645" y="2208671"/>
              <a:ext cx="5037203" cy="10301803"/>
            </a:xfrm>
            <a:custGeom>
              <a:avLst/>
              <a:gdLst/>
              <a:ahLst/>
              <a:cxnLst/>
              <a:rect l="l" t="t" r="r" b="b"/>
              <a:pathLst>
                <a:path w="4430782" h="6600793">
                  <a:moveTo>
                    <a:pt x="0" y="0"/>
                  </a:moveTo>
                  <a:lnTo>
                    <a:pt x="4430783" y="0"/>
                  </a:lnTo>
                  <a:lnTo>
                    <a:pt x="4430783" y="6600793"/>
                  </a:lnTo>
                  <a:lnTo>
                    <a:pt x="0" y="660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644020" y="5702206"/>
                  <a:ext cx="8189438" cy="314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3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38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3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138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(</a:t>
                  </a:r>
                  <a:r>
                    <a:rPr lang="en-US" sz="13800" i="1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en-US" sz="138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  <a:endParaRPr lang="en-US" sz="138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020" y="5702206"/>
                  <a:ext cx="8189438" cy="3140219"/>
                </a:xfrm>
                <a:prstGeom prst="rect">
                  <a:avLst/>
                </a:prstGeom>
                <a:blipFill>
                  <a:blip r:embed="rId18"/>
                  <a:stretch>
                    <a:fillRect t="-3101" r="-10424" b="-143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Freeform 10"/>
          <p:cNvSpPr/>
          <p:nvPr/>
        </p:nvSpPr>
        <p:spPr>
          <a:xfrm>
            <a:off x="11970745" y="4840971"/>
            <a:ext cx="3745509" cy="5225876"/>
          </a:xfrm>
          <a:custGeom>
            <a:avLst/>
            <a:gdLst/>
            <a:ahLst/>
            <a:cxnLst/>
            <a:rect l="l" t="t" r="r" b="b"/>
            <a:pathLst>
              <a:path w="3745509" h="5225876">
                <a:moveTo>
                  <a:pt x="0" y="0"/>
                </a:moveTo>
                <a:lnTo>
                  <a:pt x="3745508" y="0"/>
                </a:lnTo>
                <a:lnTo>
                  <a:pt x="3745508" y="5225877"/>
                </a:lnTo>
                <a:lnTo>
                  <a:pt x="0" y="522587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360</Words>
  <Application>Microsoft Office PowerPoint</Application>
  <PresentationFormat>Custom</PresentationFormat>
  <Paragraphs>99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SVN-Newton</vt:lpstr>
      <vt:lpstr>Calibri</vt:lpstr>
      <vt:lpstr>Cambria</vt:lpstr>
      <vt:lpstr>Tahoma</vt:lpstr>
      <vt:lpstr>#9Slide07 HoneyCream</vt:lpstr>
      <vt:lpstr>Cabin Bold</vt:lpstr>
      <vt:lpstr>Cambria Math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T3_B6_(Tr.20) CongTruHaiPSKhacMS</dc:title>
  <cp:lastModifiedBy>Laptop T&amp;T</cp:lastModifiedBy>
  <cp:revision>163</cp:revision>
  <dcterms:created xsi:type="dcterms:W3CDTF">2006-08-16T00:00:00Z</dcterms:created>
  <dcterms:modified xsi:type="dcterms:W3CDTF">2024-08-10T07:57:26Z</dcterms:modified>
  <dc:identifier>DAGNRUEnKlA</dc:identifier>
</cp:coreProperties>
</file>