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1" r:id="rId3"/>
    <p:sldId id="263" r:id="rId4"/>
    <p:sldId id="257" r:id="rId5"/>
    <p:sldId id="264" r:id="rId6"/>
    <p:sldId id="266" r:id="rId7"/>
    <p:sldId id="268" r:id="rId8"/>
    <p:sldId id="267" r:id="rId9"/>
    <p:sldId id="258" r:id="rId10"/>
    <p:sldId id="270" r:id="rId11"/>
    <p:sldId id="269" r:id="rId12"/>
    <p:sldId id="271" r:id="rId13"/>
    <p:sldId id="260" r:id="rId14"/>
    <p:sldId id="262" r:id="rId15"/>
    <p:sldId id="272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3D32"/>
    <a:srgbClr val="985F4E"/>
    <a:srgbClr val="F3F3F3"/>
    <a:srgbClr val="A27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744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137434-A2BB-5849-9F99-266BACA370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3081" y="2095500"/>
            <a:ext cx="19888200" cy="12268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1980"/>
          </a:xfrm>
          <a:custGeom>
            <a:avLst/>
            <a:gdLst/>
            <a:ahLst/>
            <a:cxnLst/>
            <a:rect l="l" t="t" r="r" b="b"/>
            <a:pathLst>
              <a:path w="18288000" h="10281980">
                <a:moveTo>
                  <a:pt x="0" y="0"/>
                </a:moveTo>
                <a:lnTo>
                  <a:pt x="18288000" y="0"/>
                </a:lnTo>
                <a:lnTo>
                  <a:pt x="18288000" y="10281980"/>
                </a:lnTo>
                <a:lnTo>
                  <a:pt x="0" y="10281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65221" y="-876300"/>
            <a:ext cx="19659600" cy="12580950"/>
          </a:xfrm>
          <a:custGeom>
            <a:avLst/>
            <a:gdLst/>
            <a:ahLst/>
            <a:cxnLst/>
            <a:rect l="l" t="t" r="r" b="b"/>
            <a:pathLst>
              <a:path w="18578182" h="11750700">
                <a:moveTo>
                  <a:pt x="0" y="0"/>
                </a:moveTo>
                <a:lnTo>
                  <a:pt x="18578182" y="0"/>
                </a:lnTo>
                <a:lnTo>
                  <a:pt x="18578182" y="11750700"/>
                </a:lnTo>
                <a:lnTo>
                  <a:pt x="0" y="11750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D16A5C-AE50-D099-B7CF-0E3F191AC1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94"/>
          <a:stretch/>
        </p:blipFill>
        <p:spPr>
          <a:xfrm>
            <a:off x="-210493" y="-183134"/>
            <a:ext cx="11869093" cy="108892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253418-A1A0-695C-F66D-CABD485AB06D}"/>
              </a:ext>
            </a:extLst>
          </p:cNvPr>
          <p:cNvSpPr/>
          <p:nvPr/>
        </p:nvSpPr>
        <p:spPr>
          <a:xfrm>
            <a:off x="2800135" y="566917"/>
            <a:ext cx="7715465" cy="1147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F0678F-D9BD-04AC-43C6-B02A24108794}"/>
              </a:ext>
            </a:extLst>
          </p:cNvPr>
          <p:cNvSpPr/>
          <p:nvPr/>
        </p:nvSpPr>
        <p:spPr>
          <a:xfrm>
            <a:off x="370149" y="1714500"/>
            <a:ext cx="10678851" cy="7086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BD193-8067-563F-9946-CC2F09D01420}"/>
              </a:ext>
            </a:extLst>
          </p:cNvPr>
          <p:cNvSpPr txBox="1"/>
          <p:nvPr/>
        </p:nvSpPr>
        <p:spPr>
          <a:xfrm>
            <a:off x="11664462" y="1106108"/>
            <a:ext cx="59982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E67807-4F56-4FE3-40AF-B49F163FCF96}"/>
              </a:ext>
            </a:extLst>
          </p:cNvPr>
          <p:cNvSpPr txBox="1"/>
          <p:nvPr/>
        </p:nvSpPr>
        <p:spPr>
          <a:xfrm>
            <a:off x="11664462" y="4229100"/>
            <a:ext cx="59982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dung: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dõi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88BFCB-C66F-3F12-2F5C-4E6C3567684A}"/>
              </a:ext>
            </a:extLst>
          </p:cNvPr>
          <p:cNvSpPr/>
          <p:nvPr/>
        </p:nvSpPr>
        <p:spPr>
          <a:xfrm>
            <a:off x="6427181" y="8801100"/>
            <a:ext cx="3789739" cy="1295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02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9416" y="837900"/>
            <a:ext cx="15316200" cy="8153400"/>
          </a:xfrm>
          <a:custGeom>
            <a:avLst/>
            <a:gdLst/>
            <a:ahLst/>
            <a:cxnLst/>
            <a:rect l="l" t="t" r="r" b="b"/>
            <a:pathLst>
              <a:path w="18578182" h="11750700">
                <a:moveTo>
                  <a:pt x="0" y="0"/>
                </a:moveTo>
                <a:lnTo>
                  <a:pt x="18578182" y="0"/>
                </a:lnTo>
                <a:lnTo>
                  <a:pt x="18578182" y="11750700"/>
                </a:lnTo>
                <a:lnTo>
                  <a:pt x="0" y="11750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2C5BD3D-035E-7D72-BA0D-40D980939843}"/>
              </a:ext>
            </a:extLst>
          </p:cNvPr>
          <p:cNvSpPr/>
          <p:nvPr/>
        </p:nvSpPr>
        <p:spPr>
          <a:xfrm>
            <a:off x="14435775" y="4229101"/>
            <a:ext cx="3746415" cy="5975878"/>
          </a:xfrm>
          <a:custGeom>
            <a:avLst/>
            <a:gdLst/>
            <a:ahLst/>
            <a:cxnLst/>
            <a:rect l="l" t="t" r="r" b="b"/>
            <a:pathLst>
              <a:path w="4089935" h="6535182">
                <a:moveTo>
                  <a:pt x="0" y="0"/>
                </a:moveTo>
                <a:lnTo>
                  <a:pt x="4089935" y="0"/>
                </a:lnTo>
                <a:lnTo>
                  <a:pt x="4089935" y="6535182"/>
                </a:lnTo>
                <a:lnTo>
                  <a:pt x="0" y="6535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0178BB-459E-5E70-449A-CA0069318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3111" y="1095630"/>
            <a:ext cx="4310246" cy="1457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335" y="2317172"/>
            <a:ext cx="13412362" cy="53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0538779-0A49-EFD7-124E-5E996C30137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881A22E-A6F9-7E58-D337-E4F472E40A74}"/>
              </a:ext>
            </a:extLst>
          </p:cNvPr>
          <p:cNvSpPr/>
          <p:nvPr/>
        </p:nvSpPr>
        <p:spPr>
          <a:xfrm>
            <a:off x="-2742713" y="-854803"/>
            <a:ext cx="16084066" cy="12666202"/>
          </a:xfrm>
          <a:custGeom>
            <a:avLst/>
            <a:gdLst/>
            <a:ahLst/>
            <a:cxnLst/>
            <a:rect l="l" t="t" r="r" b="b"/>
            <a:pathLst>
              <a:path w="16084066" h="12666202">
                <a:moveTo>
                  <a:pt x="0" y="0"/>
                </a:moveTo>
                <a:lnTo>
                  <a:pt x="16084066" y="0"/>
                </a:lnTo>
                <a:lnTo>
                  <a:pt x="16084066" y="12666202"/>
                </a:lnTo>
                <a:lnTo>
                  <a:pt x="0" y="12666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68F773F-B6FB-1FEC-B0B9-AAADADABE464}"/>
              </a:ext>
            </a:extLst>
          </p:cNvPr>
          <p:cNvSpPr/>
          <p:nvPr/>
        </p:nvSpPr>
        <p:spPr>
          <a:xfrm>
            <a:off x="12635214" y="696748"/>
            <a:ext cx="5652786" cy="9563100"/>
          </a:xfrm>
          <a:custGeom>
            <a:avLst/>
            <a:gdLst/>
            <a:ahLst/>
            <a:cxnLst/>
            <a:rect l="l" t="t" r="r" b="b"/>
            <a:pathLst>
              <a:path w="3427739" h="6162228">
                <a:moveTo>
                  <a:pt x="0" y="0"/>
                </a:moveTo>
                <a:lnTo>
                  <a:pt x="3427740" y="0"/>
                </a:lnTo>
                <a:lnTo>
                  <a:pt x="3427740" y="6162228"/>
                </a:lnTo>
                <a:lnTo>
                  <a:pt x="0" y="6162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7421DD-783D-3D30-A354-18977DA5C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361950"/>
            <a:ext cx="12915592" cy="956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0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6400" y="1866900"/>
            <a:ext cx="13258800" cy="4724400"/>
          </a:xfrm>
          <a:custGeom>
            <a:avLst/>
            <a:gdLst/>
            <a:ahLst/>
            <a:cxnLst/>
            <a:rect l="l" t="t" r="r" b="b"/>
            <a:pathLst>
              <a:path w="18578182" h="11750700">
                <a:moveTo>
                  <a:pt x="0" y="0"/>
                </a:moveTo>
                <a:lnTo>
                  <a:pt x="18578182" y="0"/>
                </a:lnTo>
                <a:lnTo>
                  <a:pt x="18578182" y="11750700"/>
                </a:lnTo>
                <a:lnTo>
                  <a:pt x="0" y="11750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0CF4603-F013-736B-86F0-340C1F1FCA84}"/>
              </a:ext>
            </a:extLst>
          </p:cNvPr>
          <p:cNvSpPr/>
          <p:nvPr/>
        </p:nvSpPr>
        <p:spPr>
          <a:xfrm>
            <a:off x="13716000" y="3009900"/>
            <a:ext cx="4572000" cy="7249948"/>
          </a:xfrm>
          <a:custGeom>
            <a:avLst/>
            <a:gdLst/>
            <a:ahLst/>
            <a:cxnLst/>
            <a:rect l="l" t="t" r="r" b="b"/>
            <a:pathLst>
              <a:path w="3427739" h="6162228">
                <a:moveTo>
                  <a:pt x="0" y="0"/>
                </a:moveTo>
                <a:lnTo>
                  <a:pt x="3427740" y="0"/>
                </a:lnTo>
                <a:lnTo>
                  <a:pt x="3427740" y="6162228"/>
                </a:lnTo>
                <a:lnTo>
                  <a:pt x="0" y="616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F1291E-D6F6-EEAA-A5B7-B78C3DF78C41}"/>
              </a:ext>
            </a:extLst>
          </p:cNvPr>
          <p:cNvSpPr txBox="1"/>
          <p:nvPr/>
        </p:nvSpPr>
        <p:spPr>
          <a:xfrm>
            <a:off x="2713099" y="2400300"/>
            <a:ext cx="111854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6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0538779-0A49-EFD7-124E-5E996C30137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2E70DE-17F5-FE76-45B5-6B512EACE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9147" y="1499520"/>
            <a:ext cx="18968918" cy="72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7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8B89E6-CE0F-3D27-BBC9-289BC5650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1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467D930-24C9-5563-9369-5EA58BF8E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96FDF28-3132-12EB-E2DA-C981D6879228}"/>
              </a:ext>
            </a:extLst>
          </p:cNvPr>
          <p:cNvGrpSpPr/>
          <p:nvPr/>
        </p:nvGrpSpPr>
        <p:grpSpPr>
          <a:xfrm>
            <a:off x="609600" y="3195992"/>
            <a:ext cx="12039602" cy="3345382"/>
            <a:chOff x="767622" y="303870"/>
            <a:chExt cx="1128301" cy="363581"/>
          </a:xfrm>
        </p:grpSpPr>
        <p:sp>
          <p:nvSpPr>
            <p:cNvPr id="26" name="Rounded Rectangle 13">
              <a:extLst>
                <a:ext uri="{FF2B5EF4-FFF2-40B4-BE49-F238E27FC236}">
                  <a16:creationId xmlns:a16="http://schemas.microsoft.com/office/drawing/2014/main" id="{BC82A9B0-036C-5D0B-9C20-05EDD474D540}"/>
                </a:ext>
              </a:extLst>
            </p:cNvPr>
            <p:cNvSpPr/>
            <p:nvPr/>
          </p:nvSpPr>
          <p:spPr>
            <a:xfrm>
              <a:off x="767622" y="303870"/>
              <a:ext cx="1128301" cy="3635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7112D0-48B7-E3A0-66F8-4FD18A575125}"/>
                </a:ext>
              </a:extLst>
            </p:cNvPr>
            <p:cNvSpPr txBox="1"/>
            <p:nvPr/>
          </p:nvSpPr>
          <p:spPr>
            <a:xfrm>
              <a:off x="786554" y="377794"/>
              <a:ext cx="1066522" cy="170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nhắc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cáo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AA5BC4A-76BE-7787-527D-EB9D3F86D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173"/>
            <a:ext cx="8945526" cy="292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5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0538779-0A49-EFD7-124E-5E996C30137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881A22E-A6F9-7E58-D337-E4F472E40A74}"/>
              </a:ext>
            </a:extLst>
          </p:cNvPr>
          <p:cNvSpPr/>
          <p:nvPr/>
        </p:nvSpPr>
        <p:spPr>
          <a:xfrm>
            <a:off x="-2742713" y="-854803"/>
            <a:ext cx="16084066" cy="12666202"/>
          </a:xfrm>
          <a:custGeom>
            <a:avLst/>
            <a:gdLst/>
            <a:ahLst/>
            <a:cxnLst/>
            <a:rect l="l" t="t" r="r" b="b"/>
            <a:pathLst>
              <a:path w="16084066" h="12666202">
                <a:moveTo>
                  <a:pt x="0" y="0"/>
                </a:moveTo>
                <a:lnTo>
                  <a:pt x="16084066" y="0"/>
                </a:lnTo>
                <a:lnTo>
                  <a:pt x="16084066" y="12666202"/>
                </a:lnTo>
                <a:lnTo>
                  <a:pt x="0" y="12666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3B95176-29F0-A9D8-8C2A-E75513DB5EFC}"/>
              </a:ext>
            </a:extLst>
          </p:cNvPr>
          <p:cNvSpPr/>
          <p:nvPr/>
        </p:nvSpPr>
        <p:spPr>
          <a:xfrm>
            <a:off x="11963005" y="1852863"/>
            <a:ext cx="5194610" cy="8420100"/>
          </a:xfrm>
          <a:custGeom>
            <a:avLst/>
            <a:gdLst/>
            <a:ahLst/>
            <a:cxnLst/>
            <a:rect l="l" t="t" r="r" b="b"/>
            <a:pathLst>
              <a:path w="4089935" h="6535182">
                <a:moveTo>
                  <a:pt x="0" y="0"/>
                </a:moveTo>
                <a:lnTo>
                  <a:pt x="4089935" y="0"/>
                </a:lnTo>
                <a:lnTo>
                  <a:pt x="4089935" y="6535182"/>
                </a:lnTo>
                <a:lnTo>
                  <a:pt x="0" y="6535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6BC69F-14FA-9DEA-1CF8-7999051E6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385" y="761249"/>
            <a:ext cx="11859355" cy="943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2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65221" y="-876300"/>
            <a:ext cx="19659600" cy="12580950"/>
          </a:xfrm>
          <a:custGeom>
            <a:avLst/>
            <a:gdLst/>
            <a:ahLst/>
            <a:cxnLst/>
            <a:rect l="l" t="t" r="r" b="b"/>
            <a:pathLst>
              <a:path w="18578182" h="11750700">
                <a:moveTo>
                  <a:pt x="0" y="0"/>
                </a:moveTo>
                <a:lnTo>
                  <a:pt x="18578182" y="0"/>
                </a:lnTo>
                <a:lnTo>
                  <a:pt x="18578182" y="11750700"/>
                </a:lnTo>
                <a:lnTo>
                  <a:pt x="0" y="11750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D16A5C-AE50-D099-B7CF-0E3F191AC1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94"/>
          <a:stretch/>
        </p:blipFill>
        <p:spPr>
          <a:xfrm>
            <a:off x="27381" y="345806"/>
            <a:ext cx="10564419" cy="105888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941E2D-BA4D-0158-E9A2-04BF3896CE3A}"/>
              </a:ext>
            </a:extLst>
          </p:cNvPr>
          <p:cNvSpPr txBox="1"/>
          <p:nvPr/>
        </p:nvSpPr>
        <p:spPr>
          <a:xfrm>
            <a:off x="9906000" y="1104900"/>
            <a:ext cx="8492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B35F60-0DD1-EA15-FB5A-D5BCA692259C}"/>
              </a:ext>
            </a:extLst>
          </p:cNvPr>
          <p:cNvSpPr txBox="1"/>
          <p:nvPr/>
        </p:nvSpPr>
        <p:spPr>
          <a:xfrm>
            <a:off x="10134600" y="1991261"/>
            <a:ext cx="7896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ai? 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312F1B-C565-9BDC-F902-5C50B05B2E76}"/>
              </a:ext>
            </a:extLst>
          </p:cNvPr>
          <p:cNvSpPr txBox="1"/>
          <p:nvPr/>
        </p:nvSpPr>
        <p:spPr>
          <a:xfrm>
            <a:off x="10287524" y="3398966"/>
            <a:ext cx="7743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C6CDCD-26C8-528A-C2FA-1F949B3BBA4E}"/>
              </a:ext>
            </a:extLst>
          </p:cNvPr>
          <p:cNvGrpSpPr/>
          <p:nvPr/>
        </p:nvGrpSpPr>
        <p:grpSpPr>
          <a:xfrm>
            <a:off x="10058400" y="4921608"/>
            <a:ext cx="2818876" cy="1211855"/>
            <a:chOff x="4190950" y="2094672"/>
            <a:chExt cx="2887229" cy="121185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1EA3DDE-B79F-A0FD-60DA-7FD1CCEF16A9}"/>
                </a:ext>
              </a:extLst>
            </p:cNvPr>
            <p:cNvSpPr/>
            <p:nvPr/>
          </p:nvSpPr>
          <p:spPr>
            <a:xfrm>
              <a:off x="4190950" y="2094672"/>
              <a:ext cx="2742676" cy="1211855"/>
            </a:xfrm>
            <a:prstGeom prst="roundRect">
              <a:avLst/>
            </a:prstGeom>
            <a:solidFill>
              <a:srgbClr val="FFE3CB"/>
            </a:solidFill>
            <a:ln>
              <a:solidFill>
                <a:srgbClr val="D2558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4876D0-80C4-94A9-9B91-10547537C396}"/>
                </a:ext>
              </a:extLst>
            </p:cNvPr>
            <p:cNvSpPr txBox="1"/>
            <p:nvPr/>
          </p:nvSpPr>
          <p:spPr>
            <a:xfrm>
              <a:off x="4335504" y="2325279"/>
              <a:ext cx="27426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9DA743-D309-FA99-F682-6D17F7E85B43}"/>
              </a:ext>
            </a:extLst>
          </p:cNvPr>
          <p:cNvGrpSpPr/>
          <p:nvPr/>
        </p:nvGrpSpPr>
        <p:grpSpPr>
          <a:xfrm>
            <a:off x="12725400" y="4921608"/>
            <a:ext cx="2993814" cy="1211855"/>
            <a:chOff x="4110232" y="2094672"/>
            <a:chExt cx="3066408" cy="121185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272C282-39B6-2F89-9778-CD8DB0B09024}"/>
                </a:ext>
              </a:extLst>
            </p:cNvPr>
            <p:cNvSpPr/>
            <p:nvPr/>
          </p:nvSpPr>
          <p:spPr>
            <a:xfrm>
              <a:off x="4190950" y="2094672"/>
              <a:ext cx="2742676" cy="1211855"/>
            </a:xfrm>
            <a:prstGeom prst="roundRect">
              <a:avLst/>
            </a:prstGeom>
            <a:solidFill>
              <a:srgbClr val="FFE3CB"/>
            </a:solidFill>
            <a:ln>
              <a:solidFill>
                <a:srgbClr val="D2558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A764759-CB6E-BFFA-BEAF-0AC1EDDED38B}"/>
                </a:ext>
              </a:extLst>
            </p:cNvPr>
            <p:cNvSpPr txBox="1"/>
            <p:nvPr/>
          </p:nvSpPr>
          <p:spPr>
            <a:xfrm>
              <a:off x="4110232" y="2325279"/>
              <a:ext cx="3066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BFDA3A-1931-E007-BAFC-3A23956E9F30}"/>
              </a:ext>
            </a:extLst>
          </p:cNvPr>
          <p:cNvGrpSpPr/>
          <p:nvPr/>
        </p:nvGrpSpPr>
        <p:grpSpPr>
          <a:xfrm>
            <a:off x="15544800" y="4936985"/>
            <a:ext cx="2818876" cy="1211855"/>
            <a:chOff x="4190950" y="2094672"/>
            <a:chExt cx="2887229" cy="121185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676038C-E211-E250-EA8F-04A0264C42AA}"/>
                </a:ext>
              </a:extLst>
            </p:cNvPr>
            <p:cNvSpPr/>
            <p:nvPr/>
          </p:nvSpPr>
          <p:spPr>
            <a:xfrm>
              <a:off x="4190950" y="2094672"/>
              <a:ext cx="2742676" cy="1211855"/>
            </a:xfrm>
            <a:prstGeom prst="roundRect">
              <a:avLst/>
            </a:prstGeom>
            <a:solidFill>
              <a:srgbClr val="FFE3CB"/>
            </a:solidFill>
            <a:ln>
              <a:solidFill>
                <a:srgbClr val="D2558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EFA98D-8319-6251-E43A-8E18BE0962C3}"/>
                </a:ext>
              </a:extLst>
            </p:cNvPr>
            <p:cNvSpPr txBox="1"/>
            <p:nvPr/>
          </p:nvSpPr>
          <p:spPr>
            <a:xfrm>
              <a:off x="4335504" y="2325279"/>
              <a:ext cx="27426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cuối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2C3103C-79C3-5877-D685-168A51589F49}"/>
              </a:ext>
            </a:extLst>
          </p:cNvPr>
          <p:cNvSpPr txBox="1"/>
          <p:nvPr/>
        </p:nvSpPr>
        <p:spPr>
          <a:xfrm>
            <a:off x="10478743" y="6172885"/>
            <a:ext cx="77438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A4B4571-EEE0-49AA-8705-DD546CAAB9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7902" y="7276379"/>
            <a:ext cx="4932202" cy="277543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D46FBAD-F397-EC4E-7F07-2547DCCB0C80}"/>
              </a:ext>
            </a:extLst>
          </p:cNvPr>
          <p:cNvGrpSpPr/>
          <p:nvPr/>
        </p:nvGrpSpPr>
        <p:grpSpPr>
          <a:xfrm>
            <a:off x="324176" y="114300"/>
            <a:ext cx="13199726" cy="1039817"/>
            <a:chOff x="766029" y="303870"/>
            <a:chExt cx="1228154" cy="295769"/>
          </a:xfrm>
        </p:grpSpPr>
        <p:sp>
          <p:nvSpPr>
            <p:cNvPr id="30" name="Rounded Rectangle 13">
              <a:extLst>
                <a:ext uri="{FF2B5EF4-FFF2-40B4-BE49-F238E27FC236}">
                  <a16:creationId xmlns:a16="http://schemas.microsoft.com/office/drawing/2014/main" id="{39EACE71-2180-5DE0-9108-C33D182EAF83}"/>
                </a:ext>
              </a:extLst>
            </p:cNvPr>
            <p:cNvSpPr/>
            <p:nvPr/>
          </p:nvSpPr>
          <p:spPr>
            <a:xfrm>
              <a:off x="767622" y="303870"/>
              <a:ext cx="1226561" cy="2957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CD3F335-C330-8DCC-E301-5763BD794172}"/>
                </a:ext>
              </a:extLst>
            </p:cNvPr>
            <p:cNvSpPr txBox="1"/>
            <p:nvPr/>
          </p:nvSpPr>
          <p:spPr>
            <a:xfrm>
              <a:off x="766029" y="342823"/>
              <a:ext cx="1200539" cy="218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3 0.04013 L 0.00338 0.00309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65221" y="-876300"/>
            <a:ext cx="19659600" cy="12580950"/>
          </a:xfrm>
          <a:custGeom>
            <a:avLst/>
            <a:gdLst/>
            <a:ahLst/>
            <a:cxnLst/>
            <a:rect l="l" t="t" r="r" b="b"/>
            <a:pathLst>
              <a:path w="18578182" h="11750700">
                <a:moveTo>
                  <a:pt x="0" y="0"/>
                </a:moveTo>
                <a:lnTo>
                  <a:pt x="18578182" y="0"/>
                </a:lnTo>
                <a:lnTo>
                  <a:pt x="18578182" y="11750700"/>
                </a:lnTo>
                <a:lnTo>
                  <a:pt x="0" y="11750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D16A5C-AE50-D099-B7CF-0E3F191AC1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94"/>
          <a:stretch/>
        </p:blipFill>
        <p:spPr>
          <a:xfrm>
            <a:off x="228600" y="-266700"/>
            <a:ext cx="15333093" cy="153686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253418-A1A0-695C-F66D-CABD485AB06D}"/>
              </a:ext>
            </a:extLst>
          </p:cNvPr>
          <p:cNvSpPr/>
          <p:nvPr/>
        </p:nvSpPr>
        <p:spPr>
          <a:xfrm>
            <a:off x="3276600" y="2324100"/>
            <a:ext cx="8855667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E29BC6-0FED-3946-0A71-9828E5F0A01D}"/>
              </a:ext>
            </a:extLst>
          </p:cNvPr>
          <p:cNvGrpSpPr/>
          <p:nvPr/>
        </p:nvGrpSpPr>
        <p:grpSpPr>
          <a:xfrm>
            <a:off x="13030200" y="1491343"/>
            <a:ext cx="5257800" cy="2585357"/>
            <a:chOff x="13026767" y="1491343"/>
            <a:chExt cx="7394833" cy="273775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B576F904-D571-9EEE-42EA-2F8D8EAB4B28}"/>
                </a:ext>
              </a:extLst>
            </p:cNvPr>
            <p:cNvSpPr/>
            <p:nvPr/>
          </p:nvSpPr>
          <p:spPr>
            <a:xfrm>
              <a:off x="13038646" y="1491343"/>
              <a:ext cx="7382954" cy="2737758"/>
            </a:xfrm>
            <a:prstGeom prst="wedgeRoundRectCallout">
              <a:avLst>
                <a:gd name="adj1" fmla="val -71725"/>
                <a:gd name="adj2" fmla="val 732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941E2D-BA4D-0158-E9A2-04BF3896CE3A}"/>
                </a:ext>
              </a:extLst>
            </p:cNvPr>
            <p:cNvSpPr txBox="1"/>
            <p:nvPr/>
          </p:nvSpPr>
          <p:spPr>
            <a:xfrm>
              <a:off x="13026767" y="2082762"/>
              <a:ext cx="7098784" cy="166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cáo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417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65221" y="-876300"/>
            <a:ext cx="19659600" cy="12580950"/>
          </a:xfrm>
          <a:custGeom>
            <a:avLst/>
            <a:gdLst/>
            <a:ahLst/>
            <a:cxnLst/>
            <a:rect l="l" t="t" r="r" b="b"/>
            <a:pathLst>
              <a:path w="18578182" h="11750700">
                <a:moveTo>
                  <a:pt x="0" y="0"/>
                </a:moveTo>
                <a:lnTo>
                  <a:pt x="18578182" y="0"/>
                </a:lnTo>
                <a:lnTo>
                  <a:pt x="18578182" y="11750700"/>
                </a:lnTo>
                <a:lnTo>
                  <a:pt x="0" y="11750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D16A5C-AE50-D099-B7CF-0E3F191AC1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94"/>
          <a:stretch/>
        </p:blipFill>
        <p:spPr>
          <a:xfrm>
            <a:off x="579947" y="-419100"/>
            <a:ext cx="11150443" cy="111762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253418-A1A0-695C-F66D-CABD485AB06D}"/>
              </a:ext>
            </a:extLst>
          </p:cNvPr>
          <p:cNvSpPr/>
          <p:nvPr/>
        </p:nvSpPr>
        <p:spPr>
          <a:xfrm>
            <a:off x="1219201" y="2049840"/>
            <a:ext cx="4114800" cy="4266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88D4802-AD54-086F-A6B6-F9C89C7C7870}"/>
              </a:ext>
            </a:extLst>
          </p:cNvPr>
          <p:cNvGrpSpPr/>
          <p:nvPr/>
        </p:nvGrpSpPr>
        <p:grpSpPr>
          <a:xfrm>
            <a:off x="12024464" y="1626840"/>
            <a:ext cx="5264302" cy="2585357"/>
            <a:chOff x="12024464" y="1626840"/>
            <a:chExt cx="5264302" cy="2585357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F93A172B-2BD8-A230-77D3-7ED642736715}"/>
                </a:ext>
              </a:extLst>
            </p:cNvPr>
            <p:cNvSpPr/>
            <p:nvPr/>
          </p:nvSpPr>
          <p:spPr>
            <a:xfrm>
              <a:off x="12024464" y="1626840"/>
              <a:ext cx="5249354" cy="2585357"/>
            </a:xfrm>
            <a:prstGeom prst="wedgeRoundRectCallout">
              <a:avLst>
                <a:gd name="adj1" fmla="val -89603"/>
                <a:gd name="adj2" fmla="val 27816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3E29BC6-0FED-3946-0A71-9828E5F0A01D}"/>
                </a:ext>
              </a:extLst>
            </p:cNvPr>
            <p:cNvGrpSpPr/>
            <p:nvPr/>
          </p:nvGrpSpPr>
          <p:grpSpPr>
            <a:xfrm>
              <a:off x="12039412" y="1626840"/>
              <a:ext cx="5249354" cy="2585356"/>
              <a:chOff x="12721573" y="-267238"/>
              <a:chExt cx="7382954" cy="2737758"/>
            </a:xfrm>
          </p:grpSpPr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B576F904-D571-9EEE-42EA-2F8D8EAB4B28}"/>
                  </a:ext>
                </a:extLst>
              </p:cNvPr>
              <p:cNvSpPr/>
              <p:nvPr/>
            </p:nvSpPr>
            <p:spPr>
              <a:xfrm>
                <a:off x="12721573" y="-267238"/>
                <a:ext cx="7382954" cy="2737758"/>
              </a:xfrm>
              <a:prstGeom prst="wedgeRoundRectCallout">
                <a:avLst>
                  <a:gd name="adj1" fmla="val -179450"/>
                  <a:gd name="adj2" fmla="val -2432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941E2D-BA4D-0158-E9A2-04BF3896CE3A}"/>
                  </a:ext>
                </a:extLst>
              </p:cNvPr>
              <p:cNvSpPr txBox="1"/>
              <p:nvPr/>
            </p:nvSpPr>
            <p:spPr>
              <a:xfrm>
                <a:off x="12856279" y="-174411"/>
                <a:ext cx="7098784" cy="2444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gửi</a:t>
                </a:r>
                <a:r>
                  <a: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báo</a:t>
                </a:r>
                <a:r>
                  <a: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cáo</a:t>
                </a:r>
                <a:r>
                  <a: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832A8C4-1C9D-A9CF-A691-065F825DA8BE}"/>
              </a:ext>
            </a:extLst>
          </p:cNvPr>
          <p:cNvSpPr/>
          <p:nvPr/>
        </p:nvSpPr>
        <p:spPr>
          <a:xfrm>
            <a:off x="6934200" y="8801100"/>
            <a:ext cx="3048000" cy="14859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8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65221" y="-876300"/>
            <a:ext cx="19659600" cy="12580950"/>
          </a:xfrm>
          <a:custGeom>
            <a:avLst/>
            <a:gdLst/>
            <a:ahLst/>
            <a:cxnLst/>
            <a:rect l="l" t="t" r="r" b="b"/>
            <a:pathLst>
              <a:path w="18578182" h="11750700">
                <a:moveTo>
                  <a:pt x="0" y="0"/>
                </a:moveTo>
                <a:lnTo>
                  <a:pt x="18578182" y="0"/>
                </a:lnTo>
                <a:lnTo>
                  <a:pt x="18578182" y="11750700"/>
                </a:lnTo>
                <a:lnTo>
                  <a:pt x="0" y="11750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D16A5C-AE50-D099-B7CF-0E3F191AC1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94"/>
          <a:stretch/>
        </p:blipFill>
        <p:spPr>
          <a:xfrm>
            <a:off x="-210493" y="-183134"/>
            <a:ext cx="11869093" cy="108892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253418-A1A0-695C-F66D-CABD485AB06D}"/>
              </a:ext>
            </a:extLst>
          </p:cNvPr>
          <p:cNvSpPr/>
          <p:nvPr/>
        </p:nvSpPr>
        <p:spPr>
          <a:xfrm>
            <a:off x="2800135" y="566917"/>
            <a:ext cx="7715465" cy="1147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E29BC6-0FED-3946-0A71-9828E5F0A01D}"/>
              </a:ext>
            </a:extLst>
          </p:cNvPr>
          <p:cNvGrpSpPr/>
          <p:nvPr/>
        </p:nvGrpSpPr>
        <p:grpSpPr>
          <a:xfrm>
            <a:off x="11440038" y="342900"/>
            <a:ext cx="6238363" cy="2028914"/>
            <a:chOff x="13038646" y="1491343"/>
            <a:chExt cx="7382954" cy="220897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B576F904-D571-9EEE-42EA-2F8D8EAB4B28}"/>
                </a:ext>
              </a:extLst>
            </p:cNvPr>
            <p:cNvSpPr/>
            <p:nvPr/>
          </p:nvSpPr>
          <p:spPr>
            <a:xfrm>
              <a:off x="13038646" y="1491343"/>
              <a:ext cx="7382954" cy="2208970"/>
            </a:xfrm>
            <a:prstGeom prst="wedgeRoundRectCallout">
              <a:avLst>
                <a:gd name="adj1" fmla="val -64818"/>
                <a:gd name="adj2" fmla="val -2279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941E2D-BA4D-0158-E9A2-04BF3896CE3A}"/>
                </a:ext>
              </a:extLst>
            </p:cNvPr>
            <p:cNvSpPr txBox="1"/>
            <p:nvPr/>
          </p:nvSpPr>
          <p:spPr>
            <a:xfrm>
              <a:off x="13180729" y="1589245"/>
              <a:ext cx="7098784" cy="211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cáo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EF0678F-D9BD-04AC-43C6-B02A24108794}"/>
              </a:ext>
            </a:extLst>
          </p:cNvPr>
          <p:cNvSpPr/>
          <p:nvPr/>
        </p:nvSpPr>
        <p:spPr>
          <a:xfrm>
            <a:off x="370149" y="1714500"/>
            <a:ext cx="10678851" cy="7086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D01FE3-B285-2EAF-BB25-82187C6FB916}"/>
              </a:ext>
            </a:extLst>
          </p:cNvPr>
          <p:cNvGrpSpPr/>
          <p:nvPr/>
        </p:nvGrpSpPr>
        <p:grpSpPr>
          <a:xfrm>
            <a:off x="12004686" y="3112271"/>
            <a:ext cx="6238363" cy="4062457"/>
            <a:chOff x="13038646" y="1491342"/>
            <a:chExt cx="7382954" cy="442297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C28EC28A-3FFA-25F7-702E-A876F45192EC}"/>
                </a:ext>
              </a:extLst>
            </p:cNvPr>
            <p:cNvSpPr/>
            <p:nvPr/>
          </p:nvSpPr>
          <p:spPr>
            <a:xfrm>
              <a:off x="13038646" y="1491342"/>
              <a:ext cx="7382954" cy="4422979"/>
            </a:xfrm>
            <a:prstGeom prst="wedgeRoundRectCallout">
              <a:avLst>
                <a:gd name="adj1" fmla="val -64818"/>
                <a:gd name="adj2" fmla="val -2279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4BD193-8067-563F-9946-CC2F09D01420}"/>
                </a:ext>
              </a:extLst>
            </p:cNvPr>
            <p:cNvSpPr txBox="1"/>
            <p:nvPr/>
          </p:nvSpPr>
          <p:spPr>
            <a:xfrm>
              <a:off x="13180729" y="1626788"/>
              <a:ext cx="7098784" cy="4121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cáo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cáo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DC4991-C816-70D0-6B50-CE2BFEBE193D}"/>
              </a:ext>
            </a:extLst>
          </p:cNvPr>
          <p:cNvGrpSpPr/>
          <p:nvPr/>
        </p:nvGrpSpPr>
        <p:grpSpPr>
          <a:xfrm>
            <a:off x="11689523" y="7825264"/>
            <a:ext cx="6238363" cy="2028914"/>
            <a:chOff x="13038646" y="1491343"/>
            <a:chExt cx="7382954" cy="2208970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DDFF68C-065C-6112-B7B2-7AED368D1F8B}"/>
                </a:ext>
              </a:extLst>
            </p:cNvPr>
            <p:cNvSpPr/>
            <p:nvPr/>
          </p:nvSpPr>
          <p:spPr>
            <a:xfrm>
              <a:off x="13038646" y="1491343"/>
              <a:ext cx="7382954" cy="2208970"/>
            </a:xfrm>
            <a:prstGeom prst="wedgeRoundRectCallout">
              <a:avLst>
                <a:gd name="adj1" fmla="val -73352"/>
                <a:gd name="adj2" fmla="val 4040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E67807-4F56-4FE3-40AF-B49F163FCF96}"/>
                </a:ext>
              </a:extLst>
            </p:cNvPr>
            <p:cNvSpPr txBox="1"/>
            <p:nvPr/>
          </p:nvSpPr>
          <p:spPr>
            <a:xfrm>
              <a:off x="13180729" y="1589245"/>
              <a:ext cx="7098784" cy="211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cuối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danh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kí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cáo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A88BFCB-C66F-3F12-2F5C-4E6C3567684A}"/>
              </a:ext>
            </a:extLst>
          </p:cNvPr>
          <p:cNvSpPr/>
          <p:nvPr/>
        </p:nvSpPr>
        <p:spPr>
          <a:xfrm>
            <a:off x="6427181" y="8801100"/>
            <a:ext cx="3789739" cy="1295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61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65221" y="-876300"/>
            <a:ext cx="19659600" cy="12580950"/>
          </a:xfrm>
          <a:custGeom>
            <a:avLst/>
            <a:gdLst/>
            <a:ahLst/>
            <a:cxnLst/>
            <a:rect l="l" t="t" r="r" b="b"/>
            <a:pathLst>
              <a:path w="18578182" h="11750700">
                <a:moveTo>
                  <a:pt x="0" y="0"/>
                </a:moveTo>
                <a:lnTo>
                  <a:pt x="18578182" y="0"/>
                </a:lnTo>
                <a:lnTo>
                  <a:pt x="18578182" y="11750700"/>
                </a:lnTo>
                <a:lnTo>
                  <a:pt x="0" y="11750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D16A5C-AE50-D099-B7CF-0E3F191AC1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94"/>
          <a:stretch/>
        </p:blipFill>
        <p:spPr>
          <a:xfrm>
            <a:off x="-210493" y="-183134"/>
            <a:ext cx="11869093" cy="108892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253418-A1A0-695C-F66D-CABD485AB06D}"/>
              </a:ext>
            </a:extLst>
          </p:cNvPr>
          <p:cNvSpPr/>
          <p:nvPr/>
        </p:nvSpPr>
        <p:spPr>
          <a:xfrm>
            <a:off x="2800135" y="566917"/>
            <a:ext cx="7715465" cy="1147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F0678F-D9BD-04AC-43C6-B02A24108794}"/>
              </a:ext>
            </a:extLst>
          </p:cNvPr>
          <p:cNvSpPr/>
          <p:nvPr/>
        </p:nvSpPr>
        <p:spPr>
          <a:xfrm>
            <a:off x="370149" y="1714500"/>
            <a:ext cx="10678851" cy="7086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BD193-8067-563F-9946-CC2F09D01420}"/>
              </a:ext>
            </a:extLst>
          </p:cNvPr>
          <p:cNvSpPr txBox="1"/>
          <p:nvPr/>
        </p:nvSpPr>
        <p:spPr>
          <a:xfrm>
            <a:off x="11690562" y="2412950"/>
            <a:ext cx="59982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E67807-4F56-4FE3-40AF-B49F163FCF96}"/>
              </a:ext>
            </a:extLst>
          </p:cNvPr>
          <p:cNvSpPr txBox="1"/>
          <p:nvPr/>
        </p:nvSpPr>
        <p:spPr>
          <a:xfrm>
            <a:off x="11974176" y="5376075"/>
            <a:ext cx="59982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dung: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dõi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88BFCB-C66F-3F12-2F5C-4E6C3567684A}"/>
              </a:ext>
            </a:extLst>
          </p:cNvPr>
          <p:cNvSpPr/>
          <p:nvPr/>
        </p:nvSpPr>
        <p:spPr>
          <a:xfrm>
            <a:off x="6427181" y="8801100"/>
            <a:ext cx="3789739" cy="1295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8AC28C-44C0-5CC2-7562-ED4029DC6D8F}"/>
              </a:ext>
            </a:extLst>
          </p:cNvPr>
          <p:cNvSpPr txBox="1"/>
          <p:nvPr/>
        </p:nvSpPr>
        <p:spPr>
          <a:xfrm>
            <a:off x="11259356" y="171212"/>
            <a:ext cx="6398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655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 build="p"/>
      <p:bldP spid="13" grpId="0" build="p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71600" y="-731850"/>
            <a:ext cx="20574000" cy="12428550"/>
          </a:xfrm>
          <a:custGeom>
            <a:avLst/>
            <a:gdLst/>
            <a:ahLst/>
            <a:cxnLst/>
            <a:rect l="l" t="t" r="r" b="b"/>
            <a:pathLst>
              <a:path w="18578182" h="11750700">
                <a:moveTo>
                  <a:pt x="0" y="0"/>
                </a:moveTo>
                <a:lnTo>
                  <a:pt x="18578182" y="0"/>
                </a:lnTo>
                <a:lnTo>
                  <a:pt x="18578182" y="11750700"/>
                </a:lnTo>
                <a:lnTo>
                  <a:pt x="0" y="11750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F39BB8-1419-9FB0-E38C-F38CFD6CF825}"/>
              </a:ext>
            </a:extLst>
          </p:cNvPr>
          <p:cNvGrpSpPr/>
          <p:nvPr/>
        </p:nvGrpSpPr>
        <p:grpSpPr>
          <a:xfrm>
            <a:off x="914403" y="131690"/>
            <a:ext cx="16306797" cy="973210"/>
            <a:chOff x="766029" y="303870"/>
            <a:chExt cx="1517248" cy="276823"/>
          </a:xfrm>
        </p:grpSpPr>
        <p:sp>
          <p:nvSpPr>
            <p:cNvPr id="7" name="Rounded Rectangle 13">
              <a:extLst>
                <a:ext uri="{FF2B5EF4-FFF2-40B4-BE49-F238E27FC236}">
                  <a16:creationId xmlns:a16="http://schemas.microsoft.com/office/drawing/2014/main" id="{AE81D0A6-53B4-47C6-30FB-E50DFF2DD417}"/>
                </a:ext>
              </a:extLst>
            </p:cNvPr>
            <p:cNvSpPr/>
            <p:nvPr/>
          </p:nvSpPr>
          <p:spPr>
            <a:xfrm>
              <a:off x="767622" y="303870"/>
              <a:ext cx="1515655" cy="2768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5F0275-20E8-A1F0-64FC-4E9C74435CE5}"/>
                </a:ext>
              </a:extLst>
            </p:cNvPr>
            <p:cNvSpPr txBox="1"/>
            <p:nvPr/>
          </p:nvSpPr>
          <p:spPr>
            <a:xfrm>
              <a:off x="766029" y="342823"/>
              <a:ext cx="1474709" cy="183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Trao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cáo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C283A5-3167-F1F9-F456-966E67206855}"/>
              </a:ext>
            </a:extLst>
          </p:cNvPr>
          <p:cNvGrpSpPr/>
          <p:nvPr/>
        </p:nvGrpSpPr>
        <p:grpSpPr>
          <a:xfrm>
            <a:off x="164105" y="1596488"/>
            <a:ext cx="4021476" cy="859926"/>
            <a:chOff x="4190950" y="2094672"/>
            <a:chExt cx="2887229" cy="75613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09EB7AE-8326-DBDA-1E3B-72D78ADBF9BE}"/>
                </a:ext>
              </a:extLst>
            </p:cNvPr>
            <p:cNvSpPr/>
            <p:nvPr/>
          </p:nvSpPr>
          <p:spPr>
            <a:xfrm>
              <a:off x="4190950" y="2094672"/>
              <a:ext cx="2887229" cy="756131"/>
            </a:xfrm>
            <a:prstGeom prst="roundRect">
              <a:avLst/>
            </a:prstGeom>
            <a:solidFill>
              <a:srgbClr val="FFE3CB"/>
            </a:solidFill>
            <a:ln>
              <a:solidFill>
                <a:srgbClr val="D2558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3440CB-53E6-1B52-B350-20876D035C43}"/>
                </a:ext>
              </a:extLst>
            </p:cNvPr>
            <p:cNvSpPr txBox="1"/>
            <p:nvPr/>
          </p:nvSpPr>
          <p:spPr>
            <a:xfrm>
              <a:off x="4335504" y="2209975"/>
              <a:ext cx="2742675" cy="62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7282137-A3A5-48B3-042D-4D141877D5DE}"/>
              </a:ext>
            </a:extLst>
          </p:cNvPr>
          <p:cNvSpPr txBox="1"/>
          <p:nvPr/>
        </p:nvSpPr>
        <p:spPr>
          <a:xfrm>
            <a:off x="4386468" y="1266916"/>
            <a:ext cx="132157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tin,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*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8621E0-3C26-BD83-65FC-8BACCC4138CE}"/>
              </a:ext>
            </a:extLst>
          </p:cNvPr>
          <p:cNvGrpSpPr/>
          <p:nvPr/>
        </p:nvGrpSpPr>
        <p:grpSpPr>
          <a:xfrm>
            <a:off x="164105" y="5150707"/>
            <a:ext cx="4021476" cy="859926"/>
            <a:chOff x="4190950" y="2094672"/>
            <a:chExt cx="2887229" cy="75613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5C61C44-3E1D-2C04-A049-2FF70EDB1017}"/>
                </a:ext>
              </a:extLst>
            </p:cNvPr>
            <p:cNvSpPr/>
            <p:nvPr/>
          </p:nvSpPr>
          <p:spPr>
            <a:xfrm>
              <a:off x="4190950" y="2094672"/>
              <a:ext cx="2887229" cy="756131"/>
            </a:xfrm>
            <a:prstGeom prst="roundRect">
              <a:avLst/>
            </a:prstGeom>
            <a:solidFill>
              <a:srgbClr val="FFE3CB"/>
            </a:solidFill>
            <a:ln>
              <a:solidFill>
                <a:srgbClr val="D2558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14AE11-21BD-2EA7-A8E6-13C58AA1B698}"/>
                </a:ext>
              </a:extLst>
            </p:cNvPr>
            <p:cNvSpPr txBox="1"/>
            <p:nvPr/>
          </p:nvSpPr>
          <p:spPr>
            <a:xfrm>
              <a:off x="4335504" y="2209975"/>
              <a:ext cx="2742675" cy="62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Trong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AA164FD-2B35-55E2-32D4-72D2E86B76A9}"/>
              </a:ext>
            </a:extLst>
          </p:cNvPr>
          <p:cNvSpPr txBox="1"/>
          <p:nvPr/>
        </p:nvSpPr>
        <p:spPr>
          <a:xfrm>
            <a:off x="4373748" y="4425584"/>
            <a:ext cx="136437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</a:p>
          <a:p>
            <a:pPr algn="just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dõi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*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26AD5D-AE4A-C1F9-5E24-A10C281BC564}"/>
              </a:ext>
            </a:extLst>
          </p:cNvPr>
          <p:cNvGrpSpPr/>
          <p:nvPr/>
        </p:nvGrpSpPr>
        <p:grpSpPr>
          <a:xfrm>
            <a:off x="164105" y="8129418"/>
            <a:ext cx="4021476" cy="859926"/>
            <a:chOff x="4190950" y="2094672"/>
            <a:chExt cx="2887229" cy="75613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61DFE8A-648C-A9AD-9E3A-D6BBB782409F}"/>
                </a:ext>
              </a:extLst>
            </p:cNvPr>
            <p:cNvSpPr/>
            <p:nvPr/>
          </p:nvSpPr>
          <p:spPr>
            <a:xfrm>
              <a:off x="4190950" y="2094672"/>
              <a:ext cx="2887229" cy="756131"/>
            </a:xfrm>
            <a:prstGeom prst="roundRect">
              <a:avLst/>
            </a:prstGeom>
            <a:solidFill>
              <a:srgbClr val="FFE3CB"/>
            </a:solidFill>
            <a:ln>
              <a:solidFill>
                <a:srgbClr val="D2558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5B223B-1EDE-DD47-8267-C4E5ECFF7593}"/>
                </a:ext>
              </a:extLst>
            </p:cNvPr>
            <p:cNvSpPr txBox="1"/>
            <p:nvPr/>
          </p:nvSpPr>
          <p:spPr>
            <a:xfrm>
              <a:off x="4335504" y="2209975"/>
              <a:ext cx="2742675" cy="62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Sau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9CF195C-44DD-300D-4756-C48DAF9979D4}"/>
              </a:ext>
            </a:extLst>
          </p:cNvPr>
          <p:cNvSpPr txBox="1"/>
          <p:nvPr/>
        </p:nvSpPr>
        <p:spPr>
          <a:xfrm>
            <a:off x="4373748" y="7667134"/>
            <a:ext cx="13429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*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E4C0BB-B82E-60F1-2811-5DC85601C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342" y="2203827"/>
            <a:ext cx="5160461" cy="290387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2B3DACC-54A4-4C6C-5911-DB0144F69A71}"/>
              </a:ext>
            </a:extLst>
          </p:cNvPr>
          <p:cNvSpPr/>
          <p:nvPr/>
        </p:nvSpPr>
        <p:spPr>
          <a:xfrm>
            <a:off x="4386923" y="1236590"/>
            <a:ext cx="13736972" cy="318899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D3FE30-888D-7F91-DBC2-EC225FDE1921}"/>
              </a:ext>
            </a:extLst>
          </p:cNvPr>
          <p:cNvSpPr/>
          <p:nvPr/>
        </p:nvSpPr>
        <p:spPr>
          <a:xfrm>
            <a:off x="4386468" y="4422183"/>
            <a:ext cx="13736972" cy="31700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3EDBE3-86FD-0417-B422-CF2F56E7B9C9}"/>
              </a:ext>
            </a:extLst>
          </p:cNvPr>
          <p:cNvSpPr/>
          <p:nvPr/>
        </p:nvSpPr>
        <p:spPr>
          <a:xfrm>
            <a:off x="4386013" y="7592282"/>
            <a:ext cx="13737428" cy="25640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3.08642E-6 L -0.00147 -0.04229 " pathEditMode="relative" rAng="0" ptsTypes="AA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491</Words>
  <Application>Microsoft Office PowerPoint</Application>
  <PresentationFormat>Custom</PresentationFormat>
  <Paragraphs>37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timhieucachviet baocao</dc:title>
  <cp:lastModifiedBy>Laptop T&amp;T</cp:lastModifiedBy>
  <cp:revision>10</cp:revision>
  <dcterms:created xsi:type="dcterms:W3CDTF">2006-08-16T00:00:00Z</dcterms:created>
  <dcterms:modified xsi:type="dcterms:W3CDTF">2024-08-09T17:27:27Z</dcterms:modified>
  <dc:identifier>DAGJaYCl8hc</dc:identifier>
</cp:coreProperties>
</file>