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sldIdLst>
    <p:sldId id="273" r:id="rId4"/>
    <p:sldId id="256" r:id="rId5"/>
    <p:sldId id="274" r:id="rId6"/>
    <p:sldId id="257" r:id="rId7"/>
    <p:sldId id="275" r:id="rId8"/>
    <p:sldId id="276" r:id="rId9"/>
    <p:sldId id="278" r:id="rId10"/>
    <p:sldId id="277" r:id="rId11"/>
    <p:sldId id="279" r:id="rId12"/>
    <p:sldId id="280" r:id="rId13"/>
    <p:sldId id="282" r:id="rId14"/>
    <p:sldId id="281" r:id="rId15"/>
    <p:sldId id="283" r:id="rId16"/>
    <p:sldId id="284" r:id="rId17"/>
    <p:sldId id="285" r:id="rId18"/>
    <p:sldId id="286" r:id="rId19"/>
  </p:sldIdLst>
  <p:sldSz cx="18288000" cy="10287000"/>
  <p:notesSz cx="6858000" cy="9144000"/>
  <p:embeddedFontLst>
    <p:embeddedFont>
      <p:font typeface="#9Slide06 SVNDope Script" pitchFamily="2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mbria" panose="02040503050406030204" pitchFamily="18" charset="0"/>
      <p:regular r:id="rId25"/>
      <p:bold r:id="rId26"/>
      <p:italic r:id="rId27"/>
      <p:boldItalic r:id="rId28"/>
    </p:embeddedFont>
    <p:embeddedFont>
      <p:font typeface="SVN-Newton" panose="02040603050506020204" pitchFamily="18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E5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1" d="100"/>
          <a:sy n="61" d="100"/>
        </p:scale>
        <p:origin x="581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2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6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5.fntdata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549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07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1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5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70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7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1" b="1"/>
            </a:lvl4pPr>
            <a:lvl5pPr marL="1828892" indent="0">
              <a:buNone/>
              <a:defRPr sz="1601" b="1"/>
            </a:lvl5pPr>
            <a:lvl6pPr marL="2286114" indent="0">
              <a:buNone/>
              <a:defRPr sz="1601" b="1"/>
            </a:lvl6pPr>
            <a:lvl7pPr marL="2743337" indent="0">
              <a:buNone/>
              <a:defRPr sz="1601" b="1"/>
            </a:lvl7pPr>
            <a:lvl8pPr marL="3200561" indent="0">
              <a:buNone/>
              <a:defRPr sz="1601" b="1"/>
            </a:lvl8pPr>
            <a:lvl9pPr marL="3657783" indent="0">
              <a:buNone/>
              <a:defRPr sz="1601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6"/>
            <a:ext cx="40401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1" b="1"/>
            </a:lvl4pPr>
            <a:lvl5pPr marL="1828892" indent="0">
              <a:buNone/>
              <a:defRPr sz="1601" b="1"/>
            </a:lvl5pPr>
            <a:lvl6pPr marL="2286114" indent="0">
              <a:buNone/>
              <a:defRPr sz="1601" b="1"/>
            </a:lvl6pPr>
            <a:lvl7pPr marL="2743337" indent="0">
              <a:buNone/>
              <a:defRPr sz="1601" b="1"/>
            </a:lvl7pPr>
            <a:lvl8pPr marL="3200561" indent="0">
              <a:buNone/>
              <a:defRPr sz="1601" b="1"/>
            </a:lvl8pPr>
            <a:lvl9pPr marL="3657783" indent="0">
              <a:buNone/>
              <a:defRPr sz="1601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55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70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37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286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1"/>
            </a:lvl2pPr>
            <a:lvl3pPr marL="914445" indent="0">
              <a:buNone/>
              <a:defRPr sz="2400"/>
            </a:lvl3pPr>
            <a:lvl4pPr marL="1371669" indent="0">
              <a:buNone/>
              <a:defRPr sz="2000"/>
            </a:lvl4pPr>
            <a:lvl5pPr marL="1828892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1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09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66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8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705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705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704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333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94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503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123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927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17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829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877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hyperlink" Target="https://www.facebook.com/groups/629898828017053" TargetMode="Externa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13"/>
          <a:srcRect l="15402" r="16777"/>
          <a:stretch/>
        </p:blipFill>
        <p:spPr>
          <a:xfrm>
            <a:off x="-457200" y="-50742"/>
            <a:ext cx="18821400" cy="10388484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16916400" y="-13275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Măng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 non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60000"/>
                  <a:lumOff val="40000"/>
                </a:schemeClr>
              </a:solidFill>
              <a:effectLst/>
              <a:uLnTx/>
              <a:uFillTx/>
              <a:latin typeface="#9Slide06 SVNDope Script" pitchFamily="2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0632" y="9816525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Măng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 non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#9Slide06 SVNDope Script" pitchFamily="2" charset="0"/>
              <a:ea typeface="+mn-ea"/>
              <a:cs typeface="+mn-cs"/>
            </a:endParaRP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4907280" y="133280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2862189" y="-212430"/>
            <a:ext cx="2706858" cy="3813378"/>
          </a:xfrm>
          <a:prstGeom prst="rect">
            <a:avLst/>
          </a:prstGeom>
        </p:spPr>
      </p:pic>
      <p:pic>
        <p:nvPicPr>
          <p:cNvPr id="14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200422" y="11972090"/>
            <a:ext cx="2706858" cy="3813378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17068800" y="139125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Măng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 non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60000"/>
                  <a:lumOff val="40000"/>
                </a:schemeClr>
              </a:solidFill>
              <a:effectLst/>
              <a:uLnTx/>
              <a:uFillTx/>
              <a:latin typeface="#9Slide06 SVNDope Script" pitchFamily="2" charset="0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393032" y="9968925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Măng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 non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#9Slide06 SVNDope Script" pitchFamily="2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3"/>
          <a:srcRect l="11024" r="360"/>
          <a:stretch/>
        </p:blipFill>
        <p:spPr>
          <a:xfrm>
            <a:off x="-1" y="-240630"/>
            <a:ext cx="18403228" cy="10718131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4754880" y="131756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3014589" y="-364830"/>
            <a:ext cx="2706858" cy="3813378"/>
          </a:xfrm>
          <a:prstGeom prst="rect">
            <a:avLst/>
          </a:prstGeom>
        </p:spPr>
      </p:pic>
      <p:pic>
        <p:nvPicPr>
          <p:cNvPr id="10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048022" y="11819690"/>
            <a:ext cx="2706858" cy="3813378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16916400" y="-13275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Măng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 non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60000"/>
                  <a:lumOff val="40000"/>
                </a:schemeClr>
              </a:solidFill>
              <a:effectLst/>
              <a:uLnTx/>
              <a:uFillTx/>
              <a:latin typeface="#9Slide06 SVNDope Script" pitchFamily="2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0632" y="9816525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Măng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 non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#9Slide06 SVNDope Script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5280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4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8" indent="-285765" algn="l" defTabSz="914445" rtl="0" eaLnBrk="1" latinLnBrk="0" hangingPunct="1">
        <a:spcBef>
          <a:spcPct val="20000"/>
        </a:spcBef>
        <a:buFont typeface="Arial" pitchFamily="34" charset="0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2" algn="l" defTabSz="91444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4" indent="-228612" algn="l" defTabSz="91444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5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5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2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1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4754880" y="131756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3014589" y="-364830"/>
            <a:ext cx="2706858" cy="3813378"/>
          </a:xfrm>
          <a:prstGeom prst="rect">
            <a:avLst/>
          </a:prstGeom>
        </p:spPr>
      </p:pic>
      <p:pic>
        <p:nvPicPr>
          <p:cNvPr id="9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048022" y="11819690"/>
            <a:ext cx="2706858" cy="3813378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6972300" y="11903156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Măng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 non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79646"/>
              </a:solidFill>
              <a:effectLst/>
              <a:uLnTx/>
              <a:uFillTx/>
              <a:latin typeface="#9Slide06 SVNDope Script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786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9.png"/><Relationship Id="rId18" Type="http://schemas.openxmlformats.org/officeDocument/2006/relationships/image" Target="../media/image17.svg"/><Relationship Id="rId26" Type="http://schemas.openxmlformats.org/officeDocument/2006/relationships/image" Target="../media/image16.png"/><Relationship Id="rId21" Type="http://schemas.openxmlformats.org/officeDocument/2006/relationships/image" Target="../media/image13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1.png"/><Relationship Id="rId25" Type="http://schemas.openxmlformats.org/officeDocument/2006/relationships/image" Target="../media/image15.png"/><Relationship Id="rId2" Type="http://schemas.openxmlformats.org/officeDocument/2006/relationships/image" Target="../media/image4.pn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svg"/><Relationship Id="rId11" Type="http://schemas.openxmlformats.org/officeDocument/2006/relationships/image" Target="../media/image8.png"/><Relationship Id="rId24" Type="http://schemas.openxmlformats.org/officeDocument/2006/relationships/image" Target="../media/image23.svg"/><Relationship Id="rId5" Type="http://schemas.openxmlformats.org/officeDocument/2006/relationships/image" Target="../media/image5.png"/><Relationship Id="rId15" Type="http://schemas.openxmlformats.org/officeDocument/2006/relationships/image" Target="../media/image10.png"/><Relationship Id="rId23" Type="http://schemas.openxmlformats.org/officeDocument/2006/relationships/image" Target="../media/image14.png"/><Relationship Id="rId28" Type="http://schemas.openxmlformats.org/officeDocument/2006/relationships/image" Target="../media/image17.png"/><Relationship Id="rId10" Type="http://schemas.openxmlformats.org/officeDocument/2006/relationships/image" Target="../media/image9.svg"/><Relationship Id="rId19" Type="http://schemas.openxmlformats.org/officeDocument/2006/relationships/image" Target="../media/image12.png"/><Relationship Id="rId31" Type="http://schemas.openxmlformats.org/officeDocument/2006/relationships/image" Target="../media/image20.png"/><Relationship Id="rId4" Type="http://schemas.openxmlformats.org/officeDocument/2006/relationships/image" Target="../media/image3.svg"/><Relationship Id="rId9" Type="http://schemas.openxmlformats.org/officeDocument/2006/relationships/image" Target="../media/image7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Relationship Id="rId27" Type="http://schemas.microsoft.com/office/2007/relationships/hdphoto" Target="../media/hdphoto1.wdp"/><Relationship Id="rId30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90.svg"/><Relationship Id="rId7" Type="http://schemas.openxmlformats.org/officeDocument/2006/relationships/image" Target="../media/image11.png"/><Relationship Id="rId25" Type="http://schemas.openxmlformats.org/officeDocument/2006/relationships/image" Target="../media/image12.png"/><Relationship Id="rId2" Type="http://schemas.openxmlformats.org/officeDocument/2006/relationships/image" Target="../media/image24.png"/><Relationship Id="rId29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24" Type="http://schemas.openxmlformats.org/officeDocument/2006/relationships/image" Target="../media/image170.svg"/><Relationship Id="rId28" Type="http://schemas.openxmlformats.org/officeDocument/2006/relationships/image" Target="../media/image230.svg"/><Relationship Id="rId31" Type="http://schemas.openxmlformats.org/officeDocument/2006/relationships/image" Target="../media/image30.png"/><Relationship Id="rId27" Type="http://schemas.openxmlformats.org/officeDocument/2006/relationships/image" Target="../media/image14.png"/><Relationship Id="rId30" Type="http://schemas.openxmlformats.org/officeDocument/2006/relationships/image" Target="../media/image210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13" Type="http://schemas.openxmlformats.org/officeDocument/2006/relationships/image" Target="../media/image9.png"/><Relationship Id="rId18" Type="http://schemas.openxmlformats.org/officeDocument/2006/relationships/image" Target="../media/image170.svg"/><Relationship Id="rId21" Type="http://schemas.openxmlformats.org/officeDocument/2006/relationships/image" Target="../media/image13.png"/><Relationship Id="rId7" Type="http://schemas.openxmlformats.org/officeDocument/2006/relationships/image" Target="../media/image6.png"/><Relationship Id="rId12" Type="http://schemas.openxmlformats.org/officeDocument/2006/relationships/image" Target="../media/image110.svg"/><Relationship Id="rId17" Type="http://schemas.openxmlformats.org/officeDocument/2006/relationships/image" Target="../media/image11.png"/><Relationship Id="rId25" Type="http://schemas.openxmlformats.org/officeDocument/2006/relationships/image" Target="../media/image31.png"/><Relationship Id="rId2" Type="http://schemas.openxmlformats.org/officeDocument/2006/relationships/image" Target="../media/image4.png"/><Relationship Id="rId16" Type="http://schemas.openxmlformats.org/officeDocument/2006/relationships/image" Target="../media/image150.svg"/><Relationship Id="rId20" Type="http://schemas.openxmlformats.org/officeDocument/2006/relationships/image" Target="../media/image19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svg"/><Relationship Id="rId11" Type="http://schemas.openxmlformats.org/officeDocument/2006/relationships/image" Target="../media/image8.png"/><Relationship Id="rId24" Type="http://schemas.openxmlformats.org/officeDocument/2006/relationships/image" Target="../media/image230.svg"/><Relationship Id="rId5" Type="http://schemas.openxmlformats.org/officeDocument/2006/relationships/image" Target="../media/image5.png"/><Relationship Id="rId15" Type="http://schemas.openxmlformats.org/officeDocument/2006/relationships/image" Target="../media/image10.png"/><Relationship Id="rId23" Type="http://schemas.openxmlformats.org/officeDocument/2006/relationships/image" Target="../media/image14.png"/><Relationship Id="rId10" Type="http://schemas.openxmlformats.org/officeDocument/2006/relationships/image" Target="../media/image90.svg"/><Relationship Id="rId19" Type="http://schemas.openxmlformats.org/officeDocument/2006/relationships/image" Target="../media/image12.png"/><Relationship Id="rId4" Type="http://schemas.openxmlformats.org/officeDocument/2006/relationships/image" Target="../media/image30.svg"/><Relationship Id="rId9" Type="http://schemas.openxmlformats.org/officeDocument/2006/relationships/image" Target="../media/image7.png"/><Relationship Id="rId14" Type="http://schemas.openxmlformats.org/officeDocument/2006/relationships/image" Target="../media/image130.svg"/><Relationship Id="rId22" Type="http://schemas.openxmlformats.org/officeDocument/2006/relationships/image" Target="../media/image210.svg"/></Relationships>
</file>

<file path=ppt/slides/_rels/slide1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90.svg"/><Relationship Id="rId17" Type="http://schemas.openxmlformats.org/officeDocument/2006/relationships/image" Target="../media/image7.png"/><Relationship Id="rId2" Type="http://schemas.openxmlformats.org/officeDocument/2006/relationships/image" Target="../media/image32.png"/><Relationship Id="rId16" Type="http://schemas.openxmlformats.org/officeDocument/2006/relationships/image" Target="../media/image33.svg"/><Relationship Id="rId1" Type="http://schemas.openxmlformats.org/officeDocument/2006/relationships/slideLayout" Target="../slideLayouts/slideLayout18.xml"/><Relationship Id="rId15" Type="http://schemas.openxmlformats.org/officeDocument/2006/relationships/image" Target="../media/image22.png"/><Relationship Id="rId28" Type="http://schemas.openxmlformats.org/officeDocument/2006/relationships/image" Target="../media/image29.svg"/><Relationship Id="rId14" Type="http://schemas.openxmlformats.org/officeDocument/2006/relationships/image" Target="../media/image54.svg"/><Relationship Id="rId27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13" Type="http://schemas.openxmlformats.org/officeDocument/2006/relationships/image" Target="../media/image9.png"/><Relationship Id="rId18" Type="http://schemas.openxmlformats.org/officeDocument/2006/relationships/image" Target="../media/image170.svg"/><Relationship Id="rId21" Type="http://schemas.openxmlformats.org/officeDocument/2006/relationships/image" Target="../media/image13.png"/><Relationship Id="rId7" Type="http://schemas.openxmlformats.org/officeDocument/2006/relationships/image" Target="../media/image6.png"/><Relationship Id="rId12" Type="http://schemas.openxmlformats.org/officeDocument/2006/relationships/image" Target="../media/image110.svg"/><Relationship Id="rId17" Type="http://schemas.openxmlformats.org/officeDocument/2006/relationships/image" Target="../media/image11.png"/><Relationship Id="rId25" Type="http://schemas.openxmlformats.org/officeDocument/2006/relationships/image" Target="../media/image35.png"/><Relationship Id="rId2" Type="http://schemas.openxmlformats.org/officeDocument/2006/relationships/image" Target="../media/image4.png"/><Relationship Id="rId16" Type="http://schemas.openxmlformats.org/officeDocument/2006/relationships/image" Target="../media/image150.svg"/><Relationship Id="rId20" Type="http://schemas.openxmlformats.org/officeDocument/2006/relationships/image" Target="../media/image19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svg"/><Relationship Id="rId11" Type="http://schemas.openxmlformats.org/officeDocument/2006/relationships/image" Target="../media/image8.png"/><Relationship Id="rId24" Type="http://schemas.openxmlformats.org/officeDocument/2006/relationships/image" Target="../media/image230.svg"/><Relationship Id="rId5" Type="http://schemas.openxmlformats.org/officeDocument/2006/relationships/image" Target="../media/image5.png"/><Relationship Id="rId15" Type="http://schemas.openxmlformats.org/officeDocument/2006/relationships/image" Target="../media/image10.png"/><Relationship Id="rId23" Type="http://schemas.openxmlformats.org/officeDocument/2006/relationships/image" Target="../media/image14.png"/><Relationship Id="rId10" Type="http://schemas.openxmlformats.org/officeDocument/2006/relationships/image" Target="../media/image90.svg"/><Relationship Id="rId19" Type="http://schemas.openxmlformats.org/officeDocument/2006/relationships/image" Target="../media/image12.png"/><Relationship Id="rId4" Type="http://schemas.openxmlformats.org/officeDocument/2006/relationships/image" Target="../media/image30.svg"/><Relationship Id="rId9" Type="http://schemas.openxmlformats.org/officeDocument/2006/relationships/image" Target="../media/image7.png"/><Relationship Id="rId14" Type="http://schemas.openxmlformats.org/officeDocument/2006/relationships/image" Target="../media/image130.svg"/><Relationship Id="rId22" Type="http://schemas.openxmlformats.org/officeDocument/2006/relationships/image" Target="../media/image210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13" Type="http://schemas.openxmlformats.org/officeDocument/2006/relationships/image" Target="../media/image9.png"/><Relationship Id="rId18" Type="http://schemas.openxmlformats.org/officeDocument/2006/relationships/image" Target="../media/image170.svg"/><Relationship Id="rId21" Type="http://schemas.openxmlformats.org/officeDocument/2006/relationships/image" Target="../media/image13.png"/><Relationship Id="rId7" Type="http://schemas.openxmlformats.org/officeDocument/2006/relationships/image" Target="../media/image6.png"/><Relationship Id="rId12" Type="http://schemas.openxmlformats.org/officeDocument/2006/relationships/image" Target="../media/image110.svg"/><Relationship Id="rId17" Type="http://schemas.openxmlformats.org/officeDocument/2006/relationships/image" Target="../media/image11.png"/><Relationship Id="rId25" Type="http://schemas.openxmlformats.org/officeDocument/2006/relationships/image" Target="../media/image36.png"/><Relationship Id="rId2" Type="http://schemas.openxmlformats.org/officeDocument/2006/relationships/image" Target="../media/image4.png"/><Relationship Id="rId16" Type="http://schemas.openxmlformats.org/officeDocument/2006/relationships/image" Target="../media/image150.svg"/><Relationship Id="rId20" Type="http://schemas.openxmlformats.org/officeDocument/2006/relationships/image" Target="../media/image19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svg"/><Relationship Id="rId11" Type="http://schemas.openxmlformats.org/officeDocument/2006/relationships/image" Target="../media/image8.png"/><Relationship Id="rId24" Type="http://schemas.openxmlformats.org/officeDocument/2006/relationships/image" Target="../media/image230.svg"/><Relationship Id="rId5" Type="http://schemas.openxmlformats.org/officeDocument/2006/relationships/image" Target="../media/image5.png"/><Relationship Id="rId15" Type="http://schemas.openxmlformats.org/officeDocument/2006/relationships/image" Target="../media/image10.png"/><Relationship Id="rId23" Type="http://schemas.openxmlformats.org/officeDocument/2006/relationships/image" Target="../media/image14.png"/><Relationship Id="rId10" Type="http://schemas.openxmlformats.org/officeDocument/2006/relationships/image" Target="../media/image90.svg"/><Relationship Id="rId19" Type="http://schemas.openxmlformats.org/officeDocument/2006/relationships/image" Target="../media/image12.png"/><Relationship Id="rId4" Type="http://schemas.openxmlformats.org/officeDocument/2006/relationships/image" Target="../media/image30.svg"/><Relationship Id="rId9" Type="http://schemas.openxmlformats.org/officeDocument/2006/relationships/image" Target="../media/image7.png"/><Relationship Id="rId14" Type="http://schemas.openxmlformats.org/officeDocument/2006/relationships/image" Target="../media/image130.svg"/><Relationship Id="rId22" Type="http://schemas.openxmlformats.org/officeDocument/2006/relationships/image" Target="../media/image210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13" Type="http://schemas.openxmlformats.org/officeDocument/2006/relationships/image" Target="../media/image9.png"/><Relationship Id="rId18" Type="http://schemas.openxmlformats.org/officeDocument/2006/relationships/image" Target="../media/image170.svg"/><Relationship Id="rId21" Type="http://schemas.openxmlformats.org/officeDocument/2006/relationships/image" Target="../media/image13.png"/><Relationship Id="rId7" Type="http://schemas.openxmlformats.org/officeDocument/2006/relationships/image" Target="../media/image6.png"/><Relationship Id="rId12" Type="http://schemas.openxmlformats.org/officeDocument/2006/relationships/image" Target="../media/image110.svg"/><Relationship Id="rId17" Type="http://schemas.openxmlformats.org/officeDocument/2006/relationships/image" Target="../media/image11.png"/><Relationship Id="rId25" Type="http://schemas.openxmlformats.org/officeDocument/2006/relationships/image" Target="../media/image21.png"/><Relationship Id="rId2" Type="http://schemas.openxmlformats.org/officeDocument/2006/relationships/image" Target="../media/image4.png"/><Relationship Id="rId16" Type="http://schemas.openxmlformats.org/officeDocument/2006/relationships/image" Target="../media/image150.svg"/><Relationship Id="rId20" Type="http://schemas.openxmlformats.org/officeDocument/2006/relationships/image" Target="../media/image19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svg"/><Relationship Id="rId11" Type="http://schemas.openxmlformats.org/officeDocument/2006/relationships/image" Target="../media/image8.png"/><Relationship Id="rId24" Type="http://schemas.openxmlformats.org/officeDocument/2006/relationships/image" Target="../media/image230.svg"/><Relationship Id="rId5" Type="http://schemas.openxmlformats.org/officeDocument/2006/relationships/image" Target="../media/image5.png"/><Relationship Id="rId15" Type="http://schemas.openxmlformats.org/officeDocument/2006/relationships/image" Target="../media/image10.png"/><Relationship Id="rId23" Type="http://schemas.openxmlformats.org/officeDocument/2006/relationships/image" Target="../media/image14.png"/><Relationship Id="rId10" Type="http://schemas.openxmlformats.org/officeDocument/2006/relationships/image" Target="../media/image90.svg"/><Relationship Id="rId19" Type="http://schemas.openxmlformats.org/officeDocument/2006/relationships/image" Target="../media/image12.png"/><Relationship Id="rId4" Type="http://schemas.openxmlformats.org/officeDocument/2006/relationships/image" Target="../media/image30.svg"/><Relationship Id="rId9" Type="http://schemas.openxmlformats.org/officeDocument/2006/relationships/image" Target="../media/image7.png"/><Relationship Id="rId14" Type="http://schemas.openxmlformats.org/officeDocument/2006/relationships/image" Target="../media/image130.svg"/><Relationship Id="rId22" Type="http://schemas.openxmlformats.org/officeDocument/2006/relationships/image" Target="../media/image210.sv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3.svg"/><Relationship Id="rId21" Type="http://schemas.openxmlformats.org/officeDocument/2006/relationships/image" Target="../media/image10.png"/><Relationship Id="rId17" Type="http://schemas.openxmlformats.org/officeDocument/2006/relationships/image" Target="../media/image23.png"/><Relationship Id="rId2" Type="http://schemas.openxmlformats.org/officeDocument/2006/relationships/image" Target="../media/image22.png"/><Relationship Id="rId16" Type="http://schemas.openxmlformats.org/officeDocument/2006/relationships/image" Target="../media/image70.svg"/><Relationship Id="rId20" Type="http://schemas.openxmlformats.org/officeDocument/2006/relationships/image" Target="../media/image41.svg"/><Relationship Id="rId1" Type="http://schemas.openxmlformats.org/officeDocument/2006/relationships/slideLayout" Target="../slideLayouts/slideLayout18.xml"/><Relationship Id="rId14" Type="http://schemas.openxmlformats.org/officeDocument/2006/relationships/image" Target="../media/image6.png"/><Relationship Id="rId22" Type="http://schemas.openxmlformats.org/officeDocument/2006/relationships/image" Target="../media/image150.svg"/></Relationships>
</file>

<file path=ppt/slides/_rels/slide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90.svg"/><Relationship Id="rId7" Type="http://schemas.openxmlformats.org/officeDocument/2006/relationships/image" Target="../media/image11.png"/><Relationship Id="rId25" Type="http://schemas.openxmlformats.org/officeDocument/2006/relationships/image" Target="../media/image12.png"/><Relationship Id="rId2" Type="http://schemas.openxmlformats.org/officeDocument/2006/relationships/image" Target="../media/image24.png"/><Relationship Id="rId29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24" Type="http://schemas.openxmlformats.org/officeDocument/2006/relationships/image" Target="../media/image170.svg"/><Relationship Id="rId28" Type="http://schemas.openxmlformats.org/officeDocument/2006/relationships/image" Target="../media/image230.svg"/><Relationship Id="rId31" Type="http://schemas.openxmlformats.org/officeDocument/2006/relationships/image" Target="../media/image25.png"/><Relationship Id="rId27" Type="http://schemas.openxmlformats.org/officeDocument/2006/relationships/image" Target="../media/image14.png"/><Relationship Id="rId30" Type="http://schemas.openxmlformats.org/officeDocument/2006/relationships/image" Target="../media/image21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13" Type="http://schemas.openxmlformats.org/officeDocument/2006/relationships/image" Target="../media/image9.png"/><Relationship Id="rId18" Type="http://schemas.openxmlformats.org/officeDocument/2006/relationships/image" Target="../media/image170.svg"/><Relationship Id="rId21" Type="http://schemas.openxmlformats.org/officeDocument/2006/relationships/image" Target="../media/image13.png"/><Relationship Id="rId7" Type="http://schemas.openxmlformats.org/officeDocument/2006/relationships/image" Target="../media/image6.png"/><Relationship Id="rId12" Type="http://schemas.openxmlformats.org/officeDocument/2006/relationships/image" Target="../media/image110.svg"/><Relationship Id="rId17" Type="http://schemas.openxmlformats.org/officeDocument/2006/relationships/image" Target="../media/image11.png"/><Relationship Id="rId25" Type="http://schemas.openxmlformats.org/officeDocument/2006/relationships/image" Target="../media/image26.png"/><Relationship Id="rId2" Type="http://schemas.openxmlformats.org/officeDocument/2006/relationships/image" Target="../media/image4.png"/><Relationship Id="rId16" Type="http://schemas.openxmlformats.org/officeDocument/2006/relationships/image" Target="../media/image150.svg"/><Relationship Id="rId20" Type="http://schemas.openxmlformats.org/officeDocument/2006/relationships/image" Target="../media/image19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svg"/><Relationship Id="rId11" Type="http://schemas.openxmlformats.org/officeDocument/2006/relationships/image" Target="../media/image8.png"/><Relationship Id="rId24" Type="http://schemas.openxmlformats.org/officeDocument/2006/relationships/image" Target="../media/image230.svg"/><Relationship Id="rId5" Type="http://schemas.openxmlformats.org/officeDocument/2006/relationships/image" Target="../media/image5.png"/><Relationship Id="rId15" Type="http://schemas.openxmlformats.org/officeDocument/2006/relationships/image" Target="../media/image10.png"/><Relationship Id="rId23" Type="http://schemas.openxmlformats.org/officeDocument/2006/relationships/image" Target="../media/image14.png"/><Relationship Id="rId10" Type="http://schemas.openxmlformats.org/officeDocument/2006/relationships/image" Target="../media/image90.svg"/><Relationship Id="rId19" Type="http://schemas.openxmlformats.org/officeDocument/2006/relationships/image" Target="../media/image12.png"/><Relationship Id="rId4" Type="http://schemas.openxmlformats.org/officeDocument/2006/relationships/image" Target="../media/image30.svg"/><Relationship Id="rId9" Type="http://schemas.openxmlformats.org/officeDocument/2006/relationships/image" Target="../media/image7.png"/><Relationship Id="rId14" Type="http://schemas.openxmlformats.org/officeDocument/2006/relationships/image" Target="../media/image130.svg"/><Relationship Id="rId22" Type="http://schemas.openxmlformats.org/officeDocument/2006/relationships/image" Target="../media/image210.sv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1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90.svg"/><Relationship Id="rId7" Type="http://schemas.openxmlformats.org/officeDocument/2006/relationships/image" Target="../media/image11.png"/><Relationship Id="rId25" Type="http://schemas.openxmlformats.org/officeDocument/2006/relationships/image" Target="../media/image12.png"/><Relationship Id="rId2" Type="http://schemas.openxmlformats.org/officeDocument/2006/relationships/image" Target="../media/image24.png"/><Relationship Id="rId29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24" Type="http://schemas.openxmlformats.org/officeDocument/2006/relationships/image" Target="../media/image170.svg"/><Relationship Id="rId28" Type="http://schemas.openxmlformats.org/officeDocument/2006/relationships/image" Target="../media/image230.svg"/><Relationship Id="rId31" Type="http://schemas.openxmlformats.org/officeDocument/2006/relationships/image" Target="../media/image28.png"/><Relationship Id="rId27" Type="http://schemas.openxmlformats.org/officeDocument/2006/relationships/image" Target="../media/image14.png"/><Relationship Id="rId30" Type="http://schemas.openxmlformats.org/officeDocument/2006/relationships/image" Target="../media/image210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90.svg"/><Relationship Id="rId7" Type="http://schemas.openxmlformats.org/officeDocument/2006/relationships/image" Target="../media/image11.png"/><Relationship Id="rId25" Type="http://schemas.openxmlformats.org/officeDocument/2006/relationships/image" Target="../media/image12.png"/><Relationship Id="rId2" Type="http://schemas.openxmlformats.org/officeDocument/2006/relationships/image" Target="../media/image24.png"/><Relationship Id="rId29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24" Type="http://schemas.openxmlformats.org/officeDocument/2006/relationships/image" Target="../media/image170.svg"/><Relationship Id="rId28" Type="http://schemas.openxmlformats.org/officeDocument/2006/relationships/image" Target="../media/image230.svg"/><Relationship Id="rId31" Type="http://schemas.openxmlformats.org/officeDocument/2006/relationships/image" Target="../media/image25.png"/><Relationship Id="rId27" Type="http://schemas.openxmlformats.org/officeDocument/2006/relationships/image" Target="../media/image14.png"/><Relationship Id="rId30" Type="http://schemas.openxmlformats.org/officeDocument/2006/relationships/image" Target="../media/image21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6017645" y="930543"/>
            <a:ext cx="3697367" cy="1912542"/>
          </a:xfrm>
          <a:custGeom>
            <a:avLst/>
            <a:gdLst/>
            <a:ahLst/>
            <a:cxnLst/>
            <a:rect l="l" t="t" r="r" b="b"/>
            <a:pathLst>
              <a:path w="7381077" h="4227344">
                <a:moveTo>
                  <a:pt x="0" y="0"/>
                </a:moveTo>
                <a:lnTo>
                  <a:pt x="7381078" y="0"/>
                </a:lnTo>
                <a:lnTo>
                  <a:pt x="7381078" y="4227344"/>
                </a:lnTo>
                <a:lnTo>
                  <a:pt x="0" y="42273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498310" y="7109252"/>
            <a:ext cx="4720880" cy="2454857"/>
          </a:xfrm>
          <a:custGeom>
            <a:avLst/>
            <a:gdLst/>
            <a:ahLst/>
            <a:cxnLst/>
            <a:rect l="l" t="t" r="r" b="b"/>
            <a:pathLst>
              <a:path w="4720879" h="2454857">
                <a:moveTo>
                  <a:pt x="0" y="0"/>
                </a:moveTo>
                <a:lnTo>
                  <a:pt x="4720879" y="0"/>
                </a:lnTo>
                <a:lnTo>
                  <a:pt x="4720879" y="2454857"/>
                </a:lnTo>
                <a:lnTo>
                  <a:pt x="0" y="24548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627291" y="7109252"/>
            <a:ext cx="3247830" cy="2289720"/>
          </a:xfrm>
          <a:custGeom>
            <a:avLst/>
            <a:gdLst/>
            <a:ahLst/>
            <a:cxnLst/>
            <a:rect l="l" t="t" r="r" b="b"/>
            <a:pathLst>
              <a:path w="3247830" h="2289720">
                <a:moveTo>
                  <a:pt x="0" y="0"/>
                </a:moveTo>
                <a:lnTo>
                  <a:pt x="3247829" y="0"/>
                </a:lnTo>
                <a:lnTo>
                  <a:pt x="3247829" y="2289720"/>
                </a:lnTo>
                <a:lnTo>
                  <a:pt x="0" y="22897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64139" y="7022356"/>
            <a:ext cx="3244616" cy="2506466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5" y="0"/>
                </a:lnTo>
                <a:lnTo>
                  <a:pt x="3244615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220121" y="4938278"/>
            <a:ext cx="2490338" cy="4375451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5"/>
                </a:lnTo>
                <a:lnTo>
                  <a:pt x="0" y="394622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363583" y="7240313"/>
            <a:ext cx="2025584" cy="2017988"/>
          </a:xfrm>
          <a:custGeom>
            <a:avLst/>
            <a:gdLst/>
            <a:ahLst/>
            <a:cxnLst/>
            <a:rect l="l" t="t" r="r" b="b"/>
            <a:pathLst>
              <a:path w="2025584" h="2017988">
                <a:moveTo>
                  <a:pt x="0" y="0"/>
                </a:moveTo>
                <a:lnTo>
                  <a:pt x="2025584" y="0"/>
                </a:lnTo>
                <a:lnTo>
                  <a:pt x="2025584" y="2017988"/>
                </a:lnTo>
                <a:lnTo>
                  <a:pt x="0" y="201798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826069" y="7209149"/>
            <a:ext cx="1429497" cy="2319671"/>
          </a:xfrm>
          <a:custGeom>
            <a:avLst/>
            <a:gdLst/>
            <a:ahLst/>
            <a:cxnLst/>
            <a:rect l="l" t="t" r="r" b="b"/>
            <a:pathLst>
              <a:path w="1429497" h="2319670">
                <a:moveTo>
                  <a:pt x="0" y="0"/>
                </a:moveTo>
                <a:lnTo>
                  <a:pt x="1429497" y="0"/>
                </a:lnTo>
                <a:lnTo>
                  <a:pt x="1429497" y="2319671"/>
                </a:lnTo>
                <a:lnTo>
                  <a:pt x="0" y="231967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2099990">
            <a:off x="17333344" y="636093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503479">
            <a:off x="13405571" y="6264247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965373">
            <a:off x="185764" y="7263554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683588">
            <a:off x="13632227" y="643094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871761">
            <a:off x="16919081" y="170027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2099990">
            <a:off x="223151" y="5450974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503479">
            <a:off x="4861978" y="123146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099990">
            <a:off x="7884797" y="650408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1503479">
            <a:off x="4253443" y="427553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1855390">
            <a:off x="3075995" y="39013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1503479">
            <a:off x="2066081" y="546574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72" y="-331043"/>
            <a:ext cx="2341279" cy="234127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4520" b="98305" l="2330" r="93204">
                        <a14:foregroundMark x1="10097" y1="47458" x2="10097" y2="47458"/>
                        <a14:foregroundMark x1="22136" y1="41431" x2="22136" y2="41431"/>
                        <a14:foregroundMark x1="13981" y1="48964" x2="18252" y2="54237"/>
                        <a14:foregroundMark x1="20194" y1="46328" x2="23689" y2="380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76086" y="9163051"/>
            <a:ext cx="1412349" cy="14562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661511" y="263830"/>
            <a:ext cx="2206943" cy="18655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-526102" y="1212374"/>
            <a:ext cx="3859102" cy="170093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0" y="2336460"/>
            <a:ext cx="18192041" cy="373717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3913977" y="5488853"/>
            <a:ext cx="3859102" cy="176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772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flipH="1">
            <a:off x="6124265" y="3501069"/>
            <a:ext cx="6039470" cy="3321708"/>
          </a:xfrm>
          <a:custGeom>
            <a:avLst/>
            <a:gdLst/>
            <a:ahLst/>
            <a:cxnLst/>
            <a:rect l="l" t="t" r="r" b="b"/>
            <a:pathLst>
              <a:path w="6039470" h="3321708">
                <a:moveTo>
                  <a:pt x="6039470" y="0"/>
                </a:moveTo>
                <a:lnTo>
                  <a:pt x="0" y="0"/>
                </a:lnTo>
                <a:lnTo>
                  <a:pt x="0" y="3321709"/>
                </a:lnTo>
                <a:lnTo>
                  <a:pt x="6039470" y="3321709"/>
                </a:lnTo>
                <a:lnTo>
                  <a:pt x="603947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3733800" y="-1800486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xmlns="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xmlns="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</p:sp>
      <p:grpSp>
        <p:nvGrpSpPr>
          <p:cNvPr id="35" name="Group 34"/>
          <p:cNvGrpSpPr/>
          <p:nvPr/>
        </p:nvGrpSpPr>
        <p:grpSpPr>
          <a:xfrm>
            <a:off x="6879929" y="2284064"/>
            <a:ext cx="10341473" cy="4402121"/>
            <a:chOff x="900124" y="1028700"/>
            <a:chExt cx="13597350" cy="4402121"/>
          </a:xfrm>
        </p:grpSpPr>
        <p:sp>
          <p:nvSpPr>
            <p:cNvPr id="32" name="Rectangle 31"/>
            <p:cNvSpPr/>
            <p:nvPr/>
          </p:nvSpPr>
          <p:spPr>
            <a:xfrm>
              <a:off x="900124" y="1028700"/>
              <a:ext cx="13597350" cy="4402121"/>
            </a:xfrm>
            <a:custGeom>
              <a:avLst/>
              <a:gdLst>
                <a:gd name="connsiteX0" fmla="*/ 0 w 17153502"/>
                <a:gd name="connsiteY0" fmla="*/ 0 h 6075540"/>
                <a:gd name="connsiteX1" fmla="*/ 17153502 w 17153502"/>
                <a:gd name="connsiteY1" fmla="*/ 0 h 6075540"/>
                <a:gd name="connsiteX2" fmla="*/ 17153502 w 17153502"/>
                <a:gd name="connsiteY2" fmla="*/ 6075540 h 6075540"/>
                <a:gd name="connsiteX3" fmla="*/ 0 w 17153502"/>
                <a:gd name="connsiteY3" fmla="*/ 6075540 h 6075540"/>
                <a:gd name="connsiteX4" fmla="*/ 0 w 17153502"/>
                <a:gd name="connsiteY4" fmla="*/ 0 h 6075540"/>
                <a:gd name="connsiteX0" fmla="*/ 318745 w 17472247"/>
                <a:gd name="connsiteY0" fmla="*/ 0 h 6075540"/>
                <a:gd name="connsiteX1" fmla="*/ 17472247 w 17472247"/>
                <a:gd name="connsiteY1" fmla="*/ 0 h 6075540"/>
                <a:gd name="connsiteX2" fmla="*/ 17472247 w 17472247"/>
                <a:gd name="connsiteY2" fmla="*/ 6075540 h 6075540"/>
                <a:gd name="connsiteX3" fmla="*/ 318745 w 17472247"/>
                <a:gd name="connsiteY3" fmla="*/ 6075540 h 6075540"/>
                <a:gd name="connsiteX4" fmla="*/ 318745 w 17472247"/>
                <a:gd name="connsiteY4" fmla="*/ 0 h 6075540"/>
                <a:gd name="connsiteX0" fmla="*/ 318745 w 17942396"/>
                <a:gd name="connsiteY0" fmla="*/ 0 h 6075540"/>
                <a:gd name="connsiteX1" fmla="*/ 17472247 w 17942396"/>
                <a:gd name="connsiteY1" fmla="*/ 0 h 6075540"/>
                <a:gd name="connsiteX2" fmla="*/ 17472247 w 17942396"/>
                <a:gd name="connsiteY2" fmla="*/ 6075540 h 6075540"/>
                <a:gd name="connsiteX3" fmla="*/ 318745 w 17942396"/>
                <a:gd name="connsiteY3" fmla="*/ 6075540 h 6075540"/>
                <a:gd name="connsiteX4" fmla="*/ 318745 w 17942396"/>
                <a:gd name="connsiteY4" fmla="*/ 0 h 6075540"/>
                <a:gd name="connsiteX0" fmla="*/ 318745 w 17942396"/>
                <a:gd name="connsiteY0" fmla="*/ 103592 h 6179132"/>
                <a:gd name="connsiteX1" fmla="*/ 17472247 w 17942396"/>
                <a:gd name="connsiteY1" fmla="*/ 103592 h 6179132"/>
                <a:gd name="connsiteX2" fmla="*/ 17472247 w 17942396"/>
                <a:gd name="connsiteY2" fmla="*/ 6179132 h 6179132"/>
                <a:gd name="connsiteX3" fmla="*/ 318745 w 17942396"/>
                <a:gd name="connsiteY3" fmla="*/ 6179132 h 6179132"/>
                <a:gd name="connsiteX4" fmla="*/ 318745 w 17942396"/>
                <a:gd name="connsiteY4" fmla="*/ 103592 h 6179132"/>
                <a:gd name="connsiteX0" fmla="*/ 318745 w 17942396"/>
                <a:gd name="connsiteY0" fmla="*/ 103592 h 6402253"/>
                <a:gd name="connsiteX1" fmla="*/ 17472247 w 17942396"/>
                <a:gd name="connsiteY1" fmla="*/ 103592 h 6402253"/>
                <a:gd name="connsiteX2" fmla="*/ 17472247 w 17942396"/>
                <a:gd name="connsiteY2" fmla="*/ 6179132 h 6402253"/>
                <a:gd name="connsiteX3" fmla="*/ 318745 w 17942396"/>
                <a:gd name="connsiteY3" fmla="*/ 6179132 h 6402253"/>
                <a:gd name="connsiteX4" fmla="*/ 318745 w 17942396"/>
                <a:gd name="connsiteY4" fmla="*/ 103592 h 6402253"/>
                <a:gd name="connsiteX0" fmla="*/ 338463 w 17962114"/>
                <a:gd name="connsiteY0" fmla="*/ 103592 h 6597716"/>
                <a:gd name="connsiteX1" fmla="*/ 17491965 w 17962114"/>
                <a:gd name="connsiteY1" fmla="*/ 103592 h 6597716"/>
                <a:gd name="connsiteX2" fmla="*/ 17491965 w 17962114"/>
                <a:gd name="connsiteY2" fmla="*/ 6179132 h 6597716"/>
                <a:gd name="connsiteX3" fmla="*/ 266746 w 17962114"/>
                <a:gd name="connsiteY3" fmla="*/ 6591508 h 6597716"/>
                <a:gd name="connsiteX4" fmla="*/ 338463 w 17962114"/>
                <a:gd name="connsiteY4" fmla="*/ 103592 h 6597716"/>
                <a:gd name="connsiteX0" fmla="*/ 338463 w 18107049"/>
                <a:gd name="connsiteY0" fmla="*/ 103592 h 6801445"/>
                <a:gd name="connsiteX1" fmla="*/ 17491965 w 18107049"/>
                <a:gd name="connsiteY1" fmla="*/ 103592 h 6801445"/>
                <a:gd name="connsiteX2" fmla="*/ 17922270 w 18107049"/>
                <a:gd name="connsiteY2" fmla="*/ 6573579 h 6801445"/>
                <a:gd name="connsiteX3" fmla="*/ 266746 w 18107049"/>
                <a:gd name="connsiteY3" fmla="*/ 6591508 h 6801445"/>
                <a:gd name="connsiteX4" fmla="*/ 338463 w 18107049"/>
                <a:gd name="connsiteY4" fmla="*/ 103592 h 6801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07049" h="6801445">
                  <a:moveTo>
                    <a:pt x="338463" y="103592"/>
                  </a:moveTo>
                  <a:cubicBezTo>
                    <a:pt x="6056297" y="103592"/>
                    <a:pt x="11792060" y="-129491"/>
                    <a:pt x="17491965" y="103592"/>
                  </a:cubicBezTo>
                  <a:cubicBezTo>
                    <a:pt x="18549802" y="2612866"/>
                    <a:pt x="17922270" y="4548399"/>
                    <a:pt x="17922270" y="6573579"/>
                  </a:cubicBezTo>
                  <a:cubicBezTo>
                    <a:pt x="12276154" y="7075602"/>
                    <a:pt x="5984580" y="6591508"/>
                    <a:pt x="266746" y="6591508"/>
                  </a:cubicBezTo>
                  <a:cubicBezTo>
                    <a:pt x="266746" y="4566328"/>
                    <a:pt x="-378714" y="3007313"/>
                    <a:pt x="338463" y="103592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011222" y="1823101"/>
              <a:ext cx="11420464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6000" b="1" dirty="0" smtClean="0">
                  <a:solidFill>
                    <a:srgbClr val="00B0F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4. </a:t>
              </a:r>
              <a:r>
                <a:rPr lang="en-GB" sz="60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Sửa</a:t>
              </a:r>
              <a:r>
                <a:rPr lang="en-GB" sz="60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lỗi</a:t>
              </a:r>
              <a:r>
                <a:rPr lang="en-GB" sz="60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GB" sz="60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GB" sz="60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(</a:t>
              </a:r>
              <a:r>
                <a:rPr lang="en-GB" sz="60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lang="en-GB" sz="60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GB" sz="60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 </a:t>
              </a:r>
              <a:r>
                <a:rPr lang="en-GB" sz="60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lang="en-GB" sz="60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GB" sz="60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GB" sz="60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GB" sz="60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GB" sz="60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GB" sz="60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hay </a:t>
              </a:r>
              <a:r>
                <a:rPr lang="en-GB" sz="60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hơn</a:t>
              </a:r>
              <a:r>
                <a:rPr lang="en-GB" sz="60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endParaRPr lang="en-GB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6494" y="1386014"/>
            <a:ext cx="10287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26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5505694" y="-74764"/>
            <a:ext cx="6694444" cy="3173189"/>
          </a:xfrm>
          <a:custGeom>
            <a:avLst/>
            <a:gdLst/>
            <a:ahLst/>
            <a:cxnLst/>
            <a:rect l="l" t="t" r="r" b="b"/>
            <a:pathLst>
              <a:path w="7381077" h="4227344">
                <a:moveTo>
                  <a:pt x="0" y="0"/>
                </a:moveTo>
                <a:lnTo>
                  <a:pt x="7381078" y="0"/>
                </a:lnTo>
                <a:lnTo>
                  <a:pt x="7381078" y="4227344"/>
                </a:lnTo>
                <a:lnTo>
                  <a:pt x="0" y="42273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498309" y="7109251"/>
            <a:ext cx="4720879" cy="2454857"/>
          </a:xfrm>
          <a:custGeom>
            <a:avLst/>
            <a:gdLst/>
            <a:ahLst/>
            <a:cxnLst/>
            <a:rect l="l" t="t" r="r" b="b"/>
            <a:pathLst>
              <a:path w="4720879" h="2454857">
                <a:moveTo>
                  <a:pt x="0" y="0"/>
                </a:moveTo>
                <a:lnTo>
                  <a:pt x="4720879" y="0"/>
                </a:lnTo>
                <a:lnTo>
                  <a:pt x="4720879" y="2454857"/>
                </a:lnTo>
                <a:lnTo>
                  <a:pt x="0" y="24548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627291" y="7109251"/>
            <a:ext cx="3247830" cy="2289720"/>
          </a:xfrm>
          <a:custGeom>
            <a:avLst/>
            <a:gdLst/>
            <a:ahLst/>
            <a:cxnLst/>
            <a:rect l="l" t="t" r="r" b="b"/>
            <a:pathLst>
              <a:path w="3247830" h="2289720">
                <a:moveTo>
                  <a:pt x="0" y="0"/>
                </a:moveTo>
                <a:lnTo>
                  <a:pt x="3247829" y="0"/>
                </a:lnTo>
                <a:lnTo>
                  <a:pt x="3247829" y="2289720"/>
                </a:lnTo>
                <a:lnTo>
                  <a:pt x="0" y="22897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64138" y="7022354"/>
            <a:ext cx="3244615" cy="2506465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5" y="0"/>
                </a:lnTo>
                <a:lnTo>
                  <a:pt x="3244615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359935" y="5834938"/>
            <a:ext cx="2145759" cy="3946224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5"/>
                </a:lnTo>
                <a:lnTo>
                  <a:pt x="0" y="394622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363582" y="7240312"/>
            <a:ext cx="2025584" cy="2017988"/>
          </a:xfrm>
          <a:custGeom>
            <a:avLst/>
            <a:gdLst/>
            <a:ahLst/>
            <a:cxnLst/>
            <a:rect l="l" t="t" r="r" b="b"/>
            <a:pathLst>
              <a:path w="2025584" h="2017988">
                <a:moveTo>
                  <a:pt x="0" y="0"/>
                </a:moveTo>
                <a:lnTo>
                  <a:pt x="2025584" y="0"/>
                </a:lnTo>
                <a:lnTo>
                  <a:pt x="2025584" y="2017988"/>
                </a:lnTo>
                <a:lnTo>
                  <a:pt x="0" y="201798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826069" y="7209148"/>
            <a:ext cx="1429497" cy="2319670"/>
          </a:xfrm>
          <a:custGeom>
            <a:avLst/>
            <a:gdLst/>
            <a:ahLst/>
            <a:cxnLst/>
            <a:rect l="l" t="t" r="r" b="b"/>
            <a:pathLst>
              <a:path w="1429497" h="2319670">
                <a:moveTo>
                  <a:pt x="0" y="0"/>
                </a:moveTo>
                <a:lnTo>
                  <a:pt x="1429497" y="0"/>
                </a:lnTo>
                <a:lnTo>
                  <a:pt x="1429497" y="2319671"/>
                </a:lnTo>
                <a:lnTo>
                  <a:pt x="0" y="231967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2099990">
            <a:off x="11962183" y="1145182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503479">
            <a:off x="12993626" y="36919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965373">
            <a:off x="3333046" y="3145244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2842188">
            <a:off x="4496184" y="233634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683588">
            <a:off x="12997048" y="2358374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871761">
            <a:off x="13832270" y="4355137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2099990">
            <a:off x="4323696" y="416250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503479">
            <a:off x="5390865" y="116891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099990">
            <a:off x="14440783" y="322532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1503479">
            <a:off x="14137521" y="1121454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1855390">
            <a:off x="3243125" y="119263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1503479">
            <a:off x="2629513" y="409135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-16042" y="2507366"/>
            <a:ext cx="18131075" cy="382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59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905000" y="952500"/>
            <a:ext cx="15011400" cy="4495800"/>
            <a:chOff x="900124" y="1028700"/>
            <a:chExt cx="13597350" cy="3819487"/>
          </a:xfrm>
        </p:grpSpPr>
        <p:sp>
          <p:nvSpPr>
            <p:cNvPr id="3" name="Rectangle 31"/>
            <p:cNvSpPr/>
            <p:nvPr/>
          </p:nvSpPr>
          <p:spPr>
            <a:xfrm>
              <a:off x="900124" y="1028700"/>
              <a:ext cx="13597350" cy="3819487"/>
            </a:xfrm>
            <a:custGeom>
              <a:avLst/>
              <a:gdLst>
                <a:gd name="connsiteX0" fmla="*/ 0 w 17153502"/>
                <a:gd name="connsiteY0" fmla="*/ 0 h 6075540"/>
                <a:gd name="connsiteX1" fmla="*/ 17153502 w 17153502"/>
                <a:gd name="connsiteY1" fmla="*/ 0 h 6075540"/>
                <a:gd name="connsiteX2" fmla="*/ 17153502 w 17153502"/>
                <a:gd name="connsiteY2" fmla="*/ 6075540 h 6075540"/>
                <a:gd name="connsiteX3" fmla="*/ 0 w 17153502"/>
                <a:gd name="connsiteY3" fmla="*/ 6075540 h 6075540"/>
                <a:gd name="connsiteX4" fmla="*/ 0 w 17153502"/>
                <a:gd name="connsiteY4" fmla="*/ 0 h 6075540"/>
                <a:gd name="connsiteX0" fmla="*/ 318745 w 17472247"/>
                <a:gd name="connsiteY0" fmla="*/ 0 h 6075540"/>
                <a:gd name="connsiteX1" fmla="*/ 17472247 w 17472247"/>
                <a:gd name="connsiteY1" fmla="*/ 0 h 6075540"/>
                <a:gd name="connsiteX2" fmla="*/ 17472247 w 17472247"/>
                <a:gd name="connsiteY2" fmla="*/ 6075540 h 6075540"/>
                <a:gd name="connsiteX3" fmla="*/ 318745 w 17472247"/>
                <a:gd name="connsiteY3" fmla="*/ 6075540 h 6075540"/>
                <a:gd name="connsiteX4" fmla="*/ 318745 w 17472247"/>
                <a:gd name="connsiteY4" fmla="*/ 0 h 6075540"/>
                <a:gd name="connsiteX0" fmla="*/ 318745 w 17942396"/>
                <a:gd name="connsiteY0" fmla="*/ 0 h 6075540"/>
                <a:gd name="connsiteX1" fmla="*/ 17472247 w 17942396"/>
                <a:gd name="connsiteY1" fmla="*/ 0 h 6075540"/>
                <a:gd name="connsiteX2" fmla="*/ 17472247 w 17942396"/>
                <a:gd name="connsiteY2" fmla="*/ 6075540 h 6075540"/>
                <a:gd name="connsiteX3" fmla="*/ 318745 w 17942396"/>
                <a:gd name="connsiteY3" fmla="*/ 6075540 h 6075540"/>
                <a:gd name="connsiteX4" fmla="*/ 318745 w 17942396"/>
                <a:gd name="connsiteY4" fmla="*/ 0 h 6075540"/>
                <a:gd name="connsiteX0" fmla="*/ 318745 w 17942396"/>
                <a:gd name="connsiteY0" fmla="*/ 103592 h 6179132"/>
                <a:gd name="connsiteX1" fmla="*/ 17472247 w 17942396"/>
                <a:gd name="connsiteY1" fmla="*/ 103592 h 6179132"/>
                <a:gd name="connsiteX2" fmla="*/ 17472247 w 17942396"/>
                <a:gd name="connsiteY2" fmla="*/ 6179132 h 6179132"/>
                <a:gd name="connsiteX3" fmla="*/ 318745 w 17942396"/>
                <a:gd name="connsiteY3" fmla="*/ 6179132 h 6179132"/>
                <a:gd name="connsiteX4" fmla="*/ 318745 w 17942396"/>
                <a:gd name="connsiteY4" fmla="*/ 103592 h 6179132"/>
                <a:gd name="connsiteX0" fmla="*/ 318745 w 17942396"/>
                <a:gd name="connsiteY0" fmla="*/ 103592 h 6402253"/>
                <a:gd name="connsiteX1" fmla="*/ 17472247 w 17942396"/>
                <a:gd name="connsiteY1" fmla="*/ 103592 h 6402253"/>
                <a:gd name="connsiteX2" fmla="*/ 17472247 w 17942396"/>
                <a:gd name="connsiteY2" fmla="*/ 6179132 h 6402253"/>
                <a:gd name="connsiteX3" fmla="*/ 318745 w 17942396"/>
                <a:gd name="connsiteY3" fmla="*/ 6179132 h 6402253"/>
                <a:gd name="connsiteX4" fmla="*/ 318745 w 17942396"/>
                <a:gd name="connsiteY4" fmla="*/ 103592 h 6402253"/>
                <a:gd name="connsiteX0" fmla="*/ 338463 w 17962114"/>
                <a:gd name="connsiteY0" fmla="*/ 103592 h 6597716"/>
                <a:gd name="connsiteX1" fmla="*/ 17491965 w 17962114"/>
                <a:gd name="connsiteY1" fmla="*/ 103592 h 6597716"/>
                <a:gd name="connsiteX2" fmla="*/ 17491965 w 17962114"/>
                <a:gd name="connsiteY2" fmla="*/ 6179132 h 6597716"/>
                <a:gd name="connsiteX3" fmla="*/ 266746 w 17962114"/>
                <a:gd name="connsiteY3" fmla="*/ 6591508 h 6597716"/>
                <a:gd name="connsiteX4" fmla="*/ 338463 w 17962114"/>
                <a:gd name="connsiteY4" fmla="*/ 103592 h 6597716"/>
                <a:gd name="connsiteX0" fmla="*/ 338463 w 18107049"/>
                <a:gd name="connsiteY0" fmla="*/ 103592 h 6801445"/>
                <a:gd name="connsiteX1" fmla="*/ 17491965 w 18107049"/>
                <a:gd name="connsiteY1" fmla="*/ 103592 h 6801445"/>
                <a:gd name="connsiteX2" fmla="*/ 17922270 w 18107049"/>
                <a:gd name="connsiteY2" fmla="*/ 6573579 h 6801445"/>
                <a:gd name="connsiteX3" fmla="*/ 266746 w 18107049"/>
                <a:gd name="connsiteY3" fmla="*/ 6591508 h 6801445"/>
                <a:gd name="connsiteX4" fmla="*/ 338463 w 18107049"/>
                <a:gd name="connsiteY4" fmla="*/ 103592 h 6801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07049" h="6801445">
                  <a:moveTo>
                    <a:pt x="338463" y="103592"/>
                  </a:moveTo>
                  <a:cubicBezTo>
                    <a:pt x="6056297" y="103592"/>
                    <a:pt x="11792060" y="-129491"/>
                    <a:pt x="17491965" y="103592"/>
                  </a:cubicBezTo>
                  <a:cubicBezTo>
                    <a:pt x="18549802" y="2612866"/>
                    <a:pt x="17922270" y="4548399"/>
                    <a:pt x="17922270" y="6573579"/>
                  </a:cubicBezTo>
                  <a:cubicBezTo>
                    <a:pt x="12276154" y="7075602"/>
                    <a:pt x="5984580" y="6591508"/>
                    <a:pt x="266746" y="6591508"/>
                  </a:cubicBezTo>
                  <a:cubicBezTo>
                    <a:pt x="266746" y="4566328"/>
                    <a:pt x="-378714" y="3007313"/>
                    <a:pt x="338463" y="103592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99011" y="1417122"/>
              <a:ext cx="12408242" cy="2678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6000" i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1/ </a:t>
              </a:r>
              <a:r>
                <a:rPr lang="en-GB" sz="6000" i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Ghi</a:t>
              </a:r>
              <a:r>
                <a:rPr lang="en-GB" sz="6000" i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i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GB" sz="6000" i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i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sổ</a:t>
              </a:r>
              <a:r>
                <a:rPr lang="en-GB" sz="6000" i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i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tay</a:t>
              </a:r>
              <a:r>
                <a:rPr lang="en-GB" sz="6000" i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i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GB" sz="6000" i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i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điều</a:t>
              </a:r>
              <a:r>
                <a:rPr lang="en-GB" sz="6000" i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i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GB" sz="6000" i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i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GB" sz="6000" i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i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GB" sz="6000" i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i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GB" sz="6000" i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i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GB" sz="6000" i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i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GB" sz="6000" i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i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văn</a:t>
              </a:r>
              <a:r>
                <a:rPr lang="en-GB" sz="6000" i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i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kể</a:t>
              </a:r>
              <a:r>
                <a:rPr lang="en-GB" sz="6000" i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i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chuyện</a:t>
              </a:r>
              <a:r>
                <a:rPr lang="en-GB" sz="6000" i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i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sáng</a:t>
              </a:r>
              <a:r>
                <a:rPr lang="en-GB" sz="6000" i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i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tạo</a:t>
              </a:r>
              <a:r>
                <a:rPr lang="en-GB" sz="6000" i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algn="just">
                <a:lnSpc>
                  <a:spcPct val="150000"/>
                </a:lnSpc>
              </a:pPr>
              <a:r>
                <a:rPr lang="en-GB" sz="6000" i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2/ </a:t>
              </a:r>
              <a:r>
                <a:rPr lang="en-GB" sz="6000" i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Tìn</a:t>
              </a:r>
              <a:r>
                <a:rPr lang="en-GB" sz="6000" i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i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GB" sz="6000" i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i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GB" sz="6000" i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i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thơ</a:t>
              </a:r>
              <a:r>
                <a:rPr lang="en-GB" sz="6000" i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i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GB" sz="6000" i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i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GB" sz="6000" i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i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trẻ</a:t>
              </a:r>
              <a:r>
                <a:rPr lang="en-GB" sz="6000" i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000" i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GB" sz="6000" i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GB" sz="60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" name="Freeform 10"/>
          <p:cNvSpPr/>
          <p:nvPr/>
        </p:nvSpPr>
        <p:spPr>
          <a:xfrm>
            <a:off x="6215198" y="6150969"/>
            <a:ext cx="4291992" cy="3444324"/>
          </a:xfrm>
          <a:custGeom>
            <a:avLst/>
            <a:gdLst/>
            <a:ahLst/>
            <a:cxnLst/>
            <a:rect l="l" t="t" r="r" b="b"/>
            <a:pathLst>
              <a:path w="4291992" h="3444324">
                <a:moveTo>
                  <a:pt x="0" y="0"/>
                </a:moveTo>
                <a:lnTo>
                  <a:pt x="4291992" y="0"/>
                </a:lnTo>
                <a:lnTo>
                  <a:pt x="4291992" y="3444323"/>
                </a:lnTo>
                <a:lnTo>
                  <a:pt x="0" y="34443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13"/>
          <p:cNvSpPr/>
          <p:nvPr/>
        </p:nvSpPr>
        <p:spPr>
          <a:xfrm>
            <a:off x="11061154" y="6700038"/>
            <a:ext cx="1173596" cy="3078283"/>
          </a:xfrm>
          <a:custGeom>
            <a:avLst/>
            <a:gdLst/>
            <a:ahLst/>
            <a:cxnLst/>
            <a:rect l="l" t="t" r="r" b="b"/>
            <a:pathLst>
              <a:path w="1173596" h="3078283">
                <a:moveTo>
                  <a:pt x="0" y="0"/>
                </a:moveTo>
                <a:lnTo>
                  <a:pt x="1173596" y="0"/>
                </a:lnTo>
                <a:lnTo>
                  <a:pt x="1173596" y="3078283"/>
                </a:lnTo>
                <a:lnTo>
                  <a:pt x="0" y="307828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28"/>
          <p:cNvSpPr/>
          <p:nvPr/>
        </p:nvSpPr>
        <p:spPr>
          <a:xfrm>
            <a:off x="12658195" y="6981147"/>
            <a:ext cx="3244615" cy="2506465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5" y="0"/>
                </a:lnTo>
                <a:lnTo>
                  <a:pt x="3244615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29"/>
          <p:cNvSpPr/>
          <p:nvPr/>
        </p:nvSpPr>
        <p:spPr>
          <a:xfrm>
            <a:off x="3071966" y="6287164"/>
            <a:ext cx="2921124" cy="3487909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40609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4419600" y="342900"/>
            <a:ext cx="13563600" cy="9677400"/>
            <a:chOff x="900124" y="1028700"/>
            <a:chExt cx="13597350" cy="7239923"/>
          </a:xfrm>
        </p:grpSpPr>
        <p:sp>
          <p:nvSpPr>
            <p:cNvPr id="8" name="Rectangle 31"/>
            <p:cNvSpPr/>
            <p:nvPr/>
          </p:nvSpPr>
          <p:spPr>
            <a:xfrm>
              <a:off x="900124" y="1028700"/>
              <a:ext cx="13597350" cy="7239923"/>
            </a:xfrm>
            <a:custGeom>
              <a:avLst/>
              <a:gdLst>
                <a:gd name="connsiteX0" fmla="*/ 0 w 17153502"/>
                <a:gd name="connsiteY0" fmla="*/ 0 h 6075540"/>
                <a:gd name="connsiteX1" fmla="*/ 17153502 w 17153502"/>
                <a:gd name="connsiteY1" fmla="*/ 0 h 6075540"/>
                <a:gd name="connsiteX2" fmla="*/ 17153502 w 17153502"/>
                <a:gd name="connsiteY2" fmla="*/ 6075540 h 6075540"/>
                <a:gd name="connsiteX3" fmla="*/ 0 w 17153502"/>
                <a:gd name="connsiteY3" fmla="*/ 6075540 h 6075540"/>
                <a:gd name="connsiteX4" fmla="*/ 0 w 17153502"/>
                <a:gd name="connsiteY4" fmla="*/ 0 h 6075540"/>
                <a:gd name="connsiteX0" fmla="*/ 318745 w 17472247"/>
                <a:gd name="connsiteY0" fmla="*/ 0 h 6075540"/>
                <a:gd name="connsiteX1" fmla="*/ 17472247 w 17472247"/>
                <a:gd name="connsiteY1" fmla="*/ 0 h 6075540"/>
                <a:gd name="connsiteX2" fmla="*/ 17472247 w 17472247"/>
                <a:gd name="connsiteY2" fmla="*/ 6075540 h 6075540"/>
                <a:gd name="connsiteX3" fmla="*/ 318745 w 17472247"/>
                <a:gd name="connsiteY3" fmla="*/ 6075540 h 6075540"/>
                <a:gd name="connsiteX4" fmla="*/ 318745 w 17472247"/>
                <a:gd name="connsiteY4" fmla="*/ 0 h 6075540"/>
                <a:gd name="connsiteX0" fmla="*/ 318745 w 17942396"/>
                <a:gd name="connsiteY0" fmla="*/ 0 h 6075540"/>
                <a:gd name="connsiteX1" fmla="*/ 17472247 w 17942396"/>
                <a:gd name="connsiteY1" fmla="*/ 0 h 6075540"/>
                <a:gd name="connsiteX2" fmla="*/ 17472247 w 17942396"/>
                <a:gd name="connsiteY2" fmla="*/ 6075540 h 6075540"/>
                <a:gd name="connsiteX3" fmla="*/ 318745 w 17942396"/>
                <a:gd name="connsiteY3" fmla="*/ 6075540 h 6075540"/>
                <a:gd name="connsiteX4" fmla="*/ 318745 w 17942396"/>
                <a:gd name="connsiteY4" fmla="*/ 0 h 6075540"/>
                <a:gd name="connsiteX0" fmla="*/ 318745 w 17942396"/>
                <a:gd name="connsiteY0" fmla="*/ 103592 h 6179132"/>
                <a:gd name="connsiteX1" fmla="*/ 17472247 w 17942396"/>
                <a:gd name="connsiteY1" fmla="*/ 103592 h 6179132"/>
                <a:gd name="connsiteX2" fmla="*/ 17472247 w 17942396"/>
                <a:gd name="connsiteY2" fmla="*/ 6179132 h 6179132"/>
                <a:gd name="connsiteX3" fmla="*/ 318745 w 17942396"/>
                <a:gd name="connsiteY3" fmla="*/ 6179132 h 6179132"/>
                <a:gd name="connsiteX4" fmla="*/ 318745 w 17942396"/>
                <a:gd name="connsiteY4" fmla="*/ 103592 h 6179132"/>
                <a:gd name="connsiteX0" fmla="*/ 318745 w 17942396"/>
                <a:gd name="connsiteY0" fmla="*/ 103592 h 6402253"/>
                <a:gd name="connsiteX1" fmla="*/ 17472247 w 17942396"/>
                <a:gd name="connsiteY1" fmla="*/ 103592 h 6402253"/>
                <a:gd name="connsiteX2" fmla="*/ 17472247 w 17942396"/>
                <a:gd name="connsiteY2" fmla="*/ 6179132 h 6402253"/>
                <a:gd name="connsiteX3" fmla="*/ 318745 w 17942396"/>
                <a:gd name="connsiteY3" fmla="*/ 6179132 h 6402253"/>
                <a:gd name="connsiteX4" fmla="*/ 318745 w 17942396"/>
                <a:gd name="connsiteY4" fmla="*/ 103592 h 6402253"/>
                <a:gd name="connsiteX0" fmla="*/ 338463 w 17962114"/>
                <a:gd name="connsiteY0" fmla="*/ 103592 h 6597716"/>
                <a:gd name="connsiteX1" fmla="*/ 17491965 w 17962114"/>
                <a:gd name="connsiteY1" fmla="*/ 103592 h 6597716"/>
                <a:gd name="connsiteX2" fmla="*/ 17491965 w 17962114"/>
                <a:gd name="connsiteY2" fmla="*/ 6179132 h 6597716"/>
                <a:gd name="connsiteX3" fmla="*/ 266746 w 17962114"/>
                <a:gd name="connsiteY3" fmla="*/ 6591508 h 6597716"/>
                <a:gd name="connsiteX4" fmla="*/ 338463 w 17962114"/>
                <a:gd name="connsiteY4" fmla="*/ 103592 h 6597716"/>
                <a:gd name="connsiteX0" fmla="*/ 338463 w 18107049"/>
                <a:gd name="connsiteY0" fmla="*/ 103592 h 6801445"/>
                <a:gd name="connsiteX1" fmla="*/ 17491965 w 18107049"/>
                <a:gd name="connsiteY1" fmla="*/ 103592 h 6801445"/>
                <a:gd name="connsiteX2" fmla="*/ 17922270 w 18107049"/>
                <a:gd name="connsiteY2" fmla="*/ 6573579 h 6801445"/>
                <a:gd name="connsiteX3" fmla="*/ 266746 w 18107049"/>
                <a:gd name="connsiteY3" fmla="*/ 6591508 h 6801445"/>
                <a:gd name="connsiteX4" fmla="*/ 338463 w 18107049"/>
                <a:gd name="connsiteY4" fmla="*/ 103592 h 6801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07049" h="6801445">
                  <a:moveTo>
                    <a:pt x="338463" y="103592"/>
                  </a:moveTo>
                  <a:cubicBezTo>
                    <a:pt x="6056297" y="103592"/>
                    <a:pt x="11792060" y="-129491"/>
                    <a:pt x="17491965" y="103592"/>
                  </a:cubicBezTo>
                  <a:cubicBezTo>
                    <a:pt x="18549802" y="2612866"/>
                    <a:pt x="17922270" y="4548399"/>
                    <a:pt x="17922270" y="6573579"/>
                  </a:cubicBezTo>
                  <a:cubicBezTo>
                    <a:pt x="12276154" y="7075602"/>
                    <a:pt x="5984580" y="6591508"/>
                    <a:pt x="266746" y="6591508"/>
                  </a:cubicBezTo>
                  <a:cubicBezTo>
                    <a:pt x="266746" y="4566328"/>
                    <a:pt x="-378714" y="3007313"/>
                    <a:pt x="338463" y="103592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399011" y="1417122"/>
              <a:ext cx="12408242" cy="6147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GB" sz="48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Đối</a:t>
              </a:r>
              <a:r>
                <a:rPr lang="en-GB" sz="48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GB" sz="48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yêu</a:t>
              </a:r>
              <a:r>
                <a:rPr lang="en-GB" sz="48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cầu</a:t>
              </a:r>
              <a:r>
                <a:rPr lang="en-GB" sz="48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1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ghi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điều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trao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đổi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góp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thầy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bè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chia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ghi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chép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thân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Lưu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ghi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sổ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khoa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rõ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ràng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dễ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dõi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thời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khoảng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trống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bổ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sung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thiết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này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algn="just"/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GB" sz="48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Đối</a:t>
              </a:r>
              <a:r>
                <a:rPr lang="en-GB" sz="48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GB" sz="48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yêu</a:t>
              </a:r>
              <a:r>
                <a:rPr lang="en-GB" sz="48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cầu</a:t>
              </a:r>
              <a:r>
                <a:rPr lang="en-GB" sz="48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2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thơ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tiết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mở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rộng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truyện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thư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viện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/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thư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viện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tủ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sách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đình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mạng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tạp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chí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endParaRPr lang="en-GB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601" y="1223682"/>
            <a:ext cx="4343400" cy="8830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82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5505694" y="-74764"/>
            <a:ext cx="6694444" cy="3173189"/>
          </a:xfrm>
          <a:custGeom>
            <a:avLst/>
            <a:gdLst/>
            <a:ahLst/>
            <a:cxnLst/>
            <a:rect l="l" t="t" r="r" b="b"/>
            <a:pathLst>
              <a:path w="7381077" h="4227344">
                <a:moveTo>
                  <a:pt x="0" y="0"/>
                </a:moveTo>
                <a:lnTo>
                  <a:pt x="7381078" y="0"/>
                </a:lnTo>
                <a:lnTo>
                  <a:pt x="7381078" y="4227344"/>
                </a:lnTo>
                <a:lnTo>
                  <a:pt x="0" y="42273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498309" y="7109251"/>
            <a:ext cx="4720879" cy="2454857"/>
          </a:xfrm>
          <a:custGeom>
            <a:avLst/>
            <a:gdLst/>
            <a:ahLst/>
            <a:cxnLst/>
            <a:rect l="l" t="t" r="r" b="b"/>
            <a:pathLst>
              <a:path w="4720879" h="2454857">
                <a:moveTo>
                  <a:pt x="0" y="0"/>
                </a:moveTo>
                <a:lnTo>
                  <a:pt x="4720879" y="0"/>
                </a:lnTo>
                <a:lnTo>
                  <a:pt x="4720879" y="2454857"/>
                </a:lnTo>
                <a:lnTo>
                  <a:pt x="0" y="24548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627291" y="7109251"/>
            <a:ext cx="3247830" cy="2289720"/>
          </a:xfrm>
          <a:custGeom>
            <a:avLst/>
            <a:gdLst/>
            <a:ahLst/>
            <a:cxnLst/>
            <a:rect l="l" t="t" r="r" b="b"/>
            <a:pathLst>
              <a:path w="3247830" h="2289720">
                <a:moveTo>
                  <a:pt x="0" y="0"/>
                </a:moveTo>
                <a:lnTo>
                  <a:pt x="3247829" y="0"/>
                </a:lnTo>
                <a:lnTo>
                  <a:pt x="3247829" y="2289720"/>
                </a:lnTo>
                <a:lnTo>
                  <a:pt x="0" y="22897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64138" y="7022354"/>
            <a:ext cx="3244615" cy="2506465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5" y="0"/>
                </a:lnTo>
                <a:lnTo>
                  <a:pt x="3244615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359935" y="5834938"/>
            <a:ext cx="2145759" cy="3946224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5"/>
                </a:lnTo>
                <a:lnTo>
                  <a:pt x="0" y="394622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363582" y="7240312"/>
            <a:ext cx="2025584" cy="2017988"/>
          </a:xfrm>
          <a:custGeom>
            <a:avLst/>
            <a:gdLst/>
            <a:ahLst/>
            <a:cxnLst/>
            <a:rect l="l" t="t" r="r" b="b"/>
            <a:pathLst>
              <a:path w="2025584" h="2017988">
                <a:moveTo>
                  <a:pt x="0" y="0"/>
                </a:moveTo>
                <a:lnTo>
                  <a:pt x="2025584" y="0"/>
                </a:lnTo>
                <a:lnTo>
                  <a:pt x="2025584" y="2017988"/>
                </a:lnTo>
                <a:lnTo>
                  <a:pt x="0" y="201798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826069" y="7209148"/>
            <a:ext cx="1429497" cy="2319670"/>
          </a:xfrm>
          <a:custGeom>
            <a:avLst/>
            <a:gdLst/>
            <a:ahLst/>
            <a:cxnLst/>
            <a:rect l="l" t="t" r="r" b="b"/>
            <a:pathLst>
              <a:path w="1429497" h="2319670">
                <a:moveTo>
                  <a:pt x="0" y="0"/>
                </a:moveTo>
                <a:lnTo>
                  <a:pt x="1429497" y="0"/>
                </a:lnTo>
                <a:lnTo>
                  <a:pt x="1429497" y="2319671"/>
                </a:lnTo>
                <a:lnTo>
                  <a:pt x="0" y="231967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2099990">
            <a:off x="11962183" y="1145182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503479">
            <a:off x="12993626" y="36919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965373">
            <a:off x="3333046" y="3145244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2842188">
            <a:off x="4496184" y="233634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683588">
            <a:off x="12997048" y="2358374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871761">
            <a:off x="13832270" y="4355137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2099990">
            <a:off x="4323696" y="416250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503479">
            <a:off x="5390865" y="116891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099990">
            <a:off x="14440783" y="322532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1503479">
            <a:off x="14137521" y="1121454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1855390">
            <a:off x="3243125" y="119263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1503479">
            <a:off x="2629513" y="409135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194466" y="2974595"/>
            <a:ext cx="13625741" cy="31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86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5505694" y="-74764"/>
            <a:ext cx="6694444" cy="3173189"/>
          </a:xfrm>
          <a:custGeom>
            <a:avLst/>
            <a:gdLst/>
            <a:ahLst/>
            <a:cxnLst/>
            <a:rect l="l" t="t" r="r" b="b"/>
            <a:pathLst>
              <a:path w="7381077" h="4227344">
                <a:moveTo>
                  <a:pt x="0" y="0"/>
                </a:moveTo>
                <a:lnTo>
                  <a:pt x="7381078" y="0"/>
                </a:lnTo>
                <a:lnTo>
                  <a:pt x="7381078" y="4227344"/>
                </a:lnTo>
                <a:lnTo>
                  <a:pt x="0" y="42273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498309" y="7109251"/>
            <a:ext cx="4720879" cy="2454857"/>
          </a:xfrm>
          <a:custGeom>
            <a:avLst/>
            <a:gdLst/>
            <a:ahLst/>
            <a:cxnLst/>
            <a:rect l="l" t="t" r="r" b="b"/>
            <a:pathLst>
              <a:path w="4720879" h="2454857">
                <a:moveTo>
                  <a:pt x="0" y="0"/>
                </a:moveTo>
                <a:lnTo>
                  <a:pt x="4720879" y="0"/>
                </a:lnTo>
                <a:lnTo>
                  <a:pt x="4720879" y="2454857"/>
                </a:lnTo>
                <a:lnTo>
                  <a:pt x="0" y="24548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627291" y="7109251"/>
            <a:ext cx="3247830" cy="2289720"/>
          </a:xfrm>
          <a:custGeom>
            <a:avLst/>
            <a:gdLst/>
            <a:ahLst/>
            <a:cxnLst/>
            <a:rect l="l" t="t" r="r" b="b"/>
            <a:pathLst>
              <a:path w="3247830" h="2289720">
                <a:moveTo>
                  <a:pt x="0" y="0"/>
                </a:moveTo>
                <a:lnTo>
                  <a:pt x="3247829" y="0"/>
                </a:lnTo>
                <a:lnTo>
                  <a:pt x="3247829" y="2289720"/>
                </a:lnTo>
                <a:lnTo>
                  <a:pt x="0" y="22897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64138" y="7022354"/>
            <a:ext cx="3244615" cy="2506465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5" y="0"/>
                </a:lnTo>
                <a:lnTo>
                  <a:pt x="3244615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359935" y="5834938"/>
            <a:ext cx="2145759" cy="3946224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5"/>
                </a:lnTo>
                <a:lnTo>
                  <a:pt x="0" y="394622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363582" y="7240312"/>
            <a:ext cx="2025584" cy="2017988"/>
          </a:xfrm>
          <a:custGeom>
            <a:avLst/>
            <a:gdLst/>
            <a:ahLst/>
            <a:cxnLst/>
            <a:rect l="l" t="t" r="r" b="b"/>
            <a:pathLst>
              <a:path w="2025584" h="2017988">
                <a:moveTo>
                  <a:pt x="0" y="0"/>
                </a:moveTo>
                <a:lnTo>
                  <a:pt x="2025584" y="0"/>
                </a:lnTo>
                <a:lnTo>
                  <a:pt x="2025584" y="2017988"/>
                </a:lnTo>
                <a:lnTo>
                  <a:pt x="0" y="201798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826069" y="7209148"/>
            <a:ext cx="1429497" cy="2319670"/>
          </a:xfrm>
          <a:custGeom>
            <a:avLst/>
            <a:gdLst/>
            <a:ahLst/>
            <a:cxnLst/>
            <a:rect l="l" t="t" r="r" b="b"/>
            <a:pathLst>
              <a:path w="1429497" h="2319670">
                <a:moveTo>
                  <a:pt x="0" y="0"/>
                </a:moveTo>
                <a:lnTo>
                  <a:pt x="1429497" y="0"/>
                </a:lnTo>
                <a:lnTo>
                  <a:pt x="1429497" y="2319671"/>
                </a:lnTo>
                <a:lnTo>
                  <a:pt x="0" y="231967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2099990">
            <a:off x="11962183" y="1145182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503479">
            <a:off x="12993626" y="36919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965373">
            <a:off x="3333046" y="3145244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2842188">
            <a:off x="4496184" y="233634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683588">
            <a:off x="12997048" y="2358374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871761">
            <a:off x="13832270" y="4355137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2099990">
            <a:off x="4323696" y="416250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503479">
            <a:off x="5390865" y="116891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099990">
            <a:off x="14440783" y="322532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1503479">
            <a:off x="14137521" y="1121454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1855390">
            <a:off x="3243125" y="119263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1503479">
            <a:off x="2629513" y="409135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90234" y="2376650"/>
            <a:ext cx="16916400" cy="3411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8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0" y="-2019300"/>
            <a:ext cx="22801016" cy="1444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27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5532948" y="-54300"/>
            <a:ext cx="6694444" cy="3173189"/>
          </a:xfrm>
          <a:custGeom>
            <a:avLst/>
            <a:gdLst/>
            <a:ahLst/>
            <a:cxnLst/>
            <a:rect l="l" t="t" r="r" b="b"/>
            <a:pathLst>
              <a:path w="7381077" h="4227344">
                <a:moveTo>
                  <a:pt x="0" y="0"/>
                </a:moveTo>
                <a:lnTo>
                  <a:pt x="7381078" y="0"/>
                </a:lnTo>
                <a:lnTo>
                  <a:pt x="7381078" y="4227344"/>
                </a:lnTo>
                <a:lnTo>
                  <a:pt x="0" y="42273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498309" y="7109251"/>
            <a:ext cx="4720879" cy="2454857"/>
          </a:xfrm>
          <a:custGeom>
            <a:avLst/>
            <a:gdLst/>
            <a:ahLst/>
            <a:cxnLst/>
            <a:rect l="l" t="t" r="r" b="b"/>
            <a:pathLst>
              <a:path w="4720879" h="2454857">
                <a:moveTo>
                  <a:pt x="0" y="0"/>
                </a:moveTo>
                <a:lnTo>
                  <a:pt x="4720879" y="0"/>
                </a:lnTo>
                <a:lnTo>
                  <a:pt x="4720879" y="2454857"/>
                </a:lnTo>
                <a:lnTo>
                  <a:pt x="0" y="24548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627291" y="7109251"/>
            <a:ext cx="3247830" cy="2289720"/>
          </a:xfrm>
          <a:custGeom>
            <a:avLst/>
            <a:gdLst/>
            <a:ahLst/>
            <a:cxnLst/>
            <a:rect l="l" t="t" r="r" b="b"/>
            <a:pathLst>
              <a:path w="3247830" h="2289720">
                <a:moveTo>
                  <a:pt x="0" y="0"/>
                </a:moveTo>
                <a:lnTo>
                  <a:pt x="3247829" y="0"/>
                </a:lnTo>
                <a:lnTo>
                  <a:pt x="3247829" y="2289720"/>
                </a:lnTo>
                <a:lnTo>
                  <a:pt x="0" y="22897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64138" y="7022354"/>
            <a:ext cx="3244615" cy="2506465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5" y="0"/>
                </a:lnTo>
                <a:lnTo>
                  <a:pt x="3244615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680309" y="5582594"/>
            <a:ext cx="2145759" cy="3946224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5"/>
                </a:lnTo>
                <a:lnTo>
                  <a:pt x="0" y="394622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363582" y="7240312"/>
            <a:ext cx="2025584" cy="2017988"/>
          </a:xfrm>
          <a:custGeom>
            <a:avLst/>
            <a:gdLst/>
            <a:ahLst/>
            <a:cxnLst/>
            <a:rect l="l" t="t" r="r" b="b"/>
            <a:pathLst>
              <a:path w="2025584" h="2017988">
                <a:moveTo>
                  <a:pt x="0" y="0"/>
                </a:moveTo>
                <a:lnTo>
                  <a:pt x="2025584" y="0"/>
                </a:lnTo>
                <a:lnTo>
                  <a:pt x="2025584" y="2017988"/>
                </a:lnTo>
                <a:lnTo>
                  <a:pt x="0" y="201798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826069" y="7209148"/>
            <a:ext cx="1429497" cy="2319670"/>
          </a:xfrm>
          <a:custGeom>
            <a:avLst/>
            <a:gdLst/>
            <a:ahLst/>
            <a:cxnLst/>
            <a:rect l="l" t="t" r="r" b="b"/>
            <a:pathLst>
              <a:path w="1429497" h="2319670">
                <a:moveTo>
                  <a:pt x="0" y="0"/>
                </a:moveTo>
                <a:lnTo>
                  <a:pt x="1429497" y="0"/>
                </a:lnTo>
                <a:lnTo>
                  <a:pt x="1429497" y="2319671"/>
                </a:lnTo>
                <a:lnTo>
                  <a:pt x="0" y="231967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2099990">
            <a:off x="11962183" y="1145182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503479">
            <a:off x="12993626" y="36919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965373">
            <a:off x="3333046" y="3145244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2842188">
            <a:off x="4496184" y="233634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683588">
            <a:off x="12997048" y="2358374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871761">
            <a:off x="13832270" y="4355137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2099990">
            <a:off x="4323696" y="416250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503479">
            <a:off x="5390865" y="116891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099990">
            <a:off x="14440783" y="322532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1503479">
            <a:off x="14137521" y="1121454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1855390">
            <a:off x="3243125" y="119263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1503479">
            <a:off x="2629513" y="409135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-533400" y="2878319"/>
            <a:ext cx="18064014" cy="37554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7"/>
          <p:cNvSpPr/>
          <p:nvPr/>
        </p:nvSpPr>
        <p:spPr>
          <a:xfrm>
            <a:off x="13258800" y="3695700"/>
            <a:ext cx="2971800" cy="6096000"/>
          </a:xfrm>
          <a:custGeom>
            <a:avLst/>
            <a:gdLst/>
            <a:ahLst/>
            <a:cxnLst/>
            <a:rect l="l" t="t" r="r" b="b"/>
            <a:pathLst>
              <a:path w="859442" h="2254275">
                <a:moveTo>
                  <a:pt x="0" y="0"/>
                </a:moveTo>
                <a:lnTo>
                  <a:pt x="859442" y="0"/>
                </a:lnTo>
                <a:lnTo>
                  <a:pt x="859442" y="2254274"/>
                </a:lnTo>
                <a:lnTo>
                  <a:pt x="0" y="22542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4"/>
          <p:cNvGrpSpPr/>
          <p:nvPr/>
        </p:nvGrpSpPr>
        <p:grpSpPr>
          <a:xfrm>
            <a:off x="3886200" y="495300"/>
            <a:ext cx="9467850" cy="5638800"/>
            <a:chOff x="3886200" y="495300"/>
            <a:chExt cx="9467850" cy="5638800"/>
          </a:xfrm>
        </p:grpSpPr>
        <p:sp>
          <p:nvSpPr>
            <p:cNvPr id="3" name="Oval Callout 2"/>
            <p:cNvSpPr/>
            <p:nvPr/>
          </p:nvSpPr>
          <p:spPr>
            <a:xfrm>
              <a:off x="3886200" y="495300"/>
              <a:ext cx="9467850" cy="5638800"/>
            </a:xfrm>
            <a:custGeom>
              <a:avLst/>
              <a:gdLst>
                <a:gd name="connsiteX0" fmla="*/ 11429444 w 9906000"/>
                <a:gd name="connsiteY0" fmla="*/ 3236726 h 6705600"/>
                <a:gd name="connsiteX1" fmla="*/ 9838310 w 9906000"/>
                <a:gd name="connsiteY1" fmla="*/ 3905212 h 6705600"/>
                <a:gd name="connsiteX2" fmla="*/ 4794851 w 9906000"/>
                <a:gd name="connsiteY2" fmla="*/ 6703890 h 6705600"/>
                <a:gd name="connsiteX3" fmla="*/ 1806 w 9906000"/>
                <a:gd name="connsiteY3" fmla="*/ 3443322 h 6705600"/>
                <a:gd name="connsiteX4" fmla="*/ 4672097 w 9906000"/>
                <a:gd name="connsiteY4" fmla="*/ 5395 h 6705600"/>
                <a:gd name="connsiteX5" fmla="*/ 9788283 w 9906000"/>
                <a:gd name="connsiteY5" fmla="*/ 2626171 h 6705600"/>
                <a:gd name="connsiteX6" fmla="*/ 11429444 w 9906000"/>
                <a:gd name="connsiteY6" fmla="*/ 3236726 h 6705600"/>
                <a:gd name="connsiteX0" fmla="*/ 11431130 w 11431130"/>
                <a:gd name="connsiteY0" fmla="*/ 3692491 h 7161387"/>
                <a:gd name="connsiteX1" fmla="*/ 9839996 w 11431130"/>
                <a:gd name="connsiteY1" fmla="*/ 4360977 h 7161387"/>
                <a:gd name="connsiteX2" fmla="*/ 4796537 w 11431130"/>
                <a:gd name="connsiteY2" fmla="*/ 7159655 h 7161387"/>
                <a:gd name="connsiteX3" fmla="*/ 3492 w 11431130"/>
                <a:gd name="connsiteY3" fmla="*/ 3899087 h 7161387"/>
                <a:gd name="connsiteX4" fmla="*/ 4254683 w 11431130"/>
                <a:gd name="connsiteY4" fmla="*/ 3960 h 7161387"/>
                <a:gd name="connsiteX5" fmla="*/ 9789969 w 11431130"/>
                <a:gd name="connsiteY5" fmla="*/ 3081936 h 7161387"/>
                <a:gd name="connsiteX6" fmla="*/ 11431130 w 11431130"/>
                <a:gd name="connsiteY6" fmla="*/ 3692491 h 7161387"/>
                <a:gd name="connsiteX0" fmla="*/ 11504847 w 11504847"/>
                <a:gd name="connsiteY0" fmla="*/ 3692491 h 7375250"/>
                <a:gd name="connsiteX1" fmla="*/ 9913713 w 11504847"/>
                <a:gd name="connsiteY1" fmla="*/ 4360977 h 7375250"/>
                <a:gd name="connsiteX2" fmla="*/ 4870254 w 11504847"/>
                <a:gd name="connsiteY2" fmla="*/ 7159655 h 7375250"/>
                <a:gd name="connsiteX3" fmla="*/ 1828003 w 11504847"/>
                <a:gd name="connsiteY3" fmla="*/ 6818466 h 7375250"/>
                <a:gd name="connsiteX4" fmla="*/ 77209 w 11504847"/>
                <a:gd name="connsiteY4" fmla="*/ 3899087 h 7375250"/>
                <a:gd name="connsiteX5" fmla="*/ 4328400 w 11504847"/>
                <a:gd name="connsiteY5" fmla="*/ 3960 h 7375250"/>
                <a:gd name="connsiteX6" fmla="*/ 9863686 w 11504847"/>
                <a:gd name="connsiteY6" fmla="*/ 3081936 h 7375250"/>
                <a:gd name="connsiteX7" fmla="*/ 11504847 w 11504847"/>
                <a:gd name="connsiteY7" fmla="*/ 3692491 h 7375250"/>
                <a:gd name="connsiteX0" fmla="*/ 11504847 w 11504847"/>
                <a:gd name="connsiteY0" fmla="*/ 3692491 h 7410583"/>
                <a:gd name="connsiteX1" fmla="*/ 9913713 w 11504847"/>
                <a:gd name="connsiteY1" fmla="*/ 4360977 h 7410583"/>
                <a:gd name="connsiteX2" fmla="*/ 7543004 w 11504847"/>
                <a:gd name="connsiteY2" fmla="*/ 7199465 h 7410583"/>
                <a:gd name="connsiteX3" fmla="*/ 4870254 w 11504847"/>
                <a:gd name="connsiteY3" fmla="*/ 7159655 h 7410583"/>
                <a:gd name="connsiteX4" fmla="*/ 1828003 w 11504847"/>
                <a:gd name="connsiteY4" fmla="*/ 6818466 h 7410583"/>
                <a:gd name="connsiteX5" fmla="*/ 77209 w 11504847"/>
                <a:gd name="connsiteY5" fmla="*/ 3899087 h 7410583"/>
                <a:gd name="connsiteX6" fmla="*/ 4328400 w 11504847"/>
                <a:gd name="connsiteY6" fmla="*/ 3960 h 7410583"/>
                <a:gd name="connsiteX7" fmla="*/ 9863686 w 11504847"/>
                <a:gd name="connsiteY7" fmla="*/ 3081936 h 7410583"/>
                <a:gd name="connsiteX8" fmla="*/ 11504847 w 11504847"/>
                <a:gd name="connsiteY8" fmla="*/ 3692491 h 7410583"/>
                <a:gd name="connsiteX0" fmla="*/ 11504847 w 11504847"/>
                <a:gd name="connsiteY0" fmla="*/ 3895132 h 7613224"/>
                <a:gd name="connsiteX1" fmla="*/ 9913713 w 11504847"/>
                <a:gd name="connsiteY1" fmla="*/ 4563618 h 7613224"/>
                <a:gd name="connsiteX2" fmla="*/ 7543004 w 11504847"/>
                <a:gd name="connsiteY2" fmla="*/ 7402106 h 7613224"/>
                <a:gd name="connsiteX3" fmla="*/ 4870254 w 11504847"/>
                <a:gd name="connsiteY3" fmla="*/ 7362296 h 7613224"/>
                <a:gd name="connsiteX4" fmla="*/ 1828003 w 11504847"/>
                <a:gd name="connsiteY4" fmla="*/ 7021107 h 7613224"/>
                <a:gd name="connsiteX5" fmla="*/ 77209 w 11504847"/>
                <a:gd name="connsiteY5" fmla="*/ 4101728 h 7613224"/>
                <a:gd name="connsiteX6" fmla="*/ 4328400 w 11504847"/>
                <a:gd name="connsiteY6" fmla="*/ 206601 h 7613224"/>
                <a:gd name="connsiteX7" fmla="*/ 8038304 w 11504847"/>
                <a:gd name="connsiteY7" fmla="*/ 715556 h 7613224"/>
                <a:gd name="connsiteX8" fmla="*/ 9863686 w 11504847"/>
                <a:gd name="connsiteY8" fmla="*/ 3284577 h 7613224"/>
                <a:gd name="connsiteX9" fmla="*/ 11504847 w 11504847"/>
                <a:gd name="connsiteY9" fmla="*/ 3895132 h 7613224"/>
                <a:gd name="connsiteX0" fmla="*/ 11446082 w 11446082"/>
                <a:gd name="connsiteY0" fmla="*/ 3764275 h 7482367"/>
                <a:gd name="connsiteX1" fmla="*/ 9854948 w 11446082"/>
                <a:gd name="connsiteY1" fmla="*/ 4432761 h 7482367"/>
                <a:gd name="connsiteX2" fmla="*/ 7484239 w 11446082"/>
                <a:gd name="connsiteY2" fmla="*/ 7271249 h 7482367"/>
                <a:gd name="connsiteX3" fmla="*/ 4811489 w 11446082"/>
                <a:gd name="connsiteY3" fmla="*/ 7231439 h 7482367"/>
                <a:gd name="connsiteX4" fmla="*/ 1769238 w 11446082"/>
                <a:gd name="connsiteY4" fmla="*/ 6890250 h 7482367"/>
                <a:gd name="connsiteX5" fmla="*/ 18444 w 11446082"/>
                <a:gd name="connsiteY5" fmla="*/ 3970871 h 7482367"/>
                <a:gd name="connsiteX6" fmla="*/ 1064389 w 11446082"/>
                <a:gd name="connsiteY6" fmla="*/ 1137149 h 7482367"/>
                <a:gd name="connsiteX7" fmla="*/ 4269635 w 11446082"/>
                <a:gd name="connsiteY7" fmla="*/ 75744 h 7482367"/>
                <a:gd name="connsiteX8" fmla="*/ 7979539 w 11446082"/>
                <a:gd name="connsiteY8" fmla="*/ 584699 h 7482367"/>
                <a:gd name="connsiteX9" fmla="*/ 9804921 w 11446082"/>
                <a:gd name="connsiteY9" fmla="*/ 3153720 h 7482367"/>
                <a:gd name="connsiteX10" fmla="*/ 11446082 w 11446082"/>
                <a:gd name="connsiteY10" fmla="*/ 3764275 h 7482367"/>
                <a:gd name="connsiteX0" fmla="*/ 11446082 w 11446082"/>
                <a:gd name="connsiteY0" fmla="*/ 3764275 h 7572700"/>
                <a:gd name="connsiteX1" fmla="*/ 9854948 w 11446082"/>
                <a:gd name="connsiteY1" fmla="*/ 4432761 h 7572700"/>
                <a:gd name="connsiteX2" fmla="*/ 7484239 w 11446082"/>
                <a:gd name="connsiteY2" fmla="*/ 7271249 h 7572700"/>
                <a:gd name="connsiteX3" fmla="*/ 4811489 w 11446082"/>
                <a:gd name="connsiteY3" fmla="*/ 7231439 h 7572700"/>
                <a:gd name="connsiteX4" fmla="*/ 1769238 w 11446082"/>
                <a:gd name="connsiteY4" fmla="*/ 6890250 h 7572700"/>
                <a:gd name="connsiteX5" fmla="*/ 18444 w 11446082"/>
                <a:gd name="connsiteY5" fmla="*/ 3970871 h 7572700"/>
                <a:gd name="connsiteX6" fmla="*/ 1064389 w 11446082"/>
                <a:gd name="connsiteY6" fmla="*/ 1137149 h 7572700"/>
                <a:gd name="connsiteX7" fmla="*/ 4269635 w 11446082"/>
                <a:gd name="connsiteY7" fmla="*/ 75744 h 7572700"/>
                <a:gd name="connsiteX8" fmla="*/ 7979539 w 11446082"/>
                <a:gd name="connsiteY8" fmla="*/ 584699 h 7572700"/>
                <a:gd name="connsiteX9" fmla="*/ 9804921 w 11446082"/>
                <a:gd name="connsiteY9" fmla="*/ 3153720 h 7572700"/>
                <a:gd name="connsiteX10" fmla="*/ 11446082 w 11446082"/>
                <a:gd name="connsiteY10" fmla="*/ 3764275 h 7572700"/>
                <a:gd name="connsiteX0" fmla="*/ 11446082 w 11446082"/>
                <a:gd name="connsiteY0" fmla="*/ 3764275 h 7572700"/>
                <a:gd name="connsiteX1" fmla="*/ 9854948 w 11446082"/>
                <a:gd name="connsiteY1" fmla="*/ 4432761 h 7572700"/>
                <a:gd name="connsiteX2" fmla="*/ 7484239 w 11446082"/>
                <a:gd name="connsiteY2" fmla="*/ 7271249 h 7572700"/>
                <a:gd name="connsiteX3" fmla="*/ 4811489 w 11446082"/>
                <a:gd name="connsiteY3" fmla="*/ 7231439 h 7572700"/>
                <a:gd name="connsiteX4" fmla="*/ 1769238 w 11446082"/>
                <a:gd name="connsiteY4" fmla="*/ 6890250 h 7572700"/>
                <a:gd name="connsiteX5" fmla="*/ 18444 w 11446082"/>
                <a:gd name="connsiteY5" fmla="*/ 3970871 h 7572700"/>
                <a:gd name="connsiteX6" fmla="*/ 1064389 w 11446082"/>
                <a:gd name="connsiteY6" fmla="*/ 1137149 h 7572700"/>
                <a:gd name="connsiteX7" fmla="*/ 4269635 w 11446082"/>
                <a:gd name="connsiteY7" fmla="*/ 75744 h 7572700"/>
                <a:gd name="connsiteX8" fmla="*/ 7979539 w 11446082"/>
                <a:gd name="connsiteY8" fmla="*/ 584699 h 7572700"/>
                <a:gd name="connsiteX9" fmla="*/ 9804921 w 11446082"/>
                <a:gd name="connsiteY9" fmla="*/ 3153720 h 7572700"/>
                <a:gd name="connsiteX10" fmla="*/ 11446082 w 11446082"/>
                <a:gd name="connsiteY10" fmla="*/ 3764275 h 7572700"/>
                <a:gd name="connsiteX0" fmla="*/ 11596292 w 11596292"/>
                <a:gd name="connsiteY0" fmla="*/ 3764275 h 7572700"/>
                <a:gd name="connsiteX1" fmla="*/ 10005158 w 11596292"/>
                <a:gd name="connsiteY1" fmla="*/ 4432761 h 7572700"/>
                <a:gd name="connsiteX2" fmla="*/ 7634449 w 11596292"/>
                <a:gd name="connsiteY2" fmla="*/ 7271249 h 7572700"/>
                <a:gd name="connsiteX3" fmla="*/ 4961699 w 11596292"/>
                <a:gd name="connsiteY3" fmla="*/ 7231439 h 7572700"/>
                <a:gd name="connsiteX4" fmla="*/ 1919448 w 11596292"/>
                <a:gd name="connsiteY4" fmla="*/ 6890250 h 7572700"/>
                <a:gd name="connsiteX5" fmla="*/ 168654 w 11596292"/>
                <a:gd name="connsiteY5" fmla="*/ 3970871 h 7572700"/>
                <a:gd name="connsiteX6" fmla="*/ 1214599 w 11596292"/>
                <a:gd name="connsiteY6" fmla="*/ 1137149 h 7572700"/>
                <a:gd name="connsiteX7" fmla="*/ 4419845 w 11596292"/>
                <a:gd name="connsiteY7" fmla="*/ 75744 h 7572700"/>
                <a:gd name="connsiteX8" fmla="*/ 8129749 w 11596292"/>
                <a:gd name="connsiteY8" fmla="*/ 584699 h 7572700"/>
                <a:gd name="connsiteX9" fmla="*/ 9955131 w 11596292"/>
                <a:gd name="connsiteY9" fmla="*/ 3153720 h 7572700"/>
                <a:gd name="connsiteX10" fmla="*/ 11596292 w 11596292"/>
                <a:gd name="connsiteY10" fmla="*/ 3764275 h 7572700"/>
                <a:gd name="connsiteX0" fmla="*/ 11596292 w 11596292"/>
                <a:gd name="connsiteY0" fmla="*/ 3764275 h 7572700"/>
                <a:gd name="connsiteX1" fmla="*/ 10005158 w 11596292"/>
                <a:gd name="connsiteY1" fmla="*/ 4432761 h 7572700"/>
                <a:gd name="connsiteX2" fmla="*/ 7634449 w 11596292"/>
                <a:gd name="connsiteY2" fmla="*/ 7271249 h 7572700"/>
                <a:gd name="connsiteX3" fmla="*/ 4961699 w 11596292"/>
                <a:gd name="connsiteY3" fmla="*/ 7231439 h 7572700"/>
                <a:gd name="connsiteX4" fmla="*/ 1919448 w 11596292"/>
                <a:gd name="connsiteY4" fmla="*/ 6890250 h 7572700"/>
                <a:gd name="connsiteX5" fmla="*/ 168654 w 11596292"/>
                <a:gd name="connsiteY5" fmla="*/ 3970871 h 7572700"/>
                <a:gd name="connsiteX6" fmla="*/ 1214599 w 11596292"/>
                <a:gd name="connsiteY6" fmla="*/ 1137149 h 7572700"/>
                <a:gd name="connsiteX7" fmla="*/ 4419845 w 11596292"/>
                <a:gd name="connsiteY7" fmla="*/ 75744 h 7572700"/>
                <a:gd name="connsiteX8" fmla="*/ 8129749 w 11596292"/>
                <a:gd name="connsiteY8" fmla="*/ 584699 h 7572700"/>
                <a:gd name="connsiteX9" fmla="*/ 9955131 w 11596292"/>
                <a:gd name="connsiteY9" fmla="*/ 3153720 h 7572700"/>
                <a:gd name="connsiteX10" fmla="*/ 11596292 w 11596292"/>
                <a:gd name="connsiteY10" fmla="*/ 3764275 h 7572700"/>
                <a:gd name="connsiteX0" fmla="*/ 11596292 w 11596292"/>
                <a:gd name="connsiteY0" fmla="*/ 3764275 h 7572700"/>
                <a:gd name="connsiteX1" fmla="*/ 10005158 w 11596292"/>
                <a:gd name="connsiteY1" fmla="*/ 4432761 h 7572700"/>
                <a:gd name="connsiteX2" fmla="*/ 7634449 w 11596292"/>
                <a:gd name="connsiteY2" fmla="*/ 7271249 h 7572700"/>
                <a:gd name="connsiteX3" fmla="*/ 4961699 w 11596292"/>
                <a:gd name="connsiteY3" fmla="*/ 7231439 h 7572700"/>
                <a:gd name="connsiteX4" fmla="*/ 1919448 w 11596292"/>
                <a:gd name="connsiteY4" fmla="*/ 6890250 h 7572700"/>
                <a:gd name="connsiteX5" fmla="*/ 168654 w 11596292"/>
                <a:gd name="connsiteY5" fmla="*/ 3970871 h 7572700"/>
                <a:gd name="connsiteX6" fmla="*/ 1214599 w 11596292"/>
                <a:gd name="connsiteY6" fmla="*/ 1137149 h 7572700"/>
                <a:gd name="connsiteX7" fmla="*/ 4419845 w 11596292"/>
                <a:gd name="connsiteY7" fmla="*/ 75744 h 7572700"/>
                <a:gd name="connsiteX8" fmla="*/ 8129749 w 11596292"/>
                <a:gd name="connsiteY8" fmla="*/ 584699 h 7572700"/>
                <a:gd name="connsiteX9" fmla="*/ 9955131 w 11596292"/>
                <a:gd name="connsiteY9" fmla="*/ 3153720 h 7572700"/>
                <a:gd name="connsiteX10" fmla="*/ 11596292 w 11596292"/>
                <a:gd name="connsiteY10" fmla="*/ 3764275 h 7572700"/>
                <a:gd name="connsiteX0" fmla="*/ 11596292 w 11596292"/>
                <a:gd name="connsiteY0" fmla="*/ 3874038 h 7682463"/>
                <a:gd name="connsiteX1" fmla="*/ 10005158 w 11596292"/>
                <a:gd name="connsiteY1" fmla="*/ 4542524 h 7682463"/>
                <a:gd name="connsiteX2" fmla="*/ 7634449 w 11596292"/>
                <a:gd name="connsiteY2" fmla="*/ 7381012 h 7682463"/>
                <a:gd name="connsiteX3" fmla="*/ 4961699 w 11596292"/>
                <a:gd name="connsiteY3" fmla="*/ 7341202 h 7682463"/>
                <a:gd name="connsiteX4" fmla="*/ 1919448 w 11596292"/>
                <a:gd name="connsiteY4" fmla="*/ 7000013 h 7682463"/>
                <a:gd name="connsiteX5" fmla="*/ 168654 w 11596292"/>
                <a:gd name="connsiteY5" fmla="*/ 4080634 h 7682463"/>
                <a:gd name="connsiteX6" fmla="*/ 1214599 w 11596292"/>
                <a:gd name="connsiteY6" fmla="*/ 1246912 h 7682463"/>
                <a:gd name="connsiteX7" fmla="*/ 4419845 w 11596292"/>
                <a:gd name="connsiteY7" fmla="*/ 185507 h 7682463"/>
                <a:gd name="connsiteX8" fmla="*/ 8129749 w 11596292"/>
                <a:gd name="connsiteY8" fmla="*/ 694462 h 7682463"/>
                <a:gd name="connsiteX9" fmla="*/ 9955131 w 11596292"/>
                <a:gd name="connsiteY9" fmla="*/ 3263483 h 7682463"/>
                <a:gd name="connsiteX10" fmla="*/ 11596292 w 11596292"/>
                <a:gd name="connsiteY10" fmla="*/ 3874038 h 7682463"/>
                <a:gd name="connsiteX0" fmla="*/ 11596292 w 11596292"/>
                <a:gd name="connsiteY0" fmla="*/ 3913627 h 7722052"/>
                <a:gd name="connsiteX1" fmla="*/ 10005158 w 11596292"/>
                <a:gd name="connsiteY1" fmla="*/ 4582113 h 7722052"/>
                <a:gd name="connsiteX2" fmla="*/ 7634449 w 11596292"/>
                <a:gd name="connsiteY2" fmla="*/ 7420601 h 7722052"/>
                <a:gd name="connsiteX3" fmla="*/ 4961699 w 11596292"/>
                <a:gd name="connsiteY3" fmla="*/ 7380791 h 7722052"/>
                <a:gd name="connsiteX4" fmla="*/ 1919448 w 11596292"/>
                <a:gd name="connsiteY4" fmla="*/ 7039602 h 7722052"/>
                <a:gd name="connsiteX5" fmla="*/ 168654 w 11596292"/>
                <a:gd name="connsiteY5" fmla="*/ 4120223 h 7722052"/>
                <a:gd name="connsiteX6" fmla="*/ 1214599 w 11596292"/>
                <a:gd name="connsiteY6" fmla="*/ 1286501 h 7722052"/>
                <a:gd name="connsiteX7" fmla="*/ 4419845 w 11596292"/>
                <a:gd name="connsiteY7" fmla="*/ 225096 h 7722052"/>
                <a:gd name="connsiteX8" fmla="*/ 8129749 w 11596292"/>
                <a:gd name="connsiteY8" fmla="*/ 734051 h 7722052"/>
                <a:gd name="connsiteX9" fmla="*/ 9955131 w 11596292"/>
                <a:gd name="connsiteY9" fmla="*/ 3303072 h 7722052"/>
                <a:gd name="connsiteX10" fmla="*/ 11596292 w 11596292"/>
                <a:gd name="connsiteY10" fmla="*/ 3913627 h 7722052"/>
                <a:gd name="connsiteX0" fmla="*/ 11596292 w 11596292"/>
                <a:gd name="connsiteY0" fmla="*/ 4076743 h 7885168"/>
                <a:gd name="connsiteX1" fmla="*/ 10005158 w 11596292"/>
                <a:gd name="connsiteY1" fmla="*/ 4745229 h 7885168"/>
                <a:gd name="connsiteX2" fmla="*/ 7634449 w 11596292"/>
                <a:gd name="connsiteY2" fmla="*/ 7583717 h 7885168"/>
                <a:gd name="connsiteX3" fmla="*/ 4961699 w 11596292"/>
                <a:gd name="connsiteY3" fmla="*/ 7543907 h 7885168"/>
                <a:gd name="connsiteX4" fmla="*/ 1919448 w 11596292"/>
                <a:gd name="connsiteY4" fmla="*/ 7202718 h 7885168"/>
                <a:gd name="connsiteX5" fmla="*/ 168654 w 11596292"/>
                <a:gd name="connsiteY5" fmla="*/ 4283339 h 7885168"/>
                <a:gd name="connsiteX6" fmla="*/ 1214599 w 11596292"/>
                <a:gd name="connsiteY6" fmla="*/ 1449617 h 7885168"/>
                <a:gd name="connsiteX7" fmla="*/ 4419845 w 11596292"/>
                <a:gd name="connsiteY7" fmla="*/ 388212 h 7885168"/>
                <a:gd name="connsiteX8" fmla="*/ 7215349 w 11596292"/>
                <a:gd name="connsiteY8" fmla="*/ 401867 h 7885168"/>
                <a:gd name="connsiteX9" fmla="*/ 9955131 w 11596292"/>
                <a:gd name="connsiteY9" fmla="*/ 3466188 h 7885168"/>
                <a:gd name="connsiteX10" fmla="*/ 11596292 w 11596292"/>
                <a:gd name="connsiteY10" fmla="*/ 4076743 h 7885168"/>
                <a:gd name="connsiteX0" fmla="*/ 11596292 w 11596292"/>
                <a:gd name="connsiteY0" fmla="*/ 4076743 h 7885168"/>
                <a:gd name="connsiteX1" fmla="*/ 10005158 w 11596292"/>
                <a:gd name="connsiteY1" fmla="*/ 4745229 h 7885168"/>
                <a:gd name="connsiteX2" fmla="*/ 7634449 w 11596292"/>
                <a:gd name="connsiteY2" fmla="*/ 7583717 h 7885168"/>
                <a:gd name="connsiteX3" fmla="*/ 4961699 w 11596292"/>
                <a:gd name="connsiteY3" fmla="*/ 7543907 h 7885168"/>
                <a:gd name="connsiteX4" fmla="*/ 1919448 w 11596292"/>
                <a:gd name="connsiteY4" fmla="*/ 7202718 h 7885168"/>
                <a:gd name="connsiteX5" fmla="*/ 168654 w 11596292"/>
                <a:gd name="connsiteY5" fmla="*/ 4283339 h 7885168"/>
                <a:gd name="connsiteX6" fmla="*/ 1214599 w 11596292"/>
                <a:gd name="connsiteY6" fmla="*/ 1449617 h 7885168"/>
                <a:gd name="connsiteX7" fmla="*/ 4419845 w 11596292"/>
                <a:gd name="connsiteY7" fmla="*/ 388212 h 7885168"/>
                <a:gd name="connsiteX8" fmla="*/ 7215349 w 11596292"/>
                <a:gd name="connsiteY8" fmla="*/ 401867 h 7885168"/>
                <a:gd name="connsiteX9" fmla="*/ 9955131 w 11596292"/>
                <a:gd name="connsiteY9" fmla="*/ 3466188 h 7885168"/>
                <a:gd name="connsiteX10" fmla="*/ 11596292 w 11596292"/>
                <a:gd name="connsiteY10" fmla="*/ 4076743 h 7885168"/>
                <a:gd name="connsiteX0" fmla="*/ 11596292 w 11596292"/>
                <a:gd name="connsiteY0" fmla="*/ 4076743 h 7885168"/>
                <a:gd name="connsiteX1" fmla="*/ 10005158 w 11596292"/>
                <a:gd name="connsiteY1" fmla="*/ 4745229 h 7885168"/>
                <a:gd name="connsiteX2" fmla="*/ 7634449 w 11596292"/>
                <a:gd name="connsiteY2" fmla="*/ 7583717 h 7885168"/>
                <a:gd name="connsiteX3" fmla="*/ 4961699 w 11596292"/>
                <a:gd name="connsiteY3" fmla="*/ 7543907 h 7885168"/>
                <a:gd name="connsiteX4" fmla="*/ 1919448 w 11596292"/>
                <a:gd name="connsiteY4" fmla="*/ 7202718 h 7885168"/>
                <a:gd name="connsiteX5" fmla="*/ 168654 w 11596292"/>
                <a:gd name="connsiteY5" fmla="*/ 4283339 h 7885168"/>
                <a:gd name="connsiteX6" fmla="*/ 1214599 w 11596292"/>
                <a:gd name="connsiteY6" fmla="*/ 1449617 h 7885168"/>
                <a:gd name="connsiteX7" fmla="*/ 4419845 w 11596292"/>
                <a:gd name="connsiteY7" fmla="*/ 388212 h 7885168"/>
                <a:gd name="connsiteX8" fmla="*/ 7215349 w 11596292"/>
                <a:gd name="connsiteY8" fmla="*/ 401867 h 7885168"/>
                <a:gd name="connsiteX9" fmla="*/ 9955131 w 11596292"/>
                <a:gd name="connsiteY9" fmla="*/ 3466188 h 7885168"/>
                <a:gd name="connsiteX10" fmla="*/ 11596292 w 11596292"/>
                <a:gd name="connsiteY10" fmla="*/ 4076743 h 7885168"/>
                <a:gd name="connsiteX0" fmla="*/ 11596292 w 11596292"/>
                <a:gd name="connsiteY0" fmla="*/ 4076743 h 7885168"/>
                <a:gd name="connsiteX1" fmla="*/ 10005158 w 11596292"/>
                <a:gd name="connsiteY1" fmla="*/ 4745229 h 7885168"/>
                <a:gd name="connsiteX2" fmla="*/ 7634449 w 11596292"/>
                <a:gd name="connsiteY2" fmla="*/ 7583717 h 7885168"/>
                <a:gd name="connsiteX3" fmla="*/ 4961699 w 11596292"/>
                <a:gd name="connsiteY3" fmla="*/ 7543907 h 7885168"/>
                <a:gd name="connsiteX4" fmla="*/ 1919448 w 11596292"/>
                <a:gd name="connsiteY4" fmla="*/ 7202718 h 7885168"/>
                <a:gd name="connsiteX5" fmla="*/ 168654 w 11596292"/>
                <a:gd name="connsiteY5" fmla="*/ 4283339 h 7885168"/>
                <a:gd name="connsiteX6" fmla="*/ 1214599 w 11596292"/>
                <a:gd name="connsiteY6" fmla="*/ 1449617 h 7885168"/>
                <a:gd name="connsiteX7" fmla="*/ 4419845 w 11596292"/>
                <a:gd name="connsiteY7" fmla="*/ 388212 h 7885168"/>
                <a:gd name="connsiteX8" fmla="*/ 7215349 w 11596292"/>
                <a:gd name="connsiteY8" fmla="*/ 401867 h 7885168"/>
                <a:gd name="connsiteX9" fmla="*/ 9955131 w 11596292"/>
                <a:gd name="connsiteY9" fmla="*/ 3466188 h 7885168"/>
                <a:gd name="connsiteX10" fmla="*/ 11596292 w 11596292"/>
                <a:gd name="connsiteY10" fmla="*/ 4076743 h 7885168"/>
                <a:gd name="connsiteX0" fmla="*/ 11596292 w 11596292"/>
                <a:gd name="connsiteY0" fmla="*/ 4076743 h 7885168"/>
                <a:gd name="connsiteX1" fmla="*/ 10005158 w 11596292"/>
                <a:gd name="connsiteY1" fmla="*/ 4745229 h 7885168"/>
                <a:gd name="connsiteX2" fmla="*/ 7634449 w 11596292"/>
                <a:gd name="connsiteY2" fmla="*/ 7583717 h 7885168"/>
                <a:gd name="connsiteX3" fmla="*/ 4961699 w 11596292"/>
                <a:gd name="connsiteY3" fmla="*/ 7543907 h 7885168"/>
                <a:gd name="connsiteX4" fmla="*/ 1919448 w 11596292"/>
                <a:gd name="connsiteY4" fmla="*/ 7202718 h 7885168"/>
                <a:gd name="connsiteX5" fmla="*/ 168654 w 11596292"/>
                <a:gd name="connsiteY5" fmla="*/ 4283339 h 7885168"/>
                <a:gd name="connsiteX6" fmla="*/ 1214599 w 11596292"/>
                <a:gd name="connsiteY6" fmla="*/ 1449617 h 7885168"/>
                <a:gd name="connsiteX7" fmla="*/ 4419845 w 11596292"/>
                <a:gd name="connsiteY7" fmla="*/ 388212 h 7885168"/>
                <a:gd name="connsiteX8" fmla="*/ 7215349 w 11596292"/>
                <a:gd name="connsiteY8" fmla="*/ 401867 h 7885168"/>
                <a:gd name="connsiteX9" fmla="*/ 9955131 w 11596292"/>
                <a:gd name="connsiteY9" fmla="*/ 3466188 h 7885168"/>
                <a:gd name="connsiteX10" fmla="*/ 10701498 w 11596292"/>
                <a:gd name="connsiteY10" fmla="*/ 3945167 h 7885168"/>
                <a:gd name="connsiteX11" fmla="*/ 11596292 w 11596292"/>
                <a:gd name="connsiteY11" fmla="*/ 4076743 h 7885168"/>
                <a:gd name="connsiteX0" fmla="*/ 11596292 w 11596292"/>
                <a:gd name="connsiteY0" fmla="*/ 4076743 h 7885168"/>
                <a:gd name="connsiteX1" fmla="*/ 10005158 w 11596292"/>
                <a:gd name="connsiteY1" fmla="*/ 4745229 h 7885168"/>
                <a:gd name="connsiteX2" fmla="*/ 7634449 w 11596292"/>
                <a:gd name="connsiteY2" fmla="*/ 7583717 h 7885168"/>
                <a:gd name="connsiteX3" fmla="*/ 4961699 w 11596292"/>
                <a:gd name="connsiteY3" fmla="*/ 7543907 h 7885168"/>
                <a:gd name="connsiteX4" fmla="*/ 1919448 w 11596292"/>
                <a:gd name="connsiteY4" fmla="*/ 7202718 h 7885168"/>
                <a:gd name="connsiteX5" fmla="*/ 168654 w 11596292"/>
                <a:gd name="connsiteY5" fmla="*/ 4283339 h 7885168"/>
                <a:gd name="connsiteX6" fmla="*/ 1214599 w 11596292"/>
                <a:gd name="connsiteY6" fmla="*/ 1449617 h 7885168"/>
                <a:gd name="connsiteX7" fmla="*/ 4419845 w 11596292"/>
                <a:gd name="connsiteY7" fmla="*/ 388212 h 7885168"/>
                <a:gd name="connsiteX8" fmla="*/ 7215349 w 11596292"/>
                <a:gd name="connsiteY8" fmla="*/ 401867 h 7885168"/>
                <a:gd name="connsiteX9" fmla="*/ 9821781 w 11596292"/>
                <a:gd name="connsiteY9" fmla="*/ 3751938 h 7885168"/>
                <a:gd name="connsiteX10" fmla="*/ 10701498 w 11596292"/>
                <a:gd name="connsiteY10" fmla="*/ 3945167 h 7885168"/>
                <a:gd name="connsiteX11" fmla="*/ 11596292 w 11596292"/>
                <a:gd name="connsiteY11" fmla="*/ 4076743 h 7885168"/>
                <a:gd name="connsiteX0" fmla="*/ 11596292 w 11596292"/>
                <a:gd name="connsiteY0" fmla="*/ 4076743 h 7885168"/>
                <a:gd name="connsiteX1" fmla="*/ 9909908 w 11596292"/>
                <a:gd name="connsiteY1" fmla="*/ 4649979 h 7885168"/>
                <a:gd name="connsiteX2" fmla="*/ 7634449 w 11596292"/>
                <a:gd name="connsiteY2" fmla="*/ 7583717 h 7885168"/>
                <a:gd name="connsiteX3" fmla="*/ 4961699 w 11596292"/>
                <a:gd name="connsiteY3" fmla="*/ 7543907 h 7885168"/>
                <a:gd name="connsiteX4" fmla="*/ 1919448 w 11596292"/>
                <a:gd name="connsiteY4" fmla="*/ 7202718 h 7885168"/>
                <a:gd name="connsiteX5" fmla="*/ 168654 w 11596292"/>
                <a:gd name="connsiteY5" fmla="*/ 4283339 h 7885168"/>
                <a:gd name="connsiteX6" fmla="*/ 1214599 w 11596292"/>
                <a:gd name="connsiteY6" fmla="*/ 1449617 h 7885168"/>
                <a:gd name="connsiteX7" fmla="*/ 4419845 w 11596292"/>
                <a:gd name="connsiteY7" fmla="*/ 388212 h 7885168"/>
                <a:gd name="connsiteX8" fmla="*/ 7215349 w 11596292"/>
                <a:gd name="connsiteY8" fmla="*/ 401867 h 7885168"/>
                <a:gd name="connsiteX9" fmla="*/ 9821781 w 11596292"/>
                <a:gd name="connsiteY9" fmla="*/ 3751938 h 7885168"/>
                <a:gd name="connsiteX10" fmla="*/ 10701498 w 11596292"/>
                <a:gd name="connsiteY10" fmla="*/ 3945167 h 7885168"/>
                <a:gd name="connsiteX11" fmla="*/ 11596292 w 11596292"/>
                <a:gd name="connsiteY11" fmla="*/ 4076743 h 7885168"/>
                <a:gd name="connsiteX0" fmla="*/ 11596292 w 11596292"/>
                <a:gd name="connsiteY0" fmla="*/ 4076743 h 7898653"/>
                <a:gd name="connsiteX1" fmla="*/ 9909908 w 11596292"/>
                <a:gd name="connsiteY1" fmla="*/ 4649979 h 7898653"/>
                <a:gd name="connsiteX2" fmla="*/ 8625049 w 11596292"/>
                <a:gd name="connsiteY2" fmla="*/ 7297967 h 7898653"/>
                <a:gd name="connsiteX3" fmla="*/ 4961699 w 11596292"/>
                <a:gd name="connsiteY3" fmla="*/ 7543907 h 7898653"/>
                <a:gd name="connsiteX4" fmla="*/ 1919448 w 11596292"/>
                <a:gd name="connsiteY4" fmla="*/ 7202718 h 7898653"/>
                <a:gd name="connsiteX5" fmla="*/ 168654 w 11596292"/>
                <a:gd name="connsiteY5" fmla="*/ 4283339 h 7898653"/>
                <a:gd name="connsiteX6" fmla="*/ 1214599 w 11596292"/>
                <a:gd name="connsiteY6" fmla="*/ 1449617 h 7898653"/>
                <a:gd name="connsiteX7" fmla="*/ 4419845 w 11596292"/>
                <a:gd name="connsiteY7" fmla="*/ 388212 h 7898653"/>
                <a:gd name="connsiteX8" fmla="*/ 7215349 w 11596292"/>
                <a:gd name="connsiteY8" fmla="*/ 401867 h 7898653"/>
                <a:gd name="connsiteX9" fmla="*/ 9821781 w 11596292"/>
                <a:gd name="connsiteY9" fmla="*/ 3751938 h 7898653"/>
                <a:gd name="connsiteX10" fmla="*/ 10701498 w 11596292"/>
                <a:gd name="connsiteY10" fmla="*/ 3945167 h 7898653"/>
                <a:gd name="connsiteX11" fmla="*/ 11596292 w 11596292"/>
                <a:gd name="connsiteY11" fmla="*/ 4076743 h 7898653"/>
                <a:gd name="connsiteX0" fmla="*/ 11596292 w 11596292"/>
                <a:gd name="connsiteY0" fmla="*/ 4076743 h 7898653"/>
                <a:gd name="connsiteX1" fmla="*/ 9909908 w 11596292"/>
                <a:gd name="connsiteY1" fmla="*/ 4649979 h 7898653"/>
                <a:gd name="connsiteX2" fmla="*/ 8625049 w 11596292"/>
                <a:gd name="connsiteY2" fmla="*/ 7297967 h 7898653"/>
                <a:gd name="connsiteX3" fmla="*/ 4961699 w 11596292"/>
                <a:gd name="connsiteY3" fmla="*/ 7543907 h 7898653"/>
                <a:gd name="connsiteX4" fmla="*/ 1919448 w 11596292"/>
                <a:gd name="connsiteY4" fmla="*/ 7202718 h 7898653"/>
                <a:gd name="connsiteX5" fmla="*/ 168654 w 11596292"/>
                <a:gd name="connsiteY5" fmla="*/ 4283339 h 7898653"/>
                <a:gd name="connsiteX6" fmla="*/ 1214599 w 11596292"/>
                <a:gd name="connsiteY6" fmla="*/ 1449617 h 7898653"/>
                <a:gd name="connsiteX7" fmla="*/ 4419845 w 11596292"/>
                <a:gd name="connsiteY7" fmla="*/ 388212 h 7898653"/>
                <a:gd name="connsiteX8" fmla="*/ 7215349 w 11596292"/>
                <a:gd name="connsiteY8" fmla="*/ 401867 h 7898653"/>
                <a:gd name="connsiteX9" fmla="*/ 9821781 w 11596292"/>
                <a:gd name="connsiteY9" fmla="*/ 3751938 h 7898653"/>
                <a:gd name="connsiteX10" fmla="*/ 10701498 w 11596292"/>
                <a:gd name="connsiteY10" fmla="*/ 3945167 h 7898653"/>
                <a:gd name="connsiteX11" fmla="*/ 11596292 w 11596292"/>
                <a:gd name="connsiteY11" fmla="*/ 4076743 h 7898653"/>
                <a:gd name="connsiteX0" fmla="*/ 11596292 w 11596292"/>
                <a:gd name="connsiteY0" fmla="*/ 4076743 h 7898653"/>
                <a:gd name="connsiteX1" fmla="*/ 9909908 w 11596292"/>
                <a:gd name="connsiteY1" fmla="*/ 4649979 h 7898653"/>
                <a:gd name="connsiteX2" fmla="*/ 8625049 w 11596292"/>
                <a:gd name="connsiteY2" fmla="*/ 7297967 h 7898653"/>
                <a:gd name="connsiteX3" fmla="*/ 4961699 w 11596292"/>
                <a:gd name="connsiteY3" fmla="*/ 7543907 h 7898653"/>
                <a:gd name="connsiteX4" fmla="*/ 1919448 w 11596292"/>
                <a:gd name="connsiteY4" fmla="*/ 7202718 h 7898653"/>
                <a:gd name="connsiteX5" fmla="*/ 168654 w 11596292"/>
                <a:gd name="connsiteY5" fmla="*/ 4283339 h 7898653"/>
                <a:gd name="connsiteX6" fmla="*/ 1214599 w 11596292"/>
                <a:gd name="connsiteY6" fmla="*/ 1449617 h 7898653"/>
                <a:gd name="connsiteX7" fmla="*/ 4419845 w 11596292"/>
                <a:gd name="connsiteY7" fmla="*/ 388212 h 7898653"/>
                <a:gd name="connsiteX8" fmla="*/ 7215349 w 11596292"/>
                <a:gd name="connsiteY8" fmla="*/ 401867 h 7898653"/>
                <a:gd name="connsiteX9" fmla="*/ 9802731 w 11596292"/>
                <a:gd name="connsiteY9" fmla="*/ 3713838 h 7898653"/>
                <a:gd name="connsiteX10" fmla="*/ 10701498 w 11596292"/>
                <a:gd name="connsiteY10" fmla="*/ 3945167 h 7898653"/>
                <a:gd name="connsiteX11" fmla="*/ 11596292 w 11596292"/>
                <a:gd name="connsiteY11" fmla="*/ 4076743 h 7898653"/>
                <a:gd name="connsiteX0" fmla="*/ 11596292 w 11596292"/>
                <a:gd name="connsiteY0" fmla="*/ 4076743 h 7898653"/>
                <a:gd name="connsiteX1" fmla="*/ 9909908 w 11596292"/>
                <a:gd name="connsiteY1" fmla="*/ 4649979 h 7898653"/>
                <a:gd name="connsiteX2" fmla="*/ 8625049 w 11596292"/>
                <a:gd name="connsiteY2" fmla="*/ 7297967 h 7898653"/>
                <a:gd name="connsiteX3" fmla="*/ 4961699 w 11596292"/>
                <a:gd name="connsiteY3" fmla="*/ 7543907 h 7898653"/>
                <a:gd name="connsiteX4" fmla="*/ 1919448 w 11596292"/>
                <a:gd name="connsiteY4" fmla="*/ 7202718 h 7898653"/>
                <a:gd name="connsiteX5" fmla="*/ 168654 w 11596292"/>
                <a:gd name="connsiteY5" fmla="*/ 4283339 h 7898653"/>
                <a:gd name="connsiteX6" fmla="*/ 1214599 w 11596292"/>
                <a:gd name="connsiteY6" fmla="*/ 1449617 h 7898653"/>
                <a:gd name="connsiteX7" fmla="*/ 4419845 w 11596292"/>
                <a:gd name="connsiteY7" fmla="*/ 388212 h 7898653"/>
                <a:gd name="connsiteX8" fmla="*/ 7215349 w 11596292"/>
                <a:gd name="connsiteY8" fmla="*/ 401867 h 7898653"/>
                <a:gd name="connsiteX9" fmla="*/ 9802731 w 11596292"/>
                <a:gd name="connsiteY9" fmla="*/ 3713838 h 7898653"/>
                <a:gd name="connsiteX10" fmla="*/ 10701498 w 11596292"/>
                <a:gd name="connsiteY10" fmla="*/ 3945167 h 7898653"/>
                <a:gd name="connsiteX11" fmla="*/ 11596292 w 11596292"/>
                <a:gd name="connsiteY11" fmla="*/ 4076743 h 7898653"/>
                <a:gd name="connsiteX0" fmla="*/ 11596292 w 11596292"/>
                <a:gd name="connsiteY0" fmla="*/ 4076743 h 7898653"/>
                <a:gd name="connsiteX1" fmla="*/ 9909908 w 11596292"/>
                <a:gd name="connsiteY1" fmla="*/ 4649979 h 7898653"/>
                <a:gd name="connsiteX2" fmla="*/ 8625049 w 11596292"/>
                <a:gd name="connsiteY2" fmla="*/ 7297967 h 7898653"/>
                <a:gd name="connsiteX3" fmla="*/ 4961699 w 11596292"/>
                <a:gd name="connsiteY3" fmla="*/ 7543907 h 7898653"/>
                <a:gd name="connsiteX4" fmla="*/ 1919448 w 11596292"/>
                <a:gd name="connsiteY4" fmla="*/ 7202718 h 7898653"/>
                <a:gd name="connsiteX5" fmla="*/ 168654 w 11596292"/>
                <a:gd name="connsiteY5" fmla="*/ 4283339 h 7898653"/>
                <a:gd name="connsiteX6" fmla="*/ 1214599 w 11596292"/>
                <a:gd name="connsiteY6" fmla="*/ 1449617 h 7898653"/>
                <a:gd name="connsiteX7" fmla="*/ 4419845 w 11596292"/>
                <a:gd name="connsiteY7" fmla="*/ 388212 h 7898653"/>
                <a:gd name="connsiteX8" fmla="*/ 7215349 w 11596292"/>
                <a:gd name="connsiteY8" fmla="*/ 401867 h 7898653"/>
                <a:gd name="connsiteX9" fmla="*/ 9802731 w 11596292"/>
                <a:gd name="connsiteY9" fmla="*/ 3713838 h 7898653"/>
                <a:gd name="connsiteX10" fmla="*/ 10701498 w 11596292"/>
                <a:gd name="connsiteY10" fmla="*/ 3945167 h 7898653"/>
                <a:gd name="connsiteX11" fmla="*/ 11596292 w 11596292"/>
                <a:gd name="connsiteY11" fmla="*/ 4076743 h 7898653"/>
                <a:gd name="connsiteX0" fmla="*/ 11737998 w 11737998"/>
                <a:gd name="connsiteY0" fmla="*/ 4690490 h 7898653"/>
                <a:gd name="connsiteX1" fmla="*/ 9909908 w 11737998"/>
                <a:gd name="connsiteY1" fmla="*/ 4649979 h 7898653"/>
                <a:gd name="connsiteX2" fmla="*/ 8625049 w 11737998"/>
                <a:gd name="connsiteY2" fmla="*/ 7297967 h 7898653"/>
                <a:gd name="connsiteX3" fmla="*/ 4961699 w 11737998"/>
                <a:gd name="connsiteY3" fmla="*/ 7543907 h 7898653"/>
                <a:gd name="connsiteX4" fmla="*/ 1919448 w 11737998"/>
                <a:gd name="connsiteY4" fmla="*/ 7202718 h 7898653"/>
                <a:gd name="connsiteX5" fmla="*/ 168654 w 11737998"/>
                <a:gd name="connsiteY5" fmla="*/ 4283339 h 7898653"/>
                <a:gd name="connsiteX6" fmla="*/ 1214599 w 11737998"/>
                <a:gd name="connsiteY6" fmla="*/ 1449617 h 7898653"/>
                <a:gd name="connsiteX7" fmla="*/ 4419845 w 11737998"/>
                <a:gd name="connsiteY7" fmla="*/ 388212 h 7898653"/>
                <a:gd name="connsiteX8" fmla="*/ 7215349 w 11737998"/>
                <a:gd name="connsiteY8" fmla="*/ 401867 h 7898653"/>
                <a:gd name="connsiteX9" fmla="*/ 9802731 w 11737998"/>
                <a:gd name="connsiteY9" fmla="*/ 3713838 h 7898653"/>
                <a:gd name="connsiteX10" fmla="*/ 10701498 w 11737998"/>
                <a:gd name="connsiteY10" fmla="*/ 3945167 h 7898653"/>
                <a:gd name="connsiteX11" fmla="*/ 11737998 w 11737998"/>
                <a:gd name="connsiteY11" fmla="*/ 4690490 h 7898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737998" h="7898653">
                  <a:moveTo>
                    <a:pt x="11737998" y="4690490"/>
                  </a:moveTo>
                  <a:lnTo>
                    <a:pt x="9909908" y="4649979"/>
                  </a:lnTo>
                  <a:cubicBezTo>
                    <a:pt x="10081451" y="5507525"/>
                    <a:pt x="9465625" y="6831521"/>
                    <a:pt x="8625049" y="7297967"/>
                  </a:cubicBezTo>
                  <a:cubicBezTo>
                    <a:pt x="7994023" y="8335913"/>
                    <a:pt x="6079299" y="7559782"/>
                    <a:pt x="4961699" y="7543907"/>
                  </a:cubicBezTo>
                  <a:cubicBezTo>
                    <a:pt x="3844099" y="7528032"/>
                    <a:pt x="2737339" y="8546246"/>
                    <a:pt x="1919448" y="7202718"/>
                  </a:cubicBezTo>
                  <a:cubicBezTo>
                    <a:pt x="339557" y="7249840"/>
                    <a:pt x="-345989" y="5100858"/>
                    <a:pt x="168654" y="4283339"/>
                  </a:cubicBezTo>
                  <a:cubicBezTo>
                    <a:pt x="832229" y="3229239"/>
                    <a:pt x="-598833" y="1794005"/>
                    <a:pt x="1214599" y="1449617"/>
                  </a:cubicBezTo>
                  <a:cubicBezTo>
                    <a:pt x="742031" y="419429"/>
                    <a:pt x="3118095" y="-100738"/>
                    <a:pt x="4419845" y="388212"/>
                  </a:cubicBezTo>
                  <a:cubicBezTo>
                    <a:pt x="4864345" y="-151538"/>
                    <a:pt x="6292801" y="-111129"/>
                    <a:pt x="7215349" y="401867"/>
                  </a:cubicBezTo>
                  <a:cubicBezTo>
                    <a:pt x="8595097" y="-37637"/>
                    <a:pt x="10406074" y="2564784"/>
                    <a:pt x="9802731" y="3713838"/>
                  </a:cubicBezTo>
                  <a:cubicBezTo>
                    <a:pt x="10032470" y="3790948"/>
                    <a:pt x="10471759" y="3868057"/>
                    <a:pt x="10701498" y="3945167"/>
                  </a:cubicBezTo>
                  <a:lnTo>
                    <a:pt x="11737998" y="469049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495800" y="1943100"/>
              <a:ext cx="7086600" cy="3139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6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GB" sz="66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6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GB" sz="66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6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nhắc</a:t>
              </a:r>
              <a:r>
                <a:rPr lang="en-GB" sz="66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6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GB" sz="66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6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yêu</a:t>
              </a:r>
              <a:r>
                <a:rPr lang="en-GB" sz="66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6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cầu</a:t>
              </a:r>
              <a:r>
                <a:rPr lang="en-GB" sz="66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6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GB" sz="66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GB" sz="66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tiết</a:t>
              </a:r>
              <a:r>
                <a:rPr lang="en-GB" sz="66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6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trước</a:t>
              </a:r>
              <a:r>
                <a:rPr lang="en-GB" sz="66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GB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" name="Freeform 13"/>
          <p:cNvSpPr/>
          <p:nvPr/>
        </p:nvSpPr>
        <p:spPr>
          <a:xfrm>
            <a:off x="4724400" y="7137328"/>
            <a:ext cx="3765067" cy="2654372"/>
          </a:xfrm>
          <a:custGeom>
            <a:avLst/>
            <a:gdLst/>
            <a:ahLst/>
            <a:cxnLst/>
            <a:rect l="l" t="t" r="r" b="b"/>
            <a:pathLst>
              <a:path w="3765067" h="2654372">
                <a:moveTo>
                  <a:pt x="0" y="0"/>
                </a:moveTo>
                <a:lnTo>
                  <a:pt x="3765066" y="0"/>
                </a:lnTo>
                <a:lnTo>
                  <a:pt x="3765066" y="2654372"/>
                </a:lnTo>
                <a:lnTo>
                  <a:pt x="0" y="265437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15"/>
          <p:cNvSpPr/>
          <p:nvPr/>
        </p:nvSpPr>
        <p:spPr>
          <a:xfrm>
            <a:off x="8813316" y="7377554"/>
            <a:ext cx="2876714" cy="2509933"/>
          </a:xfrm>
          <a:custGeom>
            <a:avLst/>
            <a:gdLst/>
            <a:ahLst/>
            <a:cxnLst/>
            <a:rect l="l" t="t" r="r" b="b"/>
            <a:pathLst>
              <a:path w="2876714" h="2509933">
                <a:moveTo>
                  <a:pt x="0" y="0"/>
                </a:moveTo>
                <a:lnTo>
                  <a:pt x="2876714" y="0"/>
                </a:lnTo>
                <a:lnTo>
                  <a:pt x="2876714" y="2509932"/>
                </a:lnTo>
                <a:lnTo>
                  <a:pt x="0" y="250993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16"/>
          <p:cNvSpPr/>
          <p:nvPr/>
        </p:nvSpPr>
        <p:spPr>
          <a:xfrm>
            <a:off x="3170765" y="7547315"/>
            <a:ext cx="1378174" cy="2236388"/>
          </a:xfrm>
          <a:custGeom>
            <a:avLst/>
            <a:gdLst/>
            <a:ahLst/>
            <a:cxnLst/>
            <a:rect l="l" t="t" r="r" b="b"/>
            <a:pathLst>
              <a:path w="1378174" h="2236388">
                <a:moveTo>
                  <a:pt x="0" y="0"/>
                </a:moveTo>
                <a:lnTo>
                  <a:pt x="1378174" y="0"/>
                </a:lnTo>
                <a:lnTo>
                  <a:pt x="1378174" y="2236388"/>
                </a:lnTo>
                <a:lnTo>
                  <a:pt x="0" y="223638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63606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flipH="1">
            <a:off x="6124265" y="3501069"/>
            <a:ext cx="6039470" cy="3321708"/>
          </a:xfrm>
          <a:custGeom>
            <a:avLst/>
            <a:gdLst/>
            <a:ahLst/>
            <a:cxnLst/>
            <a:rect l="l" t="t" r="r" b="b"/>
            <a:pathLst>
              <a:path w="6039470" h="3321708">
                <a:moveTo>
                  <a:pt x="6039470" y="0"/>
                </a:moveTo>
                <a:lnTo>
                  <a:pt x="0" y="0"/>
                </a:lnTo>
                <a:lnTo>
                  <a:pt x="0" y="3321709"/>
                </a:lnTo>
                <a:lnTo>
                  <a:pt x="6039470" y="3321709"/>
                </a:lnTo>
                <a:lnTo>
                  <a:pt x="603947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3733800" y="-1800486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xmlns="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xmlns="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</p:sp>
      <p:grpSp>
        <p:nvGrpSpPr>
          <p:cNvPr id="35" name="Group 34"/>
          <p:cNvGrpSpPr/>
          <p:nvPr/>
        </p:nvGrpSpPr>
        <p:grpSpPr>
          <a:xfrm>
            <a:off x="5334000" y="705094"/>
            <a:ext cx="12344399" cy="7715005"/>
            <a:chOff x="1844568" y="1028699"/>
            <a:chExt cx="13840068" cy="7715005"/>
          </a:xfrm>
        </p:grpSpPr>
        <p:sp>
          <p:nvSpPr>
            <p:cNvPr id="32" name="Rectangle 31"/>
            <p:cNvSpPr/>
            <p:nvPr/>
          </p:nvSpPr>
          <p:spPr>
            <a:xfrm>
              <a:off x="1844568" y="1028699"/>
              <a:ext cx="13840068" cy="7715005"/>
            </a:xfrm>
            <a:custGeom>
              <a:avLst/>
              <a:gdLst>
                <a:gd name="connsiteX0" fmla="*/ 0 w 17153502"/>
                <a:gd name="connsiteY0" fmla="*/ 0 h 6075540"/>
                <a:gd name="connsiteX1" fmla="*/ 17153502 w 17153502"/>
                <a:gd name="connsiteY1" fmla="*/ 0 h 6075540"/>
                <a:gd name="connsiteX2" fmla="*/ 17153502 w 17153502"/>
                <a:gd name="connsiteY2" fmla="*/ 6075540 h 6075540"/>
                <a:gd name="connsiteX3" fmla="*/ 0 w 17153502"/>
                <a:gd name="connsiteY3" fmla="*/ 6075540 h 6075540"/>
                <a:gd name="connsiteX4" fmla="*/ 0 w 17153502"/>
                <a:gd name="connsiteY4" fmla="*/ 0 h 6075540"/>
                <a:gd name="connsiteX0" fmla="*/ 318745 w 17472247"/>
                <a:gd name="connsiteY0" fmla="*/ 0 h 6075540"/>
                <a:gd name="connsiteX1" fmla="*/ 17472247 w 17472247"/>
                <a:gd name="connsiteY1" fmla="*/ 0 h 6075540"/>
                <a:gd name="connsiteX2" fmla="*/ 17472247 w 17472247"/>
                <a:gd name="connsiteY2" fmla="*/ 6075540 h 6075540"/>
                <a:gd name="connsiteX3" fmla="*/ 318745 w 17472247"/>
                <a:gd name="connsiteY3" fmla="*/ 6075540 h 6075540"/>
                <a:gd name="connsiteX4" fmla="*/ 318745 w 17472247"/>
                <a:gd name="connsiteY4" fmla="*/ 0 h 6075540"/>
                <a:gd name="connsiteX0" fmla="*/ 318745 w 17942396"/>
                <a:gd name="connsiteY0" fmla="*/ 0 h 6075540"/>
                <a:gd name="connsiteX1" fmla="*/ 17472247 w 17942396"/>
                <a:gd name="connsiteY1" fmla="*/ 0 h 6075540"/>
                <a:gd name="connsiteX2" fmla="*/ 17472247 w 17942396"/>
                <a:gd name="connsiteY2" fmla="*/ 6075540 h 6075540"/>
                <a:gd name="connsiteX3" fmla="*/ 318745 w 17942396"/>
                <a:gd name="connsiteY3" fmla="*/ 6075540 h 6075540"/>
                <a:gd name="connsiteX4" fmla="*/ 318745 w 17942396"/>
                <a:gd name="connsiteY4" fmla="*/ 0 h 6075540"/>
                <a:gd name="connsiteX0" fmla="*/ 318745 w 17942396"/>
                <a:gd name="connsiteY0" fmla="*/ 103592 h 6179132"/>
                <a:gd name="connsiteX1" fmla="*/ 17472247 w 17942396"/>
                <a:gd name="connsiteY1" fmla="*/ 103592 h 6179132"/>
                <a:gd name="connsiteX2" fmla="*/ 17472247 w 17942396"/>
                <a:gd name="connsiteY2" fmla="*/ 6179132 h 6179132"/>
                <a:gd name="connsiteX3" fmla="*/ 318745 w 17942396"/>
                <a:gd name="connsiteY3" fmla="*/ 6179132 h 6179132"/>
                <a:gd name="connsiteX4" fmla="*/ 318745 w 17942396"/>
                <a:gd name="connsiteY4" fmla="*/ 103592 h 6179132"/>
                <a:gd name="connsiteX0" fmla="*/ 318745 w 17942396"/>
                <a:gd name="connsiteY0" fmla="*/ 103592 h 6402253"/>
                <a:gd name="connsiteX1" fmla="*/ 17472247 w 17942396"/>
                <a:gd name="connsiteY1" fmla="*/ 103592 h 6402253"/>
                <a:gd name="connsiteX2" fmla="*/ 17472247 w 17942396"/>
                <a:gd name="connsiteY2" fmla="*/ 6179132 h 6402253"/>
                <a:gd name="connsiteX3" fmla="*/ 318745 w 17942396"/>
                <a:gd name="connsiteY3" fmla="*/ 6179132 h 6402253"/>
                <a:gd name="connsiteX4" fmla="*/ 318745 w 17942396"/>
                <a:gd name="connsiteY4" fmla="*/ 103592 h 6402253"/>
                <a:gd name="connsiteX0" fmla="*/ 338463 w 17962114"/>
                <a:gd name="connsiteY0" fmla="*/ 103592 h 6597716"/>
                <a:gd name="connsiteX1" fmla="*/ 17491965 w 17962114"/>
                <a:gd name="connsiteY1" fmla="*/ 103592 h 6597716"/>
                <a:gd name="connsiteX2" fmla="*/ 17491965 w 17962114"/>
                <a:gd name="connsiteY2" fmla="*/ 6179132 h 6597716"/>
                <a:gd name="connsiteX3" fmla="*/ 266746 w 17962114"/>
                <a:gd name="connsiteY3" fmla="*/ 6591508 h 6597716"/>
                <a:gd name="connsiteX4" fmla="*/ 338463 w 17962114"/>
                <a:gd name="connsiteY4" fmla="*/ 103592 h 6597716"/>
                <a:gd name="connsiteX0" fmla="*/ 338463 w 18107049"/>
                <a:gd name="connsiteY0" fmla="*/ 103592 h 6801445"/>
                <a:gd name="connsiteX1" fmla="*/ 17491965 w 18107049"/>
                <a:gd name="connsiteY1" fmla="*/ 103592 h 6801445"/>
                <a:gd name="connsiteX2" fmla="*/ 17922270 w 18107049"/>
                <a:gd name="connsiteY2" fmla="*/ 6573579 h 6801445"/>
                <a:gd name="connsiteX3" fmla="*/ 266746 w 18107049"/>
                <a:gd name="connsiteY3" fmla="*/ 6591508 h 6801445"/>
                <a:gd name="connsiteX4" fmla="*/ 338463 w 18107049"/>
                <a:gd name="connsiteY4" fmla="*/ 103592 h 6801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07049" h="6801445">
                  <a:moveTo>
                    <a:pt x="338463" y="103592"/>
                  </a:moveTo>
                  <a:cubicBezTo>
                    <a:pt x="6056297" y="103592"/>
                    <a:pt x="11792060" y="-129491"/>
                    <a:pt x="17491965" y="103592"/>
                  </a:cubicBezTo>
                  <a:cubicBezTo>
                    <a:pt x="18549802" y="2612866"/>
                    <a:pt x="17922270" y="4548399"/>
                    <a:pt x="17922270" y="6573579"/>
                  </a:cubicBezTo>
                  <a:cubicBezTo>
                    <a:pt x="12276154" y="7075602"/>
                    <a:pt x="5984580" y="6591508"/>
                    <a:pt x="266746" y="6591508"/>
                  </a:cubicBezTo>
                  <a:cubicBezTo>
                    <a:pt x="266746" y="4566328"/>
                    <a:pt x="-378714" y="3007313"/>
                    <a:pt x="338463" y="103592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525327" y="1858871"/>
              <a:ext cx="12326805" cy="60016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1950" algn="just">
                <a:buFontTx/>
                <a:buChar char="-"/>
              </a:pP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gặp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khó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khăn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văn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tiết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4?  (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Thời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gian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hoàn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sáng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tạo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ngữ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,…)</a:t>
              </a:r>
            </a:p>
            <a:p>
              <a:pPr indent="361950" algn="just">
                <a:buFontTx/>
                <a:buChar char="-"/>
              </a:pP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giá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mức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  <a:p>
              <a:pPr indent="361950" algn="just">
                <a:buFontTx/>
                <a:buChar char="-"/>
              </a:pP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nghĩ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tốt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hơn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  <a:p>
              <a:pPr marL="685800" indent="-685800" algn="just">
                <a:buFontTx/>
                <a:buChar char="-"/>
              </a:pPr>
              <a:endParaRPr lang="en-GB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3736" y="2073793"/>
            <a:ext cx="5796290" cy="78459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5505694" y="-74764"/>
            <a:ext cx="6694444" cy="3173189"/>
          </a:xfrm>
          <a:custGeom>
            <a:avLst/>
            <a:gdLst/>
            <a:ahLst/>
            <a:cxnLst/>
            <a:rect l="l" t="t" r="r" b="b"/>
            <a:pathLst>
              <a:path w="7381077" h="4227344">
                <a:moveTo>
                  <a:pt x="0" y="0"/>
                </a:moveTo>
                <a:lnTo>
                  <a:pt x="7381078" y="0"/>
                </a:lnTo>
                <a:lnTo>
                  <a:pt x="7381078" y="4227344"/>
                </a:lnTo>
                <a:lnTo>
                  <a:pt x="0" y="42273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498309" y="7109251"/>
            <a:ext cx="4720879" cy="2454857"/>
          </a:xfrm>
          <a:custGeom>
            <a:avLst/>
            <a:gdLst/>
            <a:ahLst/>
            <a:cxnLst/>
            <a:rect l="l" t="t" r="r" b="b"/>
            <a:pathLst>
              <a:path w="4720879" h="2454857">
                <a:moveTo>
                  <a:pt x="0" y="0"/>
                </a:moveTo>
                <a:lnTo>
                  <a:pt x="4720879" y="0"/>
                </a:lnTo>
                <a:lnTo>
                  <a:pt x="4720879" y="2454857"/>
                </a:lnTo>
                <a:lnTo>
                  <a:pt x="0" y="24548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627291" y="7109251"/>
            <a:ext cx="3247830" cy="2289720"/>
          </a:xfrm>
          <a:custGeom>
            <a:avLst/>
            <a:gdLst/>
            <a:ahLst/>
            <a:cxnLst/>
            <a:rect l="l" t="t" r="r" b="b"/>
            <a:pathLst>
              <a:path w="3247830" h="2289720">
                <a:moveTo>
                  <a:pt x="0" y="0"/>
                </a:moveTo>
                <a:lnTo>
                  <a:pt x="3247829" y="0"/>
                </a:lnTo>
                <a:lnTo>
                  <a:pt x="3247829" y="2289720"/>
                </a:lnTo>
                <a:lnTo>
                  <a:pt x="0" y="22897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64138" y="7022354"/>
            <a:ext cx="3244615" cy="2506465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5" y="0"/>
                </a:lnTo>
                <a:lnTo>
                  <a:pt x="3244615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359935" y="5834938"/>
            <a:ext cx="2145759" cy="3946224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5"/>
                </a:lnTo>
                <a:lnTo>
                  <a:pt x="0" y="394622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363582" y="7240312"/>
            <a:ext cx="2025584" cy="2017988"/>
          </a:xfrm>
          <a:custGeom>
            <a:avLst/>
            <a:gdLst/>
            <a:ahLst/>
            <a:cxnLst/>
            <a:rect l="l" t="t" r="r" b="b"/>
            <a:pathLst>
              <a:path w="2025584" h="2017988">
                <a:moveTo>
                  <a:pt x="0" y="0"/>
                </a:moveTo>
                <a:lnTo>
                  <a:pt x="2025584" y="0"/>
                </a:lnTo>
                <a:lnTo>
                  <a:pt x="2025584" y="2017988"/>
                </a:lnTo>
                <a:lnTo>
                  <a:pt x="0" y="201798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826069" y="7209148"/>
            <a:ext cx="1429497" cy="2319670"/>
          </a:xfrm>
          <a:custGeom>
            <a:avLst/>
            <a:gdLst/>
            <a:ahLst/>
            <a:cxnLst/>
            <a:rect l="l" t="t" r="r" b="b"/>
            <a:pathLst>
              <a:path w="1429497" h="2319670">
                <a:moveTo>
                  <a:pt x="0" y="0"/>
                </a:moveTo>
                <a:lnTo>
                  <a:pt x="1429497" y="0"/>
                </a:lnTo>
                <a:lnTo>
                  <a:pt x="1429497" y="2319671"/>
                </a:lnTo>
                <a:lnTo>
                  <a:pt x="0" y="231967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2099990">
            <a:off x="11962183" y="1145182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503479">
            <a:off x="12993626" y="36919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965373">
            <a:off x="3333046" y="3145244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2842188">
            <a:off x="4496184" y="233634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683588">
            <a:off x="12997048" y="2358374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871761">
            <a:off x="13832270" y="4355137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2099990">
            <a:off x="4323696" y="416250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503479">
            <a:off x="5390865" y="116891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099990">
            <a:off x="14440783" y="322532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1503479">
            <a:off x="14137521" y="1121454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1855390">
            <a:off x="3243125" y="119263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1503479">
            <a:off x="2629513" y="409135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03288" y="2578489"/>
            <a:ext cx="18112786" cy="402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21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7"/>
          <p:cNvSpPr/>
          <p:nvPr/>
        </p:nvSpPr>
        <p:spPr>
          <a:xfrm flipH="1">
            <a:off x="1347731" y="800100"/>
            <a:ext cx="4310283" cy="9486900"/>
          </a:xfrm>
          <a:custGeom>
            <a:avLst/>
            <a:gdLst/>
            <a:ahLst/>
            <a:cxnLst/>
            <a:rect l="l" t="t" r="r" b="b"/>
            <a:pathLst>
              <a:path w="859442" h="2254275">
                <a:moveTo>
                  <a:pt x="0" y="0"/>
                </a:moveTo>
                <a:lnTo>
                  <a:pt x="859442" y="0"/>
                </a:lnTo>
                <a:lnTo>
                  <a:pt x="859442" y="2254274"/>
                </a:lnTo>
                <a:lnTo>
                  <a:pt x="0" y="22542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4"/>
          <p:cNvGrpSpPr/>
          <p:nvPr/>
        </p:nvGrpSpPr>
        <p:grpSpPr>
          <a:xfrm flipH="1">
            <a:off x="5662025" y="800100"/>
            <a:ext cx="7848600" cy="4648200"/>
            <a:chOff x="3886200" y="495300"/>
            <a:chExt cx="9467850" cy="5638800"/>
          </a:xfrm>
        </p:grpSpPr>
        <p:sp>
          <p:nvSpPr>
            <p:cNvPr id="3" name="Oval Callout 2"/>
            <p:cNvSpPr/>
            <p:nvPr/>
          </p:nvSpPr>
          <p:spPr>
            <a:xfrm>
              <a:off x="3886200" y="495300"/>
              <a:ext cx="9467850" cy="5638800"/>
            </a:xfrm>
            <a:custGeom>
              <a:avLst/>
              <a:gdLst>
                <a:gd name="connsiteX0" fmla="*/ 11429444 w 9906000"/>
                <a:gd name="connsiteY0" fmla="*/ 3236726 h 6705600"/>
                <a:gd name="connsiteX1" fmla="*/ 9838310 w 9906000"/>
                <a:gd name="connsiteY1" fmla="*/ 3905212 h 6705600"/>
                <a:gd name="connsiteX2" fmla="*/ 4794851 w 9906000"/>
                <a:gd name="connsiteY2" fmla="*/ 6703890 h 6705600"/>
                <a:gd name="connsiteX3" fmla="*/ 1806 w 9906000"/>
                <a:gd name="connsiteY3" fmla="*/ 3443322 h 6705600"/>
                <a:gd name="connsiteX4" fmla="*/ 4672097 w 9906000"/>
                <a:gd name="connsiteY4" fmla="*/ 5395 h 6705600"/>
                <a:gd name="connsiteX5" fmla="*/ 9788283 w 9906000"/>
                <a:gd name="connsiteY5" fmla="*/ 2626171 h 6705600"/>
                <a:gd name="connsiteX6" fmla="*/ 11429444 w 9906000"/>
                <a:gd name="connsiteY6" fmla="*/ 3236726 h 6705600"/>
                <a:gd name="connsiteX0" fmla="*/ 11431130 w 11431130"/>
                <a:gd name="connsiteY0" fmla="*/ 3692491 h 7161387"/>
                <a:gd name="connsiteX1" fmla="*/ 9839996 w 11431130"/>
                <a:gd name="connsiteY1" fmla="*/ 4360977 h 7161387"/>
                <a:gd name="connsiteX2" fmla="*/ 4796537 w 11431130"/>
                <a:gd name="connsiteY2" fmla="*/ 7159655 h 7161387"/>
                <a:gd name="connsiteX3" fmla="*/ 3492 w 11431130"/>
                <a:gd name="connsiteY3" fmla="*/ 3899087 h 7161387"/>
                <a:gd name="connsiteX4" fmla="*/ 4254683 w 11431130"/>
                <a:gd name="connsiteY4" fmla="*/ 3960 h 7161387"/>
                <a:gd name="connsiteX5" fmla="*/ 9789969 w 11431130"/>
                <a:gd name="connsiteY5" fmla="*/ 3081936 h 7161387"/>
                <a:gd name="connsiteX6" fmla="*/ 11431130 w 11431130"/>
                <a:gd name="connsiteY6" fmla="*/ 3692491 h 7161387"/>
                <a:gd name="connsiteX0" fmla="*/ 11504847 w 11504847"/>
                <a:gd name="connsiteY0" fmla="*/ 3692491 h 7375250"/>
                <a:gd name="connsiteX1" fmla="*/ 9913713 w 11504847"/>
                <a:gd name="connsiteY1" fmla="*/ 4360977 h 7375250"/>
                <a:gd name="connsiteX2" fmla="*/ 4870254 w 11504847"/>
                <a:gd name="connsiteY2" fmla="*/ 7159655 h 7375250"/>
                <a:gd name="connsiteX3" fmla="*/ 1828003 w 11504847"/>
                <a:gd name="connsiteY3" fmla="*/ 6818466 h 7375250"/>
                <a:gd name="connsiteX4" fmla="*/ 77209 w 11504847"/>
                <a:gd name="connsiteY4" fmla="*/ 3899087 h 7375250"/>
                <a:gd name="connsiteX5" fmla="*/ 4328400 w 11504847"/>
                <a:gd name="connsiteY5" fmla="*/ 3960 h 7375250"/>
                <a:gd name="connsiteX6" fmla="*/ 9863686 w 11504847"/>
                <a:gd name="connsiteY6" fmla="*/ 3081936 h 7375250"/>
                <a:gd name="connsiteX7" fmla="*/ 11504847 w 11504847"/>
                <a:gd name="connsiteY7" fmla="*/ 3692491 h 7375250"/>
                <a:gd name="connsiteX0" fmla="*/ 11504847 w 11504847"/>
                <a:gd name="connsiteY0" fmla="*/ 3692491 h 7410583"/>
                <a:gd name="connsiteX1" fmla="*/ 9913713 w 11504847"/>
                <a:gd name="connsiteY1" fmla="*/ 4360977 h 7410583"/>
                <a:gd name="connsiteX2" fmla="*/ 7543004 w 11504847"/>
                <a:gd name="connsiteY2" fmla="*/ 7199465 h 7410583"/>
                <a:gd name="connsiteX3" fmla="*/ 4870254 w 11504847"/>
                <a:gd name="connsiteY3" fmla="*/ 7159655 h 7410583"/>
                <a:gd name="connsiteX4" fmla="*/ 1828003 w 11504847"/>
                <a:gd name="connsiteY4" fmla="*/ 6818466 h 7410583"/>
                <a:gd name="connsiteX5" fmla="*/ 77209 w 11504847"/>
                <a:gd name="connsiteY5" fmla="*/ 3899087 h 7410583"/>
                <a:gd name="connsiteX6" fmla="*/ 4328400 w 11504847"/>
                <a:gd name="connsiteY6" fmla="*/ 3960 h 7410583"/>
                <a:gd name="connsiteX7" fmla="*/ 9863686 w 11504847"/>
                <a:gd name="connsiteY7" fmla="*/ 3081936 h 7410583"/>
                <a:gd name="connsiteX8" fmla="*/ 11504847 w 11504847"/>
                <a:gd name="connsiteY8" fmla="*/ 3692491 h 7410583"/>
                <a:gd name="connsiteX0" fmla="*/ 11504847 w 11504847"/>
                <a:gd name="connsiteY0" fmla="*/ 3895132 h 7613224"/>
                <a:gd name="connsiteX1" fmla="*/ 9913713 w 11504847"/>
                <a:gd name="connsiteY1" fmla="*/ 4563618 h 7613224"/>
                <a:gd name="connsiteX2" fmla="*/ 7543004 w 11504847"/>
                <a:gd name="connsiteY2" fmla="*/ 7402106 h 7613224"/>
                <a:gd name="connsiteX3" fmla="*/ 4870254 w 11504847"/>
                <a:gd name="connsiteY3" fmla="*/ 7362296 h 7613224"/>
                <a:gd name="connsiteX4" fmla="*/ 1828003 w 11504847"/>
                <a:gd name="connsiteY4" fmla="*/ 7021107 h 7613224"/>
                <a:gd name="connsiteX5" fmla="*/ 77209 w 11504847"/>
                <a:gd name="connsiteY5" fmla="*/ 4101728 h 7613224"/>
                <a:gd name="connsiteX6" fmla="*/ 4328400 w 11504847"/>
                <a:gd name="connsiteY6" fmla="*/ 206601 h 7613224"/>
                <a:gd name="connsiteX7" fmla="*/ 8038304 w 11504847"/>
                <a:gd name="connsiteY7" fmla="*/ 715556 h 7613224"/>
                <a:gd name="connsiteX8" fmla="*/ 9863686 w 11504847"/>
                <a:gd name="connsiteY8" fmla="*/ 3284577 h 7613224"/>
                <a:gd name="connsiteX9" fmla="*/ 11504847 w 11504847"/>
                <a:gd name="connsiteY9" fmla="*/ 3895132 h 7613224"/>
                <a:gd name="connsiteX0" fmla="*/ 11446082 w 11446082"/>
                <a:gd name="connsiteY0" fmla="*/ 3764275 h 7482367"/>
                <a:gd name="connsiteX1" fmla="*/ 9854948 w 11446082"/>
                <a:gd name="connsiteY1" fmla="*/ 4432761 h 7482367"/>
                <a:gd name="connsiteX2" fmla="*/ 7484239 w 11446082"/>
                <a:gd name="connsiteY2" fmla="*/ 7271249 h 7482367"/>
                <a:gd name="connsiteX3" fmla="*/ 4811489 w 11446082"/>
                <a:gd name="connsiteY3" fmla="*/ 7231439 h 7482367"/>
                <a:gd name="connsiteX4" fmla="*/ 1769238 w 11446082"/>
                <a:gd name="connsiteY4" fmla="*/ 6890250 h 7482367"/>
                <a:gd name="connsiteX5" fmla="*/ 18444 w 11446082"/>
                <a:gd name="connsiteY5" fmla="*/ 3970871 h 7482367"/>
                <a:gd name="connsiteX6" fmla="*/ 1064389 w 11446082"/>
                <a:gd name="connsiteY6" fmla="*/ 1137149 h 7482367"/>
                <a:gd name="connsiteX7" fmla="*/ 4269635 w 11446082"/>
                <a:gd name="connsiteY7" fmla="*/ 75744 h 7482367"/>
                <a:gd name="connsiteX8" fmla="*/ 7979539 w 11446082"/>
                <a:gd name="connsiteY8" fmla="*/ 584699 h 7482367"/>
                <a:gd name="connsiteX9" fmla="*/ 9804921 w 11446082"/>
                <a:gd name="connsiteY9" fmla="*/ 3153720 h 7482367"/>
                <a:gd name="connsiteX10" fmla="*/ 11446082 w 11446082"/>
                <a:gd name="connsiteY10" fmla="*/ 3764275 h 7482367"/>
                <a:gd name="connsiteX0" fmla="*/ 11446082 w 11446082"/>
                <a:gd name="connsiteY0" fmla="*/ 3764275 h 7572700"/>
                <a:gd name="connsiteX1" fmla="*/ 9854948 w 11446082"/>
                <a:gd name="connsiteY1" fmla="*/ 4432761 h 7572700"/>
                <a:gd name="connsiteX2" fmla="*/ 7484239 w 11446082"/>
                <a:gd name="connsiteY2" fmla="*/ 7271249 h 7572700"/>
                <a:gd name="connsiteX3" fmla="*/ 4811489 w 11446082"/>
                <a:gd name="connsiteY3" fmla="*/ 7231439 h 7572700"/>
                <a:gd name="connsiteX4" fmla="*/ 1769238 w 11446082"/>
                <a:gd name="connsiteY4" fmla="*/ 6890250 h 7572700"/>
                <a:gd name="connsiteX5" fmla="*/ 18444 w 11446082"/>
                <a:gd name="connsiteY5" fmla="*/ 3970871 h 7572700"/>
                <a:gd name="connsiteX6" fmla="*/ 1064389 w 11446082"/>
                <a:gd name="connsiteY6" fmla="*/ 1137149 h 7572700"/>
                <a:gd name="connsiteX7" fmla="*/ 4269635 w 11446082"/>
                <a:gd name="connsiteY7" fmla="*/ 75744 h 7572700"/>
                <a:gd name="connsiteX8" fmla="*/ 7979539 w 11446082"/>
                <a:gd name="connsiteY8" fmla="*/ 584699 h 7572700"/>
                <a:gd name="connsiteX9" fmla="*/ 9804921 w 11446082"/>
                <a:gd name="connsiteY9" fmla="*/ 3153720 h 7572700"/>
                <a:gd name="connsiteX10" fmla="*/ 11446082 w 11446082"/>
                <a:gd name="connsiteY10" fmla="*/ 3764275 h 7572700"/>
                <a:gd name="connsiteX0" fmla="*/ 11446082 w 11446082"/>
                <a:gd name="connsiteY0" fmla="*/ 3764275 h 7572700"/>
                <a:gd name="connsiteX1" fmla="*/ 9854948 w 11446082"/>
                <a:gd name="connsiteY1" fmla="*/ 4432761 h 7572700"/>
                <a:gd name="connsiteX2" fmla="*/ 7484239 w 11446082"/>
                <a:gd name="connsiteY2" fmla="*/ 7271249 h 7572700"/>
                <a:gd name="connsiteX3" fmla="*/ 4811489 w 11446082"/>
                <a:gd name="connsiteY3" fmla="*/ 7231439 h 7572700"/>
                <a:gd name="connsiteX4" fmla="*/ 1769238 w 11446082"/>
                <a:gd name="connsiteY4" fmla="*/ 6890250 h 7572700"/>
                <a:gd name="connsiteX5" fmla="*/ 18444 w 11446082"/>
                <a:gd name="connsiteY5" fmla="*/ 3970871 h 7572700"/>
                <a:gd name="connsiteX6" fmla="*/ 1064389 w 11446082"/>
                <a:gd name="connsiteY6" fmla="*/ 1137149 h 7572700"/>
                <a:gd name="connsiteX7" fmla="*/ 4269635 w 11446082"/>
                <a:gd name="connsiteY7" fmla="*/ 75744 h 7572700"/>
                <a:gd name="connsiteX8" fmla="*/ 7979539 w 11446082"/>
                <a:gd name="connsiteY8" fmla="*/ 584699 h 7572700"/>
                <a:gd name="connsiteX9" fmla="*/ 9804921 w 11446082"/>
                <a:gd name="connsiteY9" fmla="*/ 3153720 h 7572700"/>
                <a:gd name="connsiteX10" fmla="*/ 11446082 w 11446082"/>
                <a:gd name="connsiteY10" fmla="*/ 3764275 h 7572700"/>
                <a:gd name="connsiteX0" fmla="*/ 11596292 w 11596292"/>
                <a:gd name="connsiteY0" fmla="*/ 3764275 h 7572700"/>
                <a:gd name="connsiteX1" fmla="*/ 10005158 w 11596292"/>
                <a:gd name="connsiteY1" fmla="*/ 4432761 h 7572700"/>
                <a:gd name="connsiteX2" fmla="*/ 7634449 w 11596292"/>
                <a:gd name="connsiteY2" fmla="*/ 7271249 h 7572700"/>
                <a:gd name="connsiteX3" fmla="*/ 4961699 w 11596292"/>
                <a:gd name="connsiteY3" fmla="*/ 7231439 h 7572700"/>
                <a:gd name="connsiteX4" fmla="*/ 1919448 w 11596292"/>
                <a:gd name="connsiteY4" fmla="*/ 6890250 h 7572700"/>
                <a:gd name="connsiteX5" fmla="*/ 168654 w 11596292"/>
                <a:gd name="connsiteY5" fmla="*/ 3970871 h 7572700"/>
                <a:gd name="connsiteX6" fmla="*/ 1214599 w 11596292"/>
                <a:gd name="connsiteY6" fmla="*/ 1137149 h 7572700"/>
                <a:gd name="connsiteX7" fmla="*/ 4419845 w 11596292"/>
                <a:gd name="connsiteY7" fmla="*/ 75744 h 7572700"/>
                <a:gd name="connsiteX8" fmla="*/ 8129749 w 11596292"/>
                <a:gd name="connsiteY8" fmla="*/ 584699 h 7572700"/>
                <a:gd name="connsiteX9" fmla="*/ 9955131 w 11596292"/>
                <a:gd name="connsiteY9" fmla="*/ 3153720 h 7572700"/>
                <a:gd name="connsiteX10" fmla="*/ 11596292 w 11596292"/>
                <a:gd name="connsiteY10" fmla="*/ 3764275 h 7572700"/>
                <a:gd name="connsiteX0" fmla="*/ 11596292 w 11596292"/>
                <a:gd name="connsiteY0" fmla="*/ 3764275 h 7572700"/>
                <a:gd name="connsiteX1" fmla="*/ 10005158 w 11596292"/>
                <a:gd name="connsiteY1" fmla="*/ 4432761 h 7572700"/>
                <a:gd name="connsiteX2" fmla="*/ 7634449 w 11596292"/>
                <a:gd name="connsiteY2" fmla="*/ 7271249 h 7572700"/>
                <a:gd name="connsiteX3" fmla="*/ 4961699 w 11596292"/>
                <a:gd name="connsiteY3" fmla="*/ 7231439 h 7572700"/>
                <a:gd name="connsiteX4" fmla="*/ 1919448 w 11596292"/>
                <a:gd name="connsiteY4" fmla="*/ 6890250 h 7572700"/>
                <a:gd name="connsiteX5" fmla="*/ 168654 w 11596292"/>
                <a:gd name="connsiteY5" fmla="*/ 3970871 h 7572700"/>
                <a:gd name="connsiteX6" fmla="*/ 1214599 w 11596292"/>
                <a:gd name="connsiteY6" fmla="*/ 1137149 h 7572700"/>
                <a:gd name="connsiteX7" fmla="*/ 4419845 w 11596292"/>
                <a:gd name="connsiteY7" fmla="*/ 75744 h 7572700"/>
                <a:gd name="connsiteX8" fmla="*/ 8129749 w 11596292"/>
                <a:gd name="connsiteY8" fmla="*/ 584699 h 7572700"/>
                <a:gd name="connsiteX9" fmla="*/ 9955131 w 11596292"/>
                <a:gd name="connsiteY9" fmla="*/ 3153720 h 7572700"/>
                <a:gd name="connsiteX10" fmla="*/ 11596292 w 11596292"/>
                <a:gd name="connsiteY10" fmla="*/ 3764275 h 7572700"/>
                <a:gd name="connsiteX0" fmla="*/ 11596292 w 11596292"/>
                <a:gd name="connsiteY0" fmla="*/ 3764275 h 7572700"/>
                <a:gd name="connsiteX1" fmla="*/ 10005158 w 11596292"/>
                <a:gd name="connsiteY1" fmla="*/ 4432761 h 7572700"/>
                <a:gd name="connsiteX2" fmla="*/ 7634449 w 11596292"/>
                <a:gd name="connsiteY2" fmla="*/ 7271249 h 7572700"/>
                <a:gd name="connsiteX3" fmla="*/ 4961699 w 11596292"/>
                <a:gd name="connsiteY3" fmla="*/ 7231439 h 7572700"/>
                <a:gd name="connsiteX4" fmla="*/ 1919448 w 11596292"/>
                <a:gd name="connsiteY4" fmla="*/ 6890250 h 7572700"/>
                <a:gd name="connsiteX5" fmla="*/ 168654 w 11596292"/>
                <a:gd name="connsiteY5" fmla="*/ 3970871 h 7572700"/>
                <a:gd name="connsiteX6" fmla="*/ 1214599 w 11596292"/>
                <a:gd name="connsiteY6" fmla="*/ 1137149 h 7572700"/>
                <a:gd name="connsiteX7" fmla="*/ 4419845 w 11596292"/>
                <a:gd name="connsiteY7" fmla="*/ 75744 h 7572700"/>
                <a:gd name="connsiteX8" fmla="*/ 8129749 w 11596292"/>
                <a:gd name="connsiteY8" fmla="*/ 584699 h 7572700"/>
                <a:gd name="connsiteX9" fmla="*/ 9955131 w 11596292"/>
                <a:gd name="connsiteY9" fmla="*/ 3153720 h 7572700"/>
                <a:gd name="connsiteX10" fmla="*/ 11596292 w 11596292"/>
                <a:gd name="connsiteY10" fmla="*/ 3764275 h 7572700"/>
                <a:gd name="connsiteX0" fmla="*/ 11596292 w 11596292"/>
                <a:gd name="connsiteY0" fmla="*/ 3874038 h 7682463"/>
                <a:gd name="connsiteX1" fmla="*/ 10005158 w 11596292"/>
                <a:gd name="connsiteY1" fmla="*/ 4542524 h 7682463"/>
                <a:gd name="connsiteX2" fmla="*/ 7634449 w 11596292"/>
                <a:gd name="connsiteY2" fmla="*/ 7381012 h 7682463"/>
                <a:gd name="connsiteX3" fmla="*/ 4961699 w 11596292"/>
                <a:gd name="connsiteY3" fmla="*/ 7341202 h 7682463"/>
                <a:gd name="connsiteX4" fmla="*/ 1919448 w 11596292"/>
                <a:gd name="connsiteY4" fmla="*/ 7000013 h 7682463"/>
                <a:gd name="connsiteX5" fmla="*/ 168654 w 11596292"/>
                <a:gd name="connsiteY5" fmla="*/ 4080634 h 7682463"/>
                <a:gd name="connsiteX6" fmla="*/ 1214599 w 11596292"/>
                <a:gd name="connsiteY6" fmla="*/ 1246912 h 7682463"/>
                <a:gd name="connsiteX7" fmla="*/ 4419845 w 11596292"/>
                <a:gd name="connsiteY7" fmla="*/ 185507 h 7682463"/>
                <a:gd name="connsiteX8" fmla="*/ 8129749 w 11596292"/>
                <a:gd name="connsiteY8" fmla="*/ 694462 h 7682463"/>
                <a:gd name="connsiteX9" fmla="*/ 9955131 w 11596292"/>
                <a:gd name="connsiteY9" fmla="*/ 3263483 h 7682463"/>
                <a:gd name="connsiteX10" fmla="*/ 11596292 w 11596292"/>
                <a:gd name="connsiteY10" fmla="*/ 3874038 h 7682463"/>
                <a:gd name="connsiteX0" fmla="*/ 11596292 w 11596292"/>
                <a:gd name="connsiteY0" fmla="*/ 3913627 h 7722052"/>
                <a:gd name="connsiteX1" fmla="*/ 10005158 w 11596292"/>
                <a:gd name="connsiteY1" fmla="*/ 4582113 h 7722052"/>
                <a:gd name="connsiteX2" fmla="*/ 7634449 w 11596292"/>
                <a:gd name="connsiteY2" fmla="*/ 7420601 h 7722052"/>
                <a:gd name="connsiteX3" fmla="*/ 4961699 w 11596292"/>
                <a:gd name="connsiteY3" fmla="*/ 7380791 h 7722052"/>
                <a:gd name="connsiteX4" fmla="*/ 1919448 w 11596292"/>
                <a:gd name="connsiteY4" fmla="*/ 7039602 h 7722052"/>
                <a:gd name="connsiteX5" fmla="*/ 168654 w 11596292"/>
                <a:gd name="connsiteY5" fmla="*/ 4120223 h 7722052"/>
                <a:gd name="connsiteX6" fmla="*/ 1214599 w 11596292"/>
                <a:gd name="connsiteY6" fmla="*/ 1286501 h 7722052"/>
                <a:gd name="connsiteX7" fmla="*/ 4419845 w 11596292"/>
                <a:gd name="connsiteY7" fmla="*/ 225096 h 7722052"/>
                <a:gd name="connsiteX8" fmla="*/ 8129749 w 11596292"/>
                <a:gd name="connsiteY8" fmla="*/ 734051 h 7722052"/>
                <a:gd name="connsiteX9" fmla="*/ 9955131 w 11596292"/>
                <a:gd name="connsiteY9" fmla="*/ 3303072 h 7722052"/>
                <a:gd name="connsiteX10" fmla="*/ 11596292 w 11596292"/>
                <a:gd name="connsiteY10" fmla="*/ 3913627 h 7722052"/>
                <a:gd name="connsiteX0" fmla="*/ 11596292 w 11596292"/>
                <a:gd name="connsiteY0" fmla="*/ 4076743 h 7885168"/>
                <a:gd name="connsiteX1" fmla="*/ 10005158 w 11596292"/>
                <a:gd name="connsiteY1" fmla="*/ 4745229 h 7885168"/>
                <a:gd name="connsiteX2" fmla="*/ 7634449 w 11596292"/>
                <a:gd name="connsiteY2" fmla="*/ 7583717 h 7885168"/>
                <a:gd name="connsiteX3" fmla="*/ 4961699 w 11596292"/>
                <a:gd name="connsiteY3" fmla="*/ 7543907 h 7885168"/>
                <a:gd name="connsiteX4" fmla="*/ 1919448 w 11596292"/>
                <a:gd name="connsiteY4" fmla="*/ 7202718 h 7885168"/>
                <a:gd name="connsiteX5" fmla="*/ 168654 w 11596292"/>
                <a:gd name="connsiteY5" fmla="*/ 4283339 h 7885168"/>
                <a:gd name="connsiteX6" fmla="*/ 1214599 w 11596292"/>
                <a:gd name="connsiteY6" fmla="*/ 1449617 h 7885168"/>
                <a:gd name="connsiteX7" fmla="*/ 4419845 w 11596292"/>
                <a:gd name="connsiteY7" fmla="*/ 388212 h 7885168"/>
                <a:gd name="connsiteX8" fmla="*/ 7215349 w 11596292"/>
                <a:gd name="connsiteY8" fmla="*/ 401867 h 7885168"/>
                <a:gd name="connsiteX9" fmla="*/ 9955131 w 11596292"/>
                <a:gd name="connsiteY9" fmla="*/ 3466188 h 7885168"/>
                <a:gd name="connsiteX10" fmla="*/ 11596292 w 11596292"/>
                <a:gd name="connsiteY10" fmla="*/ 4076743 h 7885168"/>
                <a:gd name="connsiteX0" fmla="*/ 11596292 w 11596292"/>
                <a:gd name="connsiteY0" fmla="*/ 4076743 h 7885168"/>
                <a:gd name="connsiteX1" fmla="*/ 10005158 w 11596292"/>
                <a:gd name="connsiteY1" fmla="*/ 4745229 h 7885168"/>
                <a:gd name="connsiteX2" fmla="*/ 7634449 w 11596292"/>
                <a:gd name="connsiteY2" fmla="*/ 7583717 h 7885168"/>
                <a:gd name="connsiteX3" fmla="*/ 4961699 w 11596292"/>
                <a:gd name="connsiteY3" fmla="*/ 7543907 h 7885168"/>
                <a:gd name="connsiteX4" fmla="*/ 1919448 w 11596292"/>
                <a:gd name="connsiteY4" fmla="*/ 7202718 h 7885168"/>
                <a:gd name="connsiteX5" fmla="*/ 168654 w 11596292"/>
                <a:gd name="connsiteY5" fmla="*/ 4283339 h 7885168"/>
                <a:gd name="connsiteX6" fmla="*/ 1214599 w 11596292"/>
                <a:gd name="connsiteY6" fmla="*/ 1449617 h 7885168"/>
                <a:gd name="connsiteX7" fmla="*/ 4419845 w 11596292"/>
                <a:gd name="connsiteY7" fmla="*/ 388212 h 7885168"/>
                <a:gd name="connsiteX8" fmla="*/ 7215349 w 11596292"/>
                <a:gd name="connsiteY8" fmla="*/ 401867 h 7885168"/>
                <a:gd name="connsiteX9" fmla="*/ 9955131 w 11596292"/>
                <a:gd name="connsiteY9" fmla="*/ 3466188 h 7885168"/>
                <a:gd name="connsiteX10" fmla="*/ 11596292 w 11596292"/>
                <a:gd name="connsiteY10" fmla="*/ 4076743 h 7885168"/>
                <a:gd name="connsiteX0" fmla="*/ 11596292 w 11596292"/>
                <a:gd name="connsiteY0" fmla="*/ 4076743 h 7885168"/>
                <a:gd name="connsiteX1" fmla="*/ 10005158 w 11596292"/>
                <a:gd name="connsiteY1" fmla="*/ 4745229 h 7885168"/>
                <a:gd name="connsiteX2" fmla="*/ 7634449 w 11596292"/>
                <a:gd name="connsiteY2" fmla="*/ 7583717 h 7885168"/>
                <a:gd name="connsiteX3" fmla="*/ 4961699 w 11596292"/>
                <a:gd name="connsiteY3" fmla="*/ 7543907 h 7885168"/>
                <a:gd name="connsiteX4" fmla="*/ 1919448 w 11596292"/>
                <a:gd name="connsiteY4" fmla="*/ 7202718 h 7885168"/>
                <a:gd name="connsiteX5" fmla="*/ 168654 w 11596292"/>
                <a:gd name="connsiteY5" fmla="*/ 4283339 h 7885168"/>
                <a:gd name="connsiteX6" fmla="*/ 1214599 w 11596292"/>
                <a:gd name="connsiteY6" fmla="*/ 1449617 h 7885168"/>
                <a:gd name="connsiteX7" fmla="*/ 4419845 w 11596292"/>
                <a:gd name="connsiteY7" fmla="*/ 388212 h 7885168"/>
                <a:gd name="connsiteX8" fmla="*/ 7215349 w 11596292"/>
                <a:gd name="connsiteY8" fmla="*/ 401867 h 7885168"/>
                <a:gd name="connsiteX9" fmla="*/ 9955131 w 11596292"/>
                <a:gd name="connsiteY9" fmla="*/ 3466188 h 7885168"/>
                <a:gd name="connsiteX10" fmla="*/ 11596292 w 11596292"/>
                <a:gd name="connsiteY10" fmla="*/ 4076743 h 7885168"/>
                <a:gd name="connsiteX0" fmla="*/ 11596292 w 11596292"/>
                <a:gd name="connsiteY0" fmla="*/ 4076743 h 7885168"/>
                <a:gd name="connsiteX1" fmla="*/ 10005158 w 11596292"/>
                <a:gd name="connsiteY1" fmla="*/ 4745229 h 7885168"/>
                <a:gd name="connsiteX2" fmla="*/ 7634449 w 11596292"/>
                <a:gd name="connsiteY2" fmla="*/ 7583717 h 7885168"/>
                <a:gd name="connsiteX3" fmla="*/ 4961699 w 11596292"/>
                <a:gd name="connsiteY3" fmla="*/ 7543907 h 7885168"/>
                <a:gd name="connsiteX4" fmla="*/ 1919448 w 11596292"/>
                <a:gd name="connsiteY4" fmla="*/ 7202718 h 7885168"/>
                <a:gd name="connsiteX5" fmla="*/ 168654 w 11596292"/>
                <a:gd name="connsiteY5" fmla="*/ 4283339 h 7885168"/>
                <a:gd name="connsiteX6" fmla="*/ 1214599 w 11596292"/>
                <a:gd name="connsiteY6" fmla="*/ 1449617 h 7885168"/>
                <a:gd name="connsiteX7" fmla="*/ 4419845 w 11596292"/>
                <a:gd name="connsiteY7" fmla="*/ 388212 h 7885168"/>
                <a:gd name="connsiteX8" fmla="*/ 7215349 w 11596292"/>
                <a:gd name="connsiteY8" fmla="*/ 401867 h 7885168"/>
                <a:gd name="connsiteX9" fmla="*/ 9955131 w 11596292"/>
                <a:gd name="connsiteY9" fmla="*/ 3466188 h 7885168"/>
                <a:gd name="connsiteX10" fmla="*/ 11596292 w 11596292"/>
                <a:gd name="connsiteY10" fmla="*/ 4076743 h 7885168"/>
                <a:gd name="connsiteX0" fmla="*/ 11596292 w 11596292"/>
                <a:gd name="connsiteY0" fmla="*/ 4076743 h 7885168"/>
                <a:gd name="connsiteX1" fmla="*/ 10005158 w 11596292"/>
                <a:gd name="connsiteY1" fmla="*/ 4745229 h 7885168"/>
                <a:gd name="connsiteX2" fmla="*/ 7634449 w 11596292"/>
                <a:gd name="connsiteY2" fmla="*/ 7583717 h 7885168"/>
                <a:gd name="connsiteX3" fmla="*/ 4961699 w 11596292"/>
                <a:gd name="connsiteY3" fmla="*/ 7543907 h 7885168"/>
                <a:gd name="connsiteX4" fmla="*/ 1919448 w 11596292"/>
                <a:gd name="connsiteY4" fmla="*/ 7202718 h 7885168"/>
                <a:gd name="connsiteX5" fmla="*/ 168654 w 11596292"/>
                <a:gd name="connsiteY5" fmla="*/ 4283339 h 7885168"/>
                <a:gd name="connsiteX6" fmla="*/ 1214599 w 11596292"/>
                <a:gd name="connsiteY6" fmla="*/ 1449617 h 7885168"/>
                <a:gd name="connsiteX7" fmla="*/ 4419845 w 11596292"/>
                <a:gd name="connsiteY7" fmla="*/ 388212 h 7885168"/>
                <a:gd name="connsiteX8" fmla="*/ 7215349 w 11596292"/>
                <a:gd name="connsiteY8" fmla="*/ 401867 h 7885168"/>
                <a:gd name="connsiteX9" fmla="*/ 9955131 w 11596292"/>
                <a:gd name="connsiteY9" fmla="*/ 3466188 h 7885168"/>
                <a:gd name="connsiteX10" fmla="*/ 10701498 w 11596292"/>
                <a:gd name="connsiteY10" fmla="*/ 3945167 h 7885168"/>
                <a:gd name="connsiteX11" fmla="*/ 11596292 w 11596292"/>
                <a:gd name="connsiteY11" fmla="*/ 4076743 h 7885168"/>
                <a:gd name="connsiteX0" fmla="*/ 11596292 w 11596292"/>
                <a:gd name="connsiteY0" fmla="*/ 4076743 h 7885168"/>
                <a:gd name="connsiteX1" fmla="*/ 10005158 w 11596292"/>
                <a:gd name="connsiteY1" fmla="*/ 4745229 h 7885168"/>
                <a:gd name="connsiteX2" fmla="*/ 7634449 w 11596292"/>
                <a:gd name="connsiteY2" fmla="*/ 7583717 h 7885168"/>
                <a:gd name="connsiteX3" fmla="*/ 4961699 w 11596292"/>
                <a:gd name="connsiteY3" fmla="*/ 7543907 h 7885168"/>
                <a:gd name="connsiteX4" fmla="*/ 1919448 w 11596292"/>
                <a:gd name="connsiteY4" fmla="*/ 7202718 h 7885168"/>
                <a:gd name="connsiteX5" fmla="*/ 168654 w 11596292"/>
                <a:gd name="connsiteY5" fmla="*/ 4283339 h 7885168"/>
                <a:gd name="connsiteX6" fmla="*/ 1214599 w 11596292"/>
                <a:gd name="connsiteY6" fmla="*/ 1449617 h 7885168"/>
                <a:gd name="connsiteX7" fmla="*/ 4419845 w 11596292"/>
                <a:gd name="connsiteY7" fmla="*/ 388212 h 7885168"/>
                <a:gd name="connsiteX8" fmla="*/ 7215349 w 11596292"/>
                <a:gd name="connsiteY8" fmla="*/ 401867 h 7885168"/>
                <a:gd name="connsiteX9" fmla="*/ 9821781 w 11596292"/>
                <a:gd name="connsiteY9" fmla="*/ 3751938 h 7885168"/>
                <a:gd name="connsiteX10" fmla="*/ 10701498 w 11596292"/>
                <a:gd name="connsiteY10" fmla="*/ 3945167 h 7885168"/>
                <a:gd name="connsiteX11" fmla="*/ 11596292 w 11596292"/>
                <a:gd name="connsiteY11" fmla="*/ 4076743 h 7885168"/>
                <a:gd name="connsiteX0" fmla="*/ 11596292 w 11596292"/>
                <a:gd name="connsiteY0" fmla="*/ 4076743 h 7885168"/>
                <a:gd name="connsiteX1" fmla="*/ 9909908 w 11596292"/>
                <a:gd name="connsiteY1" fmla="*/ 4649979 h 7885168"/>
                <a:gd name="connsiteX2" fmla="*/ 7634449 w 11596292"/>
                <a:gd name="connsiteY2" fmla="*/ 7583717 h 7885168"/>
                <a:gd name="connsiteX3" fmla="*/ 4961699 w 11596292"/>
                <a:gd name="connsiteY3" fmla="*/ 7543907 h 7885168"/>
                <a:gd name="connsiteX4" fmla="*/ 1919448 w 11596292"/>
                <a:gd name="connsiteY4" fmla="*/ 7202718 h 7885168"/>
                <a:gd name="connsiteX5" fmla="*/ 168654 w 11596292"/>
                <a:gd name="connsiteY5" fmla="*/ 4283339 h 7885168"/>
                <a:gd name="connsiteX6" fmla="*/ 1214599 w 11596292"/>
                <a:gd name="connsiteY6" fmla="*/ 1449617 h 7885168"/>
                <a:gd name="connsiteX7" fmla="*/ 4419845 w 11596292"/>
                <a:gd name="connsiteY7" fmla="*/ 388212 h 7885168"/>
                <a:gd name="connsiteX8" fmla="*/ 7215349 w 11596292"/>
                <a:gd name="connsiteY8" fmla="*/ 401867 h 7885168"/>
                <a:gd name="connsiteX9" fmla="*/ 9821781 w 11596292"/>
                <a:gd name="connsiteY9" fmla="*/ 3751938 h 7885168"/>
                <a:gd name="connsiteX10" fmla="*/ 10701498 w 11596292"/>
                <a:gd name="connsiteY10" fmla="*/ 3945167 h 7885168"/>
                <a:gd name="connsiteX11" fmla="*/ 11596292 w 11596292"/>
                <a:gd name="connsiteY11" fmla="*/ 4076743 h 7885168"/>
                <a:gd name="connsiteX0" fmla="*/ 11596292 w 11596292"/>
                <a:gd name="connsiteY0" fmla="*/ 4076743 h 7898653"/>
                <a:gd name="connsiteX1" fmla="*/ 9909908 w 11596292"/>
                <a:gd name="connsiteY1" fmla="*/ 4649979 h 7898653"/>
                <a:gd name="connsiteX2" fmla="*/ 8625049 w 11596292"/>
                <a:gd name="connsiteY2" fmla="*/ 7297967 h 7898653"/>
                <a:gd name="connsiteX3" fmla="*/ 4961699 w 11596292"/>
                <a:gd name="connsiteY3" fmla="*/ 7543907 h 7898653"/>
                <a:gd name="connsiteX4" fmla="*/ 1919448 w 11596292"/>
                <a:gd name="connsiteY4" fmla="*/ 7202718 h 7898653"/>
                <a:gd name="connsiteX5" fmla="*/ 168654 w 11596292"/>
                <a:gd name="connsiteY5" fmla="*/ 4283339 h 7898653"/>
                <a:gd name="connsiteX6" fmla="*/ 1214599 w 11596292"/>
                <a:gd name="connsiteY6" fmla="*/ 1449617 h 7898653"/>
                <a:gd name="connsiteX7" fmla="*/ 4419845 w 11596292"/>
                <a:gd name="connsiteY7" fmla="*/ 388212 h 7898653"/>
                <a:gd name="connsiteX8" fmla="*/ 7215349 w 11596292"/>
                <a:gd name="connsiteY8" fmla="*/ 401867 h 7898653"/>
                <a:gd name="connsiteX9" fmla="*/ 9821781 w 11596292"/>
                <a:gd name="connsiteY9" fmla="*/ 3751938 h 7898653"/>
                <a:gd name="connsiteX10" fmla="*/ 10701498 w 11596292"/>
                <a:gd name="connsiteY10" fmla="*/ 3945167 h 7898653"/>
                <a:gd name="connsiteX11" fmla="*/ 11596292 w 11596292"/>
                <a:gd name="connsiteY11" fmla="*/ 4076743 h 7898653"/>
                <a:gd name="connsiteX0" fmla="*/ 11596292 w 11596292"/>
                <a:gd name="connsiteY0" fmla="*/ 4076743 h 7898653"/>
                <a:gd name="connsiteX1" fmla="*/ 9909908 w 11596292"/>
                <a:gd name="connsiteY1" fmla="*/ 4649979 h 7898653"/>
                <a:gd name="connsiteX2" fmla="*/ 8625049 w 11596292"/>
                <a:gd name="connsiteY2" fmla="*/ 7297967 h 7898653"/>
                <a:gd name="connsiteX3" fmla="*/ 4961699 w 11596292"/>
                <a:gd name="connsiteY3" fmla="*/ 7543907 h 7898653"/>
                <a:gd name="connsiteX4" fmla="*/ 1919448 w 11596292"/>
                <a:gd name="connsiteY4" fmla="*/ 7202718 h 7898653"/>
                <a:gd name="connsiteX5" fmla="*/ 168654 w 11596292"/>
                <a:gd name="connsiteY5" fmla="*/ 4283339 h 7898653"/>
                <a:gd name="connsiteX6" fmla="*/ 1214599 w 11596292"/>
                <a:gd name="connsiteY6" fmla="*/ 1449617 h 7898653"/>
                <a:gd name="connsiteX7" fmla="*/ 4419845 w 11596292"/>
                <a:gd name="connsiteY7" fmla="*/ 388212 h 7898653"/>
                <a:gd name="connsiteX8" fmla="*/ 7215349 w 11596292"/>
                <a:gd name="connsiteY8" fmla="*/ 401867 h 7898653"/>
                <a:gd name="connsiteX9" fmla="*/ 9821781 w 11596292"/>
                <a:gd name="connsiteY9" fmla="*/ 3751938 h 7898653"/>
                <a:gd name="connsiteX10" fmla="*/ 10701498 w 11596292"/>
                <a:gd name="connsiteY10" fmla="*/ 3945167 h 7898653"/>
                <a:gd name="connsiteX11" fmla="*/ 11596292 w 11596292"/>
                <a:gd name="connsiteY11" fmla="*/ 4076743 h 7898653"/>
                <a:gd name="connsiteX0" fmla="*/ 11596292 w 11596292"/>
                <a:gd name="connsiteY0" fmla="*/ 4076743 h 7898653"/>
                <a:gd name="connsiteX1" fmla="*/ 9909908 w 11596292"/>
                <a:gd name="connsiteY1" fmla="*/ 4649979 h 7898653"/>
                <a:gd name="connsiteX2" fmla="*/ 8625049 w 11596292"/>
                <a:gd name="connsiteY2" fmla="*/ 7297967 h 7898653"/>
                <a:gd name="connsiteX3" fmla="*/ 4961699 w 11596292"/>
                <a:gd name="connsiteY3" fmla="*/ 7543907 h 7898653"/>
                <a:gd name="connsiteX4" fmla="*/ 1919448 w 11596292"/>
                <a:gd name="connsiteY4" fmla="*/ 7202718 h 7898653"/>
                <a:gd name="connsiteX5" fmla="*/ 168654 w 11596292"/>
                <a:gd name="connsiteY5" fmla="*/ 4283339 h 7898653"/>
                <a:gd name="connsiteX6" fmla="*/ 1214599 w 11596292"/>
                <a:gd name="connsiteY6" fmla="*/ 1449617 h 7898653"/>
                <a:gd name="connsiteX7" fmla="*/ 4419845 w 11596292"/>
                <a:gd name="connsiteY7" fmla="*/ 388212 h 7898653"/>
                <a:gd name="connsiteX8" fmla="*/ 7215349 w 11596292"/>
                <a:gd name="connsiteY8" fmla="*/ 401867 h 7898653"/>
                <a:gd name="connsiteX9" fmla="*/ 9802731 w 11596292"/>
                <a:gd name="connsiteY9" fmla="*/ 3713838 h 7898653"/>
                <a:gd name="connsiteX10" fmla="*/ 10701498 w 11596292"/>
                <a:gd name="connsiteY10" fmla="*/ 3945167 h 7898653"/>
                <a:gd name="connsiteX11" fmla="*/ 11596292 w 11596292"/>
                <a:gd name="connsiteY11" fmla="*/ 4076743 h 7898653"/>
                <a:gd name="connsiteX0" fmla="*/ 11596292 w 11596292"/>
                <a:gd name="connsiteY0" fmla="*/ 4076743 h 7898653"/>
                <a:gd name="connsiteX1" fmla="*/ 9909908 w 11596292"/>
                <a:gd name="connsiteY1" fmla="*/ 4649979 h 7898653"/>
                <a:gd name="connsiteX2" fmla="*/ 8625049 w 11596292"/>
                <a:gd name="connsiteY2" fmla="*/ 7297967 h 7898653"/>
                <a:gd name="connsiteX3" fmla="*/ 4961699 w 11596292"/>
                <a:gd name="connsiteY3" fmla="*/ 7543907 h 7898653"/>
                <a:gd name="connsiteX4" fmla="*/ 1919448 w 11596292"/>
                <a:gd name="connsiteY4" fmla="*/ 7202718 h 7898653"/>
                <a:gd name="connsiteX5" fmla="*/ 168654 w 11596292"/>
                <a:gd name="connsiteY5" fmla="*/ 4283339 h 7898653"/>
                <a:gd name="connsiteX6" fmla="*/ 1214599 w 11596292"/>
                <a:gd name="connsiteY6" fmla="*/ 1449617 h 7898653"/>
                <a:gd name="connsiteX7" fmla="*/ 4419845 w 11596292"/>
                <a:gd name="connsiteY7" fmla="*/ 388212 h 7898653"/>
                <a:gd name="connsiteX8" fmla="*/ 7215349 w 11596292"/>
                <a:gd name="connsiteY8" fmla="*/ 401867 h 7898653"/>
                <a:gd name="connsiteX9" fmla="*/ 9802731 w 11596292"/>
                <a:gd name="connsiteY9" fmla="*/ 3713838 h 7898653"/>
                <a:gd name="connsiteX10" fmla="*/ 10701498 w 11596292"/>
                <a:gd name="connsiteY10" fmla="*/ 3945167 h 7898653"/>
                <a:gd name="connsiteX11" fmla="*/ 11596292 w 11596292"/>
                <a:gd name="connsiteY11" fmla="*/ 4076743 h 7898653"/>
                <a:gd name="connsiteX0" fmla="*/ 11596292 w 11596292"/>
                <a:gd name="connsiteY0" fmla="*/ 4076743 h 7898653"/>
                <a:gd name="connsiteX1" fmla="*/ 9909908 w 11596292"/>
                <a:gd name="connsiteY1" fmla="*/ 4649979 h 7898653"/>
                <a:gd name="connsiteX2" fmla="*/ 8625049 w 11596292"/>
                <a:gd name="connsiteY2" fmla="*/ 7297967 h 7898653"/>
                <a:gd name="connsiteX3" fmla="*/ 4961699 w 11596292"/>
                <a:gd name="connsiteY3" fmla="*/ 7543907 h 7898653"/>
                <a:gd name="connsiteX4" fmla="*/ 1919448 w 11596292"/>
                <a:gd name="connsiteY4" fmla="*/ 7202718 h 7898653"/>
                <a:gd name="connsiteX5" fmla="*/ 168654 w 11596292"/>
                <a:gd name="connsiteY5" fmla="*/ 4283339 h 7898653"/>
                <a:gd name="connsiteX6" fmla="*/ 1214599 w 11596292"/>
                <a:gd name="connsiteY6" fmla="*/ 1449617 h 7898653"/>
                <a:gd name="connsiteX7" fmla="*/ 4419845 w 11596292"/>
                <a:gd name="connsiteY7" fmla="*/ 388212 h 7898653"/>
                <a:gd name="connsiteX8" fmla="*/ 7215349 w 11596292"/>
                <a:gd name="connsiteY8" fmla="*/ 401867 h 7898653"/>
                <a:gd name="connsiteX9" fmla="*/ 9802731 w 11596292"/>
                <a:gd name="connsiteY9" fmla="*/ 3713838 h 7898653"/>
                <a:gd name="connsiteX10" fmla="*/ 10701498 w 11596292"/>
                <a:gd name="connsiteY10" fmla="*/ 3945167 h 7898653"/>
                <a:gd name="connsiteX11" fmla="*/ 11596292 w 11596292"/>
                <a:gd name="connsiteY11" fmla="*/ 4076743 h 7898653"/>
                <a:gd name="connsiteX0" fmla="*/ 11737998 w 11737998"/>
                <a:gd name="connsiteY0" fmla="*/ 4690490 h 7898653"/>
                <a:gd name="connsiteX1" fmla="*/ 9909908 w 11737998"/>
                <a:gd name="connsiteY1" fmla="*/ 4649979 h 7898653"/>
                <a:gd name="connsiteX2" fmla="*/ 8625049 w 11737998"/>
                <a:gd name="connsiteY2" fmla="*/ 7297967 h 7898653"/>
                <a:gd name="connsiteX3" fmla="*/ 4961699 w 11737998"/>
                <a:gd name="connsiteY3" fmla="*/ 7543907 h 7898653"/>
                <a:gd name="connsiteX4" fmla="*/ 1919448 w 11737998"/>
                <a:gd name="connsiteY4" fmla="*/ 7202718 h 7898653"/>
                <a:gd name="connsiteX5" fmla="*/ 168654 w 11737998"/>
                <a:gd name="connsiteY5" fmla="*/ 4283339 h 7898653"/>
                <a:gd name="connsiteX6" fmla="*/ 1214599 w 11737998"/>
                <a:gd name="connsiteY6" fmla="*/ 1449617 h 7898653"/>
                <a:gd name="connsiteX7" fmla="*/ 4419845 w 11737998"/>
                <a:gd name="connsiteY7" fmla="*/ 388212 h 7898653"/>
                <a:gd name="connsiteX8" fmla="*/ 7215349 w 11737998"/>
                <a:gd name="connsiteY8" fmla="*/ 401867 h 7898653"/>
                <a:gd name="connsiteX9" fmla="*/ 9802731 w 11737998"/>
                <a:gd name="connsiteY9" fmla="*/ 3713838 h 7898653"/>
                <a:gd name="connsiteX10" fmla="*/ 10701498 w 11737998"/>
                <a:gd name="connsiteY10" fmla="*/ 3945167 h 7898653"/>
                <a:gd name="connsiteX11" fmla="*/ 11737998 w 11737998"/>
                <a:gd name="connsiteY11" fmla="*/ 4690490 h 7898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737998" h="7898653">
                  <a:moveTo>
                    <a:pt x="11737998" y="4690490"/>
                  </a:moveTo>
                  <a:lnTo>
                    <a:pt x="9909908" y="4649979"/>
                  </a:lnTo>
                  <a:cubicBezTo>
                    <a:pt x="10081451" y="5507525"/>
                    <a:pt x="9465625" y="6831521"/>
                    <a:pt x="8625049" y="7297967"/>
                  </a:cubicBezTo>
                  <a:cubicBezTo>
                    <a:pt x="7994023" y="8335913"/>
                    <a:pt x="6079299" y="7559782"/>
                    <a:pt x="4961699" y="7543907"/>
                  </a:cubicBezTo>
                  <a:cubicBezTo>
                    <a:pt x="3844099" y="7528032"/>
                    <a:pt x="2737339" y="8546246"/>
                    <a:pt x="1919448" y="7202718"/>
                  </a:cubicBezTo>
                  <a:cubicBezTo>
                    <a:pt x="339557" y="7249840"/>
                    <a:pt x="-345989" y="5100858"/>
                    <a:pt x="168654" y="4283339"/>
                  </a:cubicBezTo>
                  <a:cubicBezTo>
                    <a:pt x="832229" y="3229239"/>
                    <a:pt x="-598833" y="1794005"/>
                    <a:pt x="1214599" y="1449617"/>
                  </a:cubicBezTo>
                  <a:cubicBezTo>
                    <a:pt x="742031" y="419429"/>
                    <a:pt x="3118095" y="-100738"/>
                    <a:pt x="4419845" y="388212"/>
                  </a:cubicBezTo>
                  <a:cubicBezTo>
                    <a:pt x="4864345" y="-151538"/>
                    <a:pt x="6292801" y="-111129"/>
                    <a:pt x="7215349" y="401867"/>
                  </a:cubicBezTo>
                  <a:cubicBezTo>
                    <a:pt x="8595097" y="-37637"/>
                    <a:pt x="10406074" y="2564784"/>
                    <a:pt x="9802731" y="3713838"/>
                  </a:cubicBezTo>
                  <a:cubicBezTo>
                    <a:pt x="10032470" y="3790948"/>
                    <a:pt x="10471759" y="3868057"/>
                    <a:pt x="10701498" y="3945167"/>
                  </a:cubicBezTo>
                  <a:lnTo>
                    <a:pt x="11737998" y="469049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343400" y="1421873"/>
              <a:ext cx="7086600" cy="3808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600" b="1" dirty="0" smtClean="0">
                  <a:solidFill>
                    <a:srgbClr val="00B0F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en-GB" sz="66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Nghe</a:t>
              </a:r>
              <a:r>
                <a:rPr lang="en-GB" sz="66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6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r>
                <a:rPr lang="en-GB" sz="66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6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xét</a:t>
              </a:r>
              <a:r>
                <a:rPr lang="en-GB" sz="66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6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chung</a:t>
              </a:r>
              <a:r>
                <a:rPr lang="en-GB" sz="66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6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GB" sz="66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6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GB" sz="66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66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viên</a:t>
              </a:r>
              <a:r>
                <a:rPr lang="en-GB" sz="66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GB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3390900"/>
            <a:ext cx="7880490" cy="788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09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flipH="1">
            <a:off x="6124265" y="3501069"/>
            <a:ext cx="6039470" cy="3321708"/>
          </a:xfrm>
          <a:custGeom>
            <a:avLst/>
            <a:gdLst/>
            <a:ahLst/>
            <a:cxnLst/>
            <a:rect l="l" t="t" r="r" b="b"/>
            <a:pathLst>
              <a:path w="6039470" h="3321708">
                <a:moveTo>
                  <a:pt x="6039470" y="0"/>
                </a:moveTo>
                <a:lnTo>
                  <a:pt x="0" y="0"/>
                </a:lnTo>
                <a:lnTo>
                  <a:pt x="0" y="3321709"/>
                </a:lnTo>
                <a:lnTo>
                  <a:pt x="6039470" y="3321709"/>
                </a:lnTo>
                <a:lnTo>
                  <a:pt x="603947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3733800" y="-1800486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xmlns="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xmlns="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</p:sp>
      <p:grpSp>
        <p:nvGrpSpPr>
          <p:cNvPr id="35" name="Group 34"/>
          <p:cNvGrpSpPr/>
          <p:nvPr/>
        </p:nvGrpSpPr>
        <p:grpSpPr>
          <a:xfrm>
            <a:off x="7108979" y="1348539"/>
            <a:ext cx="10341473" cy="5151840"/>
            <a:chOff x="900124" y="1028700"/>
            <a:chExt cx="13597350" cy="5151840"/>
          </a:xfrm>
        </p:grpSpPr>
        <p:sp>
          <p:nvSpPr>
            <p:cNvPr id="32" name="Rectangle 31"/>
            <p:cNvSpPr/>
            <p:nvPr/>
          </p:nvSpPr>
          <p:spPr>
            <a:xfrm>
              <a:off x="900124" y="1028700"/>
              <a:ext cx="13597350" cy="5151840"/>
            </a:xfrm>
            <a:custGeom>
              <a:avLst/>
              <a:gdLst>
                <a:gd name="connsiteX0" fmla="*/ 0 w 17153502"/>
                <a:gd name="connsiteY0" fmla="*/ 0 h 6075540"/>
                <a:gd name="connsiteX1" fmla="*/ 17153502 w 17153502"/>
                <a:gd name="connsiteY1" fmla="*/ 0 h 6075540"/>
                <a:gd name="connsiteX2" fmla="*/ 17153502 w 17153502"/>
                <a:gd name="connsiteY2" fmla="*/ 6075540 h 6075540"/>
                <a:gd name="connsiteX3" fmla="*/ 0 w 17153502"/>
                <a:gd name="connsiteY3" fmla="*/ 6075540 h 6075540"/>
                <a:gd name="connsiteX4" fmla="*/ 0 w 17153502"/>
                <a:gd name="connsiteY4" fmla="*/ 0 h 6075540"/>
                <a:gd name="connsiteX0" fmla="*/ 318745 w 17472247"/>
                <a:gd name="connsiteY0" fmla="*/ 0 h 6075540"/>
                <a:gd name="connsiteX1" fmla="*/ 17472247 w 17472247"/>
                <a:gd name="connsiteY1" fmla="*/ 0 h 6075540"/>
                <a:gd name="connsiteX2" fmla="*/ 17472247 w 17472247"/>
                <a:gd name="connsiteY2" fmla="*/ 6075540 h 6075540"/>
                <a:gd name="connsiteX3" fmla="*/ 318745 w 17472247"/>
                <a:gd name="connsiteY3" fmla="*/ 6075540 h 6075540"/>
                <a:gd name="connsiteX4" fmla="*/ 318745 w 17472247"/>
                <a:gd name="connsiteY4" fmla="*/ 0 h 6075540"/>
                <a:gd name="connsiteX0" fmla="*/ 318745 w 17942396"/>
                <a:gd name="connsiteY0" fmla="*/ 0 h 6075540"/>
                <a:gd name="connsiteX1" fmla="*/ 17472247 w 17942396"/>
                <a:gd name="connsiteY1" fmla="*/ 0 h 6075540"/>
                <a:gd name="connsiteX2" fmla="*/ 17472247 w 17942396"/>
                <a:gd name="connsiteY2" fmla="*/ 6075540 h 6075540"/>
                <a:gd name="connsiteX3" fmla="*/ 318745 w 17942396"/>
                <a:gd name="connsiteY3" fmla="*/ 6075540 h 6075540"/>
                <a:gd name="connsiteX4" fmla="*/ 318745 w 17942396"/>
                <a:gd name="connsiteY4" fmla="*/ 0 h 6075540"/>
                <a:gd name="connsiteX0" fmla="*/ 318745 w 17942396"/>
                <a:gd name="connsiteY0" fmla="*/ 103592 h 6179132"/>
                <a:gd name="connsiteX1" fmla="*/ 17472247 w 17942396"/>
                <a:gd name="connsiteY1" fmla="*/ 103592 h 6179132"/>
                <a:gd name="connsiteX2" fmla="*/ 17472247 w 17942396"/>
                <a:gd name="connsiteY2" fmla="*/ 6179132 h 6179132"/>
                <a:gd name="connsiteX3" fmla="*/ 318745 w 17942396"/>
                <a:gd name="connsiteY3" fmla="*/ 6179132 h 6179132"/>
                <a:gd name="connsiteX4" fmla="*/ 318745 w 17942396"/>
                <a:gd name="connsiteY4" fmla="*/ 103592 h 6179132"/>
                <a:gd name="connsiteX0" fmla="*/ 318745 w 17942396"/>
                <a:gd name="connsiteY0" fmla="*/ 103592 h 6402253"/>
                <a:gd name="connsiteX1" fmla="*/ 17472247 w 17942396"/>
                <a:gd name="connsiteY1" fmla="*/ 103592 h 6402253"/>
                <a:gd name="connsiteX2" fmla="*/ 17472247 w 17942396"/>
                <a:gd name="connsiteY2" fmla="*/ 6179132 h 6402253"/>
                <a:gd name="connsiteX3" fmla="*/ 318745 w 17942396"/>
                <a:gd name="connsiteY3" fmla="*/ 6179132 h 6402253"/>
                <a:gd name="connsiteX4" fmla="*/ 318745 w 17942396"/>
                <a:gd name="connsiteY4" fmla="*/ 103592 h 6402253"/>
                <a:gd name="connsiteX0" fmla="*/ 338463 w 17962114"/>
                <a:gd name="connsiteY0" fmla="*/ 103592 h 6597716"/>
                <a:gd name="connsiteX1" fmla="*/ 17491965 w 17962114"/>
                <a:gd name="connsiteY1" fmla="*/ 103592 h 6597716"/>
                <a:gd name="connsiteX2" fmla="*/ 17491965 w 17962114"/>
                <a:gd name="connsiteY2" fmla="*/ 6179132 h 6597716"/>
                <a:gd name="connsiteX3" fmla="*/ 266746 w 17962114"/>
                <a:gd name="connsiteY3" fmla="*/ 6591508 h 6597716"/>
                <a:gd name="connsiteX4" fmla="*/ 338463 w 17962114"/>
                <a:gd name="connsiteY4" fmla="*/ 103592 h 6597716"/>
                <a:gd name="connsiteX0" fmla="*/ 338463 w 18107049"/>
                <a:gd name="connsiteY0" fmla="*/ 103592 h 6801445"/>
                <a:gd name="connsiteX1" fmla="*/ 17491965 w 18107049"/>
                <a:gd name="connsiteY1" fmla="*/ 103592 h 6801445"/>
                <a:gd name="connsiteX2" fmla="*/ 17922270 w 18107049"/>
                <a:gd name="connsiteY2" fmla="*/ 6573579 h 6801445"/>
                <a:gd name="connsiteX3" fmla="*/ 266746 w 18107049"/>
                <a:gd name="connsiteY3" fmla="*/ 6591508 h 6801445"/>
                <a:gd name="connsiteX4" fmla="*/ 338463 w 18107049"/>
                <a:gd name="connsiteY4" fmla="*/ 103592 h 6801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07049" h="6801445">
                  <a:moveTo>
                    <a:pt x="338463" y="103592"/>
                  </a:moveTo>
                  <a:cubicBezTo>
                    <a:pt x="6056297" y="103592"/>
                    <a:pt x="11792060" y="-129491"/>
                    <a:pt x="17491965" y="103592"/>
                  </a:cubicBezTo>
                  <a:cubicBezTo>
                    <a:pt x="18549802" y="2612866"/>
                    <a:pt x="17922270" y="4548399"/>
                    <a:pt x="17922270" y="6573579"/>
                  </a:cubicBezTo>
                  <a:cubicBezTo>
                    <a:pt x="12276154" y="7075602"/>
                    <a:pt x="5984580" y="6591508"/>
                    <a:pt x="266746" y="6591508"/>
                  </a:cubicBezTo>
                  <a:cubicBezTo>
                    <a:pt x="266746" y="4566328"/>
                    <a:pt x="-378714" y="3007313"/>
                    <a:pt x="338463" y="103592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525327" y="1858871"/>
              <a:ext cx="10425469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5400" b="1" dirty="0" smtClean="0">
                  <a:solidFill>
                    <a:srgbClr val="00B0F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2. </a:t>
              </a:r>
              <a:r>
                <a:rPr lang="en-GB" sz="54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GB" sz="54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GB" sz="54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GB" sz="54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GB" sz="54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GB" sz="54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GB" sz="54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GB" sz="54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r>
                <a:rPr lang="en-GB" sz="54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xét</a:t>
              </a:r>
              <a:r>
                <a:rPr lang="en-GB" sz="54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GB" sz="54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thầy</a:t>
              </a:r>
              <a:r>
                <a:rPr lang="en-GB" sz="54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en-GB" sz="54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GB" sz="54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GB" sz="54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ưu</a:t>
              </a:r>
              <a:r>
                <a:rPr lang="en-GB" sz="54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lang="en-GB" sz="54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GB" sz="54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hạn</a:t>
              </a:r>
              <a:r>
                <a:rPr lang="en-GB" sz="54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chế</a:t>
              </a:r>
              <a:r>
                <a:rPr lang="en-GB" sz="54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GB" sz="54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GB" sz="54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GB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6135" y="1271364"/>
            <a:ext cx="10287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6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939275" y="404448"/>
            <a:ext cx="16742273" cy="8077200"/>
            <a:chOff x="900124" y="1028700"/>
            <a:chExt cx="13597350" cy="5151840"/>
          </a:xfrm>
        </p:grpSpPr>
        <p:sp>
          <p:nvSpPr>
            <p:cNvPr id="6" name="Rectangle 31"/>
            <p:cNvSpPr/>
            <p:nvPr/>
          </p:nvSpPr>
          <p:spPr>
            <a:xfrm>
              <a:off x="900124" y="1028700"/>
              <a:ext cx="13597350" cy="5151840"/>
            </a:xfrm>
            <a:custGeom>
              <a:avLst/>
              <a:gdLst>
                <a:gd name="connsiteX0" fmla="*/ 0 w 17153502"/>
                <a:gd name="connsiteY0" fmla="*/ 0 h 6075540"/>
                <a:gd name="connsiteX1" fmla="*/ 17153502 w 17153502"/>
                <a:gd name="connsiteY1" fmla="*/ 0 h 6075540"/>
                <a:gd name="connsiteX2" fmla="*/ 17153502 w 17153502"/>
                <a:gd name="connsiteY2" fmla="*/ 6075540 h 6075540"/>
                <a:gd name="connsiteX3" fmla="*/ 0 w 17153502"/>
                <a:gd name="connsiteY3" fmla="*/ 6075540 h 6075540"/>
                <a:gd name="connsiteX4" fmla="*/ 0 w 17153502"/>
                <a:gd name="connsiteY4" fmla="*/ 0 h 6075540"/>
                <a:gd name="connsiteX0" fmla="*/ 318745 w 17472247"/>
                <a:gd name="connsiteY0" fmla="*/ 0 h 6075540"/>
                <a:gd name="connsiteX1" fmla="*/ 17472247 w 17472247"/>
                <a:gd name="connsiteY1" fmla="*/ 0 h 6075540"/>
                <a:gd name="connsiteX2" fmla="*/ 17472247 w 17472247"/>
                <a:gd name="connsiteY2" fmla="*/ 6075540 h 6075540"/>
                <a:gd name="connsiteX3" fmla="*/ 318745 w 17472247"/>
                <a:gd name="connsiteY3" fmla="*/ 6075540 h 6075540"/>
                <a:gd name="connsiteX4" fmla="*/ 318745 w 17472247"/>
                <a:gd name="connsiteY4" fmla="*/ 0 h 6075540"/>
                <a:gd name="connsiteX0" fmla="*/ 318745 w 17942396"/>
                <a:gd name="connsiteY0" fmla="*/ 0 h 6075540"/>
                <a:gd name="connsiteX1" fmla="*/ 17472247 w 17942396"/>
                <a:gd name="connsiteY1" fmla="*/ 0 h 6075540"/>
                <a:gd name="connsiteX2" fmla="*/ 17472247 w 17942396"/>
                <a:gd name="connsiteY2" fmla="*/ 6075540 h 6075540"/>
                <a:gd name="connsiteX3" fmla="*/ 318745 w 17942396"/>
                <a:gd name="connsiteY3" fmla="*/ 6075540 h 6075540"/>
                <a:gd name="connsiteX4" fmla="*/ 318745 w 17942396"/>
                <a:gd name="connsiteY4" fmla="*/ 0 h 6075540"/>
                <a:gd name="connsiteX0" fmla="*/ 318745 w 17942396"/>
                <a:gd name="connsiteY0" fmla="*/ 103592 h 6179132"/>
                <a:gd name="connsiteX1" fmla="*/ 17472247 w 17942396"/>
                <a:gd name="connsiteY1" fmla="*/ 103592 h 6179132"/>
                <a:gd name="connsiteX2" fmla="*/ 17472247 w 17942396"/>
                <a:gd name="connsiteY2" fmla="*/ 6179132 h 6179132"/>
                <a:gd name="connsiteX3" fmla="*/ 318745 w 17942396"/>
                <a:gd name="connsiteY3" fmla="*/ 6179132 h 6179132"/>
                <a:gd name="connsiteX4" fmla="*/ 318745 w 17942396"/>
                <a:gd name="connsiteY4" fmla="*/ 103592 h 6179132"/>
                <a:gd name="connsiteX0" fmla="*/ 318745 w 17942396"/>
                <a:gd name="connsiteY0" fmla="*/ 103592 h 6402253"/>
                <a:gd name="connsiteX1" fmla="*/ 17472247 w 17942396"/>
                <a:gd name="connsiteY1" fmla="*/ 103592 h 6402253"/>
                <a:gd name="connsiteX2" fmla="*/ 17472247 w 17942396"/>
                <a:gd name="connsiteY2" fmla="*/ 6179132 h 6402253"/>
                <a:gd name="connsiteX3" fmla="*/ 318745 w 17942396"/>
                <a:gd name="connsiteY3" fmla="*/ 6179132 h 6402253"/>
                <a:gd name="connsiteX4" fmla="*/ 318745 w 17942396"/>
                <a:gd name="connsiteY4" fmla="*/ 103592 h 6402253"/>
                <a:gd name="connsiteX0" fmla="*/ 338463 w 17962114"/>
                <a:gd name="connsiteY0" fmla="*/ 103592 h 6597716"/>
                <a:gd name="connsiteX1" fmla="*/ 17491965 w 17962114"/>
                <a:gd name="connsiteY1" fmla="*/ 103592 h 6597716"/>
                <a:gd name="connsiteX2" fmla="*/ 17491965 w 17962114"/>
                <a:gd name="connsiteY2" fmla="*/ 6179132 h 6597716"/>
                <a:gd name="connsiteX3" fmla="*/ 266746 w 17962114"/>
                <a:gd name="connsiteY3" fmla="*/ 6591508 h 6597716"/>
                <a:gd name="connsiteX4" fmla="*/ 338463 w 17962114"/>
                <a:gd name="connsiteY4" fmla="*/ 103592 h 6597716"/>
                <a:gd name="connsiteX0" fmla="*/ 338463 w 18107049"/>
                <a:gd name="connsiteY0" fmla="*/ 103592 h 6801445"/>
                <a:gd name="connsiteX1" fmla="*/ 17491965 w 18107049"/>
                <a:gd name="connsiteY1" fmla="*/ 103592 h 6801445"/>
                <a:gd name="connsiteX2" fmla="*/ 17922270 w 18107049"/>
                <a:gd name="connsiteY2" fmla="*/ 6573579 h 6801445"/>
                <a:gd name="connsiteX3" fmla="*/ 266746 w 18107049"/>
                <a:gd name="connsiteY3" fmla="*/ 6591508 h 6801445"/>
                <a:gd name="connsiteX4" fmla="*/ 338463 w 18107049"/>
                <a:gd name="connsiteY4" fmla="*/ 103592 h 6801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07049" h="6801445">
                  <a:moveTo>
                    <a:pt x="338463" y="103592"/>
                  </a:moveTo>
                  <a:cubicBezTo>
                    <a:pt x="6056297" y="103592"/>
                    <a:pt x="11792060" y="-129491"/>
                    <a:pt x="17491965" y="103592"/>
                  </a:cubicBezTo>
                  <a:cubicBezTo>
                    <a:pt x="18549802" y="2612866"/>
                    <a:pt x="17922270" y="4548399"/>
                    <a:pt x="17922270" y="6573579"/>
                  </a:cubicBezTo>
                  <a:cubicBezTo>
                    <a:pt x="12276154" y="7075602"/>
                    <a:pt x="5984580" y="6591508"/>
                    <a:pt x="266746" y="6591508"/>
                  </a:cubicBezTo>
                  <a:cubicBezTo>
                    <a:pt x="266746" y="4566328"/>
                    <a:pt x="-378714" y="3007313"/>
                    <a:pt x="338463" y="103592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395215" y="1383814"/>
              <a:ext cx="12271783" cy="11189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5400" b="1" dirty="0" smtClean="0">
                  <a:solidFill>
                    <a:srgbClr val="00B0F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3. </a:t>
              </a:r>
              <a:r>
                <a:rPr lang="en-GB" sz="54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Trao</a:t>
              </a:r>
              <a:r>
                <a:rPr lang="en-GB" sz="54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đổi</a:t>
              </a:r>
              <a:r>
                <a:rPr lang="en-GB" sz="54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GB" sz="54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GB" sz="54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GB" sz="54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GB" sz="54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GB" sz="54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GB" sz="54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GB" sz="54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GB" sz="54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ưu</a:t>
              </a:r>
              <a:r>
                <a:rPr lang="en-GB" sz="54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lang="en-GB" sz="54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GB" sz="54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GB" sz="54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GB" sz="54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54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GB" sz="54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GB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580" y="3065385"/>
            <a:ext cx="8610600" cy="86106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332493" y="2952845"/>
            <a:ext cx="5537777" cy="1851398"/>
            <a:chOff x="6833517" y="2539684"/>
            <a:chExt cx="5537777" cy="1918016"/>
          </a:xfrm>
        </p:grpSpPr>
        <p:sp>
          <p:nvSpPr>
            <p:cNvPr id="8" name="Rounded Rectangle 7"/>
            <p:cNvSpPr/>
            <p:nvPr/>
          </p:nvSpPr>
          <p:spPr>
            <a:xfrm>
              <a:off x="6923336" y="2539684"/>
              <a:ext cx="5421064" cy="1918016"/>
            </a:xfrm>
            <a:prstGeom prst="roundRect">
              <a:avLst/>
            </a:prstGeom>
            <a:solidFill>
              <a:srgbClr val="CBE5BE"/>
            </a:solidFill>
            <a:ln>
              <a:solidFill>
                <a:srgbClr val="CBE5B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833517" y="2705100"/>
              <a:ext cx="5537777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4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GB" sz="44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GB" sz="44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mở</a:t>
              </a:r>
              <a:r>
                <a:rPr lang="en-GB" sz="44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GB" sz="44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44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GB" sz="44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GB" sz="44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ấn</a:t>
              </a:r>
              <a:r>
                <a:rPr lang="en-GB" sz="44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tượng</a:t>
              </a:r>
              <a:endParaRPr lang="en-GB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1403419" y="2551552"/>
            <a:ext cx="5619407" cy="2653984"/>
            <a:chOff x="6896441" y="2539684"/>
            <a:chExt cx="5619407" cy="2653984"/>
          </a:xfrm>
        </p:grpSpPr>
        <p:sp>
          <p:nvSpPr>
            <p:cNvPr id="13" name="Rounded Rectangle 12"/>
            <p:cNvSpPr/>
            <p:nvPr/>
          </p:nvSpPr>
          <p:spPr>
            <a:xfrm>
              <a:off x="6923335" y="2539684"/>
              <a:ext cx="5592513" cy="2653984"/>
            </a:xfrm>
            <a:prstGeom prst="roundRect">
              <a:avLst/>
            </a:prstGeom>
            <a:solidFill>
              <a:srgbClr val="CBE5BE"/>
            </a:solidFill>
            <a:ln>
              <a:solidFill>
                <a:srgbClr val="CBE5B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896441" y="2722624"/>
              <a:ext cx="5537777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4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GB" sz="44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lựa</a:t>
              </a:r>
              <a:r>
                <a:rPr lang="en-GB" sz="44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GB" sz="44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GB" sz="44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kể</a:t>
              </a:r>
              <a:r>
                <a:rPr lang="en-GB" sz="44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GB" sz="44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chi </a:t>
              </a:r>
              <a:r>
                <a:rPr lang="en-GB" sz="44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tiết</a:t>
              </a:r>
              <a:r>
                <a:rPr lang="en-GB" sz="44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sáng</a:t>
              </a:r>
              <a:r>
                <a:rPr lang="en-GB" sz="44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tạo</a:t>
              </a:r>
              <a:r>
                <a:rPr lang="en-GB" sz="44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GB" sz="44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GB" sz="44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chuyện</a:t>
              </a:r>
              <a:endParaRPr lang="en-GB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467979" y="5720645"/>
            <a:ext cx="5924667" cy="1851398"/>
            <a:chOff x="6923335" y="2539684"/>
            <a:chExt cx="5924667" cy="1918016"/>
          </a:xfrm>
        </p:grpSpPr>
        <p:sp>
          <p:nvSpPr>
            <p:cNvPr id="16" name="Rounded Rectangle 15"/>
            <p:cNvSpPr/>
            <p:nvPr/>
          </p:nvSpPr>
          <p:spPr>
            <a:xfrm>
              <a:off x="6923335" y="2539684"/>
              <a:ext cx="5924667" cy="1918016"/>
            </a:xfrm>
            <a:prstGeom prst="roundRect">
              <a:avLst/>
            </a:prstGeom>
            <a:solidFill>
              <a:srgbClr val="CBE5BE"/>
            </a:solidFill>
            <a:ln>
              <a:solidFill>
                <a:srgbClr val="CBE5B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091277" y="2728981"/>
              <a:ext cx="5537777" cy="1498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4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GB" sz="44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sử</a:t>
              </a:r>
              <a:r>
                <a:rPr lang="en-GB" sz="44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GB" sz="44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  <a:p>
              <a:pPr algn="ctr"/>
              <a:r>
                <a:rPr lang="en-GB" sz="44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GB" sz="44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ngữ</a:t>
              </a:r>
              <a:r>
                <a:rPr lang="en-GB" sz="44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hay, </a:t>
              </a:r>
              <a:r>
                <a:rPr lang="en-GB" sz="44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sinh</a:t>
              </a:r>
              <a:r>
                <a:rPr lang="en-GB" sz="44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endParaRPr lang="en-GB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09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flipH="1">
            <a:off x="6124265" y="3501069"/>
            <a:ext cx="6039470" cy="3321708"/>
          </a:xfrm>
          <a:custGeom>
            <a:avLst/>
            <a:gdLst/>
            <a:ahLst/>
            <a:cxnLst/>
            <a:rect l="l" t="t" r="r" b="b"/>
            <a:pathLst>
              <a:path w="6039470" h="3321708">
                <a:moveTo>
                  <a:pt x="6039470" y="0"/>
                </a:moveTo>
                <a:lnTo>
                  <a:pt x="0" y="0"/>
                </a:lnTo>
                <a:lnTo>
                  <a:pt x="0" y="3321709"/>
                </a:lnTo>
                <a:lnTo>
                  <a:pt x="6039470" y="3321709"/>
                </a:lnTo>
                <a:lnTo>
                  <a:pt x="603947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3733800" y="-1800486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xmlns="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xmlns="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</p:sp>
      <p:grpSp>
        <p:nvGrpSpPr>
          <p:cNvPr id="35" name="Group 34"/>
          <p:cNvGrpSpPr/>
          <p:nvPr/>
        </p:nvGrpSpPr>
        <p:grpSpPr>
          <a:xfrm>
            <a:off x="5424915" y="1028700"/>
            <a:ext cx="10744200" cy="5131351"/>
            <a:chOff x="1844568" y="1428504"/>
            <a:chExt cx="13840068" cy="5131351"/>
          </a:xfrm>
        </p:grpSpPr>
        <p:sp>
          <p:nvSpPr>
            <p:cNvPr id="32" name="Rectangle 31"/>
            <p:cNvSpPr/>
            <p:nvPr/>
          </p:nvSpPr>
          <p:spPr>
            <a:xfrm>
              <a:off x="1844568" y="1428504"/>
              <a:ext cx="13840068" cy="5131351"/>
            </a:xfrm>
            <a:custGeom>
              <a:avLst/>
              <a:gdLst>
                <a:gd name="connsiteX0" fmla="*/ 0 w 17153502"/>
                <a:gd name="connsiteY0" fmla="*/ 0 h 6075540"/>
                <a:gd name="connsiteX1" fmla="*/ 17153502 w 17153502"/>
                <a:gd name="connsiteY1" fmla="*/ 0 h 6075540"/>
                <a:gd name="connsiteX2" fmla="*/ 17153502 w 17153502"/>
                <a:gd name="connsiteY2" fmla="*/ 6075540 h 6075540"/>
                <a:gd name="connsiteX3" fmla="*/ 0 w 17153502"/>
                <a:gd name="connsiteY3" fmla="*/ 6075540 h 6075540"/>
                <a:gd name="connsiteX4" fmla="*/ 0 w 17153502"/>
                <a:gd name="connsiteY4" fmla="*/ 0 h 6075540"/>
                <a:gd name="connsiteX0" fmla="*/ 318745 w 17472247"/>
                <a:gd name="connsiteY0" fmla="*/ 0 h 6075540"/>
                <a:gd name="connsiteX1" fmla="*/ 17472247 w 17472247"/>
                <a:gd name="connsiteY1" fmla="*/ 0 h 6075540"/>
                <a:gd name="connsiteX2" fmla="*/ 17472247 w 17472247"/>
                <a:gd name="connsiteY2" fmla="*/ 6075540 h 6075540"/>
                <a:gd name="connsiteX3" fmla="*/ 318745 w 17472247"/>
                <a:gd name="connsiteY3" fmla="*/ 6075540 h 6075540"/>
                <a:gd name="connsiteX4" fmla="*/ 318745 w 17472247"/>
                <a:gd name="connsiteY4" fmla="*/ 0 h 6075540"/>
                <a:gd name="connsiteX0" fmla="*/ 318745 w 17942396"/>
                <a:gd name="connsiteY0" fmla="*/ 0 h 6075540"/>
                <a:gd name="connsiteX1" fmla="*/ 17472247 w 17942396"/>
                <a:gd name="connsiteY1" fmla="*/ 0 h 6075540"/>
                <a:gd name="connsiteX2" fmla="*/ 17472247 w 17942396"/>
                <a:gd name="connsiteY2" fmla="*/ 6075540 h 6075540"/>
                <a:gd name="connsiteX3" fmla="*/ 318745 w 17942396"/>
                <a:gd name="connsiteY3" fmla="*/ 6075540 h 6075540"/>
                <a:gd name="connsiteX4" fmla="*/ 318745 w 17942396"/>
                <a:gd name="connsiteY4" fmla="*/ 0 h 6075540"/>
                <a:gd name="connsiteX0" fmla="*/ 318745 w 17942396"/>
                <a:gd name="connsiteY0" fmla="*/ 103592 h 6179132"/>
                <a:gd name="connsiteX1" fmla="*/ 17472247 w 17942396"/>
                <a:gd name="connsiteY1" fmla="*/ 103592 h 6179132"/>
                <a:gd name="connsiteX2" fmla="*/ 17472247 w 17942396"/>
                <a:gd name="connsiteY2" fmla="*/ 6179132 h 6179132"/>
                <a:gd name="connsiteX3" fmla="*/ 318745 w 17942396"/>
                <a:gd name="connsiteY3" fmla="*/ 6179132 h 6179132"/>
                <a:gd name="connsiteX4" fmla="*/ 318745 w 17942396"/>
                <a:gd name="connsiteY4" fmla="*/ 103592 h 6179132"/>
                <a:gd name="connsiteX0" fmla="*/ 318745 w 17942396"/>
                <a:gd name="connsiteY0" fmla="*/ 103592 h 6402253"/>
                <a:gd name="connsiteX1" fmla="*/ 17472247 w 17942396"/>
                <a:gd name="connsiteY1" fmla="*/ 103592 h 6402253"/>
                <a:gd name="connsiteX2" fmla="*/ 17472247 w 17942396"/>
                <a:gd name="connsiteY2" fmla="*/ 6179132 h 6402253"/>
                <a:gd name="connsiteX3" fmla="*/ 318745 w 17942396"/>
                <a:gd name="connsiteY3" fmla="*/ 6179132 h 6402253"/>
                <a:gd name="connsiteX4" fmla="*/ 318745 w 17942396"/>
                <a:gd name="connsiteY4" fmla="*/ 103592 h 6402253"/>
                <a:gd name="connsiteX0" fmla="*/ 338463 w 17962114"/>
                <a:gd name="connsiteY0" fmla="*/ 103592 h 6597716"/>
                <a:gd name="connsiteX1" fmla="*/ 17491965 w 17962114"/>
                <a:gd name="connsiteY1" fmla="*/ 103592 h 6597716"/>
                <a:gd name="connsiteX2" fmla="*/ 17491965 w 17962114"/>
                <a:gd name="connsiteY2" fmla="*/ 6179132 h 6597716"/>
                <a:gd name="connsiteX3" fmla="*/ 266746 w 17962114"/>
                <a:gd name="connsiteY3" fmla="*/ 6591508 h 6597716"/>
                <a:gd name="connsiteX4" fmla="*/ 338463 w 17962114"/>
                <a:gd name="connsiteY4" fmla="*/ 103592 h 6597716"/>
                <a:gd name="connsiteX0" fmla="*/ 338463 w 18107049"/>
                <a:gd name="connsiteY0" fmla="*/ 103592 h 6801445"/>
                <a:gd name="connsiteX1" fmla="*/ 17491965 w 18107049"/>
                <a:gd name="connsiteY1" fmla="*/ 103592 h 6801445"/>
                <a:gd name="connsiteX2" fmla="*/ 17922270 w 18107049"/>
                <a:gd name="connsiteY2" fmla="*/ 6573579 h 6801445"/>
                <a:gd name="connsiteX3" fmla="*/ 266746 w 18107049"/>
                <a:gd name="connsiteY3" fmla="*/ 6591508 h 6801445"/>
                <a:gd name="connsiteX4" fmla="*/ 338463 w 18107049"/>
                <a:gd name="connsiteY4" fmla="*/ 103592 h 6801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07049" h="6801445">
                  <a:moveTo>
                    <a:pt x="338463" y="103592"/>
                  </a:moveTo>
                  <a:cubicBezTo>
                    <a:pt x="6056297" y="103592"/>
                    <a:pt x="11792060" y="-129491"/>
                    <a:pt x="17491965" y="103592"/>
                  </a:cubicBezTo>
                  <a:cubicBezTo>
                    <a:pt x="18549802" y="2612866"/>
                    <a:pt x="17922270" y="4548399"/>
                    <a:pt x="17922270" y="6573579"/>
                  </a:cubicBezTo>
                  <a:cubicBezTo>
                    <a:pt x="12276154" y="7075602"/>
                    <a:pt x="5984580" y="6591508"/>
                    <a:pt x="266746" y="6591508"/>
                  </a:cubicBezTo>
                  <a:cubicBezTo>
                    <a:pt x="266746" y="4566328"/>
                    <a:pt x="-378714" y="3007313"/>
                    <a:pt x="338463" y="103592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601199" y="2207030"/>
              <a:ext cx="12326805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Ý hay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mà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muốn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algn="just"/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Ý hay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góp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ý.</a:t>
              </a:r>
            </a:p>
            <a:p>
              <a:pPr algn="just"/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văn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trước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góp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chỉnh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sửa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GV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GB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bè</a:t>
              </a:r>
              <a:r>
                <a:rPr lang="en-GB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3736" y="2073793"/>
            <a:ext cx="5796290" cy="784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06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372</Words>
  <Application>Microsoft Office PowerPoint</Application>
  <PresentationFormat>Custom</PresentationFormat>
  <Paragraphs>19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#9Slide06 SVNDope Script</vt:lpstr>
      <vt:lpstr>Calibri</vt:lpstr>
      <vt:lpstr>Cambria</vt:lpstr>
      <vt:lpstr>SVN-Newton</vt:lpstr>
      <vt:lpstr>Arial</vt:lpstr>
      <vt:lpstr>Times New Roman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Laptop T&amp;T</cp:lastModifiedBy>
  <cp:revision>16</cp:revision>
  <dcterms:created xsi:type="dcterms:W3CDTF">2006-08-16T00:00:00Z</dcterms:created>
  <dcterms:modified xsi:type="dcterms:W3CDTF">2024-08-09T16:48:55Z</dcterms:modified>
  <dc:identifier>DAGLCLUkFfs</dc:identifier>
</cp:coreProperties>
</file>