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 id="2147483662" r:id="rId3"/>
  </p:sldMasterIdLst>
  <p:notesMasterIdLst>
    <p:notesMasterId r:id="rId40"/>
  </p:notesMasterIdLst>
  <p:sldIdLst>
    <p:sldId id="257" r:id="rId4"/>
    <p:sldId id="260" r:id="rId5"/>
    <p:sldId id="262" r:id="rId6"/>
    <p:sldId id="264" r:id="rId7"/>
    <p:sldId id="263" r:id="rId8"/>
    <p:sldId id="265" r:id="rId9"/>
    <p:sldId id="266" r:id="rId10"/>
    <p:sldId id="267" r:id="rId11"/>
    <p:sldId id="268" r:id="rId12"/>
    <p:sldId id="269" r:id="rId13"/>
    <p:sldId id="270" r:id="rId14"/>
    <p:sldId id="272" r:id="rId15"/>
    <p:sldId id="273" r:id="rId16"/>
    <p:sldId id="274" r:id="rId17"/>
    <p:sldId id="276" r:id="rId18"/>
    <p:sldId id="277" r:id="rId19"/>
    <p:sldId id="278" r:id="rId20"/>
    <p:sldId id="280" r:id="rId21"/>
    <p:sldId id="279" r:id="rId22"/>
    <p:sldId id="281" r:id="rId23"/>
    <p:sldId id="275" r:id="rId24"/>
    <p:sldId id="282" r:id="rId25"/>
    <p:sldId id="271" r:id="rId26"/>
    <p:sldId id="283" r:id="rId27"/>
    <p:sldId id="293" r:id="rId28"/>
    <p:sldId id="289" r:id="rId29"/>
    <p:sldId id="290" r:id="rId30"/>
    <p:sldId id="291" r:id="rId31"/>
    <p:sldId id="292" r:id="rId32"/>
    <p:sldId id="288" r:id="rId33"/>
    <p:sldId id="284" r:id="rId34"/>
    <p:sldId id="294" r:id="rId35"/>
    <p:sldId id="295" r:id="rId36"/>
    <p:sldId id="296" r:id="rId37"/>
    <p:sldId id="297" r:id="rId38"/>
    <p:sldId id="29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990000"/>
    <a:srgbClr val="35857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730" autoAdjust="0"/>
  </p:normalViewPr>
  <p:slideViewPr>
    <p:cSldViewPr snapToGrid="0">
      <p:cViewPr>
        <p:scale>
          <a:sx n="75" d="100"/>
          <a:sy n="75" d="100"/>
        </p:scale>
        <p:origin x="413" y="40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C9B45-214A-4449-A2B5-C66357005A1E}" type="datetimeFigureOut">
              <a:rPr lang="en-SG" smtClean="0"/>
              <a:t>9/8/2024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821246-1F3A-4034-A409-12AEED92BAAE}" type="slidenum">
              <a:rPr lang="en-SG" smtClean="0"/>
              <a:t>‹#›</a:t>
            </a:fld>
            <a:endParaRPr lang="en-SG"/>
          </a:p>
        </p:txBody>
      </p:sp>
    </p:spTree>
    <p:extLst>
      <p:ext uri="{BB962C8B-B14F-4D97-AF65-F5344CB8AC3E}">
        <p14:creationId xmlns:p14="http://schemas.microsoft.com/office/powerpoint/2010/main" val="673595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8B821246-1F3A-4034-A409-12AEED92BAAE}" type="slidenum">
              <a:rPr lang="en-SG" smtClean="0"/>
              <a:t>32</a:t>
            </a:fld>
            <a:endParaRPr lang="en-SG"/>
          </a:p>
        </p:txBody>
      </p:sp>
    </p:spTree>
    <p:extLst>
      <p:ext uri="{BB962C8B-B14F-4D97-AF65-F5344CB8AC3E}">
        <p14:creationId xmlns:p14="http://schemas.microsoft.com/office/powerpoint/2010/main" val="1612421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2EE6F-A7D9-3361-A681-44C607FB56E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E5091406-8BA9-8C46-C20C-72F281D8D85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A98933B3-B486-3384-8038-71EA153E5F58}"/>
              </a:ext>
            </a:extLst>
          </p:cNvPr>
          <p:cNvSpPr>
            <a:spLocks noGrp="1"/>
          </p:cNvSpPr>
          <p:nvPr>
            <p:ph type="dt" sz="half" idx="10"/>
          </p:nvPr>
        </p:nvSpPr>
        <p:spPr/>
        <p:txBody>
          <a:bodyPr/>
          <a:lstStyle/>
          <a:p>
            <a:fld id="{9F1EE51A-2AA5-4C01-8A16-21A4DF379868}" type="datetimeFigureOut">
              <a:rPr lang="en-SG" smtClean="0"/>
              <a:t>9/8/2024</a:t>
            </a:fld>
            <a:endParaRPr lang="en-SG"/>
          </a:p>
        </p:txBody>
      </p:sp>
      <p:sp>
        <p:nvSpPr>
          <p:cNvPr id="5" name="Footer Placeholder 4">
            <a:extLst>
              <a:ext uri="{FF2B5EF4-FFF2-40B4-BE49-F238E27FC236}">
                <a16:creationId xmlns:a16="http://schemas.microsoft.com/office/drawing/2014/main" id="{BC2FAFDF-6BDB-642F-6418-39B329515440}"/>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AC592EB6-F2B8-A86D-9109-8445EDB6C2A0}"/>
              </a:ext>
            </a:extLst>
          </p:cNvPr>
          <p:cNvSpPr>
            <a:spLocks noGrp="1"/>
          </p:cNvSpPr>
          <p:nvPr>
            <p:ph type="sldNum" sz="quarter" idx="12"/>
          </p:nvPr>
        </p:nvSpPr>
        <p:spPr/>
        <p:txBody>
          <a:bodyPr/>
          <a:lstStyle/>
          <a:p>
            <a:fld id="{8F8431B9-C291-42CA-82E7-3DE6FB666C38}" type="slidenum">
              <a:rPr lang="en-SG" smtClean="0"/>
              <a:t>‹#›</a:t>
            </a:fld>
            <a:endParaRPr lang="en-SG"/>
          </a:p>
        </p:txBody>
      </p:sp>
    </p:spTree>
    <p:extLst>
      <p:ext uri="{BB962C8B-B14F-4D97-AF65-F5344CB8AC3E}">
        <p14:creationId xmlns:p14="http://schemas.microsoft.com/office/powerpoint/2010/main" val="3631522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D40EB-86C5-4F32-986A-91636101D94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4A667686-470F-D01B-C61B-F2766CEFF3A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36B480EC-EE8B-333B-92D6-4D7C7199D8D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8955F26E-1F4A-1D91-F0FF-00867731F884}"/>
              </a:ext>
            </a:extLst>
          </p:cNvPr>
          <p:cNvSpPr>
            <a:spLocks noGrp="1"/>
          </p:cNvSpPr>
          <p:nvPr>
            <p:ph type="dt" sz="half" idx="10"/>
          </p:nvPr>
        </p:nvSpPr>
        <p:spPr/>
        <p:txBody>
          <a:bodyPr/>
          <a:lstStyle/>
          <a:p>
            <a:fld id="{9F1EE51A-2AA5-4C01-8A16-21A4DF379868}" type="datetimeFigureOut">
              <a:rPr lang="en-SG" smtClean="0"/>
              <a:t>9/8/2024</a:t>
            </a:fld>
            <a:endParaRPr lang="en-SG"/>
          </a:p>
        </p:txBody>
      </p:sp>
      <p:sp>
        <p:nvSpPr>
          <p:cNvPr id="6" name="Footer Placeholder 5">
            <a:extLst>
              <a:ext uri="{FF2B5EF4-FFF2-40B4-BE49-F238E27FC236}">
                <a16:creationId xmlns:a16="http://schemas.microsoft.com/office/drawing/2014/main" id="{254C1D5B-3586-3D89-800A-0A41A49FEB4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E565BA77-C7F7-471D-1C23-58007EA0C637}"/>
              </a:ext>
            </a:extLst>
          </p:cNvPr>
          <p:cNvSpPr>
            <a:spLocks noGrp="1"/>
          </p:cNvSpPr>
          <p:nvPr>
            <p:ph type="sldNum" sz="quarter" idx="12"/>
          </p:nvPr>
        </p:nvSpPr>
        <p:spPr/>
        <p:txBody>
          <a:bodyPr/>
          <a:lstStyle/>
          <a:p>
            <a:fld id="{8F8431B9-C291-42CA-82E7-3DE6FB666C38}" type="slidenum">
              <a:rPr lang="en-SG" smtClean="0"/>
              <a:t>‹#›</a:t>
            </a:fld>
            <a:endParaRPr lang="en-SG"/>
          </a:p>
        </p:txBody>
      </p:sp>
    </p:spTree>
    <p:extLst>
      <p:ext uri="{BB962C8B-B14F-4D97-AF65-F5344CB8AC3E}">
        <p14:creationId xmlns:p14="http://schemas.microsoft.com/office/powerpoint/2010/main" val="1567831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D80B9-7EBE-0931-C4AE-087DD11D4D1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CEC24B43-BF8B-A03B-E268-04F64111B9D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8A5E7E-6D14-A796-56A5-D88AAB310F5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B7EE87D9-F0A0-6256-2456-E06C3366AAB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1A3C4A-1AD2-2965-B740-014F4EC6E34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76009E8A-6EE2-B776-E33A-631E07793A3B}"/>
              </a:ext>
            </a:extLst>
          </p:cNvPr>
          <p:cNvSpPr>
            <a:spLocks noGrp="1"/>
          </p:cNvSpPr>
          <p:nvPr>
            <p:ph type="dt" sz="half" idx="10"/>
          </p:nvPr>
        </p:nvSpPr>
        <p:spPr/>
        <p:txBody>
          <a:bodyPr/>
          <a:lstStyle/>
          <a:p>
            <a:fld id="{9F1EE51A-2AA5-4C01-8A16-21A4DF379868}" type="datetimeFigureOut">
              <a:rPr lang="en-SG" smtClean="0"/>
              <a:t>9/8/2024</a:t>
            </a:fld>
            <a:endParaRPr lang="en-SG"/>
          </a:p>
        </p:txBody>
      </p:sp>
      <p:sp>
        <p:nvSpPr>
          <p:cNvPr id="8" name="Footer Placeholder 7">
            <a:extLst>
              <a:ext uri="{FF2B5EF4-FFF2-40B4-BE49-F238E27FC236}">
                <a16:creationId xmlns:a16="http://schemas.microsoft.com/office/drawing/2014/main" id="{D0DF2C84-8929-9D16-BADB-A4768CD8417A}"/>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1ED970D0-F334-6628-1254-20E18E342FDB}"/>
              </a:ext>
            </a:extLst>
          </p:cNvPr>
          <p:cNvSpPr>
            <a:spLocks noGrp="1"/>
          </p:cNvSpPr>
          <p:nvPr>
            <p:ph type="sldNum" sz="quarter" idx="12"/>
          </p:nvPr>
        </p:nvSpPr>
        <p:spPr/>
        <p:txBody>
          <a:bodyPr/>
          <a:lstStyle/>
          <a:p>
            <a:fld id="{8F8431B9-C291-42CA-82E7-3DE6FB666C38}" type="slidenum">
              <a:rPr lang="en-SG" smtClean="0"/>
              <a:t>‹#›</a:t>
            </a:fld>
            <a:endParaRPr lang="en-SG"/>
          </a:p>
        </p:txBody>
      </p:sp>
    </p:spTree>
    <p:extLst>
      <p:ext uri="{BB962C8B-B14F-4D97-AF65-F5344CB8AC3E}">
        <p14:creationId xmlns:p14="http://schemas.microsoft.com/office/powerpoint/2010/main" val="2667307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1F7E-59DE-378B-D72A-3B11593923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275D5F97-B96F-6AD2-7BFC-DAF7C85B4BA2}"/>
              </a:ext>
            </a:extLst>
          </p:cNvPr>
          <p:cNvSpPr>
            <a:spLocks noGrp="1"/>
          </p:cNvSpPr>
          <p:nvPr>
            <p:ph type="dt" sz="half" idx="10"/>
          </p:nvPr>
        </p:nvSpPr>
        <p:spPr/>
        <p:txBody>
          <a:bodyPr/>
          <a:lstStyle/>
          <a:p>
            <a:fld id="{9F1EE51A-2AA5-4C01-8A16-21A4DF379868}" type="datetimeFigureOut">
              <a:rPr lang="en-SG" smtClean="0"/>
              <a:t>9/8/2024</a:t>
            </a:fld>
            <a:endParaRPr lang="en-SG"/>
          </a:p>
        </p:txBody>
      </p:sp>
      <p:sp>
        <p:nvSpPr>
          <p:cNvPr id="4" name="Footer Placeholder 3">
            <a:extLst>
              <a:ext uri="{FF2B5EF4-FFF2-40B4-BE49-F238E27FC236}">
                <a16:creationId xmlns:a16="http://schemas.microsoft.com/office/drawing/2014/main" id="{F487C42A-E304-42B5-67C1-4D612D0972A2}"/>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6EA28880-7B38-250B-DEC5-2EB235FE5070}"/>
              </a:ext>
            </a:extLst>
          </p:cNvPr>
          <p:cNvSpPr>
            <a:spLocks noGrp="1"/>
          </p:cNvSpPr>
          <p:nvPr>
            <p:ph type="sldNum" sz="quarter" idx="12"/>
          </p:nvPr>
        </p:nvSpPr>
        <p:spPr/>
        <p:txBody>
          <a:bodyPr/>
          <a:lstStyle/>
          <a:p>
            <a:fld id="{8F8431B9-C291-42CA-82E7-3DE6FB666C38}" type="slidenum">
              <a:rPr lang="en-SG" smtClean="0"/>
              <a:t>‹#›</a:t>
            </a:fld>
            <a:endParaRPr lang="en-SG"/>
          </a:p>
        </p:txBody>
      </p:sp>
    </p:spTree>
    <p:extLst>
      <p:ext uri="{BB962C8B-B14F-4D97-AF65-F5344CB8AC3E}">
        <p14:creationId xmlns:p14="http://schemas.microsoft.com/office/powerpoint/2010/main" val="396808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0357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9025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0765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5777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3482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9464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5825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25A89-08A1-8B32-B806-BF9D2F5575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AC23B165-29C3-9C33-C699-2BF7F3578E2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838971D1-CCC2-CEB3-D207-408F245165AF}"/>
              </a:ext>
            </a:extLst>
          </p:cNvPr>
          <p:cNvSpPr>
            <a:spLocks noGrp="1"/>
          </p:cNvSpPr>
          <p:nvPr>
            <p:ph type="dt" sz="half" idx="10"/>
          </p:nvPr>
        </p:nvSpPr>
        <p:spPr/>
        <p:txBody>
          <a:bodyPr/>
          <a:lstStyle/>
          <a:p>
            <a:fld id="{9F1EE51A-2AA5-4C01-8A16-21A4DF379868}" type="datetimeFigureOut">
              <a:rPr lang="en-SG" smtClean="0"/>
              <a:t>9/8/2024</a:t>
            </a:fld>
            <a:endParaRPr lang="en-SG"/>
          </a:p>
        </p:txBody>
      </p:sp>
      <p:sp>
        <p:nvSpPr>
          <p:cNvPr id="5" name="Footer Placeholder 4">
            <a:extLst>
              <a:ext uri="{FF2B5EF4-FFF2-40B4-BE49-F238E27FC236}">
                <a16:creationId xmlns:a16="http://schemas.microsoft.com/office/drawing/2014/main" id="{3F8E1BF5-257F-E6EA-AD14-3497B9E4C017}"/>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32376D61-64EB-5B98-5901-030D82141A1A}"/>
              </a:ext>
            </a:extLst>
          </p:cNvPr>
          <p:cNvSpPr>
            <a:spLocks noGrp="1"/>
          </p:cNvSpPr>
          <p:nvPr>
            <p:ph type="sldNum" sz="quarter" idx="12"/>
          </p:nvPr>
        </p:nvSpPr>
        <p:spPr/>
        <p:txBody>
          <a:bodyPr/>
          <a:lstStyle/>
          <a:p>
            <a:fld id="{8F8431B9-C291-42CA-82E7-3DE6FB666C38}" type="slidenum">
              <a:rPr lang="en-SG" smtClean="0"/>
              <a:t>‹#›</a:t>
            </a:fld>
            <a:endParaRPr lang="en-SG"/>
          </a:p>
        </p:txBody>
      </p:sp>
    </p:spTree>
    <p:extLst>
      <p:ext uri="{BB962C8B-B14F-4D97-AF65-F5344CB8AC3E}">
        <p14:creationId xmlns:p14="http://schemas.microsoft.com/office/powerpoint/2010/main" val="2278664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3098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01596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6696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7581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01933-40D1-47E7-80E4-E9394C326A8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B3ACF452-49F1-1D35-047A-C2672CC5EC4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738D83-EBDD-F134-F8F3-6403E5516516}"/>
              </a:ext>
            </a:extLst>
          </p:cNvPr>
          <p:cNvSpPr>
            <a:spLocks noGrp="1"/>
          </p:cNvSpPr>
          <p:nvPr>
            <p:ph type="dt" sz="half" idx="10"/>
          </p:nvPr>
        </p:nvSpPr>
        <p:spPr/>
        <p:txBody>
          <a:bodyPr/>
          <a:lstStyle/>
          <a:p>
            <a:fld id="{9F1EE51A-2AA5-4C01-8A16-21A4DF379868}" type="datetimeFigureOut">
              <a:rPr lang="en-SG" smtClean="0"/>
              <a:t>9/8/2024</a:t>
            </a:fld>
            <a:endParaRPr lang="en-SG"/>
          </a:p>
        </p:txBody>
      </p:sp>
      <p:sp>
        <p:nvSpPr>
          <p:cNvPr id="5" name="Footer Placeholder 4">
            <a:extLst>
              <a:ext uri="{FF2B5EF4-FFF2-40B4-BE49-F238E27FC236}">
                <a16:creationId xmlns:a16="http://schemas.microsoft.com/office/drawing/2014/main" id="{355AD374-5687-C3B5-35DC-8C0DDCEB0696}"/>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1174F678-96D0-7265-5E86-6792D498CC58}"/>
              </a:ext>
            </a:extLst>
          </p:cNvPr>
          <p:cNvSpPr>
            <a:spLocks noGrp="1"/>
          </p:cNvSpPr>
          <p:nvPr>
            <p:ph type="sldNum" sz="quarter" idx="12"/>
          </p:nvPr>
        </p:nvSpPr>
        <p:spPr/>
        <p:txBody>
          <a:bodyPr/>
          <a:lstStyle/>
          <a:p>
            <a:fld id="{8F8431B9-C291-42CA-82E7-3DE6FB666C38}" type="slidenum">
              <a:rPr lang="en-SG" smtClean="0"/>
              <a:t>‹#›</a:t>
            </a:fld>
            <a:endParaRPr lang="en-SG"/>
          </a:p>
        </p:txBody>
      </p:sp>
    </p:spTree>
    <p:extLst>
      <p:ext uri="{BB962C8B-B14F-4D97-AF65-F5344CB8AC3E}">
        <p14:creationId xmlns:p14="http://schemas.microsoft.com/office/powerpoint/2010/main" val="1281779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D40EB-86C5-4F32-986A-91636101D94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4A667686-470F-D01B-C61B-F2766CEFF3A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36B480EC-EE8B-333B-92D6-4D7C7199D8D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8955F26E-1F4A-1D91-F0FF-00867731F884}"/>
              </a:ext>
            </a:extLst>
          </p:cNvPr>
          <p:cNvSpPr>
            <a:spLocks noGrp="1"/>
          </p:cNvSpPr>
          <p:nvPr>
            <p:ph type="dt" sz="half" idx="10"/>
          </p:nvPr>
        </p:nvSpPr>
        <p:spPr/>
        <p:txBody>
          <a:bodyPr/>
          <a:lstStyle/>
          <a:p>
            <a:fld id="{9F1EE51A-2AA5-4C01-8A16-21A4DF379868}" type="datetimeFigureOut">
              <a:rPr lang="en-SG" smtClean="0"/>
              <a:t>9/8/2024</a:t>
            </a:fld>
            <a:endParaRPr lang="en-SG"/>
          </a:p>
        </p:txBody>
      </p:sp>
      <p:sp>
        <p:nvSpPr>
          <p:cNvPr id="6" name="Footer Placeholder 5">
            <a:extLst>
              <a:ext uri="{FF2B5EF4-FFF2-40B4-BE49-F238E27FC236}">
                <a16:creationId xmlns:a16="http://schemas.microsoft.com/office/drawing/2014/main" id="{254C1D5B-3586-3D89-800A-0A41A49FEB4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E565BA77-C7F7-471D-1C23-58007EA0C637}"/>
              </a:ext>
            </a:extLst>
          </p:cNvPr>
          <p:cNvSpPr>
            <a:spLocks noGrp="1"/>
          </p:cNvSpPr>
          <p:nvPr>
            <p:ph type="sldNum" sz="quarter" idx="12"/>
          </p:nvPr>
        </p:nvSpPr>
        <p:spPr/>
        <p:txBody>
          <a:bodyPr/>
          <a:lstStyle/>
          <a:p>
            <a:fld id="{8F8431B9-C291-42CA-82E7-3DE6FB666C38}" type="slidenum">
              <a:rPr lang="en-SG" smtClean="0"/>
              <a:t>‹#›</a:t>
            </a:fld>
            <a:endParaRPr lang="en-SG"/>
          </a:p>
        </p:txBody>
      </p:sp>
    </p:spTree>
    <p:extLst>
      <p:ext uri="{BB962C8B-B14F-4D97-AF65-F5344CB8AC3E}">
        <p14:creationId xmlns:p14="http://schemas.microsoft.com/office/powerpoint/2010/main" val="103001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D80B9-7EBE-0931-C4AE-087DD11D4D1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CEC24B43-BF8B-A03B-E268-04F64111B9D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8A5E7E-6D14-A796-56A5-D88AAB310F5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B7EE87D9-F0A0-6256-2456-E06C3366AAB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1A3C4A-1AD2-2965-B740-014F4EC6E34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76009E8A-6EE2-B776-E33A-631E07793A3B}"/>
              </a:ext>
            </a:extLst>
          </p:cNvPr>
          <p:cNvSpPr>
            <a:spLocks noGrp="1"/>
          </p:cNvSpPr>
          <p:nvPr>
            <p:ph type="dt" sz="half" idx="10"/>
          </p:nvPr>
        </p:nvSpPr>
        <p:spPr/>
        <p:txBody>
          <a:bodyPr/>
          <a:lstStyle/>
          <a:p>
            <a:fld id="{9F1EE51A-2AA5-4C01-8A16-21A4DF379868}" type="datetimeFigureOut">
              <a:rPr lang="en-SG" smtClean="0"/>
              <a:t>9/8/2024</a:t>
            </a:fld>
            <a:endParaRPr lang="en-SG"/>
          </a:p>
        </p:txBody>
      </p:sp>
      <p:sp>
        <p:nvSpPr>
          <p:cNvPr id="8" name="Footer Placeholder 7">
            <a:extLst>
              <a:ext uri="{FF2B5EF4-FFF2-40B4-BE49-F238E27FC236}">
                <a16:creationId xmlns:a16="http://schemas.microsoft.com/office/drawing/2014/main" id="{D0DF2C84-8929-9D16-BADB-A4768CD8417A}"/>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1ED970D0-F334-6628-1254-20E18E342FDB}"/>
              </a:ext>
            </a:extLst>
          </p:cNvPr>
          <p:cNvSpPr>
            <a:spLocks noGrp="1"/>
          </p:cNvSpPr>
          <p:nvPr>
            <p:ph type="sldNum" sz="quarter" idx="12"/>
          </p:nvPr>
        </p:nvSpPr>
        <p:spPr/>
        <p:txBody>
          <a:bodyPr/>
          <a:lstStyle/>
          <a:p>
            <a:fld id="{8F8431B9-C291-42CA-82E7-3DE6FB666C38}" type="slidenum">
              <a:rPr lang="en-SG" smtClean="0"/>
              <a:t>‹#›</a:t>
            </a:fld>
            <a:endParaRPr lang="en-SG"/>
          </a:p>
        </p:txBody>
      </p:sp>
    </p:spTree>
    <p:extLst>
      <p:ext uri="{BB962C8B-B14F-4D97-AF65-F5344CB8AC3E}">
        <p14:creationId xmlns:p14="http://schemas.microsoft.com/office/powerpoint/2010/main" val="233522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1F7E-59DE-378B-D72A-3B11593923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275D5F97-B96F-6AD2-7BFC-DAF7C85B4BA2}"/>
              </a:ext>
            </a:extLst>
          </p:cNvPr>
          <p:cNvSpPr>
            <a:spLocks noGrp="1"/>
          </p:cNvSpPr>
          <p:nvPr>
            <p:ph type="dt" sz="half" idx="10"/>
          </p:nvPr>
        </p:nvSpPr>
        <p:spPr/>
        <p:txBody>
          <a:bodyPr/>
          <a:lstStyle/>
          <a:p>
            <a:fld id="{9F1EE51A-2AA5-4C01-8A16-21A4DF379868}" type="datetimeFigureOut">
              <a:rPr lang="en-SG" smtClean="0"/>
              <a:t>9/8/2024</a:t>
            </a:fld>
            <a:endParaRPr lang="en-SG"/>
          </a:p>
        </p:txBody>
      </p:sp>
      <p:sp>
        <p:nvSpPr>
          <p:cNvPr id="4" name="Footer Placeholder 3">
            <a:extLst>
              <a:ext uri="{FF2B5EF4-FFF2-40B4-BE49-F238E27FC236}">
                <a16:creationId xmlns:a16="http://schemas.microsoft.com/office/drawing/2014/main" id="{F487C42A-E304-42B5-67C1-4D612D0972A2}"/>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6EA28880-7B38-250B-DEC5-2EB235FE5070}"/>
              </a:ext>
            </a:extLst>
          </p:cNvPr>
          <p:cNvSpPr>
            <a:spLocks noGrp="1"/>
          </p:cNvSpPr>
          <p:nvPr>
            <p:ph type="sldNum" sz="quarter" idx="12"/>
          </p:nvPr>
        </p:nvSpPr>
        <p:spPr/>
        <p:txBody>
          <a:bodyPr/>
          <a:lstStyle/>
          <a:p>
            <a:fld id="{8F8431B9-C291-42CA-82E7-3DE6FB666C38}" type="slidenum">
              <a:rPr lang="en-SG" smtClean="0"/>
              <a:t>‹#›</a:t>
            </a:fld>
            <a:endParaRPr lang="en-SG"/>
          </a:p>
        </p:txBody>
      </p:sp>
    </p:spTree>
    <p:extLst>
      <p:ext uri="{BB962C8B-B14F-4D97-AF65-F5344CB8AC3E}">
        <p14:creationId xmlns:p14="http://schemas.microsoft.com/office/powerpoint/2010/main" val="3593124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2EE6F-A7D9-3361-A681-44C607FB56E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E5091406-8BA9-8C46-C20C-72F281D8D85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A98933B3-B486-3384-8038-71EA153E5F58}"/>
              </a:ext>
            </a:extLst>
          </p:cNvPr>
          <p:cNvSpPr>
            <a:spLocks noGrp="1"/>
          </p:cNvSpPr>
          <p:nvPr>
            <p:ph type="dt" sz="half" idx="10"/>
          </p:nvPr>
        </p:nvSpPr>
        <p:spPr/>
        <p:txBody>
          <a:bodyPr/>
          <a:lstStyle/>
          <a:p>
            <a:fld id="{9F1EE51A-2AA5-4C01-8A16-21A4DF379868}" type="datetimeFigureOut">
              <a:rPr lang="en-SG" smtClean="0"/>
              <a:t>9/8/2024</a:t>
            </a:fld>
            <a:endParaRPr lang="en-SG"/>
          </a:p>
        </p:txBody>
      </p:sp>
      <p:sp>
        <p:nvSpPr>
          <p:cNvPr id="5" name="Footer Placeholder 4">
            <a:extLst>
              <a:ext uri="{FF2B5EF4-FFF2-40B4-BE49-F238E27FC236}">
                <a16:creationId xmlns:a16="http://schemas.microsoft.com/office/drawing/2014/main" id="{BC2FAFDF-6BDB-642F-6418-39B329515440}"/>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AC592EB6-F2B8-A86D-9109-8445EDB6C2A0}"/>
              </a:ext>
            </a:extLst>
          </p:cNvPr>
          <p:cNvSpPr>
            <a:spLocks noGrp="1"/>
          </p:cNvSpPr>
          <p:nvPr>
            <p:ph type="sldNum" sz="quarter" idx="12"/>
          </p:nvPr>
        </p:nvSpPr>
        <p:spPr/>
        <p:txBody>
          <a:bodyPr/>
          <a:lstStyle/>
          <a:p>
            <a:fld id="{8F8431B9-C291-42CA-82E7-3DE6FB666C38}" type="slidenum">
              <a:rPr lang="en-SG" smtClean="0"/>
              <a:t>‹#›</a:t>
            </a:fld>
            <a:endParaRPr lang="en-SG"/>
          </a:p>
        </p:txBody>
      </p:sp>
    </p:spTree>
    <p:extLst>
      <p:ext uri="{BB962C8B-B14F-4D97-AF65-F5344CB8AC3E}">
        <p14:creationId xmlns:p14="http://schemas.microsoft.com/office/powerpoint/2010/main" val="2469434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25A89-08A1-8B32-B806-BF9D2F5575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AC23B165-29C3-9C33-C699-2BF7F3578E2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838971D1-CCC2-CEB3-D207-408F245165AF}"/>
              </a:ext>
            </a:extLst>
          </p:cNvPr>
          <p:cNvSpPr>
            <a:spLocks noGrp="1"/>
          </p:cNvSpPr>
          <p:nvPr>
            <p:ph type="dt" sz="half" idx="10"/>
          </p:nvPr>
        </p:nvSpPr>
        <p:spPr/>
        <p:txBody>
          <a:bodyPr/>
          <a:lstStyle/>
          <a:p>
            <a:fld id="{9F1EE51A-2AA5-4C01-8A16-21A4DF379868}" type="datetimeFigureOut">
              <a:rPr lang="en-SG" smtClean="0"/>
              <a:t>9/8/2024</a:t>
            </a:fld>
            <a:endParaRPr lang="en-SG"/>
          </a:p>
        </p:txBody>
      </p:sp>
      <p:sp>
        <p:nvSpPr>
          <p:cNvPr id="5" name="Footer Placeholder 4">
            <a:extLst>
              <a:ext uri="{FF2B5EF4-FFF2-40B4-BE49-F238E27FC236}">
                <a16:creationId xmlns:a16="http://schemas.microsoft.com/office/drawing/2014/main" id="{3F8E1BF5-257F-E6EA-AD14-3497B9E4C017}"/>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32376D61-64EB-5B98-5901-030D82141A1A}"/>
              </a:ext>
            </a:extLst>
          </p:cNvPr>
          <p:cNvSpPr>
            <a:spLocks noGrp="1"/>
          </p:cNvSpPr>
          <p:nvPr>
            <p:ph type="sldNum" sz="quarter" idx="12"/>
          </p:nvPr>
        </p:nvSpPr>
        <p:spPr/>
        <p:txBody>
          <a:bodyPr/>
          <a:lstStyle/>
          <a:p>
            <a:fld id="{8F8431B9-C291-42CA-82E7-3DE6FB666C38}" type="slidenum">
              <a:rPr lang="en-SG" smtClean="0"/>
              <a:t>‹#›</a:t>
            </a:fld>
            <a:endParaRPr lang="en-SG"/>
          </a:p>
        </p:txBody>
      </p:sp>
    </p:spTree>
    <p:extLst>
      <p:ext uri="{BB962C8B-B14F-4D97-AF65-F5344CB8AC3E}">
        <p14:creationId xmlns:p14="http://schemas.microsoft.com/office/powerpoint/2010/main" val="3274481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01933-40D1-47E7-80E4-E9394C326A8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B3ACF452-49F1-1D35-047A-C2672CC5EC4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738D83-EBDD-F134-F8F3-6403E5516516}"/>
              </a:ext>
            </a:extLst>
          </p:cNvPr>
          <p:cNvSpPr>
            <a:spLocks noGrp="1"/>
          </p:cNvSpPr>
          <p:nvPr>
            <p:ph type="dt" sz="half" idx="10"/>
          </p:nvPr>
        </p:nvSpPr>
        <p:spPr/>
        <p:txBody>
          <a:bodyPr/>
          <a:lstStyle/>
          <a:p>
            <a:fld id="{9F1EE51A-2AA5-4C01-8A16-21A4DF379868}" type="datetimeFigureOut">
              <a:rPr lang="en-SG" smtClean="0"/>
              <a:t>9/8/2024</a:t>
            </a:fld>
            <a:endParaRPr lang="en-SG"/>
          </a:p>
        </p:txBody>
      </p:sp>
      <p:sp>
        <p:nvSpPr>
          <p:cNvPr id="5" name="Footer Placeholder 4">
            <a:extLst>
              <a:ext uri="{FF2B5EF4-FFF2-40B4-BE49-F238E27FC236}">
                <a16:creationId xmlns:a16="http://schemas.microsoft.com/office/drawing/2014/main" id="{355AD374-5687-C3B5-35DC-8C0DDCEB0696}"/>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1174F678-96D0-7265-5E86-6792D498CC58}"/>
              </a:ext>
            </a:extLst>
          </p:cNvPr>
          <p:cNvSpPr>
            <a:spLocks noGrp="1"/>
          </p:cNvSpPr>
          <p:nvPr>
            <p:ph type="sldNum" sz="quarter" idx="12"/>
          </p:nvPr>
        </p:nvSpPr>
        <p:spPr/>
        <p:txBody>
          <a:bodyPr/>
          <a:lstStyle/>
          <a:p>
            <a:fld id="{8F8431B9-C291-42CA-82E7-3DE6FB666C38}" type="slidenum">
              <a:rPr lang="en-SG" smtClean="0"/>
              <a:t>‹#›</a:t>
            </a:fld>
            <a:endParaRPr lang="en-SG"/>
          </a:p>
        </p:txBody>
      </p:sp>
    </p:spTree>
    <p:extLst>
      <p:ext uri="{BB962C8B-B14F-4D97-AF65-F5344CB8AC3E}">
        <p14:creationId xmlns:p14="http://schemas.microsoft.com/office/powerpoint/2010/main" val="2129572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hyperlink" Target="https://www.facebook.com/groups/629898828017053"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microsoft.com/office/2007/relationships/hdphoto" Target="../media/hdphoto1.wdp"/><Relationship Id="rId1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3.png"/><Relationship Id="rId5" Type="http://schemas.openxmlformats.org/officeDocument/2006/relationships/slideLayout" Target="../slideLayouts/slideLayout11.xml"/><Relationship Id="rId10" Type="http://schemas.openxmlformats.org/officeDocument/2006/relationships/image" Target="../media/image2.png"/><Relationship Id="rId4" Type="http://schemas.openxmlformats.org/officeDocument/2006/relationships/slideLayout" Target="../slideLayouts/slideLayout10.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6"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07F5003-2EEF-D5EA-DC8D-19ADC7987C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F1EE51A-2AA5-4C01-8A16-21A4DF379868}" type="datetimeFigureOut">
              <a:rPr lang="en-SG" smtClean="0"/>
              <a:t>9/8/2024</a:t>
            </a:fld>
            <a:endParaRPr lang="en-SG"/>
          </a:p>
        </p:txBody>
      </p:sp>
      <p:sp>
        <p:nvSpPr>
          <p:cNvPr id="5" name="Footer Placeholder 4">
            <a:extLst>
              <a:ext uri="{FF2B5EF4-FFF2-40B4-BE49-F238E27FC236}">
                <a16:creationId xmlns:a16="http://schemas.microsoft.com/office/drawing/2014/main" id="{D1A62AC0-3DB6-9F8B-3FF3-16DD1BB9F4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id="{240FC1D3-9D2F-C1A0-40D5-BEC874E7D9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8431B9-C291-42CA-82E7-3DE6FB666C38}" type="slidenum">
              <a:rPr lang="en-SG" smtClean="0"/>
              <a:t>‹#›</a:t>
            </a:fld>
            <a:endParaRPr lang="en-SG"/>
          </a:p>
        </p:txBody>
      </p:sp>
      <p:pic>
        <p:nvPicPr>
          <p:cNvPr id="14" name="Picture 13" descr="A group of boys playing football&#10;&#10;Description automatically generated">
            <a:extLst>
              <a:ext uri="{FF2B5EF4-FFF2-40B4-BE49-F238E27FC236}">
                <a16:creationId xmlns:a16="http://schemas.microsoft.com/office/drawing/2014/main" id="{4053C63C-7904-4276-CBFD-06D89EF0B52D}"/>
              </a:ext>
            </a:extLst>
          </p:cNvPr>
          <p:cNvPicPr>
            <a:picLocks noChangeAspect="1"/>
          </p:cNvPicPr>
          <p:nvPr userDrawn="1"/>
        </p:nvPicPr>
        <p:blipFill rotWithShape="1">
          <a:blip r:embed="rId8">
            <a:extLst>
              <a:ext uri="{BEBA8EAE-BF5A-486C-A8C5-ECC9F3942E4B}">
                <a14:imgProps xmlns:a14="http://schemas.microsoft.com/office/drawing/2010/main">
                  <a14:imgLayer r:embed="rId9">
                    <a14:imgEffect>
                      <a14:saturation sat="200000"/>
                    </a14:imgEffect>
                  </a14:imgLayer>
                </a14:imgProps>
              </a:ext>
            </a:extLst>
          </a:blip>
          <a:srcRect l="53424" r="25894" b="76297"/>
          <a:stretch/>
        </p:blipFill>
        <p:spPr>
          <a:xfrm>
            <a:off x="8488981" y="3066237"/>
            <a:ext cx="3756492" cy="1477047"/>
          </a:xfrm>
          <a:prstGeom prst="rect">
            <a:avLst/>
          </a:prstGeom>
        </p:spPr>
      </p:pic>
      <p:pic>
        <p:nvPicPr>
          <p:cNvPr id="15" name="图片 1" descr="24">
            <a:extLst>
              <a:ext uri="{FF2B5EF4-FFF2-40B4-BE49-F238E27FC236}">
                <a16:creationId xmlns:a16="http://schemas.microsoft.com/office/drawing/2014/main" id="{40AB2510-1782-1249-4095-DBFF4A7B4842}"/>
              </a:ext>
            </a:extLst>
          </p:cNvPr>
          <p:cNvPicPr>
            <a:picLocks noChangeAspect="1"/>
          </p:cNvPicPr>
          <p:nvPr userDrawn="1"/>
        </p:nvPicPr>
        <p:blipFill>
          <a:blip r:embed="rId10"/>
          <a:stretch>
            <a:fillRect/>
          </a:stretch>
        </p:blipFill>
        <p:spPr>
          <a:xfrm>
            <a:off x="-2159" y="-73479"/>
            <a:ext cx="12192635" cy="2400300"/>
          </a:xfrm>
          <a:prstGeom prst="rect">
            <a:avLst/>
          </a:prstGeom>
        </p:spPr>
      </p:pic>
      <p:pic>
        <p:nvPicPr>
          <p:cNvPr id="16" name="Picture 15" descr="A group of boys playing football&#10;&#10;Description automatically generated">
            <a:extLst>
              <a:ext uri="{FF2B5EF4-FFF2-40B4-BE49-F238E27FC236}">
                <a16:creationId xmlns:a16="http://schemas.microsoft.com/office/drawing/2014/main" id="{57F0FA26-3D68-5582-B326-CAC0D20532F0}"/>
              </a:ext>
            </a:extLst>
          </p:cNvPr>
          <p:cNvPicPr>
            <a:picLocks noChangeAspect="1"/>
          </p:cNvPicPr>
          <p:nvPr userDrawn="1"/>
        </p:nvPicPr>
        <p:blipFill rotWithShape="1">
          <a:blip r:embed="rId8">
            <a:extLst>
              <a:ext uri="{BEBA8EAE-BF5A-486C-A8C5-ECC9F3942E4B}">
                <a14:imgProps xmlns:a14="http://schemas.microsoft.com/office/drawing/2010/main">
                  <a14:imgLayer r:embed="rId9">
                    <a14:imgEffect>
                      <a14:saturation sat="200000"/>
                    </a14:imgEffect>
                  </a14:imgLayer>
                </a14:imgProps>
              </a:ext>
            </a:extLst>
          </a:blip>
          <a:srcRect l="53424" t="3021" r="25894" b="76297"/>
          <a:stretch/>
        </p:blipFill>
        <p:spPr>
          <a:xfrm>
            <a:off x="8433983" y="2082691"/>
            <a:ext cx="3756492" cy="1388908"/>
          </a:xfrm>
          <a:prstGeom prst="rect">
            <a:avLst/>
          </a:prstGeom>
        </p:spPr>
      </p:pic>
      <p:pic>
        <p:nvPicPr>
          <p:cNvPr id="17" name="Picture 16" descr="A group of boys playing football&#10;&#10;Description automatically generated">
            <a:extLst>
              <a:ext uri="{FF2B5EF4-FFF2-40B4-BE49-F238E27FC236}">
                <a16:creationId xmlns:a16="http://schemas.microsoft.com/office/drawing/2014/main" id="{35D52FB3-B8D9-DED8-77C6-502FBA7CC832}"/>
              </a:ext>
            </a:extLst>
          </p:cNvPr>
          <p:cNvPicPr>
            <a:picLocks noChangeAspect="1"/>
          </p:cNvPicPr>
          <p:nvPr userDrawn="1"/>
        </p:nvPicPr>
        <p:blipFill rotWithShape="1">
          <a:blip r:embed="rId8">
            <a:extLst>
              <a:ext uri="{BEBA8EAE-BF5A-486C-A8C5-ECC9F3942E4B}">
                <a14:imgProps xmlns:a14="http://schemas.microsoft.com/office/drawing/2010/main">
                  <a14:imgLayer r:embed="rId9">
                    <a14:imgEffect>
                      <a14:saturation sat="200000"/>
                    </a14:imgEffect>
                  </a14:imgLayer>
                </a14:imgProps>
              </a:ext>
            </a:extLst>
          </a:blip>
          <a:srcRect l="49592" t="69370" r="25894" b="2"/>
          <a:stretch/>
        </p:blipFill>
        <p:spPr>
          <a:xfrm>
            <a:off x="7789772" y="4604658"/>
            <a:ext cx="4402228" cy="2253342"/>
          </a:xfrm>
          <a:prstGeom prst="rect">
            <a:avLst/>
          </a:prstGeom>
        </p:spPr>
      </p:pic>
      <p:sp>
        <p:nvSpPr>
          <p:cNvPr id="18" name="Rectangle 17">
            <a:extLst>
              <a:ext uri="{FF2B5EF4-FFF2-40B4-BE49-F238E27FC236}">
                <a16:creationId xmlns:a16="http://schemas.microsoft.com/office/drawing/2014/main" id="{15D5BBD0-6C49-A22C-7D2D-F1C7F4301BA1}"/>
              </a:ext>
              <a:ext uri="{C183D7F6-B498-43B3-948B-1728B52AA6E4}">
                <adec:decorative xmlns="" xmlns:adec="http://schemas.microsoft.com/office/drawing/2017/decorative" val="1"/>
              </a:ext>
            </a:extLst>
          </p:cNvPr>
          <p:cNvSpPr/>
          <p:nvPr userDrawn="1">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9" name="Picture 18" descr="A group of boys playing football&#10;&#10;Description automatically generated">
            <a:extLst>
              <a:ext uri="{FF2B5EF4-FFF2-40B4-BE49-F238E27FC236}">
                <a16:creationId xmlns:a16="http://schemas.microsoft.com/office/drawing/2014/main" id="{3EB479C7-34EA-6591-E3BD-94469DEB195A}"/>
              </a:ext>
            </a:extLst>
          </p:cNvPr>
          <p:cNvPicPr>
            <a:picLocks noChangeAspect="1"/>
          </p:cNvPicPr>
          <p:nvPr userDrawn="1"/>
        </p:nvPicPr>
        <p:blipFill rotWithShape="1">
          <a:blip r:embed="rId11">
            <a:extLst>
              <a:ext uri="{BEBA8EAE-BF5A-486C-A8C5-ECC9F3942E4B}">
                <a14:imgProps xmlns:a14="http://schemas.microsoft.com/office/drawing/2010/main">
                  <a14:imgLayer r:embed="rId9">
                    <a14:imgEffect>
                      <a14:saturation sat="200000"/>
                    </a14:imgEffect>
                  </a14:imgLayer>
                </a14:imgProps>
              </a:ext>
            </a:extLst>
          </a:blip>
          <a:srcRect l="315" t="2028" r="25894"/>
          <a:stretch/>
        </p:blipFill>
        <p:spPr>
          <a:xfrm>
            <a:off x="21" y="2138892"/>
            <a:ext cx="8433962" cy="4719107"/>
          </a:xfrm>
          <a:prstGeom prst="rect">
            <a:avLst/>
          </a:prstGeom>
        </p:spPr>
      </p:pic>
      <p:sp>
        <p:nvSpPr>
          <p:cNvPr id="7" name="Date Placeholder 3">
            <a:extLst>
              <a:ext uri="{FF2B5EF4-FFF2-40B4-BE49-F238E27FC236}">
                <a16:creationId xmlns:a16="http://schemas.microsoft.com/office/drawing/2014/main" id="{4174AD84-6412-F38D-687D-1F450B7BC2AF}"/>
              </a:ext>
            </a:extLst>
          </p:cNvPr>
          <p:cNvSpPr txBox="1">
            <a:spLocks/>
          </p:cNvSpPr>
          <p:nvPr userDrawn="1"/>
        </p:nvSpPr>
        <p:spPr>
          <a:xfrm>
            <a:off x="304800" y="4237567"/>
            <a:ext cx="1422400" cy="243417"/>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pPr/>
              <a:t>8/9/2024</a:t>
            </a:fld>
            <a:endParaRPr lang="en-US"/>
          </a:p>
        </p:txBody>
      </p:sp>
      <p:sp>
        <p:nvSpPr>
          <p:cNvPr id="8" name="Slide Number Placeholder 5">
            <a:extLst>
              <a:ext uri="{FF2B5EF4-FFF2-40B4-BE49-F238E27FC236}">
                <a16:creationId xmlns:a16="http://schemas.microsoft.com/office/drawing/2014/main" id="{D01D7D06-1536-1B41-182E-214713C9F714}"/>
              </a:ext>
            </a:extLst>
          </p:cNvPr>
          <p:cNvSpPr txBox="1">
            <a:spLocks/>
          </p:cNvSpPr>
          <p:nvPr userDrawn="1"/>
        </p:nvSpPr>
        <p:spPr>
          <a:xfrm>
            <a:off x="4368800" y="4237567"/>
            <a:ext cx="1422400" cy="243417"/>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a:p>
        </p:txBody>
      </p:sp>
      <p:sp>
        <p:nvSpPr>
          <p:cNvPr id="9" name="TextBox 3">
            <a:extLst>
              <a:ext uri="{FF2B5EF4-FFF2-40B4-BE49-F238E27FC236}">
                <a16:creationId xmlns:a16="http://schemas.microsoft.com/office/drawing/2014/main" id="{4F53523B-8235-2EDD-F386-5A226F86E8B4}"/>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2">
                  <a:extLst>
                    <a:ext uri="{A12FA001-AC4F-418D-AE19-62706E023703}">
                      <ahyp:hlinkClr xmlns="" xmlns:ahyp="http://schemas.microsoft.com/office/drawing/2018/hyperlinkcolor"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1" name="Picture 10">
            <a:extLst>
              <a:ext uri="{FF2B5EF4-FFF2-40B4-BE49-F238E27FC236}">
                <a16:creationId xmlns:a16="http://schemas.microsoft.com/office/drawing/2014/main" id="{C922F0AE-9705-A767-63F0-CEADB90BBD1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438400" y="-177800"/>
            <a:ext cx="1658442" cy="1701800"/>
          </a:xfrm>
          <a:prstGeom prst="rect">
            <a:avLst/>
          </a:prstGeom>
        </p:spPr>
      </p:pic>
      <p:pic>
        <p:nvPicPr>
          <p:cNvPr id="12" name="Picture 11">
            <a:extLst>
              <a:ext uri="{FF2B5EF4-FFF2-40B4-BE49-F238E27FC236}">
                <a16:creationId xmlns:a16="http://schemas.microsoft.com/office/drawing/2014/main" id="{FFC6B9A2-AC6D-E3E8-5C65-05A55B20317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sp>
        <p:nvSpPr>
          <p:cNvPr id="13" name="Date Placeholder 3">
            <a:extLst>
              <a:ext uri="{FF2B5EF4-FFF2-40B4-BE49-F238E27FC236}">
                <a16:creationId xmlns:a16="http://schemas.microsoft.com/office/drawing/2014/main" id="{5D21AB13-E63E-8B2B-2ACD-70D139434BD1}"/>
              </a:ext>
            </a:extLst>
          </p:cNvPr>
          <p:cNvSpPr txBox="1">
            <a:spLocks/>
          </p:cNvSpPr>
          <p:nvPr userDrawn="1"/>
        </p:nvSpPr>
        <p:spPr>
          <a:xfrm>
            <a:off x="304800" y="4237568"/>
            <a:ext cx="1422400" cy="243417"/>
          </a:xfrm>
          <a:prstGeom prst="rect">
            <a:avLst/>
          </a:prstGeom>
        </p:spPr>
        <p:txBody>
          <a:bodyPr vert="horz" lIns="60960" tIns="30480" rIns="60960" bIns="3048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z="800" smtClean="0"/>
              <a:pPr/>
              <a:t>8/9/2024</a:t>
            </a:fld>
            <a:endParaRPr lang="en-US" sz="800"/>
          </a:p>
        </p:txBody>
      </p:sp>
      <p:sp>
        <p:nvSpPr>
          <p:cNvPr id="20" name="Slide Number Placeholder 5">
            <a:extLst>
              <a:ext uri="{FF2B5EF4-FFF2-40B4-BE49-F238E27FC236}">
                <a16:creationId xmlns:a16="http://schemas.microsoft.com/office/drawing/2014/main" id="{E33D4BAC-E254-345A-A029-AFEDE4DC4FCD}"/>
              </a:ext>
            </a:extLst>
          </p:cNvPr>
          <p:cNvSpPr txBox="1">
            <a:spLocks/>
          </p:cNvSpPr>
          <p:nvPr userDrawn="1"/>
        </p:nvSpPr>
        <p:spPr>
          <a:xfrm>
            <a:off x="4368800" y="4237568"/>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800" smtClean="0"/>
              <a:pPr/>
              <a:t>‹#›</a:t>
            </a:fld>
            <a:endParaRPr lang="en-US" sz="800"/>
          </a:p>
        </p:txBody>
      </p:sp>
      <p:pic>
        <p:nvPicPr>
          <p:cNvPr id="21" name="Picture 6">
            <a:extLst>
              <a:ext uri="{FF2B5EF4-FFF2-40B4-BE49-F238E27FC236}">
                <a16:creationId xmlns:a16="http://schemas.microsoft.com/office/drawing/2014/main" id="{96EF784C-7C0F-E442-361A-BBD10E16159A}"/>
              </a:ext>
            </a:extLst>
          </p:cNvPr>
          <p:cNvPicPr>
            <a:picLocks noChangeAspect="1"/>
          </p:cNvPicPr>
          <p:nvPr userDrawn="1"/>
        </p:nvPicPr>
        <p:blipFill rotWithShape="1">
          <a:blip r:embed="rId14"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22" name="Picture 6">
            <a:extLst>
              <a:ext uri="{FF2B5EF4-FFF2-40B4-BE49-F238E27FC236}">
                <a16:creationId xmlns:a16="http://schemas.microsoft.com/office/drawing/2014/main" id="{BC8D5478-E9D7-135C-A3FC-667A472E3209}"/>
              </a:ext>
            </a:extLst>
          </p:cNvPr>
          <p:cNvPicPr>
            <a:picLocks noChangeAspect="1"/>
          </p:cNvPicPr>
          <p:nvPr userDrawn="1"/>
        </p:nvPicPr>
        <p:blipFill rotWithShape="1">
          <a:blip r:embed="rId14"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23" name="Picture 6">
            <a:extLst>
              <a:ext uri="{FF2B5EF4-FFF2-40B4-BE49-F238E27FC236}">
                <a16:creationId xmlns:a16="http://schemas.microsoft.com/office/drawing/2014/main" id="{559267B0-A621-0EED-173D-689AD37E3E66}"/>
              </a:ext>
            </a:extLst>
          </p:cNvPr>
          <p:cNvPicPr>
            <a:picLocks noChangeAspect="1"/>
          </p:cNvPicPr>
          <p:nvPr userDrawn="1"/>
        </p:nvPicPr>
        <p:blipFill rotWithShape="1">
          <a:blip r:embed="rId14"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24" name="Picture 6">
            <a:extLst>
              <a:ext uri="{FF2B5EF4-FFF2-40B4-BE49-F238E27FC236}">
                <a16:creationId xmlns:a16="http://schemas.microsoft.com/office/drawing/2014/main" id="{43833F6E-5B2C-4E07-99FF-88F9CEF83294}"/>
              </a:ext>
            </a:extLst>
          </p:cNvPr>
          <p:cNvPicPr>
            <a:picLocks noChangeAspect="1"/>
          </p:cNvPicPr>
          <p:nvPr userDrawn="1"/>
        </p:nvPicPr>
        <p:blipFill rotWithShape="1">
          <a:blip r:embed="rId14"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25" name="Picture 6">
            <a:extLst>
              <a:ext uri="{FF2B5EF4-FFF2-40B4-BE49-F238E27FC236}">
                <a16:creationId xmlns:a16="http://schemas.microsoft.com/office/drawing/2014/main" id="{604359BC-E5C5-D166-F87B-4DFB3D1034A7}"/>
              </a:ext>
            </a:extLst>
          </p:cNvPr>
          <p:cNvPicPr>
            <a:picLocks noChangeAspect="1"/>
          </p:cNvPicPr>
          <p:nvPr userDrawn="1"/>
        </p:nvPicPr>
        <p:blipFill rotWithShape="1">
          <a:blip r:embed="rId14"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26" name="Picture 6">
            <a:extLst>
              <a:ext uri="{FF2B5EF4-FFF2-40B4-BE49-F238E27FC236}">
                <a16:creationId xmlns:a16="http://schemas.microsoft.com/office/drawing/2014/main" id="{342E00D2-2DD0-6C61-8DE4-23BC6B331812}"/>
              </a:ext>
            </a:extLst>
          </p:cNvPr>
          <p:cNvPicPr>
            <a:picLocks noChangeAspect="1"/>
          </p:cNvPicPr>
          <p:nvPr userDrawn="1"/>
        </p:nvPicPr>
        <p:blipFill rotWithShape="1">
          <a:blip r:embed="rId14"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27" name="Picture 6">
            <a:extLst>
              <a:ext uri="{FF2B5EF4-FFF2-40B4-BE49-F238E27FC236}">
                <a16:creationId xmlns:a16="http://schemas.microsoft.com/office/drawing/2014/main" id="{D1EE2B0D-C746-B8D8-466C-DD825B75D941}"/>
              </a:ext>
            </a:extLst>
          </p:cNvPr>
          <p:cNvPicPr>
            <a:picLocks noChangeAspect="1"/>
          </p:cNvPicPr>
          <p:nvPr userDrawn="1"/>
        </p:nvPicPr>
        <p:blipFill rotWithShape="1">
          <a:blip r:embed="rId14"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28" name="Picture 6">
            <a:extLst>
              <a:ext uri="{FF2B5EF4-FFF2-40B4-BE49-F238E27FC236}">
                <a16:creationId xmlns:a16="http://schemas.microsoft.com/office/drawing/2014/main" id="{ACB6C6B3-8759-2402-8BDF-833EC0544D63}"/>
              </a:ext>
            </a:extLst>
          </p:cNvPr>
          <p:cNvPicPr>
            <a:picLocks noChangeAspect="1"/>
          </p:cNvPicPr>
          <p:nvPr userDrawn="1"/>
        </p:nvPicPr>
        <p:blipFill rotWithShape="1">
          <a:blip r:embed="rId14"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spTree>
    <p:extLst>
      <p:ext uri="{BB962C8B-B14F-4D97-AF65-F5344CB8AC3E}">
        <p14:creationId xmlns:p14="http://schemas.microsoft.com/office/powerpoint/2010/main" val="1187810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07F5003-2EEF-D5EA-DC8D-19ADC7987C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F1EE51A-2AA5-4C01-8A16-21A4DF379868}" type="datetimeFigureOut">
              <a:rPr lang="en-SG" smtClean="0"/>
              <a:t>9/8/2024</a:t>
            </a:fld>
            <a:endParaRPr lang="en-SG"/>
          </a:p>
        </p:txBody>
      </p:sp>
      <p:sp>
        <p:nvSpPr>
          <p:cNvPr id="5" name="Footer Placeholder 4">
            <a:extLst>
              <a:ext uri="{FF2B5EF4-FFF2-40B4-BE49-F238E27FC236}">
                <a16:creationId xmlns:a16="http://schemas.microsoft.com/office/drawing/2014/main" id="{D1A62AC0-3DB6-9F8B-3FF3-16DD1BB9F4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id="{240FC1D3-9D2F-C1A0-40D5-BEC874E7D9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8431B9-C291-42CA-82E7-3DE6FB666C38}" type="slidenum">
              <a:rPr lang="en-SG" smtClean="0"/>
              <a:t>‹#›</a:t>
            </a:fld>
            <a:endParaRPr lang="en-SG"/>
          </a:p>
        </p:txBody>
      </p:sp>
      <p:pic>
        <p:nvPicPr>
          <p:cNvPr id="14" name="Picture 13" descr="A group of boys playing football&#10;&#10;Description automatically generated">
            <a:extLst>
              <a:ext uri="{FF2B5EF4-FFF2-40B4-BE49-F238E27FC236}">
                <a16:creationId xmlns:a16="http://schemas.microsoft.com/office/drawing/2014/main" id="{4053C63C-7904-4276-CBFD-06D89EF0B52D}"/>
              </a:ext>
            </a:extLst>
          </p:cNvPr>
          <p:cNvPicPr>
            <a:picLocks noChangeAspect="1"/>
          </p:cNvPicPr>
          <p:nvPr userDrawn="1"/>
        </p:nvPicPr>
        <p:blipFill rotWithShape="1">
          <a:blip r:embed="rId8">
            <a:extLst>
              <a:ext uri="{BEBA8EAE-BF5A-486C-A8C5-ECC9F3942E4B}">
                <a14:imgProps xmlns:a14="http://schemas.microsoft.com/office/drawing/2010/main">
                  <a14:imgLayer r:embed="rId9">
                    <a14:imgEffect>
                      <a14:saturation sat="200000"/>
                    </a14:imgEffect>
                  </a14:imgLayer>
                </a14:imgProps>
              </a:ext>
            </a:extLst>
          </a:blip>
          <a:srcRect l="53424" r="25894" b="76297"/>
          <a:stretch/>
        </p:blipFill>
        <p:spPr>
          <a:xfrm>
            <a:off x="8488981" y="3066237"/>
            <a:ext cx="3756492" cy="1477047"/>
          </a:xfrm>
          <a:prstGeom prst="rect">
            <a:avLst/>
          </a:prstGeom>
        </p:spPr>
      </p:pic>
      <p:pic>
        <p:nvPicPr>
          <p:cNvPr id="15" name="图片 1" descr="24">
            <a:extLst>
              <a:ext uri="{FF2B5EF4-FFF2-40B4-BE49-F238E27FC236}">
                <a16:creationId xmlns:a16="http://schemas.microsoft.com/office/drawing/2014/main" id="{40AB2510-1782-1249-4095-DBFF4A7B4842}"/>
              </a:ext>
            </a:extLst>
          </p:cNvPr>
          <p:cNvPicPr>
            <a:picLocks noChangeAspect="1"/>
          </p:cNvPicPr>
          <p:nvPr userDrawn="1"/>
        </p:nvPicPr>
        <p:blipFill>
          <a:blip r:embed="rId10"/>
          <a:stretch>
            <a:fillRect/>
          </a:stretch>
        </p:blipFill>
        <p:spPr>
          <a:xfrm>
            <a:off x="-2159" y="-73479"/>
            <a:ext cx="12192635" cy="2400300"/>
          </a:xfrm>
          <a:prstGeom prst="rect">
            <a:avLst/>
          </a:prstGeom>
        </p:spPr>
      </p:pic>
      <p:pic>
        <p:nvPicPr>
          <p:cNvPr id="16" name="Picture 15" descr="A group of boys playing football&#10;&#10;Description automatically generated">
            <a:extLst>
              <a:ext uri="{FF2B5EF4-FFF2-40B4-BE49-F238E27FC236}">
                <a16:creationId xmlns:a16="http://schemas.microsoft.com/office/drawing/2014/main" id="{57F0FA26-3D68-5582-B326-CAC0D20532F0}"/>
              </a:ext>
            </a:extLst>
          </p:cNvPr>
          <p:cNvPicPr>
            <a:picLocks noChangeAspect="1"/>
          </p:cNvPicPr>
          <p:nvPr userDrawn="1"/>
        </p:nvPicPr>
        <p:blipFill rotWithShape="1">
          <a:blip r:embed="rId8">
            <a:extLst>
              <a:ext uri="{BEBA8EAE-BF5A-486C-A8C5-ECC9F3942E4B}">
                <a14:imgProps xmlns:a14="http://schemas.microsoft.com/office/drawing/2010/main">
                  <a14:imgLayer r:embed="rId9">
                    <a14:imgEffect>
                      <a14:saturation sat="200000"/>
                    </a14:imgEffect>
                  </a14:imgLayer>
                </a14:imgProps>
              </a:ext>
            </a:extLst>
          </a:blip>
          <a:srcRect l="53424" t="3021" r="25894" b="76297"/>
          <a:stretch/>
        </p:blipFill>
        <p:spPr>
          <a:xfrm>
            <a:off x="8433983" y="2082691"/>
            <a:ext cx="3756492" cy="1388908"/>
          </a:xfrm>
          <a:prstGeom prst="rect">
            <a:avLst/>
          </a:prstGeom>
        </p:spPr>
      </p:pic>
      <p:pic>
        <p:nvPicPr>
          <p:cNvPr id="17" name="Picture 16" descr="A group of boys playing football&#10;&#10;Description automatically generated">
            <a:extLst>
              <a:ext uri="{FF2B5EF4-FFF2-40B4-BE49-F238E27FC236}">
                <a16:creationId xmlns:a16="http://schemas.microsoft.com/office/drawing/2014/main" id="{35D52FB3-B8D9-DED8-77C6-502FBA7CC832}"/>
              </a:ext>
            </a:extLst>
          </p:cNvPr>
          <p:cNvPicPr>
            <a:picLocks noChangeAspect="1"/>
          </p:cNvPicPr>
          <p:nvPr userDrawn="1"/>
        </p:nvPicPr>
        <p:blipFill rotWithShape="1">
          <a:blip r:embed="rId8">
            <a:extLst>
              <a:ext uri="{BEBA8EAE-BF5A-486C-A8C5-ECC9F3942E4B}">
                <a14:imgProps xmlns:a14="http://schemas.microsoft.com/office/drawing/2010/main">
                  <a14:imgLayer r:embed="rId9">
                    <a14:imgEffect>
                      <a14:saturation sat="200000"/>
                    </a14:imgEffect>
                  </a14:imgLayer>
                </a14:imgProps>
              </a:ext>
            </a:extLst>
          </a:blip>
          <a:srcRect l="49592" t="69370" r="25894" b="2"/>
          <a:stretch/>
        </p:blipFill>
        <p:spPr>
          <a:xfrm>
            <a:off x="7789772" y="4604658"/>
            <a:ext cx="4402228" cy="2253342"/>
          </a:xfrm>
          <a:prstGeom prst="rect">
            <a:avLst/>
          </a:prstGeom>
        </p:spPr>
      </p:pic>
      <p:sp>
        <p:nvSpPr>
          <p:cNvPr id="18" name="Rectangle 17">
            <a:extLst>
              <a:ext uri="{FF2B5EF4-FFF2-40B4-BE49-F238E27FC236}">
                <a16:creationId xmlns:a16="http://schemas.microsoft.com/office/drawing/2014/main" id="{15D5BBD0-6C49-A22C-7D2D-F1C7F4301BA1}"/>
              </a:ext>
              <a:ext uri="{C183D7F6-B498-43B3-948B-1728B52AA6E4}">
                <adec:decorative xmlns="" xmlns:adec="http://schemas.microsoft.com/office/drawing/2017/decorative" val="1"/>
              </a:ext>
            </a:extLst>
          </p:cNvPr>
          <p:cNvSpPr/>
          <p:nvPr userDrawn="1">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9" name="Picture 18" descr="A group of boys playing football&#10;&#10;Description automatically generated">
            <a:extLst>
              <a:ext uri="{FF2B5EF4-FFF2-40B4-BE49-F238E27FC236}">
                <a16:creationId xmlns:a16="http://schemas.microsoft.com/office/drawing/2014/main" id="{3EB479C7-34EA-6591-E3BD-94469DEB195A}"/>
              </a:ext>
            </a:extLst>
          </p:cNvPr>
          <p:cNvPicPr>
            <a:picLocks noChangeAspect="1"/>
          </p:cNvPicPr>
          <p:nvPr userDrawn="1"/>
        </p:nvPicPr>
        <p:blipFill rotWithShape="1">
          <a:blip r:embed="rId11">
            <a:extLst>
              <a:ext uri="{BEBA8EAE-BF5A-486C-A8C5-ECC9F3942E4B}">
                <a14:imgProps xmlns:a14="http://schemas.microsoft.com/office/drawing/2010/main">
                  <a14:imgLayer r:embed="rId9">
                    <a14:imgEffect>
                      <a14:saturation sat="200000"/>
                    </a14:imgEffect>
                  </a14:imgLayer>
                </a14:imgProps>
              </a:ext>
            </a:extLst>
          </a:blip>
          <a:srcRect l="315" t="2028" r="25894"/>
          <a:stretch/>
        </p:blipFill>
        <p:spPr>
          <a:xfrm>
            <a:off x="21" y="2138892"/>
            <a:ext cx="8433962" cy="4719107"/>
          </a:xfrm>
          <a:prstGeom prst="rect">
            <a:avLst/>
          </a:prstGeom>
        </p:spPr>
      </p:pic>
    </p:spTree>
    <p:extLst>
      <p:ext uri="{BB962C8B-B14F-4D97-AF65-F5344CB8AC3E}">
        <p14:creationId xmlns:p14="http://schemas.microsoft.com/office/powerpoint/2010/main" val="573184235"/>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8/9/2024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07DAF728-7D94-E33E-7F87-8FAE4669A949}"/>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 xmlns:ahyp="http://schemas.microsoft.com/office/drawing/2018/hyperlinkcolor"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34" name="Picture 33"/>
          <p:cNvPicPr>
            <a:picLocks noChangeAspect="1"/>
          </p:cNvPicPr>
          <p:nvPr userDrawn="1"/>
        </p:nvPicPr>
        <p:blipFill rotWithShape="1">
          <a:blip r:embed="rId14"/>
          <a:srcRect l="14705" t="12418" r="5088" b="14774"/>
          <a:stretch/>
        </p:blipFill>
        <p:spPr>
          <a:xfrm>
            <a:off x="0" y="0"/>
            <a:ext cx="12192000" cy="6858000"/>
          </a:xfrm>
          <a:prstGeom prst="rect">
            <a:avLst/>
          </a:prstGeom>
        </p:spPr>
      </p:pic>
      <p:pic>
        <p:nvPicPr>
          <p:cNvPr id="35" name="Picture 3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438400" y="-177800"/>
            <a:ext cx="1658442" cy="1701800"/>
          </a:xfrm>
          <a:prstGeom prst="rect">
            <a:avLst/>
          </a:prstGeom>
        </p:spPr>
      </p:pic>
      <p:pic>
        <p:nvPicPr>
          <p:cNvPr id="36" name="Picture 35"/>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sp>
        <p:nvSpPr>
          <p:cNvPr id="10" name="Date Placeholder 3">
            <a:extLst>
              <a:ext uri="{FF2B5EF4-FFF2-40B4-BE49-F238E27FC236}">
                <a16:creationId xmlns:a16="http://schemas.microsoft.com/office/drawing/2014/main" id="{5284F492-BEA8-704A-6B26-BBE04BE624CD}"/>
              </a:ext>
            </a:extLst>
          </p:cNvPr>
          <p:cNvSpPr txBox="1">
            <a:spLocks/>
          </p:cNvSpPr>
          <p:nvPr userDrawn="1"/>
        </p:nvSpPr>
        <p:spPr>
          <a:xfrm>
            <a:off x="304800" y="4237568"/>
            <a:ext cx="1422400" cy="243417"/>
          </a:xfrm>
          <a:prstGeom prst="rect">
            <a:avLst/>
          </a:prstGeom>
        </p:spPr>
        <p:txBody>
          <a:bodyPr vert="horz" lIns="60960" tIns="30480" rIns="60960" bIns="3048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z="800" smtClean="0"/>
              <a:pPr/>
              <a:t>8/9/2024</a:t>
            </a:fld>
            <a:endParaRPr lang="en-US" sz="800"/>
          </a:p>
        </p:txBody>
      </p:sp>
      <p:sp>
        <p:nvSpPr>
          <p:cNvPr id="11" name="Slide Number Placeholder 5">
            <a:extLst>
              <a:ext uri="{FF2B5EF4-FFF2-40B4-BE49-F238E27FC236}">
                <a16:creationId xmlns:a16="http://schemas.microsoft.com/office/drawing/2014/main" id="{237EADB9-9BD8-CB5A-3279-442AB743F079}"/>
              </a:ext>
            </a:extLst>
          </p:cNvPr>
          <p:cNvSpPr txBox="1">
            <a:spLocks/>
          </p:cNvSpPr>
          <p:nvPr userDrawn="1"/>
        </p:nvSpPr>
        <p:spPr>
          <a:xfrm>
            <a:off x="4368800" y="4237568"/>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800" smtClean="0"/>
              <a:pPr/>
              <a:t>‹#›</a:t>
            </a:fld>
            <a:endParaRPr lang="en-US" sz="800"/>
          </a:p>
        </p:txBody>
      </p:sp>
      <p:pic>
        <p:nvPicPr>
          <p:cNvPr id="14" name="Picture 6">
            <a:extLst>
              <a:ext uri="{FF2B5EF4-FFF2-40B4-BE49-F238E27FC236}">
                <a16:creationId xmlns:a16="http://schemas.microsoft.com/office/drawing/2014/main" id="{F6A7A397-11F9-43E0-CD27-07FA5ABCF4F5}"/>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15" name="Picture 6">
            <a:extLst>
              <a:ext uri="{FF2B5EF4-FFF2-40B4-BE49-F238E27FC236}">
                <a16:creationId xmlns:a16="http://schemas.microsoft.com/office/drawing/2014/main" id="{F2D37877-006A-5ED5-9F28-515741A677FA}"/>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16" name="Picture 6">
            <a:extLst>
              <a:ext uri="{FF2B5EF4-FFF2-40B4-BE49-F238E27FC236}">
                <a16:creationId xmlns:a16="http://schemas.microsoft.com/office/drawing/2014/main" id="{53A4CF22-7561-A2DB-2ECF-6CF059479FAD}"/>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17" name="Picture 6">
            <a:extLst>
              <a:ext uri="{FF2B5EF4-FFF2-40B4-BE49-F238E27FC236}">
                <a16:creationId xmlns:a16="http://schemas.microsoft.com/office/drawing/2014/main" id="{3FA6B4F7-A588-D8FF-4A55-7ED68763C08F}"/>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18" name="Picture 6">
            <a:extLst>
              <a:ext uri="{FF2B5EF4-FFF2-40B4-BE49-F238E27FC236}">
                <a16:creationId xmlns:a16="http://schemas.microsoft.com/office/drawing/2014/main" id="{320E389B-B80C-7945-5BF9-6D2E1897EC95}"/>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19" name="Picture 6">
            <a:extLst>
              <a:ext uri="{FF2B5EF4-FFF2-40B4-BE49-F238E27FC236}">
                <a16:creationId xmlns:a16="http://schemas.microsoft.com/office/drawing/2014/main" id="{3A6A5A57-D24F-F2AA-081F-F9C8A4221B52}"/>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20" name="Picture 6">
            <a:extLst>
              <a:ext uri="{FF2B5EF4-FFF2-40B4-BE49-F238E27FC236}">
                <a16:creationId xmlns:a16="http://schemas.microsoft.com/office/drawing/2014/main" id="{B8670B54-1D74-6D5F-69FC-39626A5B9C12}"/>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21" name="Picture 6">
            <a:extLst>
              <a:ext uri="{FF2B5EF4-FFF2-40B4-BE49-F238E27FC236}">
                <a16:creationId xmlns:a16="http://schemas.microsoft.com/office/drawing/2014/main" id="{E4A908AB-BA5D-E025-83F5-703241F0DB3E}"/>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spTree>
    <p:extLst>
      <p:ext uri="{BB962C8B-B14F-4D97-AF65-F5344CB8AC3E}">
        <p14:creationId xmlns:p14="http://schemas.microsoft.com/office/powerpoint/2010/main" val="258021214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2.wdp"/><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2.wav"/><Relationship Id="rId1" Type="http://schemas.openxmlformats.org/officeDocument/2006/relationships/slideLayout" Target="../slideLayouts/slideLayout2.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2.wav"/><Relationship Id="rId1" Type="http://schemas.openxmlformats.org/officeDocument/2006/relationships/slideLayout" Target="../slideLayouts/slideLayout2.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2.wav"/><Relationship Id="rId1" Type="http://schemas.openxmlformats.org/officeDocument/2006/relationships/slideLayout" Target="../slideLayouts/slideLayout2.xml"/><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2.wav"/><Relationship Id="rId1" Type="http://schemas.openxmlformats.org/officeDocument/2006/relationships/slideLayout" Target="../slideLayouts/slideLayout2.xml"/><Relationship Id="rId4" Type="http://schemas.microsoft.com/office/2007/relationships/hdphoto" Target="../media/hdphoto5.wdp"/></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2.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microsoft.com/office/2007/relationships/hdphoto" Target="../media/hdphoto6.wdp"/></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boys playing football&#10;&#10;Description automatically generated">
            <a:extLst>
              <a:ext uri="{FF2B5EF4-FFF2-40B4-BE49-F238E27FC236}">
                <a16:creationId xmlns:a16="http://schemas.microsoft.com/office/drawing/2014/main" id="{24BBD5C3-9176-7A69-6168-F58B21DE2235}"/>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l="53424" r="25894" b="76297"/>
          <a:stretch/>
        </p:blipFill>
        <p:spPr>
          <a:xfrm>
            <a:off x="8488981" y="3066237"/>
            <a:ext cx="3756492" cy="1477047"/>
          </a:xfrm>
          <a:prstGeom prst="rect">
            <a:avLst/>
          </a:prstGeom>
        </p:spPr>
      </p:pic>
      <p:pic>
        <p:nvPicPr>
          <p:cNvPr id="33" name="图片 1" descr="24">
            <a:extLst>
              <a:ext uri="{FF2B5EF4-FFF2-40B4-BE49-F238E27FC236}">
                <a16:creationId xmlns:a16="http://schemas.microsoft.com/office/drawing/2014/main" id="{BE5CBC7E-D455-CE19-D6BA-E8862056687E}"/>
              </a:ext>
            </a:extLst>
          </p:cNvPr>
          <p:cNvPicPr>
            <a:picLocks noChangeAspect="1"/>
          </p:cNvPicPr>
          <p:nvPr/>
        </p:nvPicPr>
        <p:blipFill>
          <a:blip r:embed="rId4"/>
          <a:stretch>
            <a:fillRect/>
          </a:stretch>
        </p:blipFill>
        <p:spPr>
          <a:xfrm>
            <a:off x="-2159" y="-73479"/>
            <a:ext cx="12192635" cy="2400300"/>
          </a:xfrm>
          <a:prstGeom prst="rect">
            <a:avLst/>
          </a:prstGeom>
        </p:spPr>
      </p:pic>
      <p:pic>
        <p:nvPicPr>
          <p:cNvPr id="8" name="Picture 7" descr="A group of boys playing football&#10;&#10;Description automatically generated">
            <a:extLst>
              <a:ext uri="{FF2B5EF4-FFF2-40B4-BE49-F238E27FC236}">
                <a16:creationId xmlns:a16="http://schemas.microsoft.com/office/drawing/2014/main" id="{5DAAC997-D089-A39C-00AD-4ADB8EEC1764}"/>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l="53424" t="3021" r="25894" b="76297"/>
          <a:stretch/>
        </p:blipFill>
        <p:spPr>
          <a:xfrm>
            <a:off x="8433983" y="2082691"/>
            <a:ext cx="3756492" cy="1388908"/>
          </a:xfrm>
          <a:prstGeom prst="rect">
            <a:avLst/>
          </a:prstGeom>
        </p:spPr>
      </p:pic>
      <p:pic>
        <p:nvPicPr>
          <p:cNvPr id="6" name="Picture 5" descr="A group of boys playing football&#10;&#10;Description automatically generated">
            <a:extLst>
              <a:ext uri="{FF2B5EF4-FFF2-40B4-BE49-F238E27FC236}">
                <a16:creationId xmlns:a16="http://schemas.microsoft.com/office/drawing/2014/main" id="{0CDEAA63-2B6A-40A5-3DBB-D6B76E64F2A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l="49592" t="69370" r="25894" b="2"/>
          <a:stretch/>
        </p:blipFill>
        <p:spPr>
          <a:xfrm>
            <a:off x="7789772" y="4604658"/>
            <a:ext cx="4402228" cy="2253342"/>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group of boys playing football&#10;&#10;Description automatically generated">
            <a:extLst>
              <a:ext uri="{FF2B5EF4-FFF2-40B4-BE49-F238E27FC236}">
                <a16:creationId xmlns:a16="http://schemas.microsoft.com/office/drawing/2014/main" id="{0A6E8F6E-7C96-129C-98A4-29401DAF3C50}"/>
              </a:ext>
            </a:extLst>
          </p:cNvPr>
          <p:cNvPicPr>
            <a:picLocks noChangeAspect="1"/>
          </p:cNvPicPr>
          <p:nvPr/>
        </p:nvPicPr>
        <p:blipFill rotWithShape="1">
          <a:blip r:embed="rId5">
            <a:extLst>
              <a:ext uri="{BEBA8EAE-BF5A-486C-A8C5-ECC9F3942E4B}">
                <a14:imgProps xmlns:a14="http://schemas.microsoft.com/office/drawing/2010/main">
                  <a14:imgLayer r:embed="rId3">
                    <a14:imgEffect>
                      <a14:saturation sat="200000"/>
                    </a14:imgEffect>
                  </a14:imgLayer>
                </a14:imgProps>
              </a:ext>
            </a:extLst>
          </a:blip>
          <a:srcRect l="315" t="2028" r="25894"/>
          <a:stretch/>
        </p:blipFill>
        <p:spPr>
          <a:xfrm>
            <a:off x="21" y="2138892"/>
            <a:ext cx="8433962" cy="4719107"/>
          </a:xfrm>
          <a:prstGeom prst="rect">
            <a:avLst/>
          </a:prstGeom>
        </p:spPr>
      </p:pic>
      <p:pic>
        <p:nvPicPr>
          <p:cNvPr id="7" name="Picture 6">
            <a:extLst>
              <a:ext uri="{FF2B5EF4-FFF2-40B4-BE49-F238E27FC236}">
                <a16:creationId xmlns:a16="http://schemas.microsoft.com/office/drawing/2014/main" id="{8DD500F8-FDF3-9D64-40C2-0311B4B08B7F}"/>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10000" r="100000">
                        <a14:foregroundMark x1="64429" y1="60616" x2="83571" y2="75041"/>
                        <a14:backgroundMark x1="49429" y1="19935" x2="50000" y2="36467"/>
                      </a14:backgroundRemoval>
                    </a14:imgEffect>
                  </a14:imgLayer>
                </a14:imgProps>
              </a:ext>
              <a:ext uri="{28A0092B-C50C-407E-A947-70E740481C1C}">
                <a14:useLocalDpi xmlns:a14="http://schemas.microsoft.com/office/drawing/2010/main" val="0"/>
              </a:ext>
            </a:extLst>
          </a:blip>
          <a:srcRect l="42767" t="2338"/>
          <a:stretch/>
        </p:blipFill>
        <p:spPr>
          <a:xfrm>
            <a:off x="9044504" y="3029690"/>
            <a:ext cx="2535450" cy="3813466"/>
          </a:xfrm>
          <a:prstGeom prst="rect">
            <a:avLst/>
          </a:prstGeom>
        </p:spPr>
      </p:pic>
      <p:pic>
        <p:nvPicPr>
          <p:cNvPr id="31" name="Picture 30">
            <a:extLst>
              <a:ext uri="{FF2B5EF4-FFF2-40B4-BE49-F238E27FC236}">
                <a16:creationId xmlns:a16="http://schemas.microsoft.com/office/drawing/2014/main" id="{F2EA2603-3E58-0552-0DBC-1634A1565E3D}"/>
              </a:ext>
            </a:extLst>
          </p:cNvPr>
          <p:cNvPicPr>
            <a:picLocks noChangeAspect="1"/>
          </p:cNvPicPr>
          <p:nvPr/>
        </p:nvPicPr>
        <p:blipFill>
          <a:blip r:embed="rId8"/>
          <a:stretch>
            <a:fillRect/>
          </a:stretch>
        </p:blipFill>
        <p:spPr>
          <a:xfrm>
            <a:off x="6263393" y="714101"/>
            <a:ext cx="6675699" cy="3743268"/>
          </a:xfrm>
          <a:prstGeom prst="rect">
            <a:avLst/>
          </a:prstGeom>
        </p:spPr>
      </p:pic>
      <p:pic>
        <p:nvPicPr>
          <p:cNvPr id="32" name="Picture 31">
            <a:extLst>
              <a:ext uri="{FF2B5EF4-FFF2-40B4-BE49-F238E27FC236}">
                <a16:creationId xmlns:a16="http://schemas.microsoft.com/office/drawing/2014/main" id="{8967832E-F993-678D-BFD7-3647A5D2CC36}"/>
              </a:ext>
            </a:extLst>
          </p:cNvPr>
          <p:cNvPicPr>
            <a:picLocks noChangeAspect="1"/>
          </p:cNvPicPr>
          <p:nvPr/>
        </p:nvPicPr>
        <p:blipFill>
          <a:blip r:embed="rId9"/>
          <a:stretch>
            <a:fillRect/>
          </a:stretch>
        </p:blipFill>
        <p:spPr>
          <a:xfrm>
            <a:off x="1605376" y="485170"/>
            <a:ext cx="14405831" cy="2609752"/>
          </a:xfrm>
          <a:prstGeom prst="rect">
            <a:avLst/>
          </a:prstGeom>
        </p:spPr>
      </p:pic>
      <p:sp>
        <p:nvSpPr>
          <p:cNvPr id="35" name="Rectangle: Rounded Corners 34">
            <a:extLst>
              <a:ext uri="{FF2B5EF4-FFF2-40B4-BE49-F238E27FC236}">
                <a16:creationId xmlns:a16="http://schemas.microsoft.com/office/drawing/2014/main" id="{C321D2CE-7C4E-54AA-932A-26EE1A382BA1}"/>
              </a:ext>
            </a:extLst>
          </p:cNvPr>
          <p:cNvSpPr/>
          <p:nvPr/>
        </p:nvSpPr>
        <p:spPr>
          <a:xfrm>
            <a:off x="4416867" y="86915"/>
            <a:ext cx="1660977" cy="796510"/>
          </a:xfrm>
          <a:prstGeom prst="roundRect">
            <a:avLst>
              <a:gd name="adj" fmla="val 50000"/>
            </a:avLst>
          </a:prstGeom>
          <a:solidFill>
            <a:schemeClr val="bg1"/>
          </a:solidFill>
          <a:ln w="28575">
            <a:solidFill>
              <a:srgbClr val="D13F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5500" b="1" spc="300" dirty="0">
                <a:solidFill>
                  <a:srgbClr val="D13F3C"/>
                </a:solidFill>
                <a:latin typeface="#9Slide07 SVNMelissa" panose="00000500000000000000" pitchFamily="2" charset="0"/>
                <a:ea typeface="Cambria" panose="02040503050406030204" pitchFamily="18" charset="0"/>
              </a:rPr>
              <a:t>Đọc</a:t>
            </a:r>
            <a:endParaRPr lang="en-US" sz="5500" b="1" spc="300" dirty="0">
              <a:solidFill>
                <a:srgbClr val="D13F3C"/>
              </a:solidFill>
              <a:latin typeface="#9Slide07 SVNMelissa" panose="00000500000000000000" pitchFamily="2" charset="0"/>
              <a:ea typeface="Cambria" panose="02040503050406030204" pitchFamily="18" charset="0"/>
            </a:endParaRPr>
          </a:p>
        </p:txBody>
      </p:sp>
      <p:pic>
        <p:nvPicPr>
          <p:cNvPr id="37" name="Picture 36" descr="A green and white logo&#10;&#10;Description automatically generated">
            <a:extLst>
              <a:ext uri="{FF2B5EF4-FFF2-40B4-BE49-F238E27FC236}">
                <a16:creationId xmlns:a16="http://schemas.microsoft.com/office/drawing/2014/main" id="{58AF3793-974D-0233-C5BA-B90824201F15}"/>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26182" y="-321197"/>
            <a:ext cx="1660977" cy="1660977"/>
          </a:xfrm>
          <a:prstGeom prst="rect">
            <a:avLst/>
          </a:prstGeom>
        </p:spPr>
      </p:pic>
      <p:pic>
        <p:nvPicPr>
          <p:cNvPr id="41" name="Picture 40" descr="A logo with bamboo stems and a cartoon face&#10;&#10;Description automatically generated">
            <a:extLst>
              <a:ext uri="{FF2B5EF4-FFF2-40B4-BE49-F238E27FC236}">
                <a16:creationId xmlns:a16="http://schemas.microsoft.com/office/drawing/2014/main" id="{40E50CAA-49FA-4C77-B670-017C41C26DC0}"/>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7649055" y="5295571"/>
            <a:ext cx="1569856" cy="1618629"/>
          </a:xfrm>
          <a:prstGeom prst="rect">
            <a:avLst/>
          </a:prstGeom>
        </p:spPr>
      </p:pic>
      <p:pic>
        <p:nvPicPr>
          <p:cNvPr id="45" name="Picture 44">
            <a:extLst>
              <a:ext uri="{FF2B5EF4-FFF2-40B4-BE49-F238E27FC236}">
                <a16:creationId xmlns:a16="http://schemas.microsoft.com/office/drawing/2014/main" id="{A43DC4C0-94A6-2D12-1F33-D4F45E6820CF}"/>
              </a:ext>
            </a:extLst>
          </p:cNvPr>
          <p:cNvPicPr>
            <a:picLocks noChangeAspect="1"/>
          </p:cNvPicPr>
          <p:nvPr/>
        </p:nvPicPr>
        <p:blipFill>
          <a:blip r:embed="rId12"/>
          <a:stretch>
            <a:fillRect/>
          </a:stretch>
        </p:blipFill>
        <p:spPr>
          <a:xfrm>
            <a:off x="6128641" y="2698591"/>
            <a:ext cx="2206943" cy="920576"/>
          </a:xfrm>
          <a:prstGeom prst="rect">
            <a:avLst/>
          </a:prstGeom>
        </p:spPr>
      </p:pic>
    </p:spTree>
    <p:extLst>
      <p:ext uri="{BB962C8B-B14F-4D97-AF65-F5344CB8AC3E}">
        <p14:creationId xmlns:p14="http://schemas.microsoft.com/office/powerpoint/2010/main" val="63032915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47"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500"/>
                                        <p:tgtEl>
                                          <p:spTgt spid="35"/>
                                        </p:tgtEl>
                                      </p:cBhvr>
                                    </p:animEffect>
                                  </p:childTnLst>
                                </p:cTn>
                              </p:par>
                              <p:par>
                                <p:cTn id="19" presetID="22" presetClass="entr" presetSubtype="4"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par>
                                <p:cTn id="22" presetID="22" presetClass="entr" presetSubtype="4"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down)">
                                      <p:cBhvr>
                                        <p:cTn id="2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FA1F80-CEFF-04DE-0CA0-31D2FCCC924B}"/>
              </a:ext>
            </a:extLst>
          </p:cNvPr>
          <p:cNvPicPr>
            <a:picLocks noChangeAspect="1"/>
          </p:cNvPicPr>
          <p:nvPr/>
        </p:nvPicPr>
        <p:blipFill>
          <a:blip r:embed="rId2"/>
          <a:stretch>
            <a:fillRect/>
          </a:stretch>
        </p:blipFill>
        <p:spPr>
          <a:xfrm>
            <a:off x="2009501" y="-894671"/>
            <a:ext cx="4974767" cy="4974767"/>
          </a:xfrm>
          <a:prstGeom prst="rect">
            <a:avLst/>
          </a:prstGeom>
        </p:spPr>
      </p:pic>
      <p:sp>
        <p:nvSpPr>
          <p:cNvPr id="5" name="Speech Bubble: Oval 9">
            <a:extLst>
              <a:ext uri="{FF2B5EF4-FFF2-40B4-BE49-F238E27FC236}">
                <a16:creationId xmlns:a16="http://schemas.microsoft.com/office/drawing/2014/main" id="{F8EF93E3-BC04-1E86-700B-364A929E0DAD}"/>
              </a:ext>
            </a:extLst>
          </p:cNvPr>
          <p:cNvSpPr/>
          <p:nvPr/>
        </p:nvSpPr>
        <p:spPr>
          <a:xfrm flipH="1">
            <a:off x="6096000" y="2280075"/>
            <a:ext cx="4433539" cy="3131861"/>
          </a:xfrm>
          <a:custGeom>
            <a:avLst/>
            <a:gdLst>
              <a:gd name="connsiteX0" fmla="*/ -286229 w 4433539"/>
              <a:gd name="connsiteY0" fmla="*/ 1855189 h 3131861"/>
              <a:gd name="connsiteX1" fmla="*/ 986 w 4433539"/>
              <a:gd name="connsiteY1" fmla="*/ 1519232 h 3131861"/>
              <a:gd name="connsiteX2" fmla="*/ 2141491 w 4433539"/>
              <a:gd name="connsiteY2" fmla="*/ 903 h 3131861"/>
              <a:gd name="connsiteX3" fmla="*/ 4403376 w 4433539"/>
              <a:gd name="connsiteY3" fmla="*/ 1308479 h 3131861"/>
              <a:gd name="connsiteX4" fmla="*/ 2509403 w 4433539"/>
              <a:gd name="connsiteY4" fmla="*/ 3118157 h 3131861"/>
              <a:gd name="connsiteX5" fmla="*/ 137566 w 4433539"/>
              <a:gd name="connsiteY5" fmla="*/ 2108979 h 3131861"/>
              <a:gd name="connsiteX6" fmla="*/ -286229 w 4433539"/>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3539" h="3131861" fill="none" extrusionOk="0">
                <a:moveTo>
                  <a:pt x="-286229" y="1855189"/>
                </a:moveTo>
                <a:cubicBezTo>
                  <a:pt x="-221307" y="1798871"/>
                  <a:pt x="-83307" y="1578769"/>
                  <a:pt x="986" y="1519232"/>
                </a:cubicBezTo>
                <a:cubicBezTo>
                  <a:pt x="-87837" y="571968"/>
                  <a:pt x="1069159" y="140332"/>
                  <a:pt x="2141491" y="903"/>
                </a:cubicBezTo>
                <a:cubicBezTo>
                  <a:pt x="3345329" y="-140583"/>
                  <a:pt x="4075113" y="522609"/>
                  <a:pt x="4403376" y="1308479"/>
                </a:cubicBezTo>
                <a:cubicBezTo>
                  <a:pt x="4605944" y="1986068"/>
                  <a:pt x="3527219" y="2931085"/>
                  <a:pt x="2509403" y="3118157"/>
                </a:cubicBezTo>
                <a:cubicBezTo>
                  <a:pt x="1414575" y="3178734"/>
                  <a:pt x="604902" y="2734949"/>
                  <a:pt x="137566" y="2108979"/>
                </a:cubicBezTo>
                <a:cubicBezTo>
                  <a:pt x="-40914" y="2015143"/>
                  <a:pt x="-199916" y="1953792"/>
                  <a:pt x="-286229" y="1855189"/>
                </a:cubicBezTo>
                <a:close/>
              </a:path>
              <a:path w="4433539" h="3131861" stroke="0" extrusionOk="0">
                <a:moveTo>
                  <a:pt x="-286229" y="1855189"/>
                </a:moveTo>
                <a:cubicBezTo>
                  <a:pt x="-192119" y="1785875"/>
                  <a:pt x="-117938" y="1597546"/>
                  <a:pt x="986" y="1519232"/>
                </a:cubicBezTo>
                <a:cubicBezTo>
                  <a:pt x="-89011" y="706653"/>
                  <a:pt x="962278" y="68135"/>
                  <a:pt x="2141491" y="903"/>
                </a:cubicBezTo>
                <a:cubicBezTo>
                  <a:pt x="3202856" y="119701"/>
                  <a:pt x="4311379" y="595227"/>
                  <a:pt x="4403376" y="1308479"/>
                </a:cubicBezTo>
                <a:cubicBezTo>
                  <a:pt x="4566563" y="2372752"/>
                  <a:pt x="3568255" y="3031833"/>
                  <a:pt x="2509403" y="3118157"/>
                </a:cubicBezTo>
                <a:cubicBezTo>
                  <a:pt x="1360385" y="3165841"/>
                  <a:pt x="556504" y="2809284"/>
                  <a:pt x="137566" y="2108979"/>
                </a:cubicBezTo>
                <a:cubicBezTo>
                  <a:pt x="36782" y="2084420"/>
                  <a:pt x="-176437" y="1934292"/>
                  <a:pt x="-286229"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5000" b="1" dirty="0" err="1">
                <a:solidFill>
                  <a:schemeClr val="accent1">
                    <a:lumMod val="50000"/>
                  </a:schemeClr>
                </a:solidFill>
                <a:latin typeface="Cambria" panose="02040503050406030204" pitchFamily="18" charset="0"/>
                <a:ea typeface="Cambria" panose="02040503050406030204" pitchFamily="18" charset="0"/>
              </a:rPr>
              <a:t>Bài</a:t>
            </a:r>
            <a:r>
              <a:rPr lang="en-US" sz="5000" b="1" dirty="0">
                <a:solidFill>
                  <a:schemeClr val="accent1">
                    <a:lumMod val="50000"/>
                  </a:schemeClr>
                </a:solidFill>
                <a:latin typeface="Cambria" panose="02040503050406030204" pitchFamily="18" charset="0"/>
                <a:ea typeface="Cambria" panose="02040503050406030204" pitchFamily="18" charset="0"/>
              </a:rPr>
              <a:t> </a:t>
            </a:r>
            <a:r>
              <a:rPr lang="en-US" sz="5000" b="1" dirty="0" err="1">
                <a:solidFill>
                  <a:schemeClr val="accent1">
                    <a:lumMod val="50000"/>
                  </a:schemeClr>
                </a:solidFill>
                <a:latin typeface="Cambria" panose="02040503050406030204" pitchFamily="18" charset="0"/>
                <a:ea typeface="Cambria" panose="02040503050406030204" pitchFamily="18" charset="0"/>
              </a:rPr>
              <a:t>được</a:t>
            </a:r>
            <a:r>
              <a:rPr lang="en-US" sz="5000" b="1" dirty="0">
                <a:solidFill>
                  <a:schemeClr val="accent1">
                    <a:lumMod val="50000"/>
                  </a:schemeClr>
                </a:solidFill>
                <a:latin typeface="Cambria" panose="02040503050406030204" pitchFamily="18" charset="0"/>
                <a:ea typeface="Cambria" panose="02040503050406030204" pitchFamily="18" charset="0"/>
              </a:rPr>
              <a:t> chia </a:t>
            </a:r>
            <a:r>
              <a:rPr lang="en-US" sz="5000" b="1" dirty="0" err="1">
                <a:solidFill>
                  <a:schemeClr val="accent1">
                    <a:lumMod val="50000"/>
                  </a:schemeClr>
                </a:solidFill>
                <a:latin typeface="Cambria" panose="02040503050406030204" pitchFamily="18" charset="0"/>
                <a:ea typeface="Cambria" panose="02040503050406030204" pitchFamily="18" charset="0"/>
              </a:rPr>
              <a:t>làm</a:t>
            </a:r>
            <a:r>
              <a:rPr lang="en-US" sz="5000" b="1" dirty="0">
                <a:solidFill>
                  <a:schemeClr val="accent1">
                    <a:lumMod val="50000"/>
                  </a:schemeClr>
                </a:solidFill>
                <a:latin typeface="Cambria" panose="02040503050406030204" pitchFamily="18" charset="0"/>
                <a:ea typeface="Cambria" panose="02040503050406030204" pitchFamily="18" charset="0"/>
              </a:rPr>
              <a:t> </a:t>
            </a:r>
            <a:r>
              <a:rPr lang="vi-VN" sz="5000" b="1" dirty="0">
                <a:solidFill>
                  <a:srgbClr val="FF0000"/>
                </a:solidFill>
                <a:latin typeface="Cambria" panose="02040503050406030204" pitchFamily="18" charset="0"/>
                <a:ea typeface="Cambria" panose="02040503050406030204" pitchFamily="18" charset="0"/>
              </a:rPr>
              <a:t>3</a:t>
            </a:r>
            <a:r>
              <a:rPr lang="en-US" sz="5000" b="1" dirty="0">
                <a:solidFill>
                  <a:schemeClr val="accent1">
                    <a:lumMod val="50000"/>
                  </a:schemeClr>
                </a:solidFill>
                <a:latin typeface="Cambria" panose="02040503050406030204" pitchFamily="18" charset="0"/>
                <a:ea typeface="Cambria" panose="02040503050406030204" pitchFamily="18" charset="0"/>
              </a:rPr>
              <a:t> </a:t>
            </a:r>
            <a:r>
              <a:rPr lang="vi-VN" sz="5000" b="1" dirty="0">
                <a:solidFill>
                  <a:schemeClr val="accent1">
                    <a:lumMod val="50000"/>
                  </a:schemeClr>
                </a:solidFill>
                <a:latin typeface="Cambria" panose="02040503050406030204" pitchFamily="18" charset="0"/>
                <a:ea typeface="Cambria" panose="02040503050406030204" pitchFamily="18" charset="0"/>
              </a:rPr>
              <a:t>đoạn</a:t>
            </a:r>
            <a:r>
              <a:rPr lang="en-US" sz="5000" b="1" dirty="0">
                <a:solidFill>
                  <a:schemeClr val="accent1">
                    <a:lumMod val="50000"/>
                  </a:schemeClr>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2327040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7">
            <a:extLst>
              <a:ext uri="{FF2B5EF4-FFF2-40B4-BE49-F238E27FC236}">
                <a16:creationId xmlns:a16="http://schemas.microsoft.com/office/drawing/2014/main" id="{CF9F11D4-0317-DE74-A133-9525B9D3B7A6}"/>
              </a:ext>
            </a:extLst>
          </p:cNvPr>
          <p:cNvSpPr/>
          <p:nvPr/>
        </p:nvSpPr>
        <p:spPr>
          <a:xfrm>
            <a:off x="620486" y="1097959"/>
            <a:ext cx="10898715" cy="5564098"/>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pic>
        <p:nvPicPr>
          <p:cNvPr id="4" name="Picture 3">
            <a:extLst>
              <a:ext uri="{FF2B5EF4-FFF2-40B4-BE49-F238E27FC236}">
                <a16:creationId xmlns:a16="http://schemas.microsoft.com/office/drawing/2014/main" id="{C46DAF23-96D0-D312-5B20-54415CC759EA}"/>
              </a:ext>
            </a:extLst>
          </p:cNvPr>
          <p:cNvPicPr>
            <a:picLocks noChangeAspect="1"/>
          </p:cNvPicPr>
          <p:nvPr/>
        </p:nvPicPr>
        <p:blipFill>
          <a:blip r:embed="rId2"/>
          <a:stretch>
            <a:fillRect/>
          </a:stretch>
        </p:blipFill>
        <p:spPr>
          <a:xfrm>
            <a:off x="-348787" y="-348910"/>
            <a:ext cx="5236918" cy="2853175"/>
          </a:xfrm>
          <a:prstGeom prst="rect">
            <a:avLst/>
          </a:prstGeom>
        </p:spPr>
      </p:pic>
      <p:grpSp>
        <p:nvGrpSpPr>
          <p:cNvPr id="5" name="Group 4">
            <a:extLst>
              <a:ext uri="{FF2B5EF4-FFF2-40B4-BE49-F238E27FC236}">
                <a16:creationId xmlns:a16="http://schemas.microsoft.com/office/drawing/2014/main" id="{C456CDDC-C112-6B32-CC6F-FC77171322ED}"/>
              </a:ext>
            </a:extLst>
          </p:cNvPr>
          <p:cNvGrpSpPr/>
          <p:nvPr/>
        </p:nvGrpSpPr>
        <p:grpSpPr>
          <a:xfrm>
            <a:off x="3947134" y="2428887"/>
            <a:ext cx="7401655" cy="858129"/>
            <a:chOff x="2686930" y="3080825"/>
            <a:chExt cx="8430572" cy="858129"/>
          </a:xfrm>
          <a:solidFill>
            <a:schemeClr val="accent2"/>
          </a:solidFill>
        </p:grpSpPr>
        <p:sp>
          <p:nvSpPr>
            <p:cNvPr id="6" name="Rounded Rectangle 10">
              <a:extLst>
                <a:ext uri="{FF2B5EF4-FFF2-40B4-BE49-F238E27FC236}">
                  <a16:creationId xmlns:a16="http://schemas.microsoft.com/office/drawing/2014/main" id="{C6634D2B-1419-9480-08E8-C5C240C900D3}"/>
                </a:ext>
              </a:extLst>
            </p:cNvPr>
            <p:cNvSpPr/>
            <p:nvPr/>
          </p:nvSpPr>
          <p:spPr>
            <a:xfrm>
              <a:off x="2686930" y="3080825"/>
              <a:ext cx="8342141" cy="858129"/>
            </a:xfrm>
            <a:prstGeom prst="roundRect">
              <a:avLst/>
            </a:prstGeom>
            <a:grp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D3BB689-9CF5-1FCE-6FC0-18D5B3EE1B37}"/>
                </a:ext>
              </a:extLst>
            </p:cNvPr>
            <p:cNvSpPr txBox="1"/>
            <p:nvPr/>
          </p:nvSpPr>
          <p:spPr>
            <a:xfrm>
              <a:off x="2775362" y="3161883"/>
              <a:ext cx="8342140" cy="707886"/>
            </a:xfrm>
            <a:prstGeom prst="rect">
              <a:avLst/>
            </a:prstGeom>
            <a:grpFill/>
          </p:spPr>
          <p:txBody>
            <a:bodyPr wrap="square" rtlCol="0">
              <a:spAutoFit/>
            </a:bodyPr>
            <a:lstStyle/>
            <a:p>
              <a:r>
                <a:rPr lang="en-US" sz="4000" b="1" dirty="0" err="1">
                  <a:solidFill>
                    <a:schemeClr val="bg1"/>
                  </a:solidFill>
                  <a:latin typeface="Cambria" panose="02040503050406030204" pitchFamily="18" charset="0"/>
                  <a:ea typeface="Cambria" panose="02040503050406030204" pitchFamily="18" charset="0"/>
                  <a:cs typeface="Arial" panose="020B0604020202020204" pitchFamily="34" charset="0"/>
                </a:rPr>
                <a:t>Từ</a:t>
              </a:r>
              <a:r>
                <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chemeClr val="bg1"/>
                  </a:solidFill>
                  <a:latin typeface="Cambria" panose="02040503050406030204" pitchFamily="18" charset="0"/>
                  <a:ea typeface="Cambria" panose="02040503050406030204" pitchFamily="18" charset="0"/>
                  <a:cs typeface="Arial" panose="020B0604020202020204" pitchFamily="34" charset="0"/>
                </a:rPr>
                <a:t>đầu</a:t>
              </a:r>
              <a:r>
                <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chemeClr val="bg1"/>
                  </a:solidFill>
                  <a:latin typeface="Cambria" panose="02040503050406030204" pitchFamily="18" charset="0"/>
                  <a:ea typeface="Cambria" panose="02040503050406030204" pitchFamily="18" charset="0"/>
                  <a:cs typeface="Arial" panose="020B0604020202020204" pitchFamily="34" charset="0"/>
                </a:rPr>
                <a:t>đến</a:t>
              </a:r>
              <a:r>
                <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vi-VN" sz="40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vi-VN" sz="4000" b="1" dirty="0">
                  <a:latin typeface="Cambria" panose="02040503050406030204" pitchFamily="18" charset="0"/>
                  <a:ea typeface="Cambria" panose="02040503050406030204" pitchFamily="18" charset="0"/>
                  <a:cs typeface="Arial" panose="020B0604020202020204" pitchFamily="34" charset="0"/>
                </a:rPr>
                <a:t>ghi liền hai bàn</a:t>
              </a:r>
              <a:r>
                <a:rPr lang="en-US" sz="4000" b="1" i="1" dirty="0">
                  <a:solidFill>
                    <a:schemeClr val="bg1"/>
                  </a:solidFill>
                  <a:latin typeface="Cambria" panose="02040503050406030204" pitchFamily="18" charset="0"/>
                  <a:ea typeface="Cambria" panose="02040503050406030204" pitchFamily="18" charset="0"/>
                  <a:cs typeface="Arial" panose="020B0604020202020204" pitchFamily="34" charset="0"/>
                </a:rPr>
                <a:t>.</a:t>
              </a:r>
              <a:endPar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8" name="Group 7">
            <a:extLst>
              <a:ext uri="{FF2B5EF4-FFF2-40B4-BE49-F238E27FC236}">
                <a16:creationId xmlns:a16="http://schemas.microsoft.com/office/drawing/2014/main" id="{E115EDFE-A5C6-9697-480D-B5CA73389724}"/>
              </a:ext>
            </a:extLst>
          </p:cNvPr>
          <p:cNvGrpSpPr/>
          <p:nvPr/>
        </p:nvGrpSpPr>
        <p:grpSpPr>
          <a:xfrm>
            <a:off x="3947134" y="3783386"/>
            <a:ext cx="7572067" cy="858129"/>
            <a:chOff x="2323017" y="3662418"/>
            <a:chExt cx="8624673" cy="858129"/>
          </a:xfrm>
          <a:solidFill>
            <a:schemeClr val="accent2"/>
          </a:solidFill>
        </p:grpSpPr>
        <p:sp>
          <p:nvSpPr>
            <p:cNvPr id="9" name="Rounded Rectangle 13">
              <a:extLst>
                <a:ext uri="{FF2B5EF4-FFF2-40B4-BE49-F238E27FC236}">
                  <a16:creationId xmlns:a16="http://schemas.microsoft.com/office/drawing/2014/main" id="{F3E2FE40-FADE-1CFA-030F-15DB8FBDCE45}"/>
                </a:ext>
              </a:extLst>
            </p:cNvPr>
            <p:cNvSpPr/>
            <p:nvPr/>
          </p:nvSpPr>
          <p:spPr>
            <a:xfrm>
              <a:off x="2323017" y="3662418"/>
              <a:ext cx="8624673" cy="858129"/>
            </a:xfrm>
            <a:prstGeom prst="roundRect">
              <a:avLst/>
            </a:prstGeom>
            <a:grp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8FF1C81-8E80-43D8-69B0-AB1A615E9F52}"/>
                </a:ext>
              </a:extLst>
            </p:cNvPr>
            <p:cNvSpPr txBox="1"/>
            <p:nvPr/>
          </p:nvSpPr>
          <p:spPr>
            <a:xfrm>
              <a:off x="2364281" y="3737283"/>
              <a:ext cx="8583409" cy="707886"/>
            </a:xfrm>
            <a:prstGeom prst="rect">
              <a:avLst/>
            </a:prstGeom>
            <a:grpFill/>
          </p:spPr>
          <p:txBody>
            <a:bodyPr wrap="square" rtlCol="0">
              <a:spAutoFit/>
            </a:bodyPr>
            <a:lstStyle/>
            <a:p>
              <a:r>
                <a:rPr lang="vi-VN" sz="4000" b="1" dirty="0">
                  <a:solidFill>
                    <a:schemeClr val="bg1"/>
                  </a:solidFill>
                  <a:latin typeface="Cambria" panose="02040503050406030204" pitchFamily="18" charset="0"/>
                  <a:ea typeface="Cambria" panose="02040503050406030204" pitchFamily="18" charset="0"/>
                  <a:cs typeface="Arial" panose="020B0604020202020204" pitchFamily="34" charset="0"/>
                </a:rPr>
                <a:t>Tiếp theo đến...</a:t>
              </a:r>
              <a:r>
                <a:rPr lang="vi-VN" sz="4000" b="1" dirty="0">
                  <a:latin typeface="Cambria" panose="02040503050406030204" pitchFamily="18" charset="0"/>
                  <a:ea typeface="Cambria" panose="02040503050406030204" pitchFamily="18" charset="0"/>
                  <a:cs typeface="Arial" panose="020B0604020202020204" pitchFamily="34" charset="0"/>
                </a:rPr>
                <a:t>nóng bừng mặt</a:t>
              </a:r>
              <a:r>
                <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rPr>
                <a:t>.</a:t>
              </a:r>
              <a:endParaRPr lang="en-US" sz="4000" b="1" i="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sp>
        <p:nvSpPr>
          <p:cNvPr id="11" name="Google Shape;276;p7">
            <a:extLst>
              <a:ext uri="{FF2B5EF4-FFF2-40B4-BE49-F238E27FC236}">
                <a16:creationId xmlns:a16="http://schemas.microsoft.com/office/drawing/2014/main" id="{C5106D25-E751-1055-1CB4-EA95E97FFE68}"/>
              </a:ext>
            </a:extLst>
          </p:cNvPr>
          <p:cNvSpPr/>
          <p:nvPr/>
        </p:nvSpPr>
        <p:spPr>
          <a:xfrm>
            <a:off x="843211" y="3635766"/>
            <a:ext cx="2682270" cy="858130"/>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5000" b="1" dirty="0">
                <a:ln w="3175">
                  <a:solidFill>
                    <a:schemeClr val="bg1"/>
                  </a:solidFill>
                </a:ln>
                <a:solidFill>
                  <a:schemeClr val="bg1"/>
                </a:solidFill>
                <a:latin typeface="Cambria" panose="02040503050406030204" pitchFamily="18" charset="0"/>
                <a:ea typeface="Cambria" panose="02040503050406030204" pitchFamily="18" charset="0"/>
              </a:rPr>
              <a:t>Đoạn 2</a:t>
            </a:r>
            <a:endParaRPr sz="5000" b="1" dirty="0">
              <a:ln w="3175">
                <a:solidFill>
                  <a:schemeClr val="bg1"/>
                </a:solidFill>
              </a:ln>
              <a:solidFill>
                <a:schemeClr val="bg1"/>
              </a:solidFill>
              <a:latin typeface="Cambria" panose="02040503050406030204" pitchFamily="18" charset="0"/>
              <a:ea typeface="Cambria" panose="02040503050406030204" pitchFamily="18" charset="0"/>
            </a:endParaRPr>
          </a:p>
        </p:txBody>
      </p:sp>
      <p:sp>
        <p:nvSpPr>
          <p:cNvPr id="12" name="Google Shape;276;p7">
            <a:extLst>
              <a:ext uri="{FF2B5EF4-FFF2-40B4-BE49-F238E27FC236}">
                <a16:creationId xmlns:a16="http://schemas.microsoft.com/office/drawing/2014/main" id="{34818F8A-B1CB-FDB5-F76E-7547194A08D6}"/>
              </a:ext>
            </a:extLst>
          </p:cNvPr>
          <p:cNvSpPr/>
          <p:nvPr/>
        </p:nvSpPr>
        <p:spPr>
          <a:xfrm>
            <a:off x="843211" y="2460070"/>
            <a:ext cx="2784424" cy="751568"/>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5000" b="1" dirty="0">
                <a:ln w="3175">
                  <a:solidFill>
                    <a:schemeClr val="bg1"/>
                  </a:solidFill>
                </a:ln>
                <a:solidFill>
                  <a:schemeClr val="bg1"/>
                </a:solidFill>
                <a:latin typeface="Cambria" panose="02040503050406030204" pitchFamily="18" charset="0"/>
                <a:ea typeface="Cambria" panose="02040503050406030204" pitchFamily="18" charset="0"/>
              </a:rPr>
              <a:t>Đoạn 1</a:t>
            </a:r>
            <a:endParaRPr sz="5000" b="1" dirty="0">
              <a:ln w="3175">
                <a:solidFill>
                  <a:schemeClr val="bg1"/>
                </a:solidFill>
              </a:ln>
              <a:solidFill>
                <a:schemeClr val="bg1"/>
              </a:solidFill>
              <a:latin typeface="Cambria" panose="02040503050406030204" pitchFamily="18" charset="0"/>
              <a:ea typeface="Cambria" panose="02040503050406030204" pitchFamily="18" charset="0"/>
            </a:endParaRPr>
          </a:p>
        </p:txBody>
      </p:sp>
      <p:grpSp>
        <p:nvGrpSpPr>
          <p:cNvPr id="13" name="Group 12">
            <a:extLst>
              <a:ext uri="{FF2B5EF4-FFF2-40B4-BE49-F238E27FC236}">
                <a16:creationId xmlns:a16="http://schemas.microsoft.com/office/drawing/2014/main" id="{A8EADBF2-5D02-C538-6C61-0C3028B6CE69}"/>
              </a:ext>
            </a:extLst>
          </p:cNvPr>
          <p:cNvGrpSpPr/>
          <p:nvPr/>
        </p:nvGrpSpPr>
        <p:grpSpPr>
          <a:xfrm>
            <a:off x="4024773" y="4852997"/>
            <a:ext cx="5464629" cy="858129"/>
            <a:chOff x="3074832" y="4166604"/>
            <a:chExt cx="6486994" cy="858129"/>
          </a:xfrm>
          <a:solidFill>
            <a:schemeClr val="accent2"/>
          </a:solidFill>
        </p:grpSpPr>
        <p:sp>
          <p:nvSpPr>
            <p:cNvPr id="14" name="Rounded Rectangle 13">
              <a:extLst>
                <a:ext uri="{FF2B5EF4-FFF2-40B4-BE49-F238E27FC236}">
                  <a16:creationId xmlns:a16="http://schemas.microsoft.com/office/drawing/2014/main" id="{B8EB46DA-730E-5221-8A90-C4971DC1DCB4}"/>
                </a:ext>
              </a:extLst>
            </p:cNvPr>
            <p:cNvSpPr/>
            <p:nvPr/>
          </p:nvSpPr>
          <p:spPr>
            <a:xfrm>
              <a:off x="3074832" y="4166604"/>
              <a:ext cx="6486994" cy="858129"/>
            </a:xfrm>
            <a:prstGeom prst="roundRect">
              <a:avLst/>
            </a:prstGeom>
            <a:grp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54F85BE7-E733-7E37-6EE3-A9B600649B4E}"/>
                </a:ext>
              </a:extLst>
            </p:cNvPr>
            <p:cNvSpPr txBox="1"/>
            <p:nvPr/>
          </p:nvSpPr>
          <p:spPr>
            <a:xfrm>
              <a:off x="4554421" y="4215089"/>
              <a:ext cx="3879212" cy="707886"/>
            </a:xfrm>
            <a:prstGeom prst="rect">
              <a:avLst/>
            </a:prstGeom>
            <a:grpFill/>
          </p:spPr>
          <p:txBody>
            <a:bodyPr wrap="square" rtlCol="0">
              <a:spAutoFit/>
            </a:bodyPr>
            <a:lstStyle/>
            <a:p>
              <a:r>
                <a:rPr lang="vi-VN" sz="4000" b="1" dirty="0">
                  <a:solidFill>
                    <a:schemeClr val="bg1"/>
                  </a:solidFill>
                  <a:latin typeface="Cambria" panose="02040503050406030204" pitchFamily="18" charset="0"/>
                  <a:ea typeface="Cambria" panose="02040503050406030204" pitchFamily="18" charset="0"/>
                  <a:cs typeface="Arial" panose="020B0604020202020204" pitchFamily="34" charset="0"/>
                </a:rPr>
                <a:t>Đoạn còn lại.</a:t>
              </a:r>
              <a:endPar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sp>
        <p:nvSpPr>
          <p:cNvPr id="16" name="Google Shape;276;p7">
            <a:extLst>
              <a:ext uri="{FF2B5EF4-FFF2-40B4-BE49-F238E27FC236}">
                <a16:creationId xmlns:a16="http://schemas.microsoft.com/office/drawing/2014/main" id="{EF78BA55-4740-3D76-8FC4-F930C443F961}"/>
              </a:ext>
            </a:extLst>
          </p:cNvPr>
          <p:cNvSpPr/>
          <p:nvPr/>
        </p:nvSpPr>
        <p:spPr>
          <a:xfrm>
            <a:off x="843211" y="4918024"/>
            <a:ext cx="2682270" cy="842017"/>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5000" b="1" dirty="0">
                <a:ln w="3175">
                  <a:solidFill>
                    <a:schemeClr val="bg1"/>
                  </a:solidFill>
                </a:ln>
                <a:solidFill>
                  <a:schemeClr val="bg1"/>
                </a:solidFill>
                <a:latin typeface="Cambria" panose="02040503050406030204" pitchFamily="18" charset="0"/>
                <a:ea typeface="Cambria" panose="02040503050406030204" pitchFamily="18" charset="0"/>
              </a:rPr>
              <a:t>Đoạn 3</a:t>
            </a:r>
            <a:endParaRPr sz="5000" b="1" dirty="0">
              <a:ln w="3175">
                <a:solidFill>
                  <a:schemeClr val="bg1"/>
                </a:solidFill>
              </a:ln>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335120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85D304AD-878F-2A09-73F1-92CE4492E961}"/>
              </a:ext>
            </a:extLst>
          </p:cNvPr>
          <p:cNvSpPr/>
          <p:nvPr/>
        </p:nvSpPr>
        <p:spPr>
          <a:xfrm>
            <a:off x="216549" y="482039"/>
            <a:ext cx="11833937" cy="6321879"/>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rPr>
              <a:t>Tôi dắt bóng</a:t>
            </a: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5" name="TextBox 4">
            <a:extLst>
              <a:ext uri="{FF2B5EF4-FFF2-40B4-BE49-F238E27FC236}">
                <a16:creationId xmlns:a16="http://schemas.microsoft.com/office/drawing/2014/main" id="{2BAA7DEF-B822-275E-3E81-DE78E8A6128A}"/>
              </a:ext>
            </a:extLst>
          </p:cNvPr>
          <p:cNvSpPr txBox="1"/>
          <p:nvPr/>
        </p:nvSpPr>
        <p:spPr>
          <a:xfrm>
            <a:off x="439540" y="1089349"/>
            <a:ext cx="11535910" cy="5447645"/>
          </a:xfrm>
          <a:prstGeom prst="rect">
            <a:avLst/>
          </a:prstGeom>
          <a:noFill/>
        </p:spPr>
        <p:txBody>
          <a:bodyPr wrap="square" rtlCol="0">
            <a:spAutoFit/>
          </a:bodyPr>
          <a:lstStyle/>
          <a:p>
            <a:pPr algn="just"/>
            <a:r>
              <a:rPr lang="vi-VN" sz="2900" b="1" dirty="0">
                <a:solidFill>
                  <a:schemeClr val="accent6">
                    <a:lumMod val="50000"/>
                  </a:schemeClr>
                </a:solidFill>
                <a:latin typeface="Cambria" panose="02040503050406030204" pitchFamily="18" charset="0"/>
                <a:ea typeface="Cambria" panose="02040503050406030204" pitchFamily="18" charset="0"/>
              </a:rPr>
              <a:t>    Tôi được bạn bè khu phố công nhận là cầu thủ xuất sắc. Thế mà đợi mãi tôi mới có dịp ra mắt "giới hâm mộ bóng đá trường nhà" trong trận đấu với lớp 5C sáng nay.</a:t>
            </a:r>
          </a:p>
          <a:p>
            <a:pPr algn="just"/>
            <a:r>
              <a:rPr lang="vi-VN" sz="2900" b="1" dirty="0">
                <a:solidFill>
                  <a:schemeClr val="accent6">
                    <a:lumMod val="50000"/>
                  </a:schemeClr>
                </a:solidFill>
                <a:latin typeface="Cambria" panose="02040503050406030204" pitchFamily="18" charset="0"/>
                <a:ea typeface="Cambria" panose="02040503050406030204" pitchFamily="18" charset="0"/>
              </a:rPr>
              <a:t>    Trận đấu gay cấn từ những phút đầu. Mạnh lăn xả cướp bóng rồi chuyền cho tôi dẫn xuống vòng cấm địa. Hậu vệ lớp C xô lên chặn. Mạnh và Chiến đã lên kịp. Nhưng tôi vẫn cố hất bóng qua hậu vệ lớp C vì không muốn nhường ai cơ hội ghi bàn. Chậm rồi, thủ môn đã lao lên bắt bóng. Cả sân vỡ oà vì tiếc.</a:t>
            </a:r>
          </a:p>
          <a:p>
            <a:pPr algn="just"/>
            <a:r>
              <a:rPr lang="vi-VN" sz="2900" b="1" dirty="0">
                <a:solidFill>
                  <a:schemeClr val="accent6">
                    <a:lumMod val="50000"/>
                  </a:schemeClr>
                </a:solidFill>
                <a:latin typeface="Cambria" panose="02040503050406030204" pitchFamily="18" charset="0"/>
                <a:ea typeface="Cambria" panose="02040503050406030204" pitchFamily="18" charset="0"/>
              </a:rPr>
              <a:t>   Sốt ruột lắm nhưng đến giữa hiệp tôi mới ghi bàn. Tiếng vỗ tay dội lên, tôi sung sướng chạy như một ngôi sao sân cỏ. Từ lúc đó, lớp C kèm tôi như hình với bóng. Tôi dắt bóng một quãng là mất, lại chẳng chuyển cho ai. Lớp C được thể tấn công và ghi liền hai bàn.</a:t>
            </a:r>
            <a:endParaRPr lang="en-SG" sz="2900" b="1" dirty="0">
              <a:solidFill>
                <a:schemeClr val="accent6">
                  <a:lumMod val="50000"/>
                </a:schemeClr>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1E2F8A70-1F4C-399E-C5A2-6C948579434D}"/>
              </a:ext>
            </a:extLst>
          </p:cNvPr>
          <p:cNvPicPr>
            <a:picLocks noChangeAspect="1"/>
          </p:cNvPicPr>
          <p:nvPr/>
        </p:nvPicPr>
        <p:blipFill>
          <a:blip r:embed="rId2"/>
          <a:stretch>
            <a:fillRect/>
          </a:stretch>
        </p:blipFill>
        <p:spPr>
          <a:xfrm>
            <a:off x="364504" y="-125272"/>
            <a:ext cx="6704715" cy="1214621"/>
          </a:xfrm>
          <a:prstGeom prst="rect">
            <a:avLst/>
          </a:prstGeom>
        </p:spPr>
      </p:pic>
      <p:pic>
        <p:nvPicPr>
          <p:cNvPr id="7" name="Picture 6">
            <a:extLst>
              <a:ext uri="{FF2B5EF4-FFF2-40B4-BE49-F238E27FC236}">
                <a16:creationId xmlns:a16="http://schemas.microsoft.com/office/drawing/2014/main" id="{1397DBA3-8A15-8D95-0C15-6386859863BD}"/>
              </a:ext>
            </a:extLst>
          </p:cNvPr>
          <p:cNvPicPr>
            <a:picLocks noChangeAspect="1"/>
          </p:cNvPicPr>
          <p:nvPr/>
        </p:nvPicPr>
        <p:blipFill>
          <a:blip r:embed="rId3"/>
          <a:stretch>
            <a:fillRect/>
          </a:stretch>
        </p:blipFill>
        <p:spPr>
          <a:xfrm>
            <a:off x="1802168" y="66190"/>
            <a:ext cx="3649375" cy="2046317"/>
          </a:xfrm>
          <a:prstGeom prst="rect">
            <a:avLst/>
          </a:prstGeom>
        </p:spPr>
      </p:pic>
      <p:sp>
        <p:nvSpPr>
          <p:cNvPr id="2" name="Google Shape;276;p7">
            <a:extLst>
              <a:ext uri="{FF2B5EF4-FFF2-40B4-BE49-F238E27FC236}">
                <a16:creationId xmlns:a16="http://schemas.microsoft.com/office/drawing/2014/main" id="{0ED39C36-D995-2BC3-8E34-EDA2F55B9E75}"/>
              </a:ext>
            </a:extLst>
          </p:cNvPr>
          <p:cNvSpPr/>
          <p:nvPr/>
        </p:nvSpPr>
        <p:spPr>
          <a:xfrm>
            <a:off x="8311606" y="257653"/>
            <a:ext cx="2784424" cy="751568"/>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Đoạn 1</a:t>
            </a:r>
            <a:endParaRPr kumimoji="0"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57484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85D304AD-878F-2A09-73F1-92CE4492E961}"/>
              </a:ext>
            </a:extLst>
          </p:cNvPr>
          <p:cNvSpPr/>
          <p:nvPr/>
        </p:nvSpPr>
        <p:spPr>
          <a:xfrm>
            <a:off x="445148" y="320221"/>
            <a:ext cx="11518251" cy="6321879"/>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rPr>
              <a:t>Tôi dắt bóng</a:t>
            </a: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5" name="TextBox 4">
            <a:extLst>
              <a:ext uri="{FF2B5EF4-FFF2-40B4-BE49-F238E27FC236}">
                <a16:creationId xmlns:a16="http://schemas.microsoft.com/office/drawing/2014/main" id="{2BAA7DEF-B822-275E-3E81-DE78E8A6128A}"/>
              </a:ext>
            </a:extLst>
          </p:cNvPr>
          <p:cNvSpPr txBox="1"/>
          <p:nvPr/>
        </p:nvSpPr>
        <p:spPr>
          <a:xfrm>
            <a:off x="751840" y="1054596"/>
            <a:ext cx="11120119" cy="547842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   Giữa hai hiệp, chúng tôi hội ý. Mạnh thở hồng hộc: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500" b="1" dirty="0" smtClean="0">
                <a:solidFill>
                  <a:schemeClr val="accent6">
                    <a:lumMod val="50000"/>
                  </a:schemeClr>
                </a:solidFill>
                <a:latin typeface="Cambria" panose="02040503050406030204" pitchFamily="18" charset="0"/>
                <a:ea typeface="Cambria" panose="02040503050406030204" pitchFamily="18" charset="0"/>
              </a:rPr>
              <a:t>   </a:t>
            </a:r>
            <a:r>
              <a:rPr lang="vi-VN" sz="3500" b="1" dirty="0" smtClean="0">
                <a:solidFill>
                  <a:schemeClr val="accent6">
                    <a:lumMod val="50000"/>
                  </a:schemeClr>
                </a:solidFill>
                <a:latin typeface="Cambria" panose="02040503050406030204" pitchFamily="18" charset="0"/>
                <a:ea typeface="Cambria" panose="02040503050406030204" pitchFamily="18" charset="0"/>
              </a:rPr>
              <a:t>- </a:t>
            </a:r>
            <a:r>
              <a:rPr kumimoji="0" lang="vi-VN" sz="3500" b="1"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Tại Việt cứ một mình ôm bóng, tụi nó phá mất. </a:t>
            </a:r>
            <a:endParaRPr kumimoji="0" lang="en-US" sz="3500" b="1" i="0" u="none" strike="noStrike" kern="1200" cap="none" spc="0" normalizeH="0" baseline="0" noProof="0" dirty="0" smtClean="0">
              <a:ln>
                <a:noFill/>
              </a:ln>
              <a:solidFill>
                <a:schemeClr val="accent6">
                  <a:lumMod val="50000"/>
                </a:schemeClr>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500" b="1" dirty="0">
                <a:solidFill>
                  <a:schemeClr val="accent6">
                    <a:lumMod val="50000"/>
                  </a:schemeClr>
                </a:solidFill>
                <a:latin typeface="Cambria" panose="02040503050406030204" pitchFamily="18" charset="0"/>
                <a:ea typeface="Cambria" panose="02040503050406030204" pitchFamily="18" charset="0"/>
              </a:rPr>
              <a:t> </a:t>
            </a:r>
            <a:r>
              <a:rPr lang="en-US" sz="3500" b="1" dirty="0" smtClean="0">
                <a:solidFill>
                  <a:schemeClr val="accent6">
                    <a:lumMod val="50000"/>
                  </a:schemeClr>
                </a:solidFill>
                <a:latin typeface="Cambria" panose="02040503050406030204" pitchFamily="18" charset="0"/>
                <a:ea typeface="Cambria" panose="02040503050406030204" pitchFamily="18" charset="0"/>
              </a:rPr>
              <a:t>  </a:t>
            </a:r>
            <a:r>
              <a:rPr kumimoji="0" lang="vi-VN" sz="3500" b="1" i="0" u="none" strike="noStrike" kern="1200" cap="none" spc="0" normalizeH="0" baseline="0" noProof="0" dirty="0" smtClean="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Vĩnh </a:t>
            </a:r>
            <a:r>
              <a:rPr kumimoji="0" lang="vi-VN" sz="3500" b="1"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đanh mặt:</a:t>
            </a:r>
          </a:p>
          <a:p>
            <a:pPr marR="0" lvl="0" algn="just" defTabSz="914400" rtl="0" eaLnBrk="1" fontAlgn="auto" latinLnBrk="0" hangingPunct="1">
              <a:lnSpc>
                <a:spcPct val="100000"/>
              </a:lnSpc>
              <a:spcBef>
                <a:spcPts val="0"/>
              </a:spcBef>
              <a:spcAft>
                <a:spcPts val="0"/>
              </a:spcAft>
              <a:buClrTx/>
              <a:buSzTx/>
              <a:tabLst/>
              <a:defRPr/>
            </a:pPr>
            <a:r>
              <a:rPr kumimoji="0" lang="en-US" sz="3500" b="1" i="0" u="none" strike="noStrike" kern="1200" cap="none" spc="0" normalizeH="0" baseline="0" noProof="0" dirty="0" smtClean="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   </a:t>
            </a:r>
            <a:r>
              <a:rPr kumimoji="0" lang="vi-VN" sz="3500" b="1" i="0" u="none" strike="noStrike" kern="1200" cap="none" spc="0" normalizeH="0" baseline="0" noProof="0" dirty="0" smtClean="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 </a:t>
            </a:r>
            <a:r>
              <a:rPr kumimoji="0" lang="vi-VN" sz="3500" b="1"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Hiệp sau đừng ích kỉ thế. Tôi hầm hầm:</a:t>
            </a:r>
          </a:p>
          <a:p>
            <a:pPr marR="0" lvl="0" algn="just" defTabSz="914400" rtl="0" eaLnBrk="1" fontAlgn="auto" latinLnBrk="0" hangingPunct="1">
              <a:lnSpc>
                <a:spcPct val="100000"/>
              </a:lnSpc>
              <a:spcBef>
                <a:spcPts val="0"/>
              </a:spcBef>
              <a:spcAft>
                <a:spcPts val="0"/>
              </a:spcAft>
              <a:buClrTx/>
              <a:buSzTx/>
              <a:tabLst/>
              <a:defRPr/>
            </a:pPr>
            <a:r>
              <a:rPr kumimoji="0" lang="en-US" sz="3500" b="1" i="0" u="none" strike="noStrike" kern="1200" cap="none" spc="0" normalizeH="0" baseline="0" noProof="0" dirty="0" smtClean="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   - </a:t>
            </a:r>
            <a:r>
              <a:rPr kumimoji="0" lang="vi-VN" sz="3500" b="1" i="0" u="none" strike="noStrike" kern="1200" cap="none" spc="0" normalizeH="0" baseline="0" noProof="0" dirty="0" smtClean="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Tớ </a:t>
            </a:r>
            <a:r>
              <a:rPr kumimoji="0" lang="vi-VN" sz="3500" b="1"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không đá nữa, xem các cậu làm được gì. </a:t>
            </a:r>
          </a:p>
          <a:p>
            <a:pPr marR="0" lvl="0" algn="just" defTabSz="914400" rtl="0" eaLnBrk="1" fontAlgn="auto" latinLnBrk="0" hangingPunct="1">
              <a:lnSpc>
                <a:spcPct val="100000"/>
              </a:lnSpc>
              <a:spcBef>
                <a:spcPts val="0"/>
              </a:spcBef>
              <a:spcAft>
                <a:spcPts val="0"/>
              </a:spcAft>
              <a:buClrTx/>
              <a:buSzTx/>
              <a:tabLst/>
              <a:defRPr/>
            </a:pPr>
            <a:r>
              <a:rPr kumimoji="0" lang="en-US" sz="3500" b="1" i="0" u="none" strike="noStrike" kern="1200" cap="none" spc="0" normalizeH="0" baseline="0" noProof="0" dirty="0" smtClean="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   </a:t>
            </a:r>
            <a:r>
              <a:rPr kumimoji="0" lang="vi-VN" sz="3500" b="1" i="0" u="none" strike="noStrike" kern="1200" cap="none" spc="0" normalizeH="0" baseline="0" noProof="0" dirty="0" smtClean="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Không </a:t>
            </a:r>
            <a:r>
              <a:rPr kumimoji="0" lang="vi-VN" sz="3500" b="1"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ai đáp lại, chỉ lặng lẽ dãn ra cho tôi đi.</a:t>
            </a:r>
          </a:p>
          <a:p>
            <a:pPr marR="0" lvl="0" algn="just" defTabSz="914400" rtl="0" eaLnBrk="1" fontAlgn="auto" latinLnBrk="0" hangingPunct="1">
              <a:lnSpc>
                <a:spcPct val="100000"/>
              </a:lnSpc>
              <a:spcBef>
                <a:spcPts val="0"/>
              </a:spcBef>
              <a:spcAft>
                <a:spcPts val="0"/>
              </a:spcAft>
              <a:buClrTx/>
              <a:buSzTx/>
              <a:tabLst/>
              <a:defRPr/>
            </a:pPr>
            <a:r>
              <a:rPr lang="en-US" sz="3500" b="1" dirty="0" smtClean="0">
                <a:solidFill>
                  <a:schemeClr val="accent6">
                    <a:lumMod val="50000"/>
                  </a:schemeClr>
                </a:solidFill>
                <a:latin typeface="Cambria" panose="02040503050406030204" pitchFamily="18" charset="0"/>
                <a:ea typeface="Cambria" panose="02040503050406030204" pitchFamily="18" charset="0"/>
              </a:rPr>
              <a:t>   </a:t>
            </a:r>
            <a:r>
              <a:rPr lang="vi-VN" sz="3500" b="1" dirty="0" smtClean="0">
                <a:solidFill>
                  <a:schemeClr val="accent6">
                    <a:lumMod val="50000"/>
                  </a:schemeClr>
                </a:solidFill>
                <a:latin typeface="Cambria" panose="02040503050406030204" pitchFamily="18" charset="0"/>
                <a:ea typeface="Cambria" panose="02040503050406030204" pitchFamily="18" charset="0"/>
              </a:rPr>
              <a:t>Tôi </a:t>
            </a:r>
            <a:r>
              <a:rPr lang="vi-VN" sz="3500" b="1" dirty="0">
                <a:solidFill>
                  <a:schemeClr val="accent6">
                    <a:lumMod val="50000"/>
                  </a:schemeClr>
                </a:solidFill>
                <a:latin typeface="Cambria" panose="02040503050406030204" pitchFamily="18" charset="0"/>
                <a:ea typeface="Cambria" panose="02040503050406030204" pitchFamily="18" charset="0"/>
              </a:rPr>
              <a:t>ngồi khuất một góc xem hiệp hai. Có một tích tắc Vĩnh chậm nhịp, không kịp chuyền cho Chiến làm lỡ cơ hội ghi bàn. Tôi làu bàu: “Giữ bo bo thế làm gì chẳng lỡ.” Nói xong, bất giác tôi nóng bừng mặt. </a:t>
            </a:r>
            <a:endParaRPr kumimoji="0" lang="en-SG" sz="3500" b="1"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endParaRPr>
          </a:p>
        </p:txBody>
      </p:sp>
      <p:sp>
        <p:nvSpPr>
          <p:cNvPr id="2" name="Google Shape;276;p7">
            <a:extLst>
              <a:ext uri="{FF2B5EF4-FFF2-40B4-BE49-F238E27FC236}">
                <a16:creationId xmlns:a16="http://schemas.microsoft.com/office/drawing/2014/main" id="{B3DC00D3-85FD-148D-C8AD-6C6D01E544F8}"/>
              </a:ext>
            </a:extLst>
          </p:cNvPr>
          <p:cNvSpPr/>
          <p:nvPr/>
        </p:nvSpPr>
        <p:spPr>
          <a:xfrm>
            <a:off x="166854" y="203564"/>
            <a:ext cx="2430215" cy="741951"/>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Đoạn 2</a:t>
            </a:r>
            <a:endParaRPr kumimoji="0" sz="45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72654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85D304AD-878F-2A09-73F1-92CE4492E961}"/>
              </a:ext>
            </a:extLst>
          </p:cNvPr>
          <p:cNvSpPr/>
          <p:nvPr/>
        </p:nvSpPr>
        <p:spPr>
          <a:xfrm>
            <a:off x="445148" y="320221"/>
            <a:ext cx="11518251" cy="6321879"/>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rPr>
              <a:t>Tôi dắt bóng</a:t>
            </a: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5" name="TextBox 4">
            <a:extLst>
              <a:ext uri="{FF2B5EF4-FFF2-40B4-BE49-F238E27FC236}">
                <a16:creationId xmlns:a16="http://schemas.microsoft.com/office/drawing/2014/main" id="{2BAA7DEF-B822-275E-3E81-DE78E8A6128A}"/>
              </a:ext>
            </a:extLst>
          </p:cNvPr>
          <p:cNvSpPr txBox="1"/>
          <p:nvPr/>
        </p:nvSpPr>
        <p:spPr>
          <a:xfrm>
            <a:off x="857573" y="582067"/>
            <a:ext cx="10637741" cy="547842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500" b="1" dirty="0">
                <a:solidFill>
                  <a:schemeClr val="accent6">
                    <a:lumMod val="50000"/>
                  </a:schemeClr>
                </a:solidFill>
                <a:latin typeface="Cambria" panose="02040503050406030204" pitchFamily="18" charset="0"/>
                <a:ea typeface="Cambria" panose="02040503050406030204" pitchFamily="18" charset="0"/>
              </a:rPr>
              <a:t>    </a:t>
            </a:r>
            <a:r>
              <a:rPr kumimoji="0" lang="vi-VN" sz="3500" b="1"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Lớp tôi càng đá càng hay. Bộ ba Long, Chiến, Mạnh chuyền bóng rất ăn ý. Hậu vệ lớp C không sao chặn nổi đường bóng ấy. Rồi Mạnh ung dung đội đầu, tạt bóng gọn vào lưới. </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3500" b="1" dirty="0">
                <a:solidFill>
                  <a:schemeClr val="accent6">
                    <a:lumMod val="50000"/>
                  </a:schemeClr>
                </a:solidFill>
                <a:latin typeface="Cambria" panose="02040503050406030204" pitchFamily="18" charset="0"/>
                <a:ea typeface="Cambria" panose="02040503050406030204" pitchFamily="18" charset="0"/>
              </a:rPr>
              <a:t>    </a:t>
            </a:r>
            <a:r>
              <a:rPr kumimoji="0" lang="vi-VN" sz="3500" b="1"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Cả sân vỗ tay vang dội. Bàn thắng đẹp quá! Nếu tôi là một trong ba đứa, bàn thắng có đẹp thế không? Tôi bần thần nghĩ, không biết Vĩnh chạy đến: “Vào đi Việt, Chiến đau chân.". Tôi ngẩn ra giây lát rồi tức tốc chạy theo Vĩnh, cứ như vừa đón được một đường bóng đồng đội chuyền đến cho tôi.</a:t>
            </a:r>
            <a:endParaRPr kumimoji="0" lang="en-SG" sz="3500" b="1"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2527B838-744A-0464-0BFC-0110A10F142B}"/>
              </a:ext>
            </a:extLst>
          </p:cNvPr>
          <p:cNvSpPr txBox="1"/>
          <p:nvPr/>
        </p:nvSpPr>
        <p:spPr>
          <a:xfrm>
            <a:off x="6281057" y="5970042"/>
            <a:ext cx="6585857" cy="553998"/>
          </a:xfrm>
          <a:prstGeom prst="rect">
            <a:avLst/>
          </a:prstGeom>
          <a:noFill/>
        </p:spPr>
        <p:txBody>
          <a:bodyPr wrap="square" rtlCol="0">
            <a:spAutoFit/>
          </a:bodyPr>
          <a:lstStyle/>
          <a:p>
            <a:r>
              <a:rPr lang="vi-VN" sz="3000" b="1" i="1" dirty="0">
                <a:solidFill>
                  <a:srgbClr val="002060"/>
                </a:solidFill>
                <a:latin typeface="Cambria" panose="02040503050406030204" pitchFamily="18" charset="0"/>
                <a:ea typeface="Cambria" panose="02040503050406030204" pitchFamily="18" charset="0"/>
              </a:rPr>
              <a:t>(Theo Lê Khắc Hoan)</a:t>
            </a:r>
            <a:endParaRPr lang="en-SG" sz="3000" b="1" i="1" dirty="0">
              <a:solidFill>
                <a:srgbClr val="002060"/>
              </a:solidFill>
              <a:latin typeface="Cambria" panose="02040503050406030204" pitchFamily="18" charset="0"/>
              <a:ea typeface="Cambria" panose="02040503050406030204" pitchFamily="18" charset="0"/>
            </a:endParaRPr>
          </a:p>
        </p:txBody>
      </p:sp>
      <p:sp>
        <p:nvSpPr>
          <p:cNvPr id="3" name="Google Shape;276;p7">
            <a:extLst>
              <a:ext uri="{FF2B5EF4-FFF2-40B4-BE49-F238E27FC236}">
                <a16:creationId xmlns:a16="http://schemas.microsoft.com/office/drawing/2014/main" id="{9FFE9F80-80D8-23B6-DBD7-41DC1CF575F0}"/>
              </a:ext>
            </a:extLst>
          </p:cNvPr>
          <p:cNvSpPr/>
          <p:nvPr/>
        </p:nvSpPr>
        <p:spPr>
          <a:xfrm>
            <a:off x="8430260" y="0"/>
            <a:ext cx="2542540" cy="582067"/>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Đoạn 3</a:t>
            </a:r>
            <a:endParaRPr kumimoji="0" sz="45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02393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7">
            <a:extLst>
              <a:ext uri="{FF2B5EF4-FFF2-40B4-BE49-F238E27FC236}">
                <a16:creationId xmlns:a16="http://schemas.microsoft.com/office/drawing/2014/main" id="{CF9F11D4-0317-DE74-A133-9525B9D3B7A6}"/>
              </a:ext>
            </a:extLst>
          </p:cNvPr>
          <p:cNvSpPr/>
          <p:nvPr/>
        </p:nvSpPr>
        <p:spPr>
          <a:xfrm>
            <a:off x="646643" y="1097959"/>
            <a:ext cx="10898715" cy="5564098"/>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12" name="Google Shape;276;p7">
            <a:extLst>
              <a:ext uri="{FF2B5EF4-FFF2-40B4-BE49-F238E27FC236}">
                <a16:creationId xmlns:a16="http://schemas.microsoft.com/office/drawing/2014/main" id="{34818F8A-B1CB-FDB5-F76E-7547194A08D6}"/>
              </a:ext>
            </a:extLst>
          </p:cNvPr>
          <p:cNvSpPr/>
          <p:nvPr/>
        </p:nvSpPr>
        <p:spPr>
          <a:xfrm>
            <a:off x="2004875" y="2396265"/>
            <a:ext cx="2784424" cy="751568"/>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smtClean="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l</a:t>
            </a:r>
            <a:r>
              <a:rPr kumimoji="0" lang="vi-VN" sz="5000" b="1" i="0" u="none" strike="noStrike" kern="1200" cap="none" spc="0" normalizeH="0" baseline="0" noProof="0" dirty="0" smtClean="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ăn xả</a:t>
            </a:r>
            <a:endParaRPr kumimoji="0"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6" name="Google Shape;276;p7">
            <a:extLst>
              <a:ext uri="{FF2B5EF4-FFF2-40B4-BE49-F238E27FC236}">
                <a16:creationId xmlns:a16="http://schemas.microsoft.com/office/drawing/2014/main" id="{EF78BA55-4740-3D76-8FC4-F930C443F961}"/>
              </a:ext>
            </a:extLst>
          </p:cNvPr>
          <p:cNvSpPr/>
          <p:nvPr/>
        </p:nvSpPr>
        <p:spPr>
          <a:xfrm>
            <a:off x="2004875" y="3519025"/>
            <a:ext cx="2682270" cy="842017"/>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smtClean="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l</a:t>
            </a:r>
            <a:r>
              <a:rPr kumimoji="0" lang="vi-VN" sz="5000" b="1" i="0" u="none" strike="noStrike" kern="1200" cap="none" spc="0" normalizeH="0" baseline="0" noProof="0" dirty="0" smtClean="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ặng </a:t>
            </a:r>
            <a:r>
              <a:rPr kumimoji="0" lang="vi-VN"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lẽ</a:t>
            </a:r>
            <a:endParaRPr kumimoji="0"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8" name="Picture 17">
            <a:extLst>
              <a:ext uri="{FF2B5EF4-FFF2-40B4-BE49-F238E27FC236}">
                <a16:creationId xmlns:a16="http://schemas.microsoft.com/office/drawing/2014/main" id="{642D0ADE-E38E-BA7C-9BB6-7A89FC6E1907}"/>
              </a:ext>
            </a:extLst>
          </p:cNvPr>
          <p:cNvPicPr>
            <a:picLocks noChangeAspect="1"/>
          </p:cNvPicPr>
          <p:nvPr/>
        </p:nvPicPr>
        <p:blipFill>
          <a:blip r:embed="rId2"/>
          <a:stretch>
            <a:fillRect/>
          </a:stretch>
        </p:blipFill>
        <p:spPr>
          <a:xfrm>
            <a:off x="2937999" y="1173529"/>
            <a:ext cx="6316003" cy="1213209"/>
          </a:xfrm>
          <a:prstGeom prst="rect">
            <a:avLst/>
          </a:prstGeom>
        </p:spPr>
      </p:pic>
      <p:sp>
        <p:nvSpPr>
          <p:cNvPr id="19" name="Google Shape;276;p7">
            <a:extLst>
              <a:ext uri="{FF2B5EF4-FFF2-40B4-BE49-F238E27FC236}">
                <a16:creationId xmlns:a16="http://schemas.microsoft.com/office/drawing/2014/main" id="{FE950FC5-6EC9-A07C-2A73-753BE5EC2D79}"/>
              </a:ext>
            </a:extLst>
          </p:cNvPr>
          <p:cNvSpPr/>
          <p:nvPr/>
        </p:nvSpPr>
        <p:spPr>
          <a:xfrm>
            <a:off x="1786415" y="4883374"/>
            <a:ext cx="3119189" cy="751568"/>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smtClean="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l</a:t>
            </a:r>
            <a:r>
              <a:rPr kumimoji="0" lang="vi-VN" sz="5000" b="1" i="0" u="none" strike="noStrike" kern="1200" cap="none" spc="0" normalizeH="0" baseline="0" noProof="0" dirty="0" smtClean="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àu </a:t>
            </a:r>
            <a:r>
              <a:rPr kumimoji="0" lang="vi-VN"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bàu</a:t>
            </a:r>
            <a:endParaRPr kumimoji="0"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0" name="Google Shape;276;p7">
            <a:extLst>
              <a:ext uri="{FF2B5EF4-FFF2-40B4-BE49-F238E27FC236}">
                <a16:creationId xmlns:a16="http://schemas.microsoft.com/office/drawing/2014/main" id="{80793CEC-B679-AD48-A5B5-09490EF64641}"/>
              </a:ext>
            </a:extLst>
          </p:cNvPr>
          <p:cNvSpPr/>
          <p:nvPr/>
        </p:nvSpPr>
        <p:spPr>
          <a:xfrm>
            <a:off x="5940578" y="2352942"/>
            <a:ext cx="3843090" cy="858130"/>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smtClean="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n</a:t>
            </a:r>
            <a:r>
              <a:rPr kumimoji="0" lang="vi-VN" sz="5000" b="1" i="0" u="none" strike="noStrike" kern="1200" cap="none" spc="0" normalizeH="0" baseline="0" noProof="0" dirty="0" smtClean="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óng </a:t>
            </a:r>
            <a:r>
              <a:rPr kumimoji="0" lang="vi-VN"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bừng</a:t>
            </a:r>
            <a:endParaRPr kumimoji="0"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1" name="Google Shape;276;p7">
            <a:extLst>
              <a:ext uri="{FF2B5EF4-FFF2-40B4-BE49-F238E27FC236}">
                <a16:creationId xmlns:a16="http://schemas.microsoft.com/office/drawing/2014/main" id="{516BED78-FF3A-EF13-EC29-EE51351114C6}"/>
              </a:ext>
            </a:extLst>
          </p:cNvPr>
          <p:cNvSpPr/>
          <p:nvPr/>
        </p:nvSpPr>
        <p:spPr>
          <a:xfrm>
            <a:off x="5940578" y="3566151"/>
            <a:ext cx="3843090" cy="858130"/>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smtClean="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t</a:t>
            </a:r>
            <a:r>
              <a:rPr kumimoji="0" lang="vi-VN" sz="5000" b="1" i="0" u="none" strike="noStrike" kern="1200" cap="none" spc="0" normalizeH="0" baseline="0" noProof="0" dirty="0" smtClean="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ức </a:t>
            </a:r>
            <a:r>
              <a:rPr kumimoji="0" lang="vi-VN"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tốc</a:t>
            </a:r>
            <a:endParaRPr kumimoji="0"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2" name="Google Shape;276;p7">
            <a:extLst>
              <a:ext uri="{FF2B5EF4-FFF2-40B4-BE49-F238E27FC236}">
                <a16:creationId xmlns:a16="http://schemas.microsoft.com/office/drawing/2014/main" id="{C151F5D6-2F75-F6D1-6149-99AD1237CD4B}"/>
              </a:ext>
            </a:extLst>
          </p:cNvPr>
          <p:cNvSpPr/>
          <p:nvPr/>
        </p:nvSpPr>
        <p:spPr>
          <a:xfrm>
            <a:off x="6080278" y="4806430"/>
            <a:ext cx="3843090" cy="858130"/>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smtClean="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h</a:t>
            </a:r>
            <a:r>
              <a:rPr kumimoji="0" lang="vi-VN" sz="5000" b="1" i="0" u="none" strike="noStrike" kern="1200" cap="none" spc="0" normalizeH="0" baseline="0" noProof="0" dirty="0" smtClean="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ồng </a:t>
            </a:r>
            <a:r>
              <a:rPr kumimoji="0" lang="vi-VN"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hộc</a:t>
            </a:r>
            <a:endParaRPr kumimoji="0"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888314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9"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7">
            <a:extLst>
              <a:ext uri="{FF2B5EF4-FFF2-40B4-BE49-F238E27FC236}">
                <a16:creationId xmlns:a16="http://schemas.microsoft.com/office/drawing/2014/main" id="{CF9F11D4-0317-DE74-A133-9525B9D3B7A6}"/>
              </a:ext>
            </a:extLst>
          </p:cNvPr>
          <p:cNvSpPr/>
          <p:nvPr/>
        </p:nvSpPr>
        <p:spPr>
          <a:xfrm>
            <a:off x="620486" y="1097959"/>
            <a:ext cx="11342914" cy="4350341"/>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pic>
        <p:nvPicPr>
          <p:cNvPr id="3" name="Picture 2">
            <a:extLst>
              <a:ext uri="{FF2B5EF4-FFF2-40B4-BE49-F238E27FC236}">
                <a16:creationId xmlns:a16="http://schemas.microsoft.com/office/drawing/2014/main" id="{B35B79B4-C3A0-CC59-8ECD-20587CEDD8B7}"/>
              </a:ext>
            </a:extLst>
          </p:cNvPr>
          <p:cNvPicPr>
            <a:picLocks noChangeAspect="1"/>
          </p:cNvPicPr>
          <p:nvPr/>
        </p:nvPicPr>
        <p:blipFill>
          <a:blip r:embed="rId2"/>
          <a:stretch>
            <a:fillRect/>
          </a:stretch>
        </p:blipFill>
        <p:spPr>
          <a:xfrm>
            <a:off x="2256919" y="1097959"/>
            <a:ext cx="7097636" cy="1359286"/>
          </a:xfrm>
          <a:prstGeom prst="rect">
            <a:avLst/>
          </a:prstGeom>
        </p:spPr>
      </p:pic>
      <p:sp>
        <p:nvSpPr>
          <p:cNvPr id="4" name="TextBox 3">
            <a:extLst>
              <a:ext uri="{FF2B5EF4-FFF2-40B4-BE49-F238E27FC236}">
                <a16:creationId xmlns:a16="http://schemas.microsoft.com/office/drawing/2014/main" id="{1CBAD1FD-7CDA-62ED-B71A-64CB0A55D799}"/>
              </a:ext>
            </a:extLst>
          </p:cNvPr>
          <p:cNvSpPr txBox="1"/>
          <p:nvPr/>
        </p:nvSpPr>
        <p:spPr>
          <a:xfrm>
            <a:off x="722236" y="2344087"/>
            <a:ext cx="10999864" cy="2169825"/>
          </a:xfrm>
          <a:prstGeom prst="rect">
            <a:avLst/>
          </a:prstGeom>
          <a:noFill/>
        </p:spPr>
        <p:txBody>
          <a:bodyPr wrap="square" rtlCol="0">
            <a:spAutoFit/>
          </a:bodyPr>
          <a:lstStyle/>
          <a:p>
            <a:pPr algn="just"/>
            <a:r>
              <a:rPr kumimoji="0" lang="vi-VN" sz="4500" b="1"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rPr>
              <a:t>  Tôi ngẩn ra giây lát  rồi tức tốc chạy theo Vĩnh, cứ như vừa đón được một đường bóng  đồng đội chuyền đến cho tôi.</a:t>
            </a:r>
            <a:endParaRPr lang="en-SG" sz="4500" dirty="0">
              <a:solidFill>
                <a:schemeClr val="accent6">
                  <a:lumMod val="50000"/>
                </a:schemeClr>
              </a:solidFill>
            </a:endParaRPr>
          </a:p>
        </p:txBody>
      </p:sp>
      <p:sp>
        <p:nvSpPr>
          <p:cNvPr id="5" name="TextBox 4">
            <a:extLst>
              <a:ext uri="{FF2B5EF4-FFF2-40B4-BE49-F238E27FC236}">
                <a16:creationId xmlns:a16="http://schemas.microsoft.com/office/drawing/2014/main" id="{E8CC68B7-31B6-CDF0-44B3-1A1BEAF08A28}"/>
              </a:ext>
            </a:extLst>
          </p:cNvPr>
          <p:cNvSpPr txBox="1"/>
          <p:nvPr/>
        </p:nvSpPr>
        <p:spPr>
          <a:xfrm>
            <a:off x="5969000" y="2318687"/>
            <a:ext cx="1562100" cy="707886"/>
          </a:xfrm>
          <a:prstGeom prst="rect">
            <a:avLst/>
          </a:prstGeom>
          <a:noFill/>
        </p:spPr>
        <p:txBody>
          <a:bodyPr wrap="square" rtlCol="0">
            <a:spAutoFit/>
          </a:bodyPr>
          <a:lstStyle/>
          <a:p>
            <a:r>
              <a:rPr lang="vi-VN" sz="4000" b="1" dirty="0">
                <a:solidFill>
                  <a:srgbClr val="FF0000"/>
                </a:solidFill>
                <a:latin typeface="Cambria" panose="02040503050406030204" pitchFamily="18" charset="0"/>
                <a:ea typeface="Cambria" panose="02040503050406030204" pitchFamily="18" charset="0"/>
              </a:rPr>
              <a:t>/</a:t>
            </a:r>
            <a:endParaRPr lang="en-SG" sz="4000" b="1"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E727B475-8725-BC3C-D7A8-94B56964BA26}"/>
              </a:ext>
            </a:extLst>
          </p:cNvPr>
          <p:cNvSpPr txBox="1"/>
          <p:nvPr/>
        </p:nvSpPr>
        <p:spPr>
          <a:xfrm>
            <a:off x="2095500" y="3033587"/>
            <a:ext cx="1562100" cy="707886"/>
          </a:xfrm>
          <a:prstGeom prst="rect">
            <a:avLst/>
          </a:prstGeom>
          <a:noFill/>
        </p:spPr>
        <p:txBody>
          <a:bodyPr wrap="square" rtlCol="0">
            <a:spAutoFit/>
          </a:bodyPr>
          <a:lstStyle/>
          <a:p>
            <a:r>
              <a:rPr lang="vi-VN" sz="4000" b="1" dirty="0">
                <a:solidFill>
                  <a:srgbClr val="FF0000"/>
                </a:solidFill>
                <a:latin typeface="Cambria" panose="02040503050406030204" pitchFamily="18" charset="0"/>
                <a:ea typeface="Cambria" panose="02040503050406030204" pitchFamily="18" charset="0"/>
              </a:rPr>
              <a:t>/</a:t>
            </a:r>
            <a:endParaRPr lang="en-SG" sz="4000" b="1"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E2FE6C01-D027-50A8-16F3-11910C9DDC5E}"/>
              </a:ext>
            </a:extLst>
          </p:cNvPr>
          <p:cNvSpPr txBox="1"/>
          <p:nvPr/>
        </p:nvSpPr>
        <p:spPr>
          <a:xfrm>
            <a:off x="2070100" y="3697687"/>
            <a:ext cx="1562100" cy="707886"/>
          </a:xfrm>
          <a:prstGeom prst="rect">
            <a:avLst/>
          </a:prstGeom>
          <a:noFill/>
        </p:spPr>
        <p:txBody>
          <a:bodyPr wrap="square" rtlCol="0">
            <a:spAutoFit/>
          </a:bodyPr>
          <a:lstStyle/>
          <a:p>
            <a:r>
              <a:rPr lang="vi-VN" sz="4000" b="1" dirty="0">
                <a:solidFill>
                  <a:srgbClr val="FF0000"/>
                </a:solidFill>
                <a:latin typeface="Cambria" panose="02040503050406030204" pitchFamily="18" charset="0"/>
                <a:ea typeface="Cambria" panose="02040503050406030204" pitchFamily="18" charset="0"/>
              </a:rPr>
              <a:t>/</a:t>
            </a:r>
            <a:endParaRPr lang="en-SG" sz="4000" b="1" dirty="0">
              <a:solidFill>
                <a:srgbClr val="FF000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01EF7071-219D-7A4F-33F5-F58DE2D7DE57}"/>
              </a:ext>
            </a:extLst>
          </p:cNvPr>
          <p:cNvSpPr txBox="1"/>
          <p:nvPr/>
        </p:nvSpPr>
        <p:spPr>
          <a:xfrm>
            <a:off x="9632950" y="3697687"/>
            <a:ext cx="1562100" cy="707886"/>
          </a:xfrm>
          <a:prstGeom prst="rect">
            <a:avLst/>
          </a:prstGeom>
          <a:noFill/>
        </p:spPr>
        <p:txBody>
          <a:bodyPr wrap="square" rtlCol="0">
            <a:spAutoFit/>
          </a:bodyPr>
          <a:lstStyle/>
          <a:p>
            <a:r>
              <a:rPr lang="vi-VN" sz="4000" b="1" dirty="0">
                <a:solidFill>
                  <a:srgbClr val="FF0000"/>
                </a:solidFill>
                <a:latin typeface="Cambria" panose="02040503050406030204" pitchFamily="18" charset="0"/>
                <a:ea typeface="Cambria" panose="02040503050406030204" pitchFamily="18" charset="0"/>
              </a:rPr>
              <a:t>//</a:t>
            </a:r>
            <a:endParaRPr lang="en-SG" sz="4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5743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17">
            <a:extLst>
              <a:ext uri="{FF2B5EF4-FFF2-40B4-BE49-F238E27FC236}">
                <a16:creationId xmlns:a16="http://schemas.microsoft.com/office/drawing/2014/main" id="{075157E0-CC80-40EF-F904-2C813F48ACC0}"/>
              </a:ext>
            </a:extLst>
          </p:cNvPr>
          <p:cNvSpPr/>
          <p:nvPr/>
        </p:nvSpPr>
        <p:spPr>
          <a:xfrm>
            <a:off x="424543" y="342900"/>
            <a:ext cx="11342914" cy="6121401"/>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pic>
        <p:nvPicPr>
          <p:cNvPr id="4" name="Picture 3">
            <a:extLst>
              <a:ext uri="{FF2B5EF4-FFF2-40B4-BE49-F238E27FC236}">
                <a16:creationId xmlns:a16="http://schemas.microsoft.com/office/drawing/2014/main" id="{251F1DB2-451C-E0C3-76C7-F1B97C3C9285}"/>
              </a:ext>
            </a:extLst>
          </p:cNvPr>
          <p:cNvPicPr>
            <a:picLocks noChangeAspect="1"/>
          </p:cNvPicPr>
          <p:nvPr/>
        </p:nvPicPr>
        <p:blipFill>
          <a:blip r:embed="rId2"/>
          <a:stretch>
            <a:fillRect/>
          </a:stretch>
        </p:blipFill>
        <p:spPr>
          <a:xfrm>
            <a:off x="1238912" y="597179"/>
            <a:ext cx="10286512" cy="5867122"/>
          </a:xfrm>
          <a:prstGeom prst="rect">
            <a:avLst/>
          </a:prstGeom>
        </p:spPr>
      </p:pic>
      <p:pic>
        <p:nvPicPr>
          <p:cNvPr id="7" name="Picture 6">
            <a:extLst>
              <a:ext uri="{FF2B5EF4-FFF2-40B4-BE49-F238E27FC236}">
                <a16:creationId xmlns:a16="http://schemas.microsoft.com/office/drawing/2014/main" id="{7F3B9815-6C3E-AF62-23FF-F2B3C66AB5E8}"/>
              </a:ext>
            </a:extLst>
          </p:cNvPr>
          <p:cNvPicPr>
            <a:picLocks noChangeAspect="1"/>
          </p:cNvPicPr>
          <p:nvPr/>
        </p:nvPicPr>
        <p:blipFill>
          <a:blip r:embed="rId3"/>
          <a:stretch>
            <a:fillRect/>
          </a:stretch>
        </p:blipFill>
        <p:spPr>
          <a:xfrm>
            <a:off x="247079" y="2317531"/>
            <a:ext cx="7303641" cy="1213209"/>
          </a:xfrm>
          <a:prstGeom prst="rect">
            <a:avLst/>
          </a:prstGeom>
        </p:spPr>
      </p:pic>
      <p:sp>
        <p:nvSpPr>
          <p:cNvPr id="8" name="TextBox 7">
            <a:extLst>
              <a:ext uri="{FF2B5EF4-FFF2-40B4-BE49-F238E27FC236}">
                <a16:creationId xmlns:a16="http://schemas.microsoft.com/office/drawing/2014/main" id="{BCA111D6-CDC8-EDCF-10DF-404B8B786136}"/>
              </a:ext>
            </a:extLst>
          </p:cNvPr>
          <p:cNvSpPr txBox="1"/>
          <p:nvPr/>
        </p:nvSpPr>
        <p:spPr>
          <a:xfrm>
            <a:off x="563998" y="3243194"/>
            <a:ext cx="8275201" cy="1754326"/>
          </a:xfrm>
          <a:prstGeom prst="rect">
            <a:avLst/>
          </a:prstGeom>
          <a:noFill/>
        </p:spPr>
        <p:txBody>
          <a:bodyPr wrap="square" rtlCol="0">
            <a:spAutoFit/>
          </a:bodyPr>
          <a:lstStyle/>
          <a:p>
            <a:r>
              <a:rPr lang="vi-VN" sz="3000" b="1" dirty="0">
                <a:solidFill>
                  <a:srgbClr val="002060"/>
                </a:solidFill>
                <a:latin typeface="Cambria" panose="02040503050406030204" pitchFamily="18" charset="0"/>
                <a:ea typeface="Cambria" panose="02040503050406030204" pitchFamily="18" charset="0"/>
              </a:rPr>
              <a:t>- Phân công đọc theo đoạn.</a:t>
            </a:r>
          </a:p>
          <a:p>
            <a:r>
              <a:rPr lang="vi-VN" sz="3000" b="1" dirty="0">
                <a:solidFill>
                  <a:srgbClr val="002060"/>
                </a:solidFill>
                <a:latin typeface="Cambria" panose="02040503050406030204" pitchFamily="18" charset="0"/>
                <a:ea typeface="Cambria" panose="02040503050406030204" pitchFamily="18" charset="0"/>
              </a:rPr>
              <a:t>- Tất cả thành viên đều đọc.</a:t>
            </a:r>
          </a:p>
          <a:p>
            <a:r>
              <a:rPr lang="vi-VN" sz="3000" b="1" dirty="0">
                <a:solidFill>
                  <a:srgbClr val="002060"/>
                </a:solidFill>
                <a:latin typeface="Cambria" panose="02040503050406030204" pitchFamily="18" charset="0"/>
                <a:ea typeface="Cambria" panose="02040503050406030204" pitchFamily="18" charset="0"/>
              </a:rPr>
              <a:t>- Đọc đúng từ ngữ, giọng điệu, cách ngắt nghỉ.</a:t>
            </a:r>
          </a:p>
          <a:p>
            <a:endParaRPr lang="en-SG" b="1" dirty="0"/>
          </a:p>
        </p:txBody>
      </p:sp>
    </p:spTree>
    <p:extLst>
      <p:ext uri="{BB962C8B-B14F-4D97-AF65-F5344CB8AC3E}">
        <p14:creationId xmlns:p14="http://schemas.microsoft.com/office/powerpoint/2010/main" val="11935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7">
            <a:extLst>
              <a:ext uri="{FF2B5EF4-FFF2-40B4-BE49-F238E27FC236}">
                <a16:creationId xmlns:a16="http://schemas.microsoft.com/office/drawing/2014/main" id="{E5C11ECE-9B20-13EA-A933-10BF76C5A41F}"/>
              </a:ext>
            </a:extLst>
          </p:cNvPr>
          <p:cNvSpPr/>
          <p:nvPr/>
        </p:nvSpPr>
        <p:spPr>
          <a:xfrm>
            <a:off x="142317" y="0"/>
            <a:ext cx="12049684" cy="6736128"/>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17" name="圆角矩形 17">
            <a:extLst>
              <a:ext uri="{FF2B5EF4-FFF2-40B4-BE49-F238E27FC236}">
                <a16:creationId xmlns:a16="http://schemas.microsoft.com/office/drawing/2014/main" id="{CF9F11D4-0317-DE74-A133-9525B9D3B7A6}"/>
              </a:ext>
            </a:extLst>
          </p:cNvPr>
          <p:cNvSpPr/>
          <p:nvPr/>
        </p:nvSpPr>
        <p:spPr>
          <a:xfrm>
            <a:off x="290104" y="3888010"/>
            <a:ext cx="7567175" cy="2737156"/>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12" name="Google Shape;276;p7">
            <a:extLst>
              <a:ext uri="{FF2B5EF4-FFF2-40B4-BE49-F238E27FC236}">
                <a16:creationId xmlns:a16="http://schemas.microsoft.com/office/drawing/2014/main" id="{34818F8A-B1CB-FDB5-F76E-7547194A08D6}"/>
              </a:ext>
            </a:extLst>
          </p:cNvPr>
          <p:cNvSpPr/>
          <p:nvPr/>
        </p:nvSpPr>
        <p:spPr>
          <a:xfrm>
            <a:off x="287292" y="2854784"/>
            <a:ext cx="5395360" cy="1237330"/>
          </a:xfrm>
          <a:prstGeom prst="roundRect">
            <a:avLst>
              <a:gd name="adj" fmla="val 50000"/>
            </a:avLst>
          </a:prstGeom>
          <a:solidFill>
            <a:srgbClr val="35857F"/>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rPr>
              <a:t>Vòng cấm địa</a:t>
            </a:r>
            <a:endParaRPr kumimoji="0" sz="5000" b="1" i="0" u="none" strike="noStrike" kern="1200" cap="none" spc="0" normalizeH="0" baseline="0" noProof="0" dirty="0">
              <a:ln w="3175">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718A1C39-6B45-1C68-00C1-0C2A0E4AAA62}"/>
              </a:ext>
            </a:extLst>
          </p:cNvPr>
          <p:cNvPicPr>
            <a:picLocks noChangeAspect="1"/>
          </p:cNvPicPr>
          <p:nvPr/>
        </p:nvPicPr>
        <p:blipFill>
          <a:blip r:embed="rId2"/>
          <a:stretch>
            <a:fillRect/>
          </a:stretch>
        </p:blipFill>
        <p:spPr>
          <a:xfrm>
            <a:off x="709800" y="1267320"/>
            <a:ext cx="5817438" cy="1830127"/>
          </a:xfrm>
          <a:prstGeom prst="rect">
            <a:avLst/>
          </a:prstGeom>
        </p:spPr>
      </p:pic>
      <p:sp>
        <p:nvSpPr>
          <p:cNvPr id="9" name="TextBox 8">
            <a:extLst>
              <a:ext uri="{FF2B5EF4-FFF2-40B4-BE49-F238E27FC236}">
                <a16:creationId xmlns:a16="http://schemas.microsoft.com/office/drawing/2014/main" id="{BCA4276C-E529-EA96-0065-74ECE19693B8}"/>
              </a:ext>
            </a:extLst>
          </p:cNvPr>
          <p:cNvSpPr txBox="1"/>
          <p:nvPr/>
        </p:nvSpPr>
        <p:spPr>
          <a:xfrm>
            <a:off x="426948" y="4133204"/>
            <a:ext cx="7282542" cy="2246769"/>
          </a:xfrm>
          <a:prstGeom prst="rect">
            <a:avLst/>
          </a:prstGeom>
          <a:noFill/>
        </p:spPr>
        <p:txBody>
          <a:bodyPr wrap="square">
            <a:spAutoFit/>
          </a:bodyPr>
          <a:lstStyle/>
          <a:p>
            <a:pPr algn="just"/>
            <a:r>
              <a:rPr lang="vi-VN" sz="3500" b="1" i="1" dirty="0">
                <a:latin typeface="Cambria" panose="02040503050406030204" pitchFamily="18" charset="0"/>
                <a:ea typeface="Cambria" panose="02040503050406030204" pitchFamily="18" charset="0"/>
                <a:cs typeface="Arial" panose="020B0604020202020204" pitchFamily="34" charset="0"/>
              </a:rPr>
              <a:t>Là khu vực hình chữ nhật quanh khung thành. Trong vòng cấm địa, bất cứ lỗi nào của cầu thủ cũng sẽ bị phạt bằng 1 quả phạt đền.</a:t>
            </a:r>
            <a:endParaRPr lang="en-US" sz="3500" b="1" i="1" dirty="0">
              <a:latin typeface="Cambria" panose="02040503050406030204" pitchFamily="18" charset="0"/>
              <a:ea typeface="Cambria" panose="02040503050406030204" pitchFamily="18" charset="0"/>
              <a:cs typeface="Arial" panose="020B0604020202020204" pitchFamily="34" charset="0"/>
            </a:endParaRPr>
          </a:p>
        </p:txBody>
      </p:sp>
      <p:pic>
        <p:nvPicPr>
          <p:cNvPr id="13" name="Picture 12">
            <a:extLst>
              <a:ext uri="{FF2B5EF4-FFF2-40B4-BE49-F238E27FC236}">
                <a16:creationId xmlns:a16="http://schemas.microsoft.com/office/drawing/2014/main" id="{CDF7EF6C-4ADB-A9E0-9F6B-C490292EFC9B}"/>
              </a:ext>
            </a:extLst>
          </p:cNvPr>
          <p:cNvPicPr>
            <a:picLocks noChangeAspect="1"/>
          </p:cNvPicPr>
          <p:nvPr/>
        </p:nvPicPr>
        <p:blipFill rotWithShape="1">
          <a:blip r:embed="rId3"/>
          <a:srcRect l="10285" t="13989"/>
          <a:stretch/>
        </p:blipFill>
        <p:spPr>
          <a:xfrm>
            <a:off x="6003709" y="156693"/>
            <a:ext cx="5934885" cy="3769549"/>
          </a:xfrm>
          <a:prstGeom prst="rect">
            <a:avLst/>
          </a:prstGeom>
        </p:spPr>
      </p:pic>
      <p:cxnSp>
        <p:nvCxnSpPr>
          <p:cNvPr id="27" name="Straight Connector 26">
            <a:extLst>
              <a:ext uri="{FF2B5EF4-FFF2-40B4-BE49-F238E27FC236}">
                <a16:creationId xmlns:a16="http://schemas.microsoft.com/office/drawing/2014/main" id="{38077B83-DE73-067A-092C-1F7D8EBF84DB}"/>
              </a:ext>
            </a:extLst>
          </p:cNvPr>
          <p:cNvCxnSpPr/>
          <p:nvPr/>
        </p:nvCxnSpPr>
        <p:spPr>
          <a:xfrm>
            <a:off x="6197613" y="1078730"/>
            <a:ext cx="87492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a16="http://schemas.microsoft.com/office/drawing/2014/main" id="{039C8618-CAAE-EE0A-65D8-674FEC6B86F3}"/>
              </a:ext>
            </a:extLst>
          </p:cNvPr>
          <p:cNvCxnSpPr/>
          <p:nvPr/>
        </p:nvCxnSpPr>
        <p:spPr>
          <a:xfrm>
            <a:off x="6175841" y="3058887"/>
            <a:ext cx="87492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id="{D607FF72-95C8-4876-30D3-280E32EF0285}"/>
              </a:ext>
            </a:extLst>
          </p:cNvPr>
          <p:cNvCxnSpPr>
            <a:cxnSpLocks/>
          </p:cNvCxnSpPr>
          <p:nvPr/>
        </p:nvCxnSpPr>
        <p:spPr>
          <a:xfrm>
            <a:off x="7050767" y="1089616"/>
            <a:ext cx="0" cy="1969271"/>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7778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28"/>
                                        </p:tgtEl>
                                      </p:cBhvr>
                                    </p:animEffect>
                                    <p:animScale>
                                      <p:cBhvr>
                                        <p:cTn id="31" dur="250" autoRev="1" fill="hold"/>
                                        <p:tgtEl>
                                          <p:spTgt spid="28"/>
                                        </p:tgtEl>
                                      </p:cBhvr>
                                      <p:by x="105000" y="105000"/>
                                    </p:animScale>
                                  </p:childTnLst>
                                </p:cTn>
                              </p:par>
                              <p:par>
                                <p:cTn id="32" presetID="26" presetClass="emph" presetSubtype="0" fill="hold" nodeType="withEffect">
                                  <p:stCondLst>
                                    <p:cond delay="0"/>
                                  </p:stCondLst>
                                  <p:childTnLst>
                                    <p:animEffect transition="out" filter="fade">
                                      <p:cBhvr>
                                        <p:cTn id="33" dur="500" tmFilter="0, 0; .2, .5; .8, .5; 1, 0"/>
                                        <p:tgtEl>
                                          <p:spTgt spid="29"/>
                                        </p:tgtEl>
                                      </p:cBhvr>
                                    </p:animEffect>
                                    <p:animScale>
                                      <p:cBhvr>
                                        <p:cTn id="34" dur="250" autoRev="1" fill="hold"/>
                                        <p:tgtEl>
                                          <p:spTgt spid="29"/>
                                        </p:tgtEl>
                                      </p:cBhvr>
                                      <p:by x="105000" y="105000"/>
                                    </p:animScale>
                                  </p:childTnLst>
                                </p:cTn>
                              </p:par>
                              <p:par>
                                <p:cTn id="35" presetID="26" presetClass="emph" presetSubtype="0" fill="hold" nodeType="withEffect">
                                  <p:stCondLst>
                                    <p:cond delay="0"/>
                                  </p:stCondLst>
                                  <p:childTnLst>
                                    <p:animEffect transition="out" filter="fade">
                                      <p:cBhvr>
                                        <p:cTn id="36" dur="500" tmFilter="0, 0; .2, .5; .8, .5; 1, 0"/>
                                        <p:tgtEl>
                                          <p:spTgt spid="27"/>
                                        </p:tgtEl>
                                      </p:cBhvr>
                                    </p:animEffect>
                                    <p:animScale>
                                      <p:cBhvr>
                                        <p:cTn id="37" dur="250" autoRev="1" fill="hold"/>
                                        <p:tgtEl>
                                          <p:spTgt spid="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7">
            <a:extLst>
              <a:ext uri="{FF2B5EF4-FFF2-40B4-BE49-F238E27FC236}">
                <a16:creationId xmlns:a16="http://schemas.microsoft.com/office/drawing/2014/main" id="{EAC53146-FA40-4D28-6E9D-D09C6A0CE835}"/>
              </a:ext>
            </a:extLst>
          </p:cNvPr>
          <p:cNvSpPr/>
          <p:nvPr/>
        </p:nvSpPr>
        <p:spPr>
          <a:xfrm>
            <a:off x="3987130" y="1676400"/>
            <a:ext cx="7846735" cy="4966232"/>
          </a:xfrm>
          <a:prstGeom prst="roundRect">
            <a:avLst/>
          </a:prstGeom>
          <a:solidFill>
            <a:srgbClr val="CCFF99"/>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pic>
        <p:nvPicPr>
          <p:cNvPr id="8" name="Picture 7">
            <a:extLst>
              <a:ext uri="{FF2B5EF4-FFF2-40B4-BE49-F238E27FC236}">
                <a16:creationId xmlns:a16="http://schemas.microsoft.com/office/drawing/2014/main" id="{C3970B63-45BE-C6FB-7295-65B218635FE5}"/>
              </a:ext>
            </a:extLst>
          </p:cNvPr>
          <p:cNvPicPr>
            <a:picLocks noChangeAspect="1"/>
          </p:cNvPicPr>
          <p:nvPr/>
        </p:nvPicPr>
        <p:blipFill>
          <a:blip r:embed="rId2"/>
          <a:stretch>
            <a:fillRect/>
          </a:stretch>
        </p:blipFill>
        <p:spPr>
          <a:xfrm>
            <a:off x="-1960745" y="1981200"/>
            <a:ext cx="19711023" cy="4123782"/>
          </a:xfrm>
          <a:prstGeom prst="rect">
            <a:avLst/>
          </a:prstGeom>
        </p:spPr>
      </p:pic>
    </p:spTree>
    <p:extLst>
      <p:ext uri="{BB962C8B-B14F-4D97-AF65-F5344CB8AC3E}">
        <p14:creationId xmlns:p14="http://schemas.microsoft.com/office/powerpoint/2010/main" val="1146856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boys playing football&#10;&#10;Description automatically generated">
            <a:extLst>
              <a:ext uri="{FF2B5EF4-FFF2-40B4-BE49-F238E27FC236}">
                <a16:creationId xmlns:a16="http://schemas.microsoft.com/office/drawing/2014/main" id="{24BBD5C3-9176-7A69-6168-F58B21DE2235}"/>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l="53424" r="25894" b="76297"/>
          <a:stretch/>
        </p:blipFill>
        <p:spPr>
          <a:xfrm>
            <a:off x="8488981" y="3066237"/>
            <a:ext cx="3756492" cy="1477047"/>
          </a:xfrm>
          <a:prstGeom prst="rect">
            <a:avLst/>
          </a:prstGeom>
        </p:spPr>
      </p:pic>
      <p:pic>
        <p:nvPicPr>
          <p:cNvPr id="33" name="图片 1" descr="24">
            <a:extLst>
              <a:ext uri="{FF2B5EF4-FFF2-40B4-BE49-F238E27FC236}">
                <a16:creationId xmlns:a16="http://schemas.microsoft.com/office/drawing/2014/main" id="{BE5CBC7E-D455-CE19-D6BA-E8862056687E}"/>
              </a:ext>
            </a:extLst>
          </p:cNvPr>
          <p:cNvPicPr>
            <a:picLocks noChangeAspect="1"/>
          </p:cNvPicPr>
          <p:nvPr/>
        </p:nvPicPr>
        <p:blipFill>
          <a:blip r:embed="rId4"/>
          <a:stretch>
            <a:fillRect/>
          </a:stretch>
        </p:blipFill>
        <p:spPr>
          <a:xfrm>
            <a:off x="-2159" y="-73479"/>
            <a:ext cx="12192635" cy="2400300"/>
          </a:xfrm>
          <a:prstGeom prst="rect">
            <a:avLst/>
          </a:prstGeom>
        </p:spPr>
      </p:pic>
      <p:pic>
        <p:nvPicPr>
          <p:cNvPr id="8" name="Picture 7" descr="A group of boys playing football&#10;&#10;Description automatically generated">
            <a:extLst>
              <a:ext uri="{FF2B5EF4-FFF2-40B4-BE49-F238E27FC236}">
                <a16:creationId xmlns:a16="http://schemas.microsoft.com/office/drawing/2014/main" id="{5DAAC997-D089-A39C-00AD-4ADB8EEC1764}"/>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l="53424" t="3021" r="25894" b="76297"/>
          <a:stretch/>
        </p:blipFill>
        <p:spPr>
          <a:xfrm>
            <a:off x="8433983" y="2082691"/>
            <a:ext cx="3756492" cy="1388908"/>
          </a:xfrm>
          <a:prstGeom prst="rect">
            <a:avLst/>
          </a:prstGeom>
        </p:spPr>
      </p:pic>
      <p:pic>
        <p:nvPicPr>
          <p:cNvPr id="6" name="Picture 5" descr="A group of boys playing football&#10;&#10;Description automatically generated">
            <a:extLst>
              <a:ext uri="{FF2B5EF4-FFF2-40B4-BE49-F238E27FC236}">
                <a16:creationId xmlns:a16="http://schemas.microsoft.com/office/drawing/2014/main" id="{0CDEAA63-2B6A-40A5-3DBB-D6B76E64F2A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l="49592" t="69370" r="25894" b="2"/>
          <a:stretch/>
        </p:blipFill>
        <p:spPr>
          <a:xfrm>
            <a:off x="7789772" y="4604658"/>
            <a:ext cx="4402228" cy="2253342"/>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group of boys playing football&#10;&#10;Description automatically generated">
            <a:extLst>
              <a:ext uri="{FF2B5EF4-FFF2-40B4-BE49-F238E27FC236}">
                <a16:creationId xmlns:a16="http://schemas.microsoft.com/office/drawing/2014/main" id="{0A6E8F6E-7C96-129C-98A4-29401DAF3C50}"/>
              </a:ext>
            </a:extLst>
          </p:cNvPr>
          <p:cNvPicPr>
            <a:picLocks noChangeAspect="1"/>
          </p:cNvPicPr>
          <p:nvPr/>
        </p:nvPicPr>
        <p:blipFill rotWithShape="1">
          <a:blip r:embed="rId5">
            <a:extLst>
              <a:ext uri="{BEBA8EAE-BF5A-486C-A8C5-ECC9F3942E4B}">
                <a14:imgProps xmlns:a14="http://schemas.microsoft.com/office/drawing/2010/main">
                  <a14:imgLayer r:embed="rId3">
                    <a14:imgEffect>
                      <a14:saturation sat="200000"/>
                    </a14:imgEffect>
                  </a14:imgLayer>
                </a14:imgProps>
              </a:ext>
            </a:extLst>
          </a:blip>
          <a:srcRect l="315" t="2028" r="25894"/>
          <a:stretch/>
        </p:blipFill>
        <p:spPr>
          <a:xfrm>
            <a:off x="21" y="2138892"/>
            <a:ext cx="8433962" cy="4719107"/>
          </a:xfrm>
          <a:prstGeom prst="rect">
            <a:avLst/>
          </a:prstGeom>
        </p:spPr>
      </p:pic>
      <p:sp>
        <p:nvSpPr>
          <p:cNvPr id="4" name="圆角矩形 17">
            <a:extLst>
              <a:ext uri="{FF2B5EF4-FFF2-40B4-BE49-F238E27FC236}">
                <a16:creationId xmlns:a16="http://schemas.microsoft.com/office/drawing/2014/main" id="{496B7257-CB99-3D4F-DD12-06CA2DDC06FD}"/>
              </a:ext>
            </a:extLst>
          </p:cNvPr>
          <p:cNvSpPr/>
          <p:nvPr/>
        </p:nvSpPr>
        <p:spPr>
          <a:xfrm>
            <a:off x="617663" y="1045029"/>
            <a:ext cx="10994931" cy="5812970"/>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Bold" panose="020B0800000000000000"/>
              <a:cs typeface="+mn-cs"/>
            </a:endParaRPr>
          </a:p>
        </p:txBody>
      </p:sp>
      <p:pic>
        <p:nvPicPr>
          <p:cNvPr id="13" name="Picture 12">
            <a:extLst>
              <a:ext uri="{FF2B5EF4-FFF2-40B4-BE49-F238E27FC236}">
                <a16:creationId xmlns:a16="http://schemas.microsoft.com/office/drawing/2014/main" id="{24F623A2-E30A-75E9-BA37-7F0DD95E9433}"/>
              </a:ext>
            </a:extLst>
          </p:cNvPr>
          <p:cNvPicPr>
            <a:picLocks noChangeAspect="1"/>
          </p:cNvPicPr>
          <p:nvPr/>
        </p:nvPicPr>
        <p:blipFill>
          <a:blip r:embed="rId6"/>
          <a:stretch>
            <a:fillRect/>
          </a:stretch>
        </p:blipFill>
        <p:spPr>
          <a:xfrm>
            <a:off x="1346017" y="0"/>
            <a:ext cx="10994931" cy="1264689"/>
          </a:xfrm>
          <a:prstGeom prst="rect">
            <a:avLst/>
          </a:prstGeom>
        </p:spPr>
      </p:pic>
      <p:sp>
        <p:nvSpPr>
          <p:cNvPr id="14" name="TextBox 13">
            <a:extLst>
              <a:ext uri="{FF2B5EF4-FFF2-40B4-BE49-F238E27FC236}">
                <a16:creationId xmlns:a16="http://schemas.microsoft.com/office/drawing/2014/main" id="{3349E00B-CABE-5379-078C-5BF9EA97E759}"/>
              </a:ext>
            </a:extLst>
          </p:cNvPr>
          <p:cNvSpPr txBox="1"/>
          <p:nvPr/>
        </p:nvSpPr>
        <p:spPr>
          <a:xfrm>
            <a:off x="904680" y="1264689"/>
            <a:ext cx="10157020" cy="5355312"/>
          </a:xfrm>
          <a:prstGeom prst="rect">
            <a:avLst/>
          </a:prstGeom>
          <a:noFill/>
        </p:spPr>
        <p:txBody>
          <a:bodyPr wrap="square" rtlCol="0">
            <a:spAutoFit/>
          </a:bodyPr>
          <a:lstStyle/>
          <a:p>
            <a:pPr algn="just"/>
            <a:r>
              <a:rPr lang="vi-VN" sz="3800" b="1" dirty="0">
                <a:solidFill>
                  <a:srgbClr val="002060"/>
                </a:solidFill>
                <a:latin typeface="Cambria" panose="02040503050406030204" pitchFamily="18" charset="0"/>
                <a:ea typeface="Cambria" panose="02040503050406030204" pitchFamily="18" charset="0"/>
              </a:rPr>
              <a:t>- Đọc đúng từ ngữ, câu đoạn và toàn bộ câu chuyện “Ngôi sao sân cỏ”. Biết đọc diễn cảm các đoạn hội thoại phù hợp với tâm lí, cảm xúc của nhân vật.</a:t>
            </a:r>
          </a:p>
          <a:p>
            <a:pPr algn="just"/>
            <a:r>
              <a:rPr lang="vi-VN" sz="3800" b="1" dirty="0">
                <a:solidFill>
                  <a:srgbClr val="002060"/>
                </a:solidFill>
                <a:latin typeface="Cambria" panose="02040503050406030204" pitchFamily="18" charset="0"/>
                <a:ea typeface="Cambria" panose="02040503050406030204" pitchFamily="18" charset="0"/>
              </a:rPr>
              <a:t>- Nhận biết được các sự việc xảy ra trong câu chuyện gắn với thời gian. Hiểu suy nghĩ, cảm xúc của nhân vật dựa vào hành động việc làm và lời nói của nhân vật.</a:t>
            </a:r>
          </a:p>
          <a:p>
            <a:pPr algn="just"/>
            <a:r>
              <a:rPr lang="vi-VN" sz="3800" b="1" dirty="0">
                <a:solidFill>
                  <a:srgbClr val="002060"/>
                </a:solidFill>
                <a:latin typeface="Cambria" panose="02040503050406030204" pitchFamily="18" charset="0"/>
                <a:ea typeface="Cambria" panose="02040503050406030204" pitchFamily="18" charset="0"/>
              </a:rPr>
              <a:t>- Hiểu điều tác giả muốn nói qua câu chuyện. </a:t>
            </a:r>
            <a:endParaRPr lang="en-SG" sz="3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32452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7">
            <a:extLst>
              <a:ext uri="{FF2B5EF4-FFF2-40B4-BE49-F238E27FC236}">
                <a16:creationId xmlns:a16="http://schemas.microsoft.com/office/drawing/2014/main" id="{D777ADBA-A223-1CD2-5930-D9F42DF6485D}"/>
              </a:ext>
            </a:extLst>
          </p:cNvPr>
          <p:cNvSpPr/>
          <p:nvPr/>
        </p:nvSpPr>
        <p:spPr>
          <a:xfrm>
            <a:off x="71158" y="1352752"/>
            <a:ext cx="12049684" cy="5359206"/>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8" name="矩形: 圆角 1">
            <a:extLst>
              <a:ext uri="{FF2B5EF4-FFF2-40B4-BE49-F238E27FC236}">
                <a16:creationId xmlns:a16="http://schemas.microsoft.com/office/drawing/2014/main" id="{FF13EE97-1C59-CBFE-98A7-27DF50763064}"/>
              </a:ext>
            </a:extLst>
          </p:cNvPr>
          <p:cNvSpPr/>
          <p:nvPr/>
        </p:nvSpPr>
        <p:spPr>
          <a:xfrm>
            <a:off x="1560008" y="146043"/>
            <a:ext cx="10185678" cy="1124083"/>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圆角 9">
            <a:extLst>
              <a:ext uri="{FF2B5EF4-FFF2-40B4-BE49-F238E27FC236}">
                <a16:creationId xmlns:a16="http://schemas.microsoft.com/office/drawing/2014/main" id="{963F23D3-76AF-A37A-8368-FC55ED658922}"/>
              </a:ext>
            </a:extLst>
          </p:cNvPr>
          <p:cNvSpPr/>
          <p:nvPr/>
        </p:nvSpPr>
        <p:spPr>
          <a:xfrm>
            <a:off x="278444" y="146043"/>
            <a:ext cx="1376306" cy="1206708"/>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80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01</a:t>
            </a:r>
            <a:endParaRPr kumimoji="0" lang="zh-CN" altLang="en-US" sz="80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TextBox 11">
            <a:extLst>
              <a:ext uri="{FF2B5EF4-FFF2-40B4-BE49-F238E27FC236}">
                <a16:creationId xmlns:a16="http://schemas.microsoft.com/office/drawing/2014/main" id="{42AFC208-B69F-41CC-7CB1-C7FD2C308EAF}"/>
              </a:ext>
            </a:extLst>
          </p:cNvPr>
          <p:cNvSpPr txBox="1"/>
          <p:nvPr/>
        </p:nvSpPr>
        <p:spPr>
          <a:xfrm>
            <a:off x="1560008" y="332235"/>
            <a:ext cx="10308650" cy="707886"/>
          </a:xfrm>
          <a:prstGeom prst="rect">
            <a:avLst/>
          </a:prstGeom>
          <a:noFill/>
        </p:spPr>
        <p:txBody>
          <a:bodyPr wrap="square">
            <a:spAutoFit/>
          </a:bodyPr>
          <a:lstStyle/>
          <a:p>
            <a:pPr algn="ctr"/>
            <a:r>
              <a:rPr lang="en-SG" sz="4000" b="1" dirty="0" err="1">
                <a:latin typeface="Cambria" panose="02040503050406030204" pitchFamily="18" charset="0"/>
                <a:ea typeface="Cambria" panose="02040503050406030204" pitchFamily="18" charset="0"/>
              </a:rPr>
              <a:t>Tìm</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các</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thông</a:t>
            </a:r>
            <a:r>
              <a:rPr lang="en-SG" sz="4000" b="1" dirty="0">
                <a:latin typeface="Cambria" panose="02040503050406030204" pitchFamily="18" charset="0"/>
                <a:ea typeface="Cambria" panose="02040503050406030204" pitchFamily="18" charset="0"/>
              </a:rPr>
              <a:t> tin </a:t>
            </a:r>
            <a:r>
              <a:rPr lang="en-SG" sz="4000" b="1" dirty="0" err="1">
                <a:latin typeface="Cambria" panose="02040503050406030204" pitchFamily="18" charset="0"/>
                <a:ea typeface="Cambria" panose="02040503050406030204" pitchFamily="18" charset="0"/>
              </a:rPr>
              <a:t>về</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câu</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chuyện</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theo</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gợi</a:t>
            </a:r>
            <a:r>
              <a:rPr lang="en-SG" sz="4000" b="1" dirty="0">
                <a:latin typeface="Cambria" panose="02040503050406030204" pitchFamily="18" charset="0"/>
                <a:ea typeface="Cambria" panose="02040503050406030204" pitchFamily="18" charset="0"/>
              </a:rPr>
              <a:t> ý.</a:t>
            </a:r>
          </a:p>
        </p:txBody>
      </p:sp>
      <p:graphicFrame>
        <p:nvGraphicFramePr>
          <p:cNvPr id="14" name="Table 13">
            <a:extLst>
              <a:ext uri="{FF2B5EF4-FFF2-40B4-BE49-F238E27FC236}">
                <a16:creationId xmlns:a16="http://schemas.microsoft.com/office/drawing/2014/main" id="{5A4107EB-A524-E280-A3FF-FA6089D8FFFB}"/>
              </a:ext>
            </a:extLst>
          </p:cNvPr>
          <p:cNvGraphicFramePr>
            <a:graphicFrameLocks noGrp="1"/>
          </p:cNvGraphicFramePr>
          <p:nvPr>
            <p:extLst>
              <p:ext uri="{D42A27DB-BD31-4B8C-83A1-F6EECF244321}">
                <p14:modId xmlns:p14="http://schemas.microsoft.com/office/powerpoint/2010/main" val="2752410063"/>
              </p:ext>
            </p:extLst>
          </p:nvPr>
        </p:nvGraphicFramePr>
        <p:xfrm>
          <a:off x="892771" y="1713468"/>
          <a:ext cx="10902060" cy="2225354"/>
        </p:xfrm>
        <a:graphic>
          <a:graphicData uri="http://schemas.openxmlformats.org/drawingml/2006/table">
            <a:tbl>
              <a:tblPr firstRow="1" bandRow="1">
                <a:tableStyleId>{5C22544A-7EE6-4342-B048-85BDC9FD1C3A}</a:tableStyleId>
              </a:tblPr>
              <a:tblGrid>
                <a:gridCol w="1985742">
                  <a:extLst>
                    <a:ext uri="{9D8B030D-6E8A-4147-A177-3AD203B41FA5}">
                      <a16:colId xmlns:a16="http://schemas.microsoft.com/office/drawing/2014/main" val="2778919848"/>
                    </a:ext>
                  </a:extLst>
                </a:gridCol>
                <a:gridCol w="2353733">
                  <a:extLst>
                    <a:ext uri="{9D8B030D-6E8A-4147-A177-3AD203B41FA5}">
                      <a16:colId xmlns:a16="http://schemas.microsoft.com/office/drawing/2014/main" val="4082601805"/>
                    </a:ext>
                  </a:extLst>
                </a:gridCol>
                <a:gridCol w="3581400">
                  <a:extLst>
                    <a:ext uri="{9D8B030D-6E8A-4147-A177-3AD203B41FA5}">
                      <a16:colId xmlns:a16="http://schemas.microsoft.com/office/drawing/2014/main" val="1715448346"/>
                    </a:ext>
                  </a:extLst>
                </a:gridCol>
                <a:gridCol w="2981185">
                  <a:extLst>
                    <a:ext uri="{9D8B030D-6E8A-4147-A177-3AD203B41FA5}">
                      <a16:colId xmlns:a16="http://schemas.microsoft.com/office/drawing/2014/main" val="389772461"/>
                    </a:ext>
                  </a:extLst>
                </a:gridCol>
              </a:tblGrid>
              <a:tr h="762314">
                <a:tc>
                  <a:txBody>
                    <a:bodyPr/>
                    <a:lstStyle/>
                    <a:p>
                      <a:pPr algn="ctr"/>
                      <a:r>
                        <a:rPr lang="vi-VN" sz="3000" dirty="0">
                          <a:latin typeface="Cambria" panose="02040503050406030204" pitchFamily="18" charset="0"/>
                          <a:ea typeface="Cambria" panose="02040503050406030204" pitchFamily="18" charset="0"/>
                        </a:rPr>
                        <a:t>Thời gian</a:t>
                      </a:r>
                      <a:endParaRPr lang="en-SG" sz="3000" dirty="0">
                        <a:latin typeface="Cambria" panose="02040503050406030204" pitchFamily="18" charset="0"/>
                        <a:ea typeface="Cambria" panose="02040503050406030204" pitchFamily="18" charset="0"/>
                      </a:endParaRPr>
                    </a:p>
                  </a:txBody>
                  <a:tcPr>
                    <a:solidFill>
                      <a:schemeClr val="accent6">
                        <a:lumMod val="50000"/>
                      </a:schemeClr>
                    </a:solidFill>
                  </a:tcPr>
                </a:tc>
                <a:tc>
                  <a:txBody>
                    <a:bodyPr/>
                    <a:lstStyle/>
                    <a:p>
                      <a:pPr algn="ctr"/>
                      <a:r>
                        <a:rPr lang="vi-VN" sz="3000" dirty="0">
                          <a:latin typeface="Cambria" panose="02040503050406030204" pitchFamily="18" charset="0"/>
                          <a:ea typeface="Cambria" panose="02040503050406030204" pitchFamily="18" charset="0"/>
                        </a:rPr>
                        <a:t>Địa điểm</a:t>
                      </a:r>
                      <a:endParaRPr lang="en-SG" sz="3000" dirty="0">
                        <a:latin typeface="Cambria" panose="02040503050406030204" pitchFamily="18" charset="0"/>
                        <a:ea typeface="Cambria" panose="02040503050406030204" pitchFamily="18" charset="0"/>
                      </a:endParaRPr>
                    </a:p>
                  </a:txBody>
                  <a:tcPr>
                    <a:solidFill>
                      <a:schemeClr val="accent6">
                        <a:lumMod val="50000"/>
                      </a:schemeClr>
                    </a:solidFill>
                  </a:tcPr>
                </a:tc>
                <a:tc>
                  <a:txBody>
                    <a:bodyPr/>
                    <a:lstStyle/>
                    <a:p>
                      <a:pPr algn="ctr"/>
                      <a:r>
                        <a:rPr lang="vi-VN" sz="3000" dirty="0">
                          <a:latin typeface="Cambria" panose="02040503050406030204" pitchFamily="18" charset="0"/>
                          <a:ea typeface="Cambria" panose="02040503050406030204" pitchFamily="18" charset="0"/>
                        </a:rPr>
                        <a:t>Các nhân vật</a:t>
                      </a:r>
                      <a:endParaRPr lang="en-SG" sz="3000" dirty="0">
                        <a:latin typeface="Cambria" panose="02040503050406030204" pitchFamily="18" charset="0"/>
                        <a:ea typeface="Cambria" panose="02040503050406030204" pitchFamily="18" charset="0"/>
                      </a:endParaRPr>
                    </a:p>
                  </a:txBody>
                  <a:tcPr>
                    <a:solidFill>
                      <a:schemeClr val="accent6">
                        <a:lumMod val="50000"/>
                      </a:schemeClr>
                    </a:solidFill>
                  </a:tcPr>
                </a:tc>
                <a:tc>
                  <a:txBody>
                    <a:bodyPr/>
                    <a:lstStyle/>
                    <a:p>
                      <a:pPr algn="ctr"/>
                      <a:r>
                        <a:rPr lang="vi-VN" sz="3000" dirty="0">
                          <a:latin typeface="Cambria" panose="02040503050406030204" pitchFamily="18" charset="0"/>
                          <a:ea typeface="Cambria" panose="02040503050406030204" pitchFamily="18" charset="0"/>
                        </a:rPr>
                        <a:t>Nhân vật chính</a:t>
                      </a:r>
                      <a:endParaRPr lang="en-SG" sz="3000" dirty="0">
                        <a:latin typeface="Cambria" panose="02040503050406030204" pitchFamily="18" charset="0"/>
                        <a:ea typeface="Cambria" panose="02040503050406030204" pitchFamily="18" charset="0"/>
                      </a:endParaRPr>
                    </a:p>
                  </a:txBody>
                  <a:tcPr>
                    <a:solidFill>
                      <a:schemeClr val="accent6">
                        <a:lumMod val="50000"/>
                      </a:schemeClr>
                    </a:solidFill>
                  </a:tcPr>
                </a:tc>
                <a:extLst>
                  <a:ext uri="{0D108BD9-81ED-4DB2-BD59-A6C34878D82A}">
                    <a16:rowId xmlns:a16="http://schemas.microsoft.com/office/drawing/2014/main" val="2143010163"/>
                  </a:ext>
                </a:extLst>
              </a:tr>
              <a:tr h="643043">
                <a:tc>
                  <a:txBody>
                    <a:bodyPr/>
                    <a:lstStyle/>
                    <a:p>
                      <a:endParaRPr lang="en-SG" dirty="0"/>
                    </a:p>
                  </a:txBody>
                  <a:tcPr>
                    <a:solidFill>
                      <a:schemeClr val="accent6">
                        <a:lumMod val="20000"/>
                        <a:lumOff val="80000"/>
                      </a:schemeClr>
                    </a:solidFill>
                  </a:tcPr>
                </a:tc>
                <a:tc>
                  <a:txBody>
                    <a:bodyPr/>
                    <a:lstStyle/>
                    <a:p>
                      <a:endParaRPr lang="en-SG" dirty="0"/>
                    </a:p>
                  </a:txBody>
                  <a:tcPr>
                    <a:solidFill>
                      <a:schemeClr val="accent6">
                        <a:lumMod val="20000"/>
                        <a:lumOff val="80000"/>
                      </a:schemeClr>
                    </a:solidFill>
                  </a:tcPr>
                </a:tc>
                <a:tc>
                  <a:txBody>
                    <a:bodyPr/>
                    <a:lstStyle/>
                    <a:p>
                      <a:endParaRPr lang="vi-VN" dirty="0"/>
                    </a:p>
                    <a:p>
                      <a:endParaRPr lang="vi-VN" dirty="0"/>
                    </a:p>
                    <a:p>
                      <a:endParaRPr lang="vi-VN" dirty="0"/>
                    </a:p>
                    <a:p>
                      <a:endParaRPr lang="vi-VN" dirty="0"/>
                    </a:p>
                  </a:txBody>
                  <a:tcPr>
                    <a:solidFill>
                      <a:schemeClr val="accent6">
                        <a:lumMod val="20000"/>
                        <a:lumOff val="80000"/>
                      </a:schemeClr>
                    </a:solidFill>
                  </a:tcPr>
                </a:tc>
                <a:tc>
                  <a:txBody>
                    <a:bodyPr/>
                    <a:lstStyle/>
                    <a:p>
                      <a:endParaRPr lang="vi-VN" dirty="0"/>
                    </a:p>
                    <a:p>
                      <a:endParaRPr lang="vi-VN" dirty="0"/>
                    </a:p>
                    <a:p>
                      <a:endParaRPr lang="vi-VN" dirty="0"/>
                    </a:p>
                    <a:p>
                      <a:endParaRPr lang="vi-VN" dirty="0"/>
                    </a:p>
                    <a:p>
                      <a:endParaRPr lang="en-SG" dirty="0"/>
                    </a:p>
                  </a:txBody>
                  <a:tcPr>
                    <a:solidFill>
                      <a:schemeClr val="accent6">
                        <a:lumMod val="20000"/>
                        <a:lumOff val="80000"/>
                      </a:schemeClr>
                    </a:solidFill>
                  </a:tcPr>
                </a:tc>
                <a:extLst>
                  <a:ext uri="{0D108BD9-81ED-4DB2-BD59-A6C34878D82A}">
                    <a16:rowId xmlns:a16="http://schemas.microsoft.com/office/drawing/2014/main" val="2790043966"/>
                  </a:ext>
                </a:extLst>
              </a:tr>
            </a:tbl>
          </a:graphicData>
        </a:graphic>
      </p:graphicFrame>
      <p:pic>
        <p:nvPicPr>
          <p:cNvPr id="16" name="Picture 15" descr="A couple of kids sitting at desks&#10;&#10;Description automatically generated">
            <a:extLst>
              <a:ext uri="{FF2B5EF4-FFF2-40B4-BE49-F238E27FC236}">
                <a16:creationId xmlns:a16="http://schemas.microsoft.com/office/drawing/2014/main" id="{314ADA86-46EA-1B85-0D96-57CE96D289D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 y="3365584"/>
            <a:ext cx="5551714" cy="3429000"/>
          </a:xfrm>
          <a:prstGeom prst="rect">
            <a:avLst/>
          </a:prstGeom>
        </p:spPr>
      </p:pic>
      <p:sp>
        <p:nvSpPr>
          <p:cNvPr id="18" name="TextBox 17">
            <a:extLst>
              <a:ext uri="{FF2B5EF4-FFF2-40B4-BE49-F238E27FC236}">
                <a16:creationId xmlns:a16="http://schemas.microsoft.com/office/drawing/2014/main" id="{65D7D974-4E71-C839-B821-D2640DD78550}"/>
              </a:ext>
            </a:extLst>
          </p:cNvPr>
          <p:cNvSpPr txBox="1"/>
          <p:nvPr/>
        </p:nvSpPr>
        <p:spPr>
          <a:xfrm>
            <a:off x="1028939" y="2738957"/>
            <a:ext cx="2192866" cy="553998"/>
          </a:xfrm>
          <a:prstGeom prst="rect">
            <a:avLst/>
          </a:prstGeom>
          <a:noFill/>
        </p:spPr>
        <p:txBody>
          <a:bodyPr wrap="square" rtlCol="0">
            <a:spAutoFit/>
          </a:bodyPr>
          <a:lstStyle/>
          <a:p>
            <a:r>
              <a:rPr lang="en-SG" sz="3000" b="1" dirty="0" err="1">
                <a:latin typeface="Cambria" panose="02040503050406030204" pitchFamily="18" charset="0"/>
                <a:ea typeface="Cambria" panose="02040503050406030204" pitchFamily="18" charset="0"/>
              </a:rPr>
              <a:t>Sáng</a:t>
            </a:r>
            <a:r>
              <a:rPr lang="vi-VN" sz="3000" b="1" dirty="0">
                <a:latin typeface="Cambria" panose="02040503050406030204" pitchFamily="18" charset="0"/>
                <a:ea typeface="Cambria" panose="02040503050406030204" pitchFamily="18" charset="0"/>
              </a:rPr>
              <a:t> nay</a:t>
            </a:r>
            <a:endParaRPr lang="en-SG" sz="3000" b="1" dirty="0">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13D3911F-0D4F-D614-9EB8-EC8114E76F65}"/>
              </a:ext>
            </a:extLst>
          </p:cNvPr>
          <p:cNvSpPr txBox="1"/>
          <p:nvPr/>
        </p:nvSpPr>
        <p:spPr>
          <a:xfrm>
            <a:off x="2951122" y="2775272"/>
            <a:ext cx="2661477" cy="553998"/>
          </a:xfrm>
          <a:prstGeom prst="rect">
            <a:avLst/>
          </a:prstGeom>
          <a:noFill/>
        </p:spPr>
        <p:txBody>
          <a:bodyPr wrap="square" rtlCol="0">
            <a:spAutoFit/>
          </a:bodyPr>
          <a:lstStyle/>
          <a:p>
            <a:r>
              <a:rPr lang="vi-VN" sz="3000" b="1" dirty="0">
                <a:latin typeface="Cambria" panose="02040503050406030204" pitchFamily="18" charset="0"/>
                <a:ea typeface="Cambria" panose="02040503050406030204" pitchFamily="18" charset="0"/>
              </a:rPr>
              <a:t>Trường học</a:t>
            </a:r>
            <a:endParaRPr lang="en-SG" sz="3000" b="1" dirty="0">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764FCEBF-10B9-F0C7-887B-D47EE6763BA8}"/>
              </a:ext>
            </a:extLst>
          </p:cNvPr>
          <p:cNvSpPr txBox="1"/>
          <p:nvPr/>
        </p:nvSpPr>
        <p:spPr>
          <a:xfrm>
            <a:off x="5755022" y="2824097"/>
            <a:ext cx="2192866" cy="369332"/>
          </a:xfrm>
          <a:prstGeom prst="rect">
            <a:avLst/>
          </a:prstGeom>
          <a:noFill/>
        </p:spPr>
        <p:txBody>
          <a:bodyPr wrap="square" rtlCol="0">
            <a:spAutoFit/>
          </a:bodyPr>
          <a:lstStyle/>
          <a:p>
            <a:endParaRPr lang="en-SG" dirty="0"/>
          </a:p>
        </p:txBody>
      </p:sp>
      <p:sp>
        <p:nvSpPr>
          <p:cNvPr id="21" name="TextBox 20">
            <a:extLst>
              <a:ext uri="{FF2B5EF4-FFF2-40B4-BE49-F238E27FC236}">
                <a16:creationId xmlns:a16="http://schemas.microsoft.com/office/drawing/2014/main" id="{6619264A-5188-CE1D-04CC-7613ABD89BBF}"/>
              </a:ext>
            </a:extLst>
          </p:cNvPr>
          <p:cNvSpPr txBox="1"/>
          <p:nvPr/>
        </p:nvSpPr>
        <p:spPr>
          <a:xfrm>
            <a:off x="5077148" y="2502807"/>
            <a:ext cx="3875955" cy="1477328"/>
          </a:xfrm>
          <a:prstGeom prst="rect">
            <a:avLst/>
          </a:prstGeom>
          <a:noFill/>
        </p:spPr>
        <p:txBody>
          <a:bodyPr wrap="square" rtlCol="0">
            <a:spAutoFit/>
          </a:bodyPr>
          <a:lstStyle/>
          <a:p>
            <a:pPr algn="ctr"/>
            <a:r>
              <a:rPr lang="en-SG" sz="3000" b="1" dirty="0" err="1">
                <a:latin typeface="Cambria" panose="02040503050406030204" pitchFamily="18" charset="0"/>
                <a:ea typeface="Cambria" panose="02040503050406030204" pitchFamily="18" charset="0"/>
              </a:rPr>
              <a:t>Việt</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Mạnh</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Chiến</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Vĩnh</a:t>
            </a:r>
            <a:r>
              <a:rPr lang="en-SG" sz="3000" b="1" dirty="0">
                <a:latin typeface="Cambria" panose="02040503050406030204" pitchFamily="18" charset="0"/>
                <a:ea typeface="Cambria" panose="02040503050406030204" pitchFamily="18" charset="0"/>
              </a:rPr>
              <a:t>, Long </a:t>
            </a:r>
            <a:r>
              <a:rPr lang="en-SG" sz="3000" b="1" dirty="0" err="1">
                <a:latin typeface="Cambria" panose="02040503050406030204" pitchFamily="18" charset="0"/>
                <a:ea typeface="Cambria" panose="02040503050406030204" pitchFamily="18" charset="0"/>
              </a:rPr>
              <a:t>và</a:t>
            </a:r>
            <a:r>
              <a:rPr lang="en-SG" sz="3000" b="1" dirty="0">
                <a:latin typeface="Cambria" panose="02040503050406030204" pitchFamily="18" charset="0"/>
                <a:ea typeface="Cambria" panose="02040503050406030204" pitchFamily="18" charset="0"/>
              </a:rPr>
              <a:t> </a:t>
            </a:r>
            <a:endParaRPr lang="vi-VN" sz="3000" b="1" dirty="0">
              <a:latin typeface="Cambria" panose="02040503050406030204" pitchFamily="18" charset="0"/>
              <a:ea typeface="Cambria" panose="02040503050406030204" pitchFamily="18" charset="0"/>
            </a:endParaRPr>
          </a:p>
          <a:p>
            <a:pPr algn="ctr"/>
            <a:r>
              <a:rPr lang="en-SG" sz="3000" b="1" dirty="0" err="1">
                <a:latin typeface="Cambria" panose="02040503050406030204" pitchFamily="18" charset="0"/>
                <a:ea typeface="Cambria" panose="02040503050406030204" pitchFamily="18" charset="0"/>
              </a:rPr>
              <a:t>đội</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hình</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lớp</a:t>
            </a:r>
            <a:r>
              <a:rPr lang="vi-VN" sz="3000" b="1" dirty="0">
                <a:latin typeface="Cambria" panose="02040503050406030204" pitchFamily="18" charset="0"/>
                <a:ea typeface="Cambria" panose="02040503050406030204" pitchFamily="18" charset="0"/>
              </a:rPr>
              <a:t> C</a:t>
            </a:r>
            <a:endParaRPr lang="en-SG" sz="3000" b="1" dirty="0">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7E4ECB9E-AC23-B312-8C36-BC5D661748EF}"/>
              </a:ext>
            </a:extLst>
          </p:cNvPr>
          <p:cNvSpPr txBox="1"/>
          <p:nvPr/>
        </p:nvSpPr>
        <p:spPr>
          <a:xfrm>
            <a:off x="9764971" y="2791349"/>
            <a:ext cx="2192866" cy="553998"/>
          </a:xfrm>
          <a:prstGeom prst="rect">
            <a:avLst/>
          </a:prstGeom>
          <a:noFill/>
        </p:spPr>
        <p:txBody>
          <a:bodyPr wrap="square" rtlCol="0">
            <a:spAutoFit/>
          </a:bodyPr>
          <a:lstStyle/>
          <a:p>
            <a:r>
              <a:rPr lang="en-SG" sz="3000" b="1" dirty="0" err="1">
                <a:latin typeface="Cambria" panose="02040503050406030204" pitchFamily="18" charset="0"/>
                <a:ea typeface="Cambria" panose="02040503050406030204" pitchFamily="18" charset="0"/>
              </a:rPr>
              <a:t>Việt</a:t>
            </a:r>
            <a:endParaRPr lang="en-SG" sz="3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8250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subTnLst>
                                    <p:audio>
                                      <p:cMediaNode>
                                        <p:cTn display="0" masterRel="sameClick">
                                          <p:stCondLst>
                                            <p:cond evt="begin" delay="0">
                                              <p:tn val="10"/>
                                            </p:cond>
                                          </p:stCondLst>
                                          <p:endCondLst>
                                            <p:cond evt="onStopAudio" delay="0">
                                              <p:tgtEl>
                                                <p:sldTgt/>
                                              </p:tgtEl>
                                            </p:cond>
                                          </p:endCondLst>
                                        </p:cTn>
                                        <p:tgtEl>
                                          <p:sndTgt r:embed="rId2" name="breeze.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barn(inVertical)">
                                      <p:cBhvr>
                                        <p:cTn id="17" dur="500"/>
                                        <p:tgtEl>
                                          <p:spTgt spid="19">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breeze.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subTnLst>
                                    <p:audio>
                                      <p:cMediaNode>
                                        <p:cTn display="0" masterRel="sameClick">
                                          <p:stCondLst>
                                            <p:cond evt="begin" delay="0">
                                              <p:tn val="20"/>
                                            </p:cond>
                                          </p:stCondLst>
                                          <p:endCondLst>
                                            <p:cond evt="onStopAudio" delay="0">
                                              <p:tgtEl>
                                                <p:sldTgt/>
                                              </p:tgtEl>
                                            </p:cond>
                                          </p:endCondLst>
                                        </p:cTn>
                                        <p:tgtEl>
                                          <p:sndTgt r:embed="rId2" name="breeze.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subTnLst>
                                    <p:audio>
                                      <p:cMediaNode>
                                        <p:cTn display="0" masterRel="sameClick">
                                          <p:stCondLst>
                                            <p:cond evt="begin" delay="0">
                                              <p:tn val="25"/>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
            <a:extLst>
              <a:ext uri="{FF2B5EF4-FFF2-40B4-BE49-F238E27FC236}">
                <a16:creationId xmlns:a16="http://schemas.microsoft.com/office/drawing/2014/main" id="{CC7146E8-0970-90E7-5399-B39F0057CBC3}"/>
              </a:ext>
            </a:extLst>
          </p:cNvPr>
          <p:cNvSpPr/>
          <p:nvPr/>
        </p:nvSpPr>
        <p:spPr>
          <a:xfrm>
            <a:off x="1453306" y="146043"/>
            <a:ext cx="10661694" cy="1124083"/>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矩形: 圆角 9">
            <a:extLst>
              <a:ext uri="{FF2B5EF4-FFF2-40B4-BE49-F238E27FC236}">
                <a16:creationId xmlns:a16="http://schemas.microsoft.com/office/drawing/2014/main" id="{9B96135F-A9B7-5348-CF79-D453781DF952}"/>
              </a:ext>
            </a:extLst>
          </p:cNvPr>
          <p:cNvSpPr/>
          <p:nvPr/>
        </p:nvSpPr>
        <p:spPr>
          <a:xfrm>
            <a:off x="77000" y="69039"/>
            <a:ext cx="1376306" cy="1206708"/>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80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02</a:t>
            </a:r>
            <a:endParaRPr kumimoji="0" lang="zh-CN" altLang="en-US" sz="80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6" name="TextBox 5">
            <a:extLst>
              <a:ext uri="{FF2B5EF4-FFF2-40B4-BE49-F238E27FC236}">
                <a16:creationId xmlns:a16="http://schemas.microsoft.com/office/drawing/2014/main" id="{0FFD57FD-A9D1-D573-7802-1E0080514644}"/>
              </a:ext>
            </a:extLst>
          </p:cNvPr>
          <p:cNvSpPr txBox="1"/>
          <p:nvPr/>
        </p:nvSpPr>
        <p:spPr>
          <a:xfrm>
            <a:off x="1181895" y="303440"/>
            <a:ext cx="11204515" cy="646331"/>
          </a:xfrm>
          <a:prstGeom prst="rect">
            <a:avLst/>
          </a:prstGeom>
          <a:noFill/>
        </p:spPr>
        <p:txBody>
          <a:bodyPr wrap="square">
            <a:spAutoFit/>
          </a:bodyPr>
          <a:lstStyle/>
          <a:p>
            <a:pPr algn="ctr"/>
            <a:r>
              <a:rPr lang="vi-VN" sz="3500" b="1" dirty="0">
                <a:latin typeface="Cambria" panose="02040503050406030204" pitchFamily="18" charset="0"/>
                <a:ea typeface="Cambria" panose="02040503050406030204" pitchFamily="18" charset="0"/>
              </a:rPr>
              <a:t>Việt được giới thiệu như thế nào ở đầu câu chuyện?</a:t>
            </a:r>
            <a:endParaRPr lang="en-SG" sz="3500" b="1" dirty="0">
              <a:latin typeface="Cambria" panose="02040503050406030204" pitchFamily="18" charset="0"/>
              <a:ea typeface="Cambria" panose="02040503050406030204" pitchFamily="18" charset="0"/>
            </a:endParaRPr>
          </a:p>
        </p:txBody>
      </p:sp>
      <p:sp>
        <p:nvSpPr>
          <p:cNvPr id="9" name="圆角矩形 17">
            <a:extLst>
              <a:ext uri="{FF2B5EF4-FFF2-40B4-BE49-F238E27FC236}">
                <a16:creationId xmlns:a16="http://schemas.microsoft.com/office/drawing/2014/main" id="{9B8F4A25-EF92-44C6-6DC6-D31A13B8FEC4}"/>
              </a:ext>
            </a:extLst>
          </p:cNvPr>
          <p:cNvSpPr/>
          <p:nvPr/>
        </p:nvSpPr>
        <p:spPr>
          <a:xfrm>
            <a:off x="142317" y="1347130"/>
            <a:ext cx="8442883" cy="5364827"/>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500" b="1" dirty="0">
                <a:solidFill>
                  <a:srgbClr val="ED7D31">
                    <a:lumMod val="75000"/>
                  </a:srgbClr>
                </a:solidFill>
                <a:latin typeface="Cambria" panose="02040503050406030204" pitchFamily="18" charset="0"/>
                <a:ea typeface="Cambria" panose="02040503050406030204" pitchFamily="18" charset="0"/>
              </a:rPr>
              <a:t>Việt được giới thiệu là một cầu thủ xuất sắc được công nhận bởi bạn bè khu phố. Việt chờ đợi để có cơ hội ra mắt "giới hâm mộ bóng đá trường nhà" trong trận đấu với lớp 5C.</a:t>
            </a:r>
            <a:endParaRPr kumimoji="0" lang="en-US" sz="45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endParaRPr>
          </a:p>
        </p:txBody>
      </p:sp>
      <p:pic>
        <p:nvPicPr>
          <p:cNvPr id="11" name="Picture 10" descr="A cartoon of a child holding a football ball&#10;&#10;Description automatically generated">
            <a:extLst>
              <a:ext uri="{FF2B5EF4-FFF2-40B4-BE49-F238E27FC236}">
                <a16:creationId xmlns:a16="http://schemas.microsoft.com/office/drawing/2014/main" id="{A8AA0FA3-02C5-7EEE-DC20-3A6264EB1B6D}"/>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4406" b="95190" l="7829" r="92494">
                        <a14:foregroundMark x1="34060" y1="5942" x2="61501" y2="4446"/>
                        <a14:foregroundMark x1="30751" y1="49798" x2="30428" y2="63500"/>
                        <a14:foregroundMark x1="30428" y1="48707" x2="45198" y2="50566"/>
                        <a14:foregroundMark x1="11542" y1="60550" x2="33333" y2="64430"/>
                        <a14:foregroundMark x1="38176" y1="88884" x2="58838" y2="95190"/>
                        <a14:foregroundMark x1="71832" y1="89450" x2="92494" y2="90542"/>
                        <a14:foregroundMark x1="7829" y1="52425" x2="10089" y2="60186"/>
                      </a14:backgroundRemoval>
                    </a14:imgEffect>
                    <a14:imgEffect>
                      <a14:saturation sat="300000"/>
                    </a14:imgEffect>
                  </a14:imgLayer>
                </a14:imgProps>
              </a:ext>
              <a:ext uri="{28A0092B-C50C-407E-A947-70E740481C1C}">
                <a14:useLocalDpi xmlns:a14="http://schemas.microsoft.com/office/drawing/2010/main" val="0"/>
              </a:ext>
            </a:extLst>
          </a:blip>
          <a:stretch>
            <a:fillRect/>
          </a:stretch>
        </p:blipFill>
        <p:spPr>
          <a:xfrm flipH="1">
            <a:off x="8585200" y="1504527"/>
            <a:ext cx="2762411" cy="5360352"/>
          </a:xfrm>
          <a:prstGeom prst="rect">
            <a:avLst/>
          </a:prstGeom>
        </p:spPr>
      </p:pic>
    </p:spTree>
    <p:extLst>
      <p:ext uri="{BB962C8B-B14F-4D97-AF65-F5344CB8AC3E}">
        <p14:creationId xmlns:p14="http://schemas.microsoft.com/office/powerpoint/2010/main" val="386610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7">
            <a:extLst>
              <a:ext uri="{FF2B5EF4-FFF2-40B4-BE49-F238E27FC236}">
                <a16:creationId xmlns:a16="http://schemas.microsoft.com/office/drawing/2014/main" id="{9E49B662-16B5-3A06-4587-27147843315B}"/>
              </a:ext>
            </a:extLst>
          </p:cNvPr>
          <p:cNvSpPr/>
          <p:nvPr/>
        </p:nvSpPr>
        <p:spPr>
          <a:xfrm>
            <a:off x="686601" y="4935349"/>
            <a:ext cx="9257499" cy="1644081"/>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endParaRPr kumimoji="0" lang="en-US" sz="3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endParaRPr>
          </a:p>
        </p:txBody>
      </p:sp>
      <p:sp>
        <p:nvSpPr>
          <p:cNvPr id="4" name="矩形: 圆角 1">
            <a:extLst>
              <a:ext uri="{FF2B5EF4-FFF2-40B4-BE49-F238E27FC236}">
                <a16:creationId xmlns:a16="http://schemas.microsoft.com/office/drawing/2014/main" id="{CC7146E8-0970-90E7-5399-B39F0057CBC3}"/>
              </a:ext>
            </a:extLst>
          </p:cNvPr>
          <p:cNvSpPr/>
          <p:nvPr/>
        </p:nvSpPr>
        <p:spPr>
          <a:xfrm>
            <a:off x="1453305" y="110351"/>
            <a:ext cx="10661694" cy="1124083"/>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矩形: 圆角 9">
            <a:extLst>
              <a:ext uri="{FF2B5EF4-FFF2-40B4-BE49-F238E27FC236}">
                <a16:creationId xmlns:a16="http://schemas.microsoft.com/office/drawing/2014/main" id="{9B96135F-A9B7-5348-CF79-D453781DF952}"/>
              </a:ext>
            </a:extLst>
          </p:cNvPr>
          <p:cNvSpPr/>
          <p:nvPr/>
        </p:nvSpPr>
        <p:spPr>
          <a:xfrm>
            <a:off x="77000" y="69039"/>
            <a:ext cx="1376306" cy="1206708"/>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70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03</a:t>
            </a:r>
            <a:endParaRPr kumimoji="0" lang="zh-CN" altLang="en-US" sz="70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6" name="TextBox 5">
            <a:extLst>
              <a:ext uri="{FF2B5EF4-FFF2-40B4-BE49-F238E27FC236}">
                <a16:creationId xmlns:a16="http://schemas.microsoft.com/office/drawing/2014/main" id="{0FFD57FD-A9D1-D573-7802-1E0080514644}"/>
              </a:ext>
            </a:extLst>
          </p:cNvPr>
          <p:cNvSpPr txBox="1"/>
          <p:nvPr/>
        </p:nvSpPr>
        <p:spPr>
          <a:xfrm>
            <a:off x="1453305" y="177873"/>
            <a:ext cx="10738695"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Ở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đầu</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trận</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bóng</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hành</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động</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của</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Mạnh</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và</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Việt</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khác</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nhau</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ra</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sao</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hành</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động</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đó</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cho</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biết</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điều</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gì</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về</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hai</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SG"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bạn</a:t>
            </a:r>
            <a:r>
              <a:rPr kumimoji="0" lang="en-SG"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p>
        </p:txBody>
      </p:sp>
      <p:sp>
        <p:nvSpPr>
          <p:cNvPr id="9" name="圆角矩形 17">
            <a:extLst>
              <a:ext uri="{FF2B5EF4-FFF2-40B4-BE49-F238E27FC236}">
                <a16:creationId xmlns:a16="http://schemas.microsoft.com/office/drawing/2014/main" id="{9B8F4A25-EF92-44C6-6DC6-D31A13B8FEC4}"/>
              </a:ext>
            </a:extLst>
          </p:cNvPr>
          <p:cNvSpPr/>
          <p:nvPr/>
        </p:nvSpPr>
        <p:spPr>
          <a:xfrm>
            <a:off x="77000" y="1343270"/>
            <a:ext cx="8442883" cy="3607436"/>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endParaRPr kumimoji="0" lang="en-US" sz="3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endParaRPr>
          </a:p>
        </p:txBody>
      </p:sp>
      <p:pic>
        <p:nvPicPr>
          <p:cNvPr id="11" name="Picture 10" descr="A cartoon of a child holding a football ball&#10;&#10;Description automatically generated">
            <a:extLst>
              <a:ext uri="{FF2B5EF4-FFF2-40B4-BE49-F238E27FC236}">
                <a16:creationId xmlns:a16="http://schemas.microsoft.com/office/drawing/2014/main" id="{A8AA0FA3-02C5-7EEE-DC20-3A6264EB1B6D}"/>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4406" b="95190" l="7829" r="92494">
                        <a14:foregroundMark x1="34060" y1="5942" x2="61501" y2="4446"/>
                        <a14:foregroundMark x1="30751" y1="49798" x2="30428" y2="63500"/>
                        <a14:foregroundMark x1="30428" y1="48707" x2="45198" y2="50566"/>
                        <a14:foregroundMark x1="11542" y1="60550" x2="33333" y2="64430"/>
                        <a14:foregroundMark x1="38176" y1="88884" x2="58838" y2="95190"/>
                        <a14:foregroundMark x1="71832" y1="89450" x2="92494" y2="90542"/>
                        <a14:foregroundMark x1="7829" y1="52425" x2="10089" y2="60186"/>
                      </a14:backgroundRemoval>
                    </a14:imgEffect>
                    <a14:imgEffect>
                      <a14:saturation sat="300000"/>
                    </a14:imgEffect>
                  </a14:imgLayer>
                </a14:imgProps>
              </a:ext>
              <a:ext uri="{28A0092B-C50C-407E-A947-70E740481C1C}">
                <a14:useLocalDpi xmlns:a14="http://schemas.microsoft.com/office/drawing/2010/main" val="0"/>
              </a:ext>
            </a:extLst>
          </a:blip>
          <a:stretch>
            <a:fillRect/>
          </a:stretch>
        </p:blipFill>
        <p:spPr>
          <a:xfrm flipH="1">
            <a:off x="9620089" y="1497648"/>
            <a:ext cx="2762411" cy="5360352"/>
          </a:xfrm>
          <a:prstGeom prst="rect">
            <a:avLst/>
          </a:prstGeom>
        </p:spPr>
      </p:pic>
      <p:sp>
        <p:nvSpPr>
          <p:cNvPr id="2" name="TextBox 1">
            <a:extLst>
              <a:ext uri="{FF2B5EF4-FFF2-40B4-BE49-F238E27FC236}">
                <a16:creationId xmlns:a16="http://schemas.microsoft.com/office/drawing/2014/main" id="{33472B07-D6B0-E39A-8695-AD3C7BD46B1E}"/>
              </a:ext>
            </a:extLst>
          </p:cNvPr>
          <p:cNvSpPr txBox="1"/>
          <p:nvPr/>
        </p:nvSpPr>
        <p:spPr>
          <a:xfrm>
            <a:off x="240791" y="1594859"/>
            <a:ext cx="8115299" cy="3231654"/>
          </a:xfrm>
          <a:prstGeom prst="rect">
            <a:avLst/>
          </a:prstGeom>
          <a:noFill/>
        </p:spPr>
        <p:txBody>
          <a:bodyPr wrap="square" rtlCol="0">
            <a:spAutoFit/>
          </a:bodyPr>
          <a:lstStyle/>
          <a:p>
            <a:pPr algn="just"/>
            <a:r>
              <a:rPr lang="vi-VN" sz="3400" b="1" dirty="0">
                <a:solidFill>
                  <a:srgbClr val="002060"/>
                </a:solidFill>
                <a:latin typeface="Cambria" panose="02040503050406030204" pitchFamily="18" charset="0"/>
                <a:ea typeface="Cambria" panose="02040503050406030204" pitchFamily="18" charset="0"/>
              </a:rPr>
              <a:t>Ở đầu trận bóng, hành động của Mạnh là cướp bóng và chuyền cho Việt dẫn xuống vòng cấm địa. </a:t>
            </a:r>
            <a:r>
              <a:rPr lang="vi-VN" sz="3400" b="1" dirty="0">
                <a:latin typeface="Cambria" panose="02040503050406030204" pitchFamily="18" charset="0"/>
                <a:ea typeface="Cambria" panose="02040503050406030204" pitchFamily="18" charset="0"/>
              </a:rPr>
              <a:t>Trong khi đó, Việt vẫn cố hất bóng qua hậu vệ lớp C vì không muốn cho ai cơ hội ghi bàn mặc cho việc thủ môn đã lao lên bắt bóng.</a:t>
            </a:r>
            <a:endParaRPr kumimoji="0" lang="en-US" sz="3400" b="1" i="0" u="none" strike="noStrike" kern="1200" cap="none" spc="0" normalizeH="0" baseline="0" noProof="0" dirty="0">
              <a:ln>
                <a:noFill/>
              </a:ln>
              <a:effectLst/>
              <a:uLnTx/>
              <a:uFillTx/>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D3B815A-B764-A3EC-E816-CD1345710BF4}"/>
              </a:ext>
            </a:extLst>
          </p:cNvPr>
          <p:cNvSpPr txBox="1"/>
          <p:nvPr/>
        </p:nvSpPr>
        <p:spPr>
          <a:xfrm>
            <a:off x="790861" y="4953450"/>
            <a:ext cx="9058658" cy="1661993"/>
          </a:xfrm>
          <a:prstGeom prst="rect">
            <a:avLst/>
          </a:prstGeom>
          <a:noFill/>
        </p:spPr>
        <p:txBody>
          <a:bodyPr wrap="square">
            <a:spAutoFit/>
          </a:bodyPr>
          <a:lstStyle/>
          <a:p>
            <a:pPr algn="just" defTabSz="609630"/>
            <a:r>
              <a:rPr lang="vi-VN" sz="3400" b="1" dirty="0">
                <a:solidFill>
                  <a:srgbClr val="752912"/>
                </a:solidFill>
                <a:latin typeface="Cambria" panose="02040503050406030204" pitchFamily="18" charset="0"/>
              </a:rPr>
              <a:t>Hành động này cho thấy Mạnh chơi đồng đội và hợp tác, trong khi Việt có phần ích kỷ và muốn ghi bàn mặc cho cơ hội của đồng đội.</a:t>
            </a:r>
            <a:endParaRPr lang="en-US" sz="3400" b="1" dirty="0">
              <a:solidFill>
                <a:srgbClr val="752912"/>
              </a:solidFill>
              <a:latin typeface="Cambria" panose="02040503050406030204" pitchFamily="18" charset="0"/>
            </a:endParaRPr>
          </a:p>
        </p:txBody>
      </p:sp>
      <p:sp>
        <p:nvSpPr>
          <p:cNvPr id="13" name="Arrow: Right 12">
            <a:extLst>
              <a:ext uri="{FF2B5EF4-FFF2-40B4-BE49-F238E27FC236}">
                <a16:creationId xmlns:a16="http://schemas.microsoft.com/office/drawing/2014/main" id="{6649CF9F-C1F6-02A8-C587-8711BEA3F6D5}"/>
              </a:ext>
            </a:extLst>
          </p:cNvPr>
          <p:cNvSpPr/>
          <p:nvPr/>
        </p:nvSpPr>
        <p:spPr>
          <a:xfrm>
            <a:off x="0" y="5375030"/>
            <a:ext cx="790861" cy="759070"/>
          </a:xfrm>
          <a:prstGeom prst="rightArrow">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335457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2" grpId="0"/>
      <p:bldP spid="10"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
            <a:extLst>
              <a:ext uri="{FF2B5EF4-FFF2-40B4-BE49-F238E27FC236}">
                <a16:creationId xmlns:a16="http://schemas.microsoft.com/office/drawing/2014/main" id="{252A0438-AEAB-25BD-21A2-D001FC4F33F9}"/>
              </a:ext>
            </a:extLst>
          </p:cNvPr>
          <p:cNvSpPr/>
          <p:nvPr/>
        </p:nvSpPr>
        <p:spPr>
          <a:xfrm>
            <a:off x="1453305" y="110351"/>
            <a:ext cx="10661694" cy="1124083"/>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矩形: 圆角 9">
            <a:extLst>
              <a:ext uri="{FF2B5EF4-FFF2-40B4-BE49-F238E27FC236}">
                <a16:creationId xmlns:a16="http://schemas.microsoft.com/office/drawing/2014/main" id="{2EE39436-3796-7C4A-B897-29FF28865E06}"/>
              </a:ext>
            </a:extLst>
          </p:cNvPr>
          <p:cNvSpPr/>
          <p:nvPr/>
        </p:nvSpPr>
        <p:spPr>
          <a:xfrm>
            <a:off x="77000" y="69039"/>
            <a:ext cx="1376306" cy="1206708"/>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70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04</a:t>
            </a:r>
            <a:endParaRPr kumimoji="0" lang="zh-CN" altLang="en-US" sz="70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6" name="TextBox 5">
            <a:extLst>
              <a:ext uri="{FF2B5EF4-FFF2-40B4-BE49-F238E27FC236}">
                <a16:creationId xmlns:a16="http://schemas.microsoft.com/office/drawing/2014/main" id="{53794F95-3339-5676-5F29-110FCC1AFC74}"/>
              </a:ext>
            </a:extLst>
          </p:cNvPr>
          <p:cNvSpPr txBox="1"/>
          <p:nvPr/>
        </p:nvSpPr>
        <p:spPr>
          <a:xfrm>
            <a:off x="1376304" y="110351"/>
            <a:ext cx="10738695" cy="1046440"/>
          </a:xfrm>
          <a:prstGeom prst="rect">
            <a:avLst/>
          </a:prstGeom>
          <a:noFill/>
        </p:spPr>
        <p:txBody>
          <a:bodyPr wrap="square">
            <a:spAutoFit/>
          </a:bodyPr>
          <a:lstStyle/>
          <a:p>
            <a:pPr algn="ctr"/>
            <a:r>
              <a:rPr lang="en-SG" sz="3100" b="1">
                <a:latin typeface="Cambria" panose="02040503050406030204" pitchFamily="18" charset="0"/>
                <a:ea typeface="Cambria" panose="02040503050406030204" pitchFamily="18" charset="0"/>
              </a:rPr>
              <a:t>Vì sao Việt không đá hiệp hai nữa? Theo em, Việt đã nhận ra được điều gì khi xem hiệp đấu thứ hai không có mình?</a:t>
            </a:r>
            <a:endParaRPr lang="en-SG" sz="3100" b="1" dirty="0">
              <a:latin typeface="Cambria" panose="02040503050406030204" pitchFamily="18" charset="0"/>
              <a:ea typeface="Cambria" panose="02040503050406030204" pitchFamily="18" charset="0"/>
            </a:endParaRPr>
          </a:p>
        </p:txBody>
      </p:sp>
      <p:sp>
        <p:nvSpPr>
          <p:cNvPr id="8" name="圆角矩形 17">
            <a:extLst>
              <a:ext uri="{FF2B5EF4-FFF2-40B4-BE49-F238E27FC236}">
                <a16:creationId xmlns:a16="http://schemas.microsoft.com/office/drawing/2014/main" id="{203F4DAD-CE5A-9DFB-F475-F8EF367BAB2C}"/>
              </a:ext>
            </a:extLst>
          </p:cNvPr>
          <p:cNvSpPr/>
          <p:nvPr/>
        </p:nvSpPr>
        <p:spPr>
          <a:xfrm>
            <a:off x="77000" y="2667000"/>
            <a:ext cx="6438900" cy="3949700"/>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002060"/>
                </a:solidFill>
                <a:latin typeface="Cambria" panose="02040503050406030204" pitchFamily="18" charset="0"/>
                <a:ea typeface="Cambria" panose="02040503050406030204" pitchFamily="18" charset="0"/>
              </a:rPr>
              <a:t>Việt không đá hiệp hai nữa vì Việt giận dỗi và nghĩ rằng không có mình sẽ không ai làm được gì khi bị đồng đội nhắc nhở đừng ích kỉ.</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9" name="圆角矩形 17">
            <a:extLst>
              <a:ext uri="{FF2B5EF4-FFF2-40B4-BE49-F238E27FC236}">
                <a16:creationId xmlns:a16="http://schemas.microsoft.com/office/drawing/2014/main" id="{65FF2C9F-1AAC-E340-A5C3-7E328EC56908}"/>
              </a:ext>
            </a:extLst>
          </p:cNvPr>
          <p:cNvSpPr/>
          <p:nvPr/>
        </p:nvSpPr>
        <p:spPr>
          <a:xfrm>
            <a:off x="6400800" y="1426349"/>
            <a:ext cx="5791200" cy="3818752"/>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400" b="1" dirty="0">
                <a:solidFill>
                  <a:srgbClr val="002060"/>
                </a:solidFill>
                <a:latin typeface="Cambria" panose="02040503050406030204" pitchFamily="18" charset="0"/>
                <a:ea typeface="Cambria" panose="02040503050406030204" pitchFamily="18" charset="0"/>
              </a:rPr>
              <a:t>Việt nhận ra rằng việc khi không có mình, đồng đội chơi rất tốt, tự ý giữ bóng không phải lúc nào cũng tốt cho đội bóng và quan trọng hơn là đồng đội cần được tôn trọng và hợp tác.</a:t>
            </a:r>
            <a:endParaRPr kumimoji="0" lang="en-US" sz="3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2" name="Picture 11" descr="A cartoon of a child kicking a football ball&#10;&#10;Description automatically generated">
            <a:extLst>
              <a:ext uri="{FF2B5EF4-FFF2-40B4-BE49-F238E27FC236}">
                <a16:creationId xmlns:a16="http://schemas.microsoft.com/office/drawing/2014/main" id="{2927740E-2B2F-9F52-C9DB-02B26D653C4F}"/>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9988" b="89972" l="9977" r="96869">
                        <a14:foregroundMark x1="83813" y1="17024" x2="88292" y2="34695"/>
                        <a14:foregroundMark x1="88292" y1="34695" x2="88598" y2="34452"/>
                        <a14:foregroundMark x1="74472" y1="29802" x2="74599" y2="32794"/>
                        <a14:foregroundMark x1="89870" y1="66478" x2="96742" y2="76102"/>
                        <a14:foregroundMark x1="96742" y1="76102" x2="96869" y2="76102"/>
                        <a14:foregroundMark x1="48057" y1="31244" x2="48358" y2="32390"/>
                        <a14:foregroundMark x1="44286" y1="16862" x2="47447" y2="28916"/>
                        <a14:foregroundMark x1="46729" y1="13870" x2="50674" y2="17064"/>
                        <a14:foregroundMark x1="50674" y1="17064" x2="51642" y2="20016"/>
                        <a14:foregroundMark x1="41945" y1="17792" x2="38941" y2="26607"/>
                        <a14:foregroundMark x1="38941" y1="26607" x2="42275" y2="33562"/>
                        <a14:foregroundMark x1="45585" y1="35273" x2="47595" y2="36312"/>
                        <a14:foregroundMark x1="42275" y1="33562" x2="43777" y2="34338"/>
                        <a14:foregroundMark x1="47595" y1="36312" x2="48842" y2="34816"/>
                        <a14:foregroundMark x1="49962" y1="22442" x2="49962" y2="30772"/>
                        <a14:foregroundMark x1="50242" y1="19693" x2="52583" y2="27093"/>
                        <a14:foregroundMark x1="49071" y1="28467" x2="44413" y2="34493"/>
                        <a14:foregroundMark x1="49376" y1="22442" x2="48206" y2="30328"/>
                        <a14:foregroundMark x1="46170" y1="31702" x2="46170" y2="34937"/>
                        <a14:backgroundMark x1="93077" y1="29842" x2="90863" y2="47190"/>
                        <a14:backgroundMark x1="90863" y1="47190" x2="84042" y2="49778"/>
                        <a14:backgroundMark x1="79689" y1="56733" x2="71418" y2="72180"/>
                        <a14:backgroundMark x1="71418" y1="72180" x2="60168" y2="78932"/>
                        <a14:backgroundMark x1="60168" y1="78932" x2="59583" y2="78932"/>
                        <a14:backgroundMark x1="81726" y1="47473" x2="80275" y2="47473"/>
                        <a14:backgroundMark x1="71825" y1="41892" x2="73276" y2="43753"/>
                        <a14:backgroundMark x1="47724" y1="30151" x2="45635" y2="35423"/>
                        <a14:backgroundMark x1="51693" y1="20137" x2="51368" y2="20957"/>
                        <a14:backgroundMark x1="45635" y1="35423" x2="44972" y2="35082"/>
                      </a14:backgroundRemoval>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766229" y="4845050"/>
            <a:ext cx="3869771" cy="2436113"/>
          </a:xfrm>
          <a:prstGeom prst="rect">
            <a:avLst/>
          </a:prstGeom>
        </p:spPr>
      </p:pic>
    </p:spTree>
    <p:extLst>
      <p:ext uri="{BB962C8B-B14F-4D97-AF65-F5344CB8AC3E}">
        <p14:creationId xmlns:p14="http://schemas.microsoft.com/office/powerpoint/2010/main" val="280657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7">
            <a:extLst>
              <a:ext uri="{FF2B5EF4-FFF2-40B4-BE49-F238E27FC236}">
                <a16:creationId xmlns:a16="http://schemas.microsoft.com/office/drawing/2014/main" id="{203F4DAD-CE5A-9DFB-F475-F8EF367BAB2C}"/>
              </a:ext>
            </a:extLst>
          </p:cNvPr>
          <p:cNvSpPr/>
          <p:nvPr/>
        </p:nvSpPr>
        <p:spPr>
          <a:xfrm>
            <a:off x="1107440" y="1554497"/>
            <a:ext cx="10930560" cy="4867242"/>
          </a:xfrm>
          <a:prstGeom prst="roundRect">
            <a:avLst/>
          </a:prstGeom>
          <a:solidFill>
            <a:srgbClr val="CCFF99"/>
          </a:solidFill>
          <a:ln w="3810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3800" b="1" dirty="0">
                <a:solidFill>
                  <a:schemeClr val="accent6">
                    <a:lumMod val="50000"/>
                  </a:schemeClr>
                </a:solidFill>
                <a:latin typeface="Cambria" panose="02040503050406030204" pitchFamily="18" charset="0"/>
                <a:ea typeface="Cambria" panose="02040503050406030204" pitchFamily="18" charset="0"/>
              </a:rPr>
              <a:t>- Đồng đội không quay lưng lại với Việt dù cậu ích kỉ mà vẫn cho cậu cơ hội vào sân bóng để sửa chữa sai lầm, có lẽ lần này Việt sẽ biết cách xử lí tình huống với tinh thần tập thể.</a:t>
            </a:r>
          </a:p>
          <a:p>
            <a:pPr lvl="0" algn="just">
              <a:defRPr/>
            </a:pPr>
            <a:r>
              <a:rPr lang="vi-VN" sz="3800" b="1" dirty="0">
                <a:solidFill>
                  <a:schemeClr val="accent6">
                    <a:lumMod val="50000"/>
                  </a:schemeClr>
                </a:solidFill>
                <a:latin typeface="Cambria" panose="02040503050406030204" pitchFamily="18" charset="0"/>
                <a:ea typeface="Cambria" panose="02040503050406030204" pitchFamily="18" charset="0"/>
              </a:rPr>
              <a:t>- Thể hiện sự nhận thức và sự nhận ra của Việt về tầm quan trọng của việc hợp tác và hỗ trợ đồng đội, cũng như sự hài lòng và sự hào hứng khi đội bóng của mình ghi bàn.</a:t>
            </a:r>
          </a:p>
        </p:txBody>
      </p:sp>
      <p:sp>
        <p:nvSpPr>
          <p:cNvPr id="4" name="矩形: 圆角 1">
            <a:extLst>
              <a:ext uri="{FF2B5EF4-FFF2-40B4-BE49-F238E27FC236}">
                <a16:creationId xmlns:a16="http://schemas.microsoft.com/office/drawing/2014/main" id="{252A0438-AEAB-25BD-21A2-D001FC4F33F9}"/>
              </a:ext>
            </a:extLst>
          </p:cNvPr>
          <p:cNvSpPr/>
          <p:nvPr/>
        </p:nvSpPr>
        <p:spPr>
          <a:xfrm>
            <a:off x="1376306" y="347789"/>
            <a:ext cx="10661694" cy="836963"/>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矩形: 圆角 9">
            <a:extLst>
              <a:ext uri="{FF2B5EF4-FFF2-40B4-BE49-F238E27FC236}">
                <a16:creationId xmlns:a16="http://schemas.microsoft.com/office/drawing/2014/main" id="{2EE39436-3796-7C4A-B897-29FF28865E06}"/>
              </a:ext>
            </a:extLst>
          </p:cNvPr>
          <p:cNvSpPr/>
          <p:nvPr/>
        </p:nvSpPr>
        <p:spPr>
          <a:xfrm>
            <a:off x="0" y="0"/>
            <a:ext cx="1376306" cy="1206708"/>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70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05</a:t>
            </a:r>
            <a:endParaRPr kumimoji="0" lang="zh-CN" altLang="en-US" sz="70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6" name="TextBox 5">
            <a:extLst>
              <a:ext uri="{FF2B5EF4-FFF2-40B4-BE49-F238E27FC236}">
                <a16:creationId xmlns:a16="http://schemas.microsoft.com/office/drawing/2014/main" id="{53794F95-3339-5676-5F29-110FCC1AFC74}"/>
              </a:ext>
            </a:extLst>
          </p:cNvPr>
          <p:cNvSpPr txBox="1"/>
          <p:nvPr/>
        </p:nvSpPr>
        <p:spPr>
          <a:xfrm>
            <a:off x="1299305" y="439806"/>
            <a:ext cx="10738695"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 hiểu như thế nào về câu cuối cùng trong bài đọc?</a:t>
            </a:r>
            <a:endParaRPr kumimoji="0" lang="en-SG" sz="3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descr="A cartoon of a child kicking a football ball&#10;&#10;Description automatically generated">
            <a:extLst>
              <a:ext uri="{FF2B5EF4-FFF2-40B4-BE49-F238E27FC236}">
                <a16:creationId xmlns:a16="http://schemas.microsoft.com/office/drawing/2014/main" id="{66EDA056-68CA-198E-EECD-9BE0F2D4474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9988" b="89972" l="9977" r="96869">
                        <a14:foregroundMark x1="83813" y1="17024" x2="88292" y2="34695"/>
                        <a14:foregroundMark x1="88292" y1="34695" x2="88598" y2="34452"/>
                        <a14:foregroundMark x1="74472" y1="29802" x2="74599" y2="32794"/>
                        <a14:foregroundMark x1="89870" y1="66478" x2="96742" y2="76102"/>
                        <a14:foregroundMark x1="96742" y1="76102" x2="96869" y2="76102"/>
                        <a14:foregroundMark x1="48057" y1="31244" x2="48358" y2="32390"/>
                        <a14:foregroundMark x1="44286" y1="16862" x2="47447" y2="28916"/>
                        <a14:foregroundMark x1="46729" y1="13870" x2="50674" y2="17064"/>
                        <a14:foregroundMark x1="50674" y1="17064" x2="51642" y2="20016"/>
                        <a14:foregroundMark x1="41945" y1="17792" x2="38941" y2="26607"/>
                        <a14:foregroundMark x1="38941" y1="26607" x2="42275" y2="33562"/>
                        <a14:foregroundMark x1="45585" y1="35273" x2="47595" y2="36312"/>
                        <a14:foregroundMark x1="42275" y1="33562" x2="43777" y2="34338"/>
                        <a14:foregroundMark x1="47595" y1="36312" x2="48842" y2="34816"/>
                        <a14:foregroundMark x1="49962" y1="22442" x2="49962" y2="30772"/>
                        <a14:foregroundMark x1="50242" y1="19693" x2="52583" y2="27093"/>
                        <a14:foregroundMark x1="49071" y1="28467" x2="44413" y2="34493"/>
                        <a14:foregroundMark x1="49376" y1="22442" x2="48206" y2="30328"/>
                        <a14:foregroundMark x1="46170" y1="31702" x2="46170" y2="34937"/>
                        <a14:backgroundMark x1="93077" y1="29842" x2="90863" y2="47190"/>
                        <a14:backgroundMark x1="90863" y1="47190" x2="84042" y2="49778"/>
                        <a14:backgroundMark x1="79689" y1="56733" x2="71418" y2="72180"/>
                        <a14:backgroundMark x1="71418" y1="72180" x2="60168" y2="78932"/>
                        <a14:backgroundMark x1="60168" y1="78932" x2="59583" y2="78932"/>
                        <a14:backgroundMark x1="81726" y1="47473" x2="80275" y2="47473"/>
                        <a14:backgroundMark x1="71825" y1="41892" x2="73276" y2="43753"/>
                        <a14:backgroundMark x1="47724" y1="30151" x2="45635" y2="35423"/>
                        <a14:backgroundMark x1="51693" y1="20137" x2="51368" y2="20957"/>
                        <a14:backgroundMark x1="45635" y1="35423" x2="44972" y2="35082"/>
                      </a14:backgroundRemoval>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9150801" y="5235480"/>
            <a:ext cx="3041199" cy="1914507"/>
          </a:xfrm>
          <a:prstGeom prst="rect">
            <a:avLst/>
          </a:prstGeom>
        </p:spPr>
      </p:pic>
    </p:spTree>
    <p:extLst>
      <p:ext uri="{BB962C8B-B14F-4D97-AF65-F5344CB8AC3E}">
        <p14:creationId xmlns:p14="http://schemas.microsoft.com/office/powerpoint/2010/main" val="243161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
            <a:extLst>
              <a:ext uri="{FF2B5EF4-FFF2-40B4-BE49-F238E27FC236}">
                <a16:creationId xmlns:a16="http://schemas.microsoft.com/office/drawing/2014/main" id="{252A0438-AEAB-25BD-21A2-D001FC4F33F9}"/>
              </a:ext>
            </a:extLst>
          </p:cNvPr>
          <p:cNvSpPr/>
          <p:nvPr/>
        </p:nvSpPr>
        <p:spPr>
          <a:xfrm>
            <a:off x="520701" y="2019300"/>
            <a:ext cx="8966200" cy="455930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6" name="TextBox 5">
            <a:extLst>
              <a:ext uri="{FF2B5EF4-FFF2-40B4-BE49-F238E27FC236}">
                <a16:creationId xmlns:a16="http://schemas.microsoft.com/office/drawing/2014/main" id="{53794F95-3339-5676-5F29-110FCC1AFC74}"/>
              </a:ext>
            </a:extLst>
          </p:cNvPr>
          <p:cNvSpPr txBox="1"/>
          <p:nvPr/>
        </p:nvSpPr>
        <p:spPr>
          <a:xfrm>
            <a:off x="702851" y="2213764"/>
            <a:ext cx="8555449" cy="417037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Trong một tập thể, mỗi cá</a:t>
            </a:r>
            <a:r>
              <a:rPr kumimoji="0" lang="vi-VN" sz="52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nhân cần biết phối hợp hài hòa với những người còn lại, không chỉ nghĩ đến việc tỏa sáng cho riêng mình. </a:t>
            </a:r>
            <a:endParaRPr kumimoji="0" lang="en-SG" sz="5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71A944E0-5262-6B8B-9E20-1F751A803B66}"/>
              </a:ext>
            </a:extLst>
          </p:cNvPr>
          <p:cNvPicPr>
            <a:picLocks noChangeAspect="1"/>
          </p:cNvPicPr>
          <p:nvPr/>
        </p:nvPicPr>
        <p:blipFill>
          <a:blip r:embed="rId2"/>
          <a:stretch>
            <a:fillRect/>
          </a:stretch>
        </p:blipFill>
        <p:spPr>
          <a:xfrm>
            <a:off x="960159" y="756467"/>
            <a:ext cx="15864762" cy="1851614"/>
          </a:xfrm>
          <a:prstGeom prst="rect">
            <a:avLst/>
          </a:prstGeom>
        </p:spPr>
      </p:pic>
      <p:pic>
        <p:nvPicPr>
          <p:cNvPr id="11" name="Picture 10" descr="A cartoon of a child holding a football ball&#10;&#10;Description automatically generated">
            <a:extLst>
              <a:ext uri="{FF2B5EF4-FFF2-40B4-BE49-F238E27FC236}">
                <a16:creationId xmlns:a16="http://schemas.microsoft.com/office/drawing/2014/main" id="{C38E843A-AD78-E873-4D5D-369B80B00777}"/>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4406" b="95190" l="7829" r="92494">
                        <a14:foregroundMark x1="34060" y1="5942" x2="61501" y2="4446"/>
                        <a14:foregroundMark x1="30751" y1="49798" x2="30428" y2="63500"/>
                        <a14:foregroundMark x1="30428" y1="48707" x2="45198" y2="50566"/>
                        <a14:foregroundMark x1="11542" y1="60550" x2="33333" y2="64430"/>
                        <a14:foregroundMark x1="38176" y1="88884" x2="58838" y2="95190"/>
                        <a14:foregroundMark x1="71832" y1="89450" x2="92494" y2="90542"/>
                        <a14:foregroundMark x1="7829" y1="52425" x2="10089" y2="60186"/>
                      </a14:backgroundRemoval>
                    </a14:imgEffect>
                    <a14:imgEffect>
                      <a14:saturation sat="300000"/>
                    </a14:imgEffect>
                  </a14:imgLayer>
                </a14:imgProps>
              </a:ext>
              <a:ext uri="{28A0092B-C50C-407E-A947-70E740481C1C}">
                <a14:useLocalDpi xmlns:a14="http://schemas.microsoft.com/office/drawing/2010/main" val="0"/>
              </a:ext>
            </a:extLst>
          </a:blip>
          <a:stretch>
            <a:fillRect/>
          </a:stretch>
        </p:blipFill>
        <p:spPr>
          <a:xfrm flipH="1">
            <a:off x="9429589" y="1345248"/>
            <a:ext cx="2762411" cy="5360352"/>
          </a:xfrm>
          <a:prstGeom prst="rect">
            <a:avLst/>
          </a:prstGeom>
        </p:spPr>
      </p:pic>
    </p:spTree>
    <p:extLst>
      <p:ext uri="{BB962C8B-B14F-4D97-AF65-F5344CB8AC3E}">
        <p14:creationId xmlns:p14="http://schemas.microsoft.com/office/powerpoint/2010/main" val="208992030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9FB70CD3-E761-5D0B-CAF3-CF7E5C4AA8BE}"/>
              </a:ext>
            </a:extLst>
          </p:cNvPr>
          <p:cNvSpPr/>
          <p:nvPr/>
        </p:nvSpPr>
        <p:spPr>
          <a:xfrm>
            <a:off x="108614" y="744656"/>
            <a:ext cx="10922000" cy="5943600"/>
          </a:xfrm>
          <a:prstGeom prst="roundRect">
            <a:avLst/>
          </a:prstGeom>
          <a:solidFill>
            <a:srgbClr val="CCFF99"/>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pic>
        <p:nvPicPr>
          <p:cNvPr id="5" name="图片 2">
            <a:extLst>
              <a:ext uri="{FF2B5EF4-FFF2-40B4-BE49-F238E27FC236}">
                <a16:creationId xmlns:a16="http://schemas.microsoft.com/office/drawing/2014/main" id="{51EFF2AC-B7CF-D126-741C-5B227334931A}"/>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flipH="1">
            <a:off x="7828917" y="2158697"/>
            <a:ext cx="4782310" cy="4989055"/>
          </a:xfrm>
          <a:prstGeom prst="rect">
            <a:avLst/>
          </a:prstGeom>
        </p:spPr>
      </p:pic>
      <p:pic>
        <p:nvPicPr>
          <p:cNvPr id="6" name="Picture 5">
            <a:extLst>
              <a:ext uri="{FF2B5EF4-FFF2-40B4-BE49-F238E27FC236}">
                <a16:creationId xmlns:a16="http://schemas.microsoft.com/office/drawing/2014/main" id="{621A2722-FC72-9954-DB86-959AA0B1F2DF}"/>
              </a:ext>
            </a:extLst>
          </p:cNvPr>
          <p:cNvPicPr>
            <a:picLocks noChangeAspect="1"/>
          </p:cNvPicPr>
          <p:nvPr/>
        </p:nvPicPr>
        <p:blipFill>
          <a:blip r:embed="rId3"/>
          <a:stretch>
            <a:fillRect/>
          </a:stretch>
        </p:blipFill>
        <p:spPr>
          <a:xfrm>
            <a:off x="108614" y="2245301"/>
            <a:ext cx="15042680" cy="1784442"/>
          </a:xfrm>
          <a:prstGeom prst="rect">
            <a:avLst/>
          </a:prstGeom>
        </p:spPr>
      </p:pic>
      <p:pic>
        <p:nvPicPr>
          <p:cNvPr id="13" name="Picture 12">
            <a:extLst>
              <a:ext uri="{FF2B5EF4-FFF2-40B4-BE49-F238E27FC236}">
                <a16:creationId xmlns:a16="http://schemas.microsoft.com/office/drawing/2014/main" id="{A61A7514-E90A-D1AC-9D85-AB8BA8EB30C9}"/>
              </a:ext>
            </a:extLst>
          </p:cNvPr>
          <p:cNvPicPr>
            <a:picLocks noChangeAspect="1"/>
          </p:cNvPicPr>
          <p:nvPr/>
        </p:nvPicPr>
        <p:blipFill>
          <a:blip r:embed="rId4"/>
          <a:stretch>
            <a:fillRect/>
          </a:stretch>
        </p:blipFill>
        <p:spPr>
          <a:xfrm>
            <a:off x="4177097" y="1016691"/>
            <a:ext cx="15203103" cy="1442692"/>
          </a:xfrm>
          <a:prstGeom prst="rect">
            <a:avLst/>
          </a:prstGeom>
        </p:spPr>
      </p:pic>
      <p:pic>
        <p:nvPicPr>
          <p:cNvPr id="14" name="Picture 13">
            <a:extLst>
              <a:ext uri="{FF2B5EF4-FFF2-40B4-BE49-F238E27FC236}">
                <a16:creationId xmlns:a16="http://schemas.microsoft.com/office/drawing/2014/main" id="{5262CEAC-8967-C144-980D-89268AB05E94}"/>
              </a:ext>
            </a:extLst>
          </p:cNvPr>
          <p:cNvPicPr>
            <a:picLocks noChangeAspect="1"/>
          </p:cNvPicPr>
          <p:nvPr/>
        </p:nvPicPr>
        <p:blipFill>
          <a:blip r:embed="rId5"/>
          <a:stretch>
            <a:fillRect/>
          </a:stretch>
        </p:blipFill>
        <p:spPr>
          <a:xfrm>
            <a:off x="2277303" y="3688684"/>
            <a:ext cx="7303641" cy="1213209"/>
          </a:xfrm>
          <a:prstGeom prst="rect">
            <a:avLst/>
          </a:prstGeom>
        </p:spPr>
      </p:pic>
      <p:sp>
        <p:nvSpPr>
          <p:cNvPr id="15" name="TextBox 14">
            <a:extLst>
              <a:ext uri="{FF2B5EF4-FFF2-40B4-BE49-F238E27FC236}">
                <a16:creationId xmlns:a16="http://schemas.microsoft.com/office/drawing/2014/main" id="{9D4CA57F-D1CB-7AD8-43CB-579FB7FECE9E}"/>
              </a:ext>
            </a:extLst>
          </p:cNvPr>
          <p:cNvSpPr txBox="1"/>
          <p:nvPr/>
        </p:nvSpPr>
        <p:spPr>
          <a:xfrm>
            <a:off x="169963" y="4511529"/>
            <a:ext cx="8275201" cy="1077218"/>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 Đọc đúng từ ngữ, cách ngắt nghỉ.</a:t>
            </a:r>
          </a:p>
          <a:p>
            <a:r>
              <a:rPr lang="vi-VN" sz="3200" b="1" dirty="0">
                <a:latin typeface="Cambria" panose="02040503050406030204" pitchFamily="18" charset="0"/>
                <a:ea typeface="Cambria" panose="02040503050406030204" pitchFamily="18" charset="0"/>
              </a:rPr>
              <a:t>- Đọc diễn cảm, giọng điệu, nhấn giọng hay.</a:t>
            </a:r>
            <a:endParaRPr lang="en-SG" sz="3200" b="1" dirty="0"/>
          </a:p>
        </p:txBody>
      </p:sp>
    </p:spTree>
    <p:extLst>
      <p:ext uri="{BB962C8B-B14F-4D97-AF65-F5344CB8AC3E}">
        <p14:creationId xmlns:p14="http://schemas.microsoft.com/office/powerpoint/2010/main" val="2150575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85D304AD-878F-2A09-73F1-92CE4492E961}"/>
              </a:ext>
            </a:extLst>
          </p:cNvPr>
          <p:cNvSpPr/>
          <p:nvPr/>
        </p:nvSpPr>
        <p:spPr>
          <a:xfrm>
            <a:off x="216549" y="482039"/>
            <a:ext cx="11833937" cy="6321879"/>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rPr>
              <a:t>Tôi dắt bóng</a:t>
            </a: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5" name="TextBox 4">
            <a:extLst>
              <a:ext uri="{FF2B5EF4-FFF2-40B4-BE49-F238E27FC236}">
                <a16:creationId xmlns:a16="http://schemas.microsoft.com/office/drawing/2014/main" id="{2BAA7DEF-B822-275E-3E81-DE78E8A6128A}"/>
              </a:ext>
            </a:extLst>
          </p:cNvPr>
          <p:cNvSpPr txBox="1"/>
          <p:nvPr/>
        </p:nvSpPr>
        <p:spPr>
          <a:xfrm>
            <a:off x="439541" y="983890"/>
            <a:ext cx="11535910" cy="5447645"/>
          </a:xfrm>
          <a:prstGeom prst="rect">
            <a:avLst/>
          </a:prstGeom>
          <a:noFill/>
        </p:spPr>
        <p:txBody>
          <a:bodyPr wrap="square" rtlCol="0">
            <a:spAutoFit/>
          </a:bodyPr>
          <a:lstStyle/>
          <a:p>
            <a:pPr algn="just"/>
            <a:r>
              <a:rPr lang="vi-VN" sz="2900" b="1" dirty="0">
                <a:solidFill>
                  <a:schemeClr val="accent6">
                    <a:lumMod val="50000"/>
                  </a:schemeClr>
                </a:solidFill>
                <a:latin typeface="Cambria" panose="02040503050406030204" pitchFamily="18" charset="0"/>
                <a:ea typeface="Cambria" panose="02040503050406030204" pitchFamily="18" charset="0"/>
              </a:rPr>
              <a:t>    Tôi được bạn bè khu phố công nhận là cầu thủ xuất sắc. Thế mà đợi mãi tôi mới có dịp ra mắt "giới hâm mộ bóng đá trường nhà" trong trận đấu với lớp 5C sáng nay.</a:t>
            </a:r>
          </a:p>
          <a:p>
            <a:pPr algn="just"/>
            <a:r>
              <a:rPr lang="vi-VN" sz="2900" b="1" dirty="0">
                <a:solidFill>
                  <a:schemeClr val="accent6">
                    <a:lumMod val="50000"/>
                  </a:schemeClr>
                </a:solidFill>
                <a:latin typeface="Cambria" panose="02040503050406030204" pitchFamily="18" charset="0"/>
                <a:ea typeface="Cambria" panose="02040503050406030204" pitchFamily="18" charset="0"/>
              </a:rPr>
              <a:t>    Trận đấu gay cấn từ những phút đầu. Mạnh lăn xả cướp bóng rồi chuyền cho tôi dẫn xuống vòng cấm địa. Hậu vệ lớp C xô lên chặn. Mạnh và Chiến đã lên kịp. Nhưng tôi vẫn cố hất bóng qua hậu vệ lớp C vì không muốn nhường ai cơ hội ghi bàn. Chậm rồi, thủ môn đã lao lên bắt bóng. Cả sân vỡ oà vì tiếc.</a:t>
            </a:r>
          </a:p>
          <a:p>
            <a:pPr algn="just"/>
            <a:r>
              <a:rPr lang="vi-VN" sz="2900" b="1" dirty="0">
                <a:solidFill>
                  <a:schemeClr val="accent6">
                    <a:lumMod val="50000"/>
                  </a:schemeClr>
                </a:solidFill>
                <a:latin typeface="Cambria" panose="02040503050406030204" pitchFamily="18" charset="0"/>
                <a:ea typeface="Cambria" panose="02040503050406030204" pitchFamily="18" charset="0"/>
              </a:rPr>
              <a:t>   Sốt ruột lắm nhưng đến giữa hiệp tôi mới ghi bàn. Tiếng vỗ tay dội lên, tôi sung sướng chạy như một ngôi sao sân cỏ. Từ lúc đó, lớp C kèm tôi như hình với bóng. Tôi dắt bóng một quãng là mất, lại chẳng chuyển cho ai. Lớp C được thể tấn công và ghi liền hai bàn.</a:t>
            </a:r>
            <a:endParaRPr lang="en-SG" sz="2900" b="1" dirty="0">
              <a:solidFill>
                <a:schemeClr val="accent6">
                  <a:lumMod val="50000"/>
                </a:schemeClr>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1E2F8A70-1F4C-399E-C5A2-6C948579434D}"/>
              </a:ext>
            </a:extLst>
          </p:cNvPr>
          <p:cNvPicPr>
            <a:picLocks noChangeAspect="1"/>
          </p:cNvPicPr>
          <p:nvPr/>
        </p:nvPicPr>
        <p:blipFill>
          <a:blip r:embed="rId2"/>
          <a:stretch>
            <a:fillRect/>
          </a:stretch>
        </p:blipFill>
        <p:spPr>
          <a:xfrm>
            <a:off x="2030931" y="-125272"/>
            <a:ext cx="6704715" cy="1214621"/>
          </a:xfrm>
          <a:prstGeom prst="rect">
            <a:avLst/>
          </a:prstGeom>
        </p:spPr>
      </p:pic>
      <p:pic>
        <p:nvPicPr>
          <p:cNvPr id="7" name="Picture 6">
            <a:extLst>
              <a:ext uri="{FF2B5EF4-FFF2-40B4-BE49-F238E27FC236}">
                <a16:creationId xmlns:a16="http://schemas.microsoft.com/office/drawing/2014/main" id="{1397DBA3-8A15-8D95-0C15-6386859863BD}"/>
              </a:ext>
            </a:extLst>
          </p:cNvPr>
          <p:cNvPicPr>
            <a:picLocks noChangeAspect="1"/>
          </p:cNvPicPr>
          <p:nvPr/>
        </p:nvPicPr>
        <p:blipFill>
          <a:blip r:embed="rId3"/>
          <a:stretch>
            <a:fillRect/>
          </a:stretch>
        </p:blipFill>
        <p:spPr>
          <a:xfrm>
            <a:off x="4382808" y="-125272"/>
            <a:ext cx="3649375" cy="2046317"/>
          </a:xfrm>
          <a:prstGeom prst="rect">
            <a:avLst/>
          </a:prstGeom>
        </p:spPr>
      </p:pic>
    </p:spTree>
    <p:extLst>
      <p:ext uri="{BB962C8B-B14F-4D97-AF65-F5344CB8AC3E}">
        <p14:creationId xmlns:p14="http://schemas.microsoft.com/office/powerpoint/2010/main" val="145329709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85D304AD-878F-2A09-73F1-92CE4492E961}"/>
              </a:ext>
            </a:extLst>
          </p:cNvPr>
          <p:cNvSpPr/>
          <p:nvPr/>
        </p:nvSpPr>
        <p:spPr>
          <a:xfrm>
            <a:off x="445148" y="320221"/>
            <a:ext cx="11518251" cy="6321879"/>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rPr>
              <a:t>Tôi dắt bóng</a:t>
            </a: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5" name="TextBox 4">
            <a:extLst>
              <a:ext uri="{FF2B5EF4-FFF2-40B4-BE49-F238E27FC236}">
                <a16:creationId xmlns:a16="http://schemas.microsoft.com/office/drawing/2014/main" id="{2BAA7DEF-B822-275E-3E81-DE78E8A6128A}"/>
              </a:ext>
            </a:extLst>
          </p:cNvPr>
          <p:cNvSpPr txBox="1"/>
          <p:nvPr/>
        </p:nvSpPr>
        <p:spPr>
          <a:xfrm>
            <a:off x="857573" y="582067"/>
            <a:ext cx="11018741" cy="5478423"/>
          </a:xfrm>
          <a:prstGeom prst="rect">
            <a:avLst/>
          </a:prstGeom>
          <a:noFill/>
        </p:spPr>
        <p:txBody>
          <a:bodyPr wrap="square" rtlCol="0">
            <a:spAutoFit/>
          </a:bodyPr>
          <a:lstStyle/>
          <a:p>
            <a:pPr lvl="0" algn="ju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lang="vi-VN" sz="3500" b="1" dirty="0">
                <a:solidFill>
                  <a:schemeClr val="accent6">
                    <a:lumMod val="50000"/>
                  </a:schemeClr>
                </a:solidFill>
                <a:latin typeface="Cambria" panose="02040503050406030204" pitchFamily="18" charset="0"/>
                <a:ea typeface="Cambria" panose="02040503050406030204" pitchFamily="18" charset="0"/>
              </a:rPr>
              <a:t>Giữa hai hiệp, chúng tôi hội ý. Mạnh thở hồng hộc: </a:t>
            </a:r>
          </a:p>
          <a:p>
            <a:pPr lvl="0" algn="just">
              <a:defRPr/>
            </a:pPr>
            <a:r>
              <a:rPr lang="en-US" sz="3500" b="1" dirty="0">
                <a:solidFill>
                  <a:schemeClr val="accent6">
                    <a:lumMod val="50000"/>
                  </a:schemeClr>
                </a:solidFill>
                <a:latin typeface="Cambria" panose="02040503050406030204" pitchFamily="18" charset="0"/>
                <a:ea typeface="Cambria" panose="02040503050406030204" pitchFamily="18" charset="0"/>
              </a:rPr>
              <a:t>   </a:t>
            </a:r>
            <a:r>
              <a:rPr lang="vi-VN" sz="3500" b="1" dirty="0">
                <a:solidFill>
                  <a:schemeClr val="accent6">
                    <a:lumMod val="50000"/>
                  </a:schemeClr>
                </a:solidFill>
                <a:latin typeface="Cambria" panose="02040503050406030204" pitchFamily="18" charset="0"/>
                <a:ea typeface="Cambria" panose="02040503050406030204" pitchFamily="18" charset="0"/>
              </a:rPr>
              <a:t>- Tại Việt cứ một mình ôm bóng, tụi nó phá mất. </a:t>
            </a:r>
            <a:endParaRPr lang="en-US" sz="3500" b="1" dirty="0">
              <a:solidFill>
                <a:schemeClr val="accent6">
                  <a:lumMod val="50000"/>
                </a:schemeClr>
              </a:solidFill>
              <a:latin typeface="Cambria" panose="02040503050406030204" pitchFamily="18" charset="0"/>
              <a:ea typeface="Cambria" panose="02040503050406030204" pitchFamily="18" charset="0"/>
            </a:endParaRPr>
          </a:p>
          <a:p>
            <a:pPr lvl="0" algn="just">
              <a:defRPr/>
            </a:pPr>
            <a:r>
              <a:rPr lang="en-US" sz="3500" b="1" dirty="0">
                <a:solidFill>
                  <a:schemeClr val="accent6">
                    <a:lumMod val="50000"/>
                  </a:schemeClr>
                </a:solidFill>
                <a:latin typeface="Cambria" panose="02040503050406030204" pitchFamily="18" charset="0"/>
                <a:ea typeface="Cambria" panose="02040503050406030204" pitchFamily="18" charset="0"/>
              </a:rPr>
              <a:t>   </a:t>
            </a:r>
            <a:r>
              <a:rPr lang="vi-VN" sz="3500" b="1" dirty="0">
                <a:solidFill>
                  <a:schemeClr val="accent6">
                    <a:lumMod val="50000"/>
                  </a:schemeClr>
                </a:solidFill>
                <a:latin typeface="Cambria" panose="02040503050406030204" pitchFamily="18" charset="0"/>
                <a:ea typeface="Cambria" panose="02040503050406030204" pitchFamily="18" charset="0"/>
              </a:rPr>
              <a:t>Vĩnh đanh mặt:</a:t>
            </a:r>
          </a:p>
          <a:p>
            <a:pPr lvl="0" algn="just">
              <a:defRPr/>
            </a:pPr>
            <a:r>
              <a:rPr lang="en-US" sz="3500" b="1" dirty="0">
                <a:solidFill>
                  <a:schemeClr val="accent6">
                    <a:lumMod val="50000"/>
                  </a:schemeClr>
                </a:solidFill>
                <a:latin typeface="Cambria" panose="02040503050406030204" pitchFamily="18" charset="0"/>
                <a:ea typeface="Cambria" panose="02040503050406030204" pitchFamily="18" charset="0"/>
              </a:rPr>
              <a:t>   </a:t>
            </a:r>
            <a:r>
              <a:rPr lang="vi-VN" sz="3500" b="1" dirty="0">
                <a:solidFill>
                  <a:schemeClr val="accent6">
                    <a:lumMod val="50000"/>
                  </a:schemeClr>
                </a:solidFill>
                <a:latin typeface="Cambria" panose="02040503050406030204" pitchFamily="18" charset="0"/>
                <a:ea typeface="Cambria" panose="02040503050406030204" pitchFamily="18" charset="0"/>
              </a:rPr>
              <a:t>- Hiệp sau đừng ích kỉ thế. Tôi hầm hầm:</a:t>
            </a:r>
          </a:p>
          <a:p>
            <a:pPr lvl="0" algn="just">
              <a:defRPr/>
            </a:pPr>
            <a:r>
              <a:rPr lang="en-US" sz="3500" b="1" dirty="0">
                <a:solidFill>
                  <a:schemeClr val="accent6">
                    <a:lumMod val="50000"/>
                  </a:schemeClr>
                </a:solidFill>
                <a:latin typeface="Cambria" panose="02040503050406030204" pitchFamily="18" charset="0"/>
                <a:ea typeface="Cambria" panose="02040503050406030204" pitchFamily="18" charset="0"/>
              </a:rPr>
              <a:t>   - </a:t>
            </a:r>
            <a:r>
              <a:rPr lang="vi-VN" sz="3500" b="1" dirty="0">
                <a:solidFill>
                  <a:schemeClr val="accent6">
                    <a:lumMod val="50000"/>
                  </a:schemeClr>
                </a:solidFill>
                <a:latin typeface="Cambria" panose="02040503050406030204" pitchFamily="18" charset="0"/>
                <a:ea typeface="Cambria" panose="02040503050406030204" pitchFamily="18" charset="0"/>
              </a:rPr>
              <a:t>Tớ không đá nữa, xem các cậu làm được gì. </a:t>
            </a:r>
          </a:p>
          <a:p>
            <a:pPr lvl="0" algn="just">
              <a:defRPr/>
            </a:pPr>
            <a:r>
              <a:rPr lang="en-US" sz="3500" b="1" dirty="0">
                <a:solidFill>
                  <a:schemeClr val="accent6">
                    <a:lumMod val="50000"/>
                  </a:schemeClr>
                </a:solidFill>
                <a:latin typeface="Cambria" panose="02040503050406030204" pitchFamily="18" charset="0"/>
                <a:ea typeface="Cambria" panose="02040503050406030204" pitchFamily="18" charset="0"/>
              </a:rPr>
              <a:t>   </a:t>
            </a:r>
            <a:r>
              <a:rPr lang="vi-VN" sz="3500" b="1" dirty="0">
                <a:solidFill>
                  <a:schemeClr val="accent6">
                    <a:lumMod val="50000"/>
                  </a:schemeClr>
                </a:solidFill>
                <a:latin typeface="Cambria" panose="02040503050406030204" pitchFamily="18" charset="0"/>
                <a:ea typeface="Cambria" panose="02040503050406030204" pitchFamily="18" charset="0"/>
              </a:rPr>
              <a:t>Không ai đáp lại, chỉ lặng lẽ dãn ra cho tôi đi.</a:t>
            </a:r>
          </a:p>
          <a:p>
            <a:pPr lvl="0" algn="just">
              <a:defRPr/>
            </a:pPr>
            <a:r>
              <a:rPr lang="en-US" sz="3500" b="1" dirty="0">
                <a:solidFill>
                  <a:schemeClr val="accent6">
                    <a:lumMod val="50000"/>
                  </a:schemeClr>
                </a:solidFill>
                <a:latin typeface="Cambria" panose="02040503050406030204" pitchFamily="18" charset="0"/>
                <a:ea typeface="Cambria" panose="02040503050406030204" pitchFamily="18" charset="0"/>
              </a:rPr>
              <a:t>   </a:t>
            </a:r>
            <a:r>
              <a:rPr lang="vi-VN" sz="3500" b="1" dirty="0">
                <a:solidFill>
                  <a:schemeClr val="accent6">
                    <a:lumMod val="50000"/>
                  </a:schemeClr>
                </a:solidFill>
                <a:latin typeface="Cambria" panose="02040503050406030204" pitchFamily="18" charset="0"/>
                <a:ea typeface="Cambria" panose="02040503050406030204" pitchFamily="18" charset="0"/>
              </a:rPr>
              <a:t>Tôi ngồi khuất một góc xem hiệp hai. Có một tích tắc Vĩnh chậm nhịp, không kịp chuyền cho Chiến làm lỡ cơ hội ghi bàn. Tôi làu bàu: “Giữ bo bo thế làm gì chẳng lỡ.” Nói xong, bất giác tôi nóng bừng mặt. </a:t>
            </a:r>
            <a:endParaRPr lang="en-SG" sz="3500" b="1" dirty="0">
              <a:solidFill>
                <a:schemeClr val="accent6">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929877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85D304AD-878F-2A09-73F1-92CE4492E961}"/>
              </a:ext>
            </a:extLst>
          </p:cNvPr>
          <p:cNvSpPr/>
          <p:nvPr/>
        </p:nvSpPr>
        <p:spPr>
          <a:xfrm>
            <a:off x="445148" y="320221"/>
            <a:ext cx="11518251" cy="6321879"/>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rPr>
              <a:t>Tôi dắt bóng</a:t>
            </a: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5" name="TextBox 4">
            <a:extLst>
              <a:ext uri="{FF2B5EF4-FFF2-40B4-BE49-F238E27FC236}">
                <a16:creationId xmlns:a16="http://schemas.microsoft.com/office/drawing/2014/main" id="{2BAA7DEF-B822-275E-3E81-DE78E8A6128A}"/>
              </a:ext>
            </a:extLst>
          </p:cNvPr>
          <p:cNvSpPr txBox="1"/>
          <p:nvPr/>
        </p:nvSpPr>
        <p:spPr>
          <a:xfrm>
            <a:off x="857573" y="582067"/>
            <a:ext cx="10637741" cy="5478423"/>
          </a:xfrm>
          <a:prstGeom prst="rect">
            <a:avLst/>
          </a:prstGeom>
          <a:noFill/>
        </p:spPr>
        <p:txBody>
          <a:bodyPr wrap="square" rtlCol="0">
            <a:spAutoFit/>
          </a:bodyPr>
          <a:lstStyle/>
          <a:p>
            <a:pPr lvl="0" algn="just">
              <a:defRPr/>
            </a:pPr>
            <a:r>
              <a:rPr lang="vi-VN" sz="3500" b="1" dirty="0">
                <a:solidFill>
                  <a:schemeClr val="accent6">
                    <a:lumMod val="50000"/>
                  </a:schemeClr>
                </a:solidFill>
                <a:latin typeface="Cambria" panose="02040503050406030204" pitchFamily="18" charset="0"/>
                <a:ea typeface="Cambria" panose="02040503050406030204" pitchFamily="18" charset="0"/>
              </a:rPr>
              <a:t> </a:t>
            </a:r>
            <a:r>
              <a:rPr lang="en-US" sz="3500" b="1" dirty="0" smtClean="0">
                <a:solidFill>
                  <a:schemeClr val="accent6">
                    <a:lumMod val="50000"/>
                  </a:schemeClr>
                </a:solidFill>
                <a:latin typeface="Cambria" panose="02040503050406030204" pitchFamily="18" charset="0"/>
                <a:ea typeface="Cambria" panose="02040503050406030204" pitchFamily="18" charset="0"/>
              </a:rPr>
              <a:t>   </a:t>
            </a:r>
            <a:r>
              <a:rPr lang="vi-VN" sz="3500" b="1" dirty="0" smtClean="0">
                <a:solidFill>
                  <a:schemeClr val="accent6">
                    <a:lumMod val="50000"/>
                  </a:schemeClr>
                </a:solidFill>
                <a:latin typeface="Cambria" panose="02040503050406030204" pitchFamily="18" charset="0"/>
                <a:ea typeface="Cambria" panose="02040503050406030204" pitchFamily="18" charset="0"/>
              </a:rPr>
              <a:t>Lớp </a:t>
            </a:r>
            <a:r>
              <a:rPr lang="vi-VN" sz="3500" b="1" dirty="0">
                <a:solidFill>
                  <a:schemeClr val="accent6">
                    <a:lumMod val="50000"/>
                  </a:schemeClr>
                </a:solidFill>
                <a:latin typeface="Cambria" panose="02040503050406030204" pitchFamily="18" charset="0"/>
                <a:ea typeface="Cambria" panose="02040503050406030204" pitchFamily="18" charset="0"/>
              </a:rPr>
              <a:t>tôi càng đá càng hay. Bộ ba Long, Chiến, Mạnh chuyền bóng rất ăn ý. Hậu vệ lớp C không sao chặn nổi đường bóng ấy. Rồi Mạnh ung dung đội đầu, tạt bóng gọn vào lưới. </a:t>
            </a:r>
          </a:p>
          <a:p>
            <a:pPr lvl="0" algn="just">
              <a:defRPr/>
            </a:pPr>
            <a:r>
              <a:rPr lang="vi-VN" sz="3500" b="1" dirty="0">
                <a:solidFill>
                  <a:schemeClr val="accent6">
                    <a:lumMod val="50000"/>
                  </a:schemeClr>
                </a:solidFill>
                <a:latin typeface="Cambria" panose="02040503050406030204" pitchFamily="18" charset="0"/>
                <a:ea typeface="Cambria" panose="02040503050406030204" pitchFamily="18" charset="0"/>
              </a:rPr>
              <a:t>    Cả sân vỗ tay vang dội. Bàn thắng đẹp quá! Nếu tôi là một trong ba đứa, bàn thắng có đẹp thế không? Tôi bần thần nghĩ, không biết Vĩnh chạy đến: “Vào đi Việt, Chiến đau chân.". Tôi ngẩn ra giây lát rồi tức tốc chạy theo Vĩnh, cứ như vừa đón được một đường bóng đồng đội chuyền đến cho tôi.</a:t>
            </a:r>
            <a:endParaRPr kumimoji="0" lang="en-SG"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2527B838-744A-0464-0BFC-0110A10F142B}"/>
              </a:ext>
            </a:extLst>
          </p:cNvPr>
          <p:cNvSpPr txBox="1"/>
          <p:nvPr/>
        </p:nvSpPr>
        <p:spPr>
          <a:xfrm>
            <a:off x="6281057" y="5970042"/>
            <a:ext cx="6585857" cy="553998"/>
          </a:xfrm>
          <a:prstGeom prst="rect">
            <a:avLst/>
          </a:prstGeom>
          <a:noFill/>
        </p:spPr>
        <p:txBody>
          <a:bodyPr wrap="square" rtlCol="0">
            <a:spAutoFit/>
          </a:bodyPr>
          <a:lstStyle/>
          <a:p>
            <a:r>
              <a:rPr lang="vi-VN" sz="3000" b="1" i="1" dirty="0">
                <a:solidFill>
                  <a:srgbClr val="002060"/>
                </a:solidFill>
                <a:latin typeface="Cambria" panose="02040503050406030204" pitchFamily="18" charset="0"/>
                <a:ea typeface="Cambria" panose="02040503050406030204" pitchFamily="18" charset="0"/>
              </a:rPr>
              <a:t>(Theo Lê Khắc Hoan)</a:t>
            </a:r>
            <a:endParaRPr lang="en-SG" sz="3000" b="1" i="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52828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7">
            <a:extLst>
              <a:ext uri="{FF2B5EF4-FFF2-40B4-BE49-F238E27FC236}">
                <a16:creationId xmlns:a16="http://schemas.microsoft.com/office/drawing/2014/main" id="{CD43E08B-F68B-0D08-360B-1DA06CA684BC}"/>
              </a:ext>
            </a:extLst>
          </p:cNvPr>
          <p:cNvSpPr/>
          <p:nvPr/>
        </p:nvSpPr>
        <p:spPr>
          <a:xfrm>
            <a:off x="6862481" y="1469247"/>
            <a:ext cx="5261506" cy="4098966"/>
          </a:xfrm>
          <a:prstGeom prst="roundRect">
            <a:avLst/>
          </a:prstGeom>
          <a:solidFill>
            <a:srgbClr val="CCFF99"/>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pic>
        <p:nvPicPr>
          <p:cNvPr id="6" name="Picture 5">
            <a:extLst>
              <a:ext uri="{FF2B5EF4-FFF2-40B4-BE49-F238E27FC236}">
                <a16:creationId xmlns:a16="http://schemas.microsoft.com/office/drawing/2014/main" id="{C46EBA92-3F3E-4955-34DA-1182FB8EFA39}"/>
              </a:ext>
            </a:extLst>
          </p:cNvPr>
          <p:cNvPicPr>
            <a:picLocks noChangeAspect="1"/>
          </p:cNvPicPr>
          <p:nvPr/>
        </p:nvPicPr>
        <p:blipFill>
          <a:blip r:embed="rId2"/>
          <a:stretch>
            <a:fillRect/>
          </a:stretch>
        </p:blipFill>
        <p:spPr>
          <a:xfrm>
            <a:off x="-235339" y="1648710"/>
            <a:ext cx="19457145" cy="3919503"/>
          </a:xfrm>
          <a:prstGeom prst="rect">
            <a:avLst/>
          </a:prstGeom>
        </p:spPr>
      </p:pic>
    </p:spTree>
    <p:extLst>
      <p:ext uri="{BB962C8B-B14F-4D97-AF65-F5344CB8AC3E}">
        <p14:creationId xmlns:p14="http://schemas.microsoft.com/office/powerpoint/2010/main" val="942128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17">
            <a:extLst>
              <a:ext uri="{FF2B5EF4-FFF2-40B4-BE49-F238E27FC236}">
                <a16:creationId xmlns:a16="http://schemas.microsoft.com/office/drawing/2014/main" id="{43065C2D-16D6-DBB8-9B8D-E11E0FC00BA1}"/>
              </a:ext>
            </a:extLst>
          </p:cNvPr>
          <p:cNvSpPr/>
          <p:nvPr/>
        </p:nvSpPr>
        <p:spPr>
          <a:xfrm>
            <a:off x="4013200" y="1955800"/>
            <a:ext cx="7947665" cy="4712232"/>
          </a:xfrm>
          <a:prstGeom prst="roundRect">
            <a:avLst/>
          </a:prstGeom>
          <a:solidFill>
            <a:srgbClr val="CCFF99"/>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pic>
        <p:nvPicPr>
          <p:cNvPr id="11" name="Picture 10">
            <a:extLst>
              <a:ext uri="{FF2B5EF4-FFF2-40B4-BE49-F238E27FC236}">
                <a16:creationId xmlns:a16="http://schemas.microsoft.com/office/drawing/2014/main" id="{4779A1AD-5786-8DCE-0D71-7587D4B6AAB5}"/>
              </a:ext>
            </a:extLst>
          </p:cNvPr>
          <p:cNvPicPr>
            <a:picLocks noChangeAspect="1"/>
          </p:cNvPicPr>
          <p:nvPr/>
        </p:nvPicPr>
        <p:blipFill>
          <a:blip r:embed="rId2"/>
          <a:stretch>
            <a:fillRect/>
          </a:stretch>
        </p:blipFill>
        <p:spPr>
          <a:xfrm>
            <a:off x="4013200" y="3136901"/>
            <a:ext cx="13441877" cy="2501662"/>
          </a:xfrm>
          <a:prstGeom prst="rect">
            <a:avLst/>
          </a:prstGeom>
        </p:spPr>
      </p:pic>
    </p:spTree>
    <p:extLst>
      <p:ext uri="{BB962C8B-B14F-4D97-AF65-F5344CB8AC3E}">
        <p14:creationId xmlns:p14="http://schemas.microsoft.com/office/powerpoint/2010/main" val="2909759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7">
            <a:extLst>
              <a:ext uri="{FF2B5EF4-FFF2-40B4-BE49-F238E27FC236}">
                <a16:creationId xmlns:a16="http://schemas.microsoft.com/office/drawing/2014/main" id="{9B31351B-1971-05DA-E618-ED79BDA3126A}"/>
              </a:ext>
            </a:extLst>
          </p:cNvPr>
          <p:cNvSpPr/>
          <p:nvPr/>
        </p:nvSpPr>
        <p:spPr>
          <a:xfrm>
            <a:off x="328660" y="1851026"/>
            <a:ext cx="9228594" cy="4786601"/>
          </a:xfrm>
          <a:prstGeom prst="roundRect">
            <a:avLst/>
          </a:prstGeom>
          <a:solidFill>
            <a:srgbClr val="CCFF99"/>
          </a:solidFill>
          <a:ln w="3810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SG" sz="4000" b="1" dirty="0" err="1">
                <a:solidFill>
                  <a:schemeClr val="accent6">
                    <a:lumMod val="50000"/>
                  </a:schemeClr>
                </a:solidFill>
                <a:latin typeface="Cambria" panose="02040503050406030204" pitchFamily="18" charset="0"/>
                <a:ea typeface="Cambria" panose="02040503050406030204" pitchFamily="18" charset="0"/>
              </a:rPr>
              <a:t>Mạnh</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lăn</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xả</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cướp</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bóng</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rồi</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chuyền</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cho</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tôi</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dẫn</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xuống</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vòng</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cấm</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địa</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Hậu</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vệ</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lớp</a:t>
            </a:r>
            <a:r>
              <a:rPr lang="en-SG" sz="4000" b="1" dirty="0">
                <a:solidFill>
                  <a:schemeClr val="accent6">
                    <a:lumMod val="50000"/>
                  </a:schemeClr>
                </a:solidFill>
                <a:latin typeface="Cambria" panose="02040503050406030204" pitchFamily="18" charset="0"/>
                <a:ea typeface="Cambria" panose="02040503050406030204" pitchFamily="18" charset="0"/>
              </a:rPr>
              <a:t> C </a:t>
            </a:r>
            <a:r>
              <a:rPr lang="en-SG" sz="4000" b="1" dirty="0" err="1">
                <a:solidFill>
                  <a:schemeClr val="accent6">
                    <a:lumMod val="50000"/>
                  </a:schemeClr>
                </a:solidFill>
                <a:latin typeface="Cambria" panose="02040503050406030204" pitchFamily="18" charset="0"/>
                <a:ea typeface="Cambria" panose="02040503050406030204" pitchFamily="18" charset="0"/>
              </a:rPr>
              <a:t>xô</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lên</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chặn</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Mạnh</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và</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Chiến</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đã</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lên</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kịp</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nhưng</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tôi</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vẫn</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cố</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vi-VN" sz="4000" b="1" dirty="0">
                <a:solidFill>
                  <a:schemeClr val="accent6">
                    <a:lumMod val="50000"/>
                  </a:schemeClr>
                </a:solidFill>
                <a:latin typeface="Cambria" panose="02040503050406030204" pitchFamily="18" charset="0"/>
                <a:ea typeface="Cambria" panose="02040503050406030204" pitchFamily="18" charset="0"/>
              </a:rPr>
              <a:t>hấ</a:t>
            </a:r>
            <a:r>
              <a:rPr lang="en-SG" sz="4000" b="1" dirty="0">
                <a:solidFill>
                  <a:schemeClr val="accent6">
                    <a:lumMod val="50000"/>
                  </a:schemeClr>
                </a:solidFill>
                <a:latin typeface="Cambria" panose="02040503050406030204" pitchFamily="18" charset="0"/>
                <a:ea typeface="Cambria" panose="02040503050406030204" pitchFamily="18" charset="0"/>
              </a:rPr>
              <a:t>t </a:t>
            </a:r>
            <a:r>
              <a:rPr lang="en-SG" sz="4000" b="1" dirty="0" err="1">
                <a:solidFill>
                  <a:schemeClr val="accent6">
                    <a:lumMod val="50000"/>
                  </a:schemeClr>
                </a:solidFill>
                <a:latin typeface="Cambria" panose="02040503050406030204" pitchFamily="18" charset="0"/>
                <a:ea typeface="Cambria" panose="02040503050406030204" pitchFamily="18" charset="0"/>
              </a:rPr>
              <a:t>bóng</a:t>
            </a:r>
            <a:r>
              <a:rPr lang="en-SG" sz="4000" b="1" dirty="0">
                <a:solidFill>
                  <a:schemeClr val="accent6">
                    <a:lumMod val="50000"/>
                  </a:schemeClr>
                </a:solidFill>
                <a:latin typeface="Cambria" panose="02040503050406030204" pitchFamily="18" charset="0"/>
                <a:ea typeface="Cambria" panose="02040503050406030204" pitchFamily="18" charset="0"/>
              </a:rPr>
              <a:t> qua </a:t>
            </a:r>
            <a:r>
              <a:rPr lang="en-SG" sz="4000" b="1" dirty="0" err="1">
                <a:solidFill>
                  <a:schemeClr val="accent6">
                    <a:lumMod val="50000"/>
                  </a:schemeClr>
                </a:solidFill>
                <a:latin typeface="Cambria" panose="02040503050406030204" pitchFamily="18" charset="0"/>
                <a:ea typeface="Cambria" panose="02040503050406030204" pitchFamily="18" charset="0"/>
              </a:rPr>
              <a:t>hậu</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vệ</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lớp</a:t>
            </a:r>
            <a:r>
              <a:rPr lang="en-SG" sz="4000" b="1" dirty="0">
                <a:solidFill>
                  <a:schemeClr val="accent6">
                    <a:lumMod val="50000"/>
                  </a:schemeClr>
                </a:solidFill>
                <a:latin typeface="Cambria" panose="02040503050406030204" pitchFamily="18" charset="0"/>
                <a:ea typeface="Cambria" panose="02040503050406030204" pitchFamily="18" charset="0"/>
              </a:rPr>
              <a:t> C </a:t>
            </a:r>
            <a:r>
              <a:rPr lang="en-SG" sz="4000" b="1" dirty="0" err="1">
                <a:solidFill>
                  <a:schemeClr val="accent6">
                    <a:lumMod val="50000"/>
                  </a:schemeClr>
                </a:solidFill>
                <a:latin typeface="Cambria" panose="02040503050406030204" pitchFamily="18" charset="0"/>
                <a:ea typeface="Cambria" panose="02040503050406030204" pitchFamily="18" charset="0"/>
              </a:rPr>
              <a:t>vì</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không</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muốn</a:t>
            </a:r>
            <a:r>
              <a:rPr lang="en-SG" sz="4000" b="1" dirty="0">
                <a:solidFill>
                  <a:schemeClr val="accent6">
                    <a:lumMod val="50000"/>
                  </a:schemeClr>
                </a:solidFill>
                <a:latin typeface="Cambria" panose="02040503050406030204" pitchFamily="18" charset="0"/>
                <a:ea typeface="Cambria" panose="02040503050406030204" pitchFamily="18" charset="0"/>
              </a:rPr>
              <a:t> </a:t>
            </a:r>
            <a:r>
              <a:rPr lang="en-SG" sz="4000" b="1" dirty="0" err="1">
                <a:solidFill>
                  <a:schemeClr val="accent6">
                    <a:lumMod val="50000"/>
                  </a:schemeClr>
                </a:solidFill>
                <a:latin typeface="Cambria" panose="02040503050406030204" pitchFamily="18" charset="0"/>
                <a:ea typeface="Cambria" panose="02040503050406030204" pitchFamily="18" charset="0"/>
              </a:rPr>
              <a:t>nhường</a:t>
            </a:r>
            <a:r>
              <a:rPr lang="vi-VN" sz="4000" b="1" dirty="0">
                <a:solidFill>
                  <a:schemeClr val="accent6">
                    <a:lumMod val="50000"/>
                  </a:schemeClr>
                </a:solidFill>
                <a:latin typeface="Cambria" panose="02040503050406030204" pitchFamily="18" charset="0"/>
                <a:ea typeface="Cambria" panose="02040503050406030204" pitchFamily="18" charset="0"/>
              </a:rPr>
              <a:t> ai cơ hội ghi bàn. Chậm rồi, thủ môn đã lao lên bắt bóng.</a:t>
            </a:r>
            <a:endParaRPr kumimoji="0" lang="zh-CN" altLang="en-US" sz="4000" b="1"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思源黑体 CN Bold" panose="020B0800000000000000"/>
            </a:endParaRPr>
          </a:p>
        </p:txBody>
      </p:sp>
      <p:sp>
        <p:nvSpPr>
          <p:cNvPr id="4" name="矩形: 圆角 1">
            <a:extLst>
              <a:ext uri="{FF2B5EF4-FFF2-40B4-BE49-F238E27FC236}">
                <a16:creationId xmlns:a16="http://schemas.microsoft.com/office/drawing/2014/main" id="{16029050-9954-D2AB-6725-B8DF2B1C2669}"/>
              </a:ext>
            </a:extLst>
          </p:cNvPr>
          <p:cNvSpPr/>
          <p:nvPr/>
        </p:nvSpPr>
        <p:spPr>
          <a:xfrm>
            <a:off x="1453307" y="118196"/>
            <a:ext cx="10661694" cy="14617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TextBox 7">
            <a:extLst>
              <a:ext uri="{FF2B5EF4-FFF2-40B4-BE49-F238E27FC236}">
                <a16:creationId xmlns:a16="http://schemas.microsoft.com/office/drawing/2014/main" id="{49CAE3BB-5BCB-0B74-CD86-EC91FEEA2945}"/>
              </a:ext>
            </a:extLst>
          </p:cNvPr>
          <p:cNvSpPr txBox="1"/>
          <p:nvPr/>
        </p:nvSpPr>
        <p:spPr>
          <a:xfrm>
            <a:off x="1376306" y="210213"/>
            <a:ext cx="10738695"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3600" b="1" dirty="0" err="1">
                <a:latin typeface="Cambria" panose="02040503050406030204" pitchFamily="18" charset="0"/>
                <a:ea typeface="Cambria" panose="02040503050406030204" pitchFamily="18" charset="0"/>
              </a:rPr>
              <a:t>Những</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từ</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ngữ</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nào</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trong</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đoạn</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dưới</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đây</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chỉ</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sự</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vật</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hoạt</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động</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trong</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một</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trận</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đấu</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bóng</a:t>
            </a:r>
            <a:r>
              <a:rPr lang="en-SG" sz="3600" b="1" dirty="0">
                <a:latin typeface="Cambria" panose="02040503050406030204" pitchFamily="18" charset="0"/>
                <a:ea typeface="Cambria" panose="02040503050406030204" pitchFamily="18" charset="0"/>
              </a:rPr>
              <a:t> </a:t>
            </a:r>
            <a:r>
              <a:rPr lang="en-SG" sz="3600" b="1" dirty="0" err="1">
                <a:latin typeface="Cambria" panose="02040503050406030204" pitchFamily="18" charset="0"/>
                <a:ea typeface="Cambria" panose="02040503050406030204" pitchFamily="18" charset="0"/>
              </a:rPr>
              <a:t>đá</a:t>
            </a:r>
            <a:r>
              <a:rPr lang="en-SG" sz="3600" b="1" dirty="0">
                <a:latin typeface="Cambria" panose="02040503050406030204" pitchFamily="18" charset="0"/>
                <a:ea typeface="Cambria" panose="02040503050406030204" pitchFamily="18" charset="0"/>
              </a:rPr>
              <a:t>?</a:t>
            </a:r>
            <a:endParaRPr kumimoji="0" lang="en-SG" sz="3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10B001C5-6177-62F8-D4AE-DC0D30B7A0FA}"/>
              </a:ext>
            </a:extLst>
          </p:cNvPr>
          <p:cNvPicPr>
            <a:picLocks noChangeAspect="1"/>
          </p:cNvPicPr>
          <p:nvPr/>
        </p:nvPicPr>
        <p:blipFill>
          <a:blip r:embed="rId2"/>
          <a:stretch>
            <a:fillRect/>
          </a:stretch>
        </p:blipFill>
        <p:spPr>
          <a:xfrm>
            <a:off x="76999" y="236375"/>
            <a:ext cx="1390008" cy="1225402"/>
          </a:xfrm>
          <a:prstGeom prst="rect">
            <a:avLst/>
          </a:prstGeom>
        </p:spPr>
      </p:pic>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96379" l="1171" r="89930">
                        <a14:foregroundMark x1="33021" y1="50975" x2="20141" y2="82173"/>
                        <a14:foregroundMark x1="35597" y1="67131" x2="31850" y2="79944"/>
                        <a14:foregroundMark x1="18033" y1="49582" x2="14988" y2="76602"/>
                        <a14:foregroundMark x1="31850" y1="45682" x2="45433" y2="53482"/>
                        <a14:foregroundMark x1="26230" y1="41226" x2="35129" y2="45125"/>
                        <a14:foregroundMark x1="45902" y1="71031" x2="41686" y2="80501"/>
                      </a14:backgroundRemoval>
                    </a14:imgEffect>
                  </a14:imgLayer>
                </a14:imgProps>
              </a:ext>
            </a:extLst>
          </a:blip>
          <a:stretch>
            <a:fillRect/>
          </a:stretch>
        </p:blipFill>
        <p:spPr>
          <a:xfrm>
            <a:off x="9277539" y="2274451"/>
            <a:ext cx="3254022" cy="2735817"/>
          </a:xfrm>
          <a:prstGeom prst="rect">
            <a:avLst/>
          </a:prstGeom>
        </p:spPr>
      </p:pic>
    </p:spTree>
    <p:extLst>
      <p:ext uri="{BB962C8B-B14F-4D97-AF65-F5344CB8AC3E}">
        <p14:creationId xmlns:p14="http://schemas.microsoft.com/office/powerpoint/2010/main" val="240343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7">
            <a:extLst>
              <a:ext uri="{FF2B5EF4-FFF2-40B4-BE49-F238E27FC236}">
                <a16:creationId xmlns:a16="http://schemas.microsoft.com/office/drawing/2014/main" id="{5469AD75-2BC2-49A7-658F-29538F147391}"/>
              </a:ext>
            </a:extLst>
          </p:cNvPr>
          <p:cNvSpPr/>
          <p:nvPr/>
        </p:nvSpPr>
        <p:spPr>
          <a:xfrm>
            <a:off x="271749" y="1834313"/>
            <a:ext cx="11758670" cy="4704200"/>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graphicFrame>
        <p:nvGraphicFramePr>
          <p:cNvPr id="4" name="Table 3">
            <a:extLst>
              <a:ext uri="{FF2B5EF4-FFF2-40B4-BE49-F238E27FC236}">
                <a16:creationId xmlns:a16="http://schemas.microsoft.com/office/drawing/2014/main" id="{F078AD61-33F6-AD13-C930-2055620250B1}"/>
              </a:ext>
            </a:extLst>
          </p:cNvPr>
          <p:cNvGraphicFramePr>
            <a:graphicFrameLocks noGrp="1"/>
          </p:cNvGraphicFramePr>
          <p:nvPr>
            <p:extLst>
              <p:ext uri="{D42A27DB-BD31-4B8C-83A1-F6EECF244321}">
                <p14:modId xmlns:p14="http://schemas.microsoft.com/office/powerpoint/2010/main" val="4132739453"/>
              </p:ext>
            </p:extLst>
          </p:nvPr>
        </p:nvGraphicFramePr>
        <p:xfrm>
          <a:off x="3486227" y="1205392"/>
          <a:ext cx="8489108" cy="4632960"/>
        </p:xfrm>
        <a:graphic>
          <a:graphicData uri="http://schemas.openxmlformats.org/drawingml/2006/table">
            <a:tbl>
              <a:tblPr firstRow="1" bandRow="1">
                <a:tableStyleId>{00A15C55-8517-42AA-B614-E9B94910E393}</a:tableStyleId>
              </a:tblPr>
              <a:tblGrid>
                <a:gridCol w="3941554">
                  <a:extLst>
                    <a:ext uri="{9D8B030D-6E8A-4147-A177-3AD203B41FA5}">
                      <a16:colId xmlns:a16="http://schemas.microsoft.com/office/drawing/2014/main" val="3156221353"/>
                    </a:ext>
                  </a:extLst>
                </a:gridCol>
                <a:gridCol w="4547554">
                  <a:extLst>
                    <a:ext uri="{9D8B030D-6E8A-4147-A177-3AD203B41FA5}">
                      <a16:colId xmlns:a16="http://schemas.microsoft.com/office/drawing/2014/main" val="2153385464"/>
                    </a:ext>
                  </a:extLst>
                </a:gridCol>
              </a:tblGrid>
              <a:tr h="527907">
                <a:tc>
                  <a:txBody>
                    <a:bodyPr/>
                    <a:lstStyle/>
                    <a:p>
                      <a:pPr algn="ctr"/>
                      <a:r>
                        <a:rPr lang="vi-VN" sz="4000" dirty="0">
                          <a:latin typeface="Cambria" panose="02040503050406030204" pitchFamily="18" charset="0"/>
                          <a:ea typeface="Cambria" panose="02040503050406030204" pitchFamily="18" charset="0"/>
                        </a:rPr>
                        <a:t>Sự vật</a:t>
                      </a:r>
                      <a:endParaRPr lang="en-SG" sz="4000" dirty="0">
                        <a:latin typeface="Cambria" panose="02040503050406030204" pitchFamily="18" charset="0"/>
                        <a:ea typeface="Cambria" panose="02040503050406030204" pitchFamily="18" charset="0"/>
                      </a:endParaRPr>
                    </a:p>
                  </a:txBody>
                  <a:tcPr/>
                </a:tc>
                <a:tc>
                  <a:txBody>
                    <a:bodyPr/>
                    <a:lstStyle/>
                    <a:p>
                      <a:pPr algn="ctr"/>
                      <a:r>
                        <a:rPr lang="vi-VN" sz="4000" dirty="0">
                          <a:latin typeface="Cambria" panose="02040503050406030204" pitchFamily="18" charset="0"/>
                          <a:ea typeface="Cambria" panose="02040503050406030204" pitchFamily="18" charset="0"/>
                        </a:rPr>
                        <a:t>Hoạt động</a:t>
                      </a:r>
                      <a:endParaRPr lang="en-SG" sz="40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4216876381"/>
                  </a:ext>
                </a:extLst>
              </a:tr>
              <a:tr h="2960870">
                <a:tc>
                  <a:txBody>
                    <a:bodyPr/>
                    <a:lstStyle/>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en-SG" dirty="0"/>
                    </a:p>
                  </a:txBody>
                  <a:tcPr/>
                </a:tc>
                <a:tc>
                  <a:txBody>
                    <a:bodyPr/>
                    <a:lstStyle/>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en-SG" dirty="0"/>
                    </a:p>
                  </a:txBody>
                  <a:tcPr/>
                </a:tc>
                <a:extLst>
                  <a:ext uri="{0D108BD9-81ED-4DB2-BD59-A6C34878D82A}">
                    <a16:rowId xmlns:a16="http://schemas.microsoft.com/office/drawing/2014/main" val="820036245"/>
                  </a:ext>
                </a:extLst>
              </a:tr>
            </a:tbl>
          </a:graphicData>
        </a:graphic>
      </p:graphicFrame>
      <p:pic>
        <p:nvPicPr>
          <p:cNvPr id="8" name="Picture 7" descr="A couple of kids sitting at desks&#10;&#10;Description automatically generated">
            <a:extLst>
              <a:ext uri="{FF2B5EF4-FFF2-40B4-BE49-F238E27FC236}">
                <a16:creationId xmlns:a16="http://schemas.microsoft.com/office/drawing/2014/main" id="{FB7E1DAB-9F86-9AE0-5AA3-3A5C2E4D32A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0135" y="3429000"/>
            <a:ext cx="5612807" cy="3429000"/>
          </a:xfrm>
          <a:prstGeom prst="rect">
            <a:avLst/>
          </a:prstGeom>
        </p:spPr>
      </p:pic>
      <p:pic>
        <p:nvPicPr>
          <p:cNvPr id="12" name="Picture 11">
            <a:extLst>
              <a:ext uri="{FF2B5EF4-FFF2-40B4-BE49-F238E27FC236}">
                <a16:creationId xmlns:a16="http://schemas.microsoft.com/office/drawing/2014/main" id="{A7A07E35-9854-EF6B-9C82-92811DAA2A65}"/>
              </a:ext>
            </a:extLst>
          </p:cNvPr>
          <p:cNvPicPr>
            <a:picLocks noChangeAspect="1"/>
          </p:cNvPicPr>
          <p:nvPr/>
        </p:nvPicPr>
        <p:blipFill>
          <a:blip r:embed="rId5"/>
          <a:stretch>
            <a:fillRect/>
          </a:stretch>
        </p:blipFill>
        <p:spPr>
          <a:xfrm>
            <a:off x="4539821" y="163102"/>
            <a:ext cx="9782106" cy="1141693"/>
          </a:xfrm>
          <a:prstGeom prst="rect">
            <a:avLst/>
          </a:prstGeom>
        </p:spPr>
      </p:pic>
      <p:sp>
        <p:nvSpPr>
          <p:cNvPr id="13" name="矩形 16">
            <a:extLst>
              <a:ext uri="{FF2B5EF4-FFF2-40B4-BE49-F238E27FC236}">
                <a16:creationId xmlns:a16="http://schemas.microsoft.com/office/drawing/2014/main" id="{86CB74F0-C4A1-E2E7-4857-94CAFBF43199}"/>
              </a:ext>
            </a:extLst>
          </p:cNvPr>
          <p:cNvSpPr/>
          <p:nvPr/>
        </p:nvSpPr>
        <p:spPr>
          <a:xfrm>
            <a:off x="4422326" y="1981196"/>
            <a:ext cx="1570852" cy="6129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3000" b="1" dirty="0">
                <a:solidFill>
                  <a:srgbClr val="002060"/>
                </a:solidFill>
                <a:latin typeface="Cambria" panose="02040503050406030204" pitchFamily="18" charset="0"/>
                <a:ea typeface="Cambria" panose="02040503050406030204" pitchFamily="18" charset="0"/>
              </a:rPr>
              <a:t>bóng</a:t>
            </a:r>
            <a:endParaRPr lang="zh-CN" altLang="en-US" sz="3000" b="1" dirty="0">
              <a:solidFill>
                <a:srgbClr val="002060"/>
              </a:solidFill>
              <a:latin typeface="Cambria" panose="02040503050406030204" pitchFamily="18" charset="0"/>
            </a:endParaRPr>
          </a:p>
        </p:txBody>
      </p:sp>
      <p:sp>
        <p:nvSpPr>
          <p:cNvPr id="14" name="矩形 16">
            <a:extLst>
              <a:ext uri="{FF2B5EF4-FFF2-40B4-BE49-F238E27FC236}">
                <a16:creationId xmlns:a16="http://schemas.microsoft.com/office/drawing/2014/main" id="{EF8C3034-55F3-162E-204C-2BC66C4A0F4C}"/>
              </a:ext>
            </a:extLst>
          </p:cNvPr>
          <p:cNvSpPr/>
          <p:nvPr/>
        </p:nvSpPr>
        <p:spPr>
          <a:xfrm>
            <a:off x="4165990" y="2681358"/>
            <a:ext cx="2633364" cy="6129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3000" b="1" dirty="0">
                <a:solidFill>
                  <a:srgbClr val="002060"/>
                </a:solidFill>
                <a:latin typeface="Cambria" panose="02040503050406030204" pitchFamily="18" charset="0"/>
              </a:rPr>
              <a:t>vòng cấm địa</a:t>
            </a:r>
          </a:p>
        </p:txBody>
      </p:sp>
      <p:sp>
        <p:nvSpPr>
          <p:cNvPr id="15" name="矩形 16">
            <a:extLst>
              <a:ext uri="{FF2B5EF4-FFF2-40B4-BE49-F238E27FC236}">
                <a16:creationId xmlns:a16="http://schemas.microsoft.com/office/drawing/2014/main" id="{9778A0E9-DF76-94D4-B6CA-7E6C08FADE7E}"/>
              </a:ext>
            </a:extLst>
          </p:cNvPr>
          <p:cNvSpPr/>
          <p:nvPr/>
        </p:nvSpPr>
        <p:spPr>
          <a:xfrm>
            <a:off x="5137838" y="3381520"/>
            <a:ext cx="1661516" cy="6129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3000" b="1" dirty="0">
                <a:solidFill>
                  <a:srgbClr val="002060"/>
                </a:solidFill>
                <a:latin typeface="Cambria" panose="02040503050406030204" pitchFamily="18" charset="0"/>
              </a:rPr>
              <a:t>hậu vệ</a:t>
            </a:r>
          </a:p>
        </p:txBody>
      </p:sp>
      <p:sp>
        <p:nvSpPr>
          <p:cNvPr id="16" name="矩形 16">
            <a:extLst>
              <a:ext uri="{FF2B5EF4-FFF2-40B4-BE49-F238E27FC236}">
                <a16:creationId xmlns:a16="http://schemas.microsoft.com/office/drawing/2014/main" id="{0AF23FFC-6EDF-2B9F-C595-3A79BF8D8BD0}"/>
              </a:ext>
            </a:extLst>
          </p:cNvPr>
          <p:cNvSpPr/>
          <p:nvPr/>
        </p:nvSpPr>
        <p:spPr>
          <a:xfrm>
            <a:off x="5162420" y="4158623"/>
            <a:ext cx="2053628" cy="6129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3000" b="1" dirty="0">
                <a:solidFill>
                  <a:srgbClr val="002060"/>
                </a:solidFill>
                <a:latin typeface="Cambria" panose="02040503050406030204" pitchFamily="18" charset="0"/>
              </a:rPr>
              <a:t>thủ môn</a:t>
            </a:r>
          </a:p>
        </p:txBody>
      </p:sp>
      <p:sp>
        <p:nvSpPr>
          <p:cNvPr id="17" name="矩形 16">
            <a:extLst>
              <a:ext uri="{FF2B5EF4-FFF2-40B4-BE49-F238E27FC236}">
                <a16:creationId xmlns:a16="http://schemas.microsoft.com/office/drawing/2014/main" id="{9508AD26-44A9-B65C-17EA-E0E180513A7E}"/>
              </a:ext>
            </a:extLst>
          </p:cNvPr>
          <p:cNvSpPr/>
          <p:nvPr/>
        </p:nvSpPr>
        <p:spPr>
          <a:xfrm>
            <a:off x="7516229" y="1951369"/>
            <a:ext cx="1570852" cy="6129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3000" b="1">
                <a:solidFill>
                  <a:srgbClr val="002060"/>
                </a:solidFill>
                <a:latin typeface="Cambria" panose="02040503050406030204" pitchFamily="18" charset="0"/>
              </a:rPr>
              <a:t>lăn xả</a:t>
            </a:r>
            <a:endParaRPr lang="zh-CN" altLang="en-US" sz="3000" b="1" dirty="0">
              <a:solidFill>
                <a:srgbClr val="002060"/>
              </a:solidFill>
              <a:latin typeface="Cambria" panose="02040503050406030204" pitchFamily="18" charset="0"/>
            </a:endParaRPr>
          </a:p>
        </p:txBody>
      </p:sp>
      <p:sp>
        <p:nvSpPr>
          <p:cNvPr id="18" name="矩形 16">
            <a:extLst>
              <a:ext uri="{FF2B5EF4-FFF2-40B4-BE49-F238E27FC236}">
                <a16:creationId xmlns:a16="http://schemas.microsoft.com/office/drawing/2014/main" id="{13111EBC-D3BA-E600-EAF3-CF7E2D489A0B}"/>
              </a:ext>
            </a:extLst>
          </p:cNvPr>
          <p:cNvSpPr/>
          <p:nvPr/>
        </p:nvSpPr>
        <p:spPr>
          <a:xfrm>
            <a:off x="9198585" y="1933716"/>
            <a:ext cx="2633364" cy="6129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3000" b="1">
                <a:solidFill>
                  <a:srgbClr val="002060"/>
                </a:solidFill>
                <a:latin typeface="Cambria" panose="02040503050406030204" pitchFamily="18" charset="0"/>
              </a:rPr>
              <a:t>cướp bóng</a:t>
            </a:r>
            <a:endParaRPr lang="vi-VN" altLang="zh-CN" sz="3000" b="1" dirty="0">
              <a:solidFill>
                <a:srgbClr val="002060"/>
              </a:solidFill>
              <a:latin typeface="Cambria" panose="02040503050406030204" pitchFamily="18" charset="0"/>
            </a:endParaRPr>
          </a:p>
        </p:txBody>
      </p:sp>
      <p:sp>
        <p:nvSpPr>
          <p:cNvPr id="19" name="矩形 16">
            <a:extLst>
              <a:ext uri="{FF2B5EF4-FFF2-40B4-BE49-F238E27FC236}">
                <a16:creationId xmlns:a16="http://schemas.microsoft.com/office/drawing/2014/main" id="{C67F99FF-E1F7-0DD6-7307-23AA6A9FB509}"/>
              </a:ext>
            </a:extLst>
          </p:cNvPr>
          <p:cNvSpPr/>
          <p:nvPr/>
        </p:nvSpPr>
        <p:spPr>
          <a:xfrm>
            <a:off x="7614797" y="2646053"/>
            <a:ext cx="1661516" cy="6129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3000" b="1">
                <a:solidFill>
                  <a:srgbClr val="002060"/>
                </a:solidFill>
                <a:latin typeface="Cambria" panose="02040503050406030204" pitchFamily="18" charset="0"/>
              </a:rPr>
              <a:t>chuyền</a:t>
            </a:r>
            <a:endParaRPr lang="vi-VN" altLang="zh-CN" sz="3000" b="1" dirty="0">
              <a:solidFill>
                <a:srgbClr val="002060"/>
              </a:solidFill>
              <a:latin typeface="Cambria" panose="02040503050406030204" pitchFamily="18" charset="0"/>
            </a:endParaRPr>
          </a:p>
        </p:txBody>
      </p:sp>
      <p:sp>
        <p:nvSpPr>
          <p:cNvPr id="20" name="矩形 16">
            <a:extLst>
              <a:ext uri="{FF2B5EF4-FFF2-40B4-BE49-F238E27FC236}">
                <a16:creationId xmlns:a16="http://schemas.microsoft.com/office/drawing/2014/main" id="{39684416-25A5-9423-C05A-6EFC0338DDA5}"/>
              </a:ext>
            </a:extLst>
          </p:cNvPr>
          <p:cNvSpPr/>
          <p:nvPr/>
        </p:nvSpPr>
        <p:spPr>
          <a:xfrm>
            <a:off x="10093806" y="4009421"/>
            <a:ext cx="1088432" cy="6129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3000" b="1">
                <a:solidFill>
                  <a:srgbClr val="002060"/>
                </a:solidFill>
                <a:latin typeface="Cambria" panose="02040503050406030204" pitchFamily="18" charset="0"/>
              </a:rPr>
              <a:t>hất</a:t>
            </a:r>
            <a:endParaRPr lang="vi-VN" altLang="zh-CN" sz="3000" b="1" dirty="0">
              <a:solidFill>
                <a:srgbClr val="002060"/>
              </a:solidFill>
              <a:latin typeface="Cambria" panose="02040503050406030204" pitchFamily="18" charset="0"/>
            </a:endParaRPr>
          </a:p>
        </p:txBody>
      </p:sp>
      <p:sp>
        <p:nvSpPr>
          <p:cNvPr id="21" name="矩形 16">
            <a:extLst>
              <a:ext uri="{FF2B5EF4-FFF2-40B4-BE49-F238E27FC236}">
                <a16:creationId xmlns:a16="http://schemas.microsoft.com/office/drawing/2014/main" id="{03005DB3-4D7F-95BD-B828-F7C595C43ADB}"/>
              </a:ext>
            </a:extLst>
          </p:cNvPr>
          <p:cNvSpPr/>
          <p:nvPr/>
        </p:nvSpPr>
        <p:spPr>
          <a:xfrm>
            <a:off x="9687662" y="2646053"/>
            <a:ext cx="1661516" cy="6129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3000" b="1">
                <a:solidFill>
                  <a:srgbClr val="002060"/>
                </a:solidFill>
                <a:latin typeface="Cambria" panose="02040503050406030204" pitchFamily="18" charset="0"/>
              </a:rPr>
              <a:t>dẫn</a:t>
            </a:r>
            <a:endParaRPr lang="vi-VN" altLang="zh-CN" sz="3000" b="1" dirty="0">
              <a:solidFill>
                <a:srgbClr val="002060"/>
              </a:solidFill>
              <a:latin typeface="Cambria" panose="02040503050406030204" pitchFamily="18" charset="0"/>
            </a:endParaRPr>
          </a:p>
        </p:txBody>
      </p:sp>
      <p:sp>
        <p:nvSpPr>
          <p:cNvPr id="22" name="矩形 16">
            <a:extLst>
              <a:ext uri="{FF2B5EF4-FFF2-40B4-BE49-F238E27FC236}">
                <a16:creationId xmlns:a16="http://schemas.microsoft.com/office/drawing/2014/main" id="{D301DF25-0876-EFD6-9179-5958DFD2A32F}"/>
              </a:ext>
            </a:extLst>
          </p:cNvPr>
          <p:cNvSpPr/>
          <p:nvPr/>
        </p:nvSpPr>
        <p:spPr>
          <a:xfrm>
            <a:off x="7647958" y="3358390"/>
            <a:ext cx="1661516" cy="6129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3000" b="1">
                <a:solidFill>
                  <a:srgbClr val="002060"/>
                </a:solidFill>
                <a:latin typeface="Cambria" panose="02040503050406030204" pitchFamily="18" charset="0"/>
              </a:rPr>
              <a:t>xô lên</a:t>
            </a:r>
            <a:endParaRPr lang="vi-VN" altLang="zh-CN" sz="3000" b="1" dirty="0">
              <a:solidFill>
                <a:srgbClr val="002060"/>
              </a:solidFill>
              <a:latin typeface="Cambria" panose="02040503050406030204" pitchFamily="18" charset="0"/>
            </a:endParaRPr>
          </a:p>
        </p:txBody>
      </p:sp>
      <p:sp>
        <p:nvSpPr>
          <p:cNvPr id="23" name="矩形 16">
            <a:extLst>
              <a:ext uri="{FF2B5EF4-FFF2-40B4-BE49-F238E27FC236}">
                <a16:creationId xmlns:a16="http://schemas.microsoft.com/office/drawing/2014/main" id="{FF7E0F30-E27C-537B-A0B7-6FA1DE2FAE13}"/>
              </a:ext>
            </a:extLst>
          </p:cNvPr>
          <p:cNvSpPr/>
          <p:nvPr/>
        </p:nvSpPr>
        <p:spPr>
          <a:xfrm>
            <a:off x="9778203" y="3331011"/>
            <a:ext cx="1661516" cy="6129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3000" b="1">
                <a:solidFill>
                  <a:srgbClr val="002060"/>
                </a:solidFill>
                <a:latin typeface="Cambria" panose="02040503050406030204" pitchFamily="18" charset="0"/>
              </a:rPr>
              <a:t>chặn</a:t>
            </a:r>
            <a:endParaRPr lang="vi-VN" altLang="zh-CN" sz="3000" b="1" dirty="0">
              <a:solidFill>
                <a:srgbClr val="002060"/>
              </a:solidFill>
              <a:latin typeface="Cambria" panose="02040503050406030204" pitchFamily="18" charset="0"/>
            </a:endParaRPr>
          </a:p>
        </p:txBody>
      </p:sp>
      <p:sp>
        <p:nvSpPr>
          <p:cNvPr id="24" name="矩形 16">
            <a:extLst>
              <a:ext uri="{FF2B5EF4-FFF2-40B4-BE49-F238E27FC236}">
                <a16:creationId xmlns:a16="http://schemas.microsoft.com/office/drawing/2014/main" id="{2490786A-11CE-4A01-876F-6FD817FD137E}"/>
              </a:ext>
            </a:extLst>
          </p:cNvPr>
          <p:cNvSpPr/>
          <p:nvPr/>
        </p:nvSpPr>
        <p:spPr>
          <a:xfrm>
            <a:off x="7662843" y="4041551"/>
            <a:ext cx="1661516" cy="6129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3000" b="1" dirty="0">
                <a:solidFill>
                  <a:srgbClr val="002060"/>
                </a:solidFill>
                <a:latin typeface="Cambria" panose="02040503050406030204" pitchFamily="18" charset="0"/>
              </a:rPr>
              <a:t>ghi bàn</a:t>
            </a:r>
          </a:p>
        </p:txBody>
      </p:sp>
      <p:sp>
        <p:nvSpPr>
          <p:cNvPr id="26" name="矩形 16">
            <a:extLst>
              <a:ext uri="{FF2B5EF4-FFF2-40B4-BE49-F238E27FC236}">
                <a16:creationId xmlns:a16="http://schemas.microsoft.com/office/drawing/2014/main" id="{D47899CF-1029-A498-2080-D31B70A68E66}"/>
              </a:ext>
            </a:extLst>
          </p:cNvPr>
          <p:cNvSpPr/>
          <p:nvPr/>
        </p:nvSpPr>
        <p:spPr>
          <a:xfrm>
            <a:off x="7730781" y="4837033"/>
            <a:ext cx="1613470" cy="6129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3000" b="1">
                <a:solidFill>
                  <a:srgbClr val="002060"/>
                </a:solidFill>
                <a:latin typeface="Cambria" panose="02040503050406030204" pitchFamily="18" charset="0"/>
              </a:rPr>
              <a:t>lao lên</a:t>
            </a:r>
            <a:endParaRPr lang="vi-VN" altLang="zh-CN" sz="3000" b="1" dirty="0">
              <a:solidFill>
                <a:srgbClr val="002060"/>
              </a:solidFill>
              <a:latin typeface="Cambria" panose="02040503050406030204" pitchFamily="18" charset="0"/>
            </a:endParaRPr>
          </a:p>
        </p:txBody>
      </p:sp>
      <p:sp>
        <p:nvSpPr>
          <p:cNvPr id="27" name="矩形 16">
            <a:extLst>
              <a:ext uri="{FF2B5EF4-FFF2-40B4-BE49-F238E27FC236}">
                <a16:creationId xmlns:a16="http://schemas.microsoft.com/office/drawing/2014/main" id="{7F87B8E8-DFFD-4EDD-56FE-574FFA16436D}"/>
              </a:ext>
            </a:extLst>
          </p:cNvPr>
          <p:cNvSpPr/>
          <p:nvPr/>
        </p:nvSpPr>
        <p:spPr>
          <a:xfrm>
            <a:off x="9553862" y="4837033"/>
            <a:ext cx="2038498" cy="6129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3000" b="1" dirty="0">
                <a:solidFill>
                  <a:srgbClr val="002060"/>
                </a:solidFill>
                <a:latin typeface="Cambria" panose="02040503050406030204" pitchFamily="18" charset="0"/>
              </a:rPr>
              <a:t>bắt bóng</a:t>
            </a:r>
          </a:p>
        </p:txBody>
      </p:sp>
    </p:spTree>
    <p:extLst>
      <p:ext uri="{BB962C8B-B14F-4D97-AF65-F5344CB8AC3E}">
        <p14:creationId xmlns:p14="http://schemas.microsoft.com/office/powerpoint/2010/main" val="3507631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inVertical)">
                                      <p:cBhvr>
                                        <p:cTn id="47" dur="500"/>
                                        <p:tgtEl>
                                          <p:spTgt spid="22"/>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arn(inVertical)">
                                      <p:cBhvr>
                                        <p:cTn id="52" dur="500"/>
                                        <p:tgtEl>
                                          <p:spTgt spid="23"/>
                                        </p:tgtEl>
                                      </p:cBhvr>
                                    </p:animEffect>
                                  </p:childTnLst>
                                  <p:subTnLst>
                                    <p:audio>
                                      <p:cMediaNode>
                                        <p:cTn display="0" masterRel="sameClick">
                                          <p:stCondLst>
                                            <p:cond evt="begin" delay="0">
                                              <p:tn val="50"/>
                                            </p:cond>
                                          </p:stCondLst>
                                          <p:endCondLst>
                                            <p:cond evt="onStopAudio" delay="0">
                                              <p:tgtEl>
                                                <p:sldTgt/>
                                              </p:tgtEl>
                                            </p:cond>
                                          </p:endCondLst>
                                        </p:cTn>
                                        <p:tgtEl>
                                          <p:sndTgt r:embed="rId3" name="chimes.wav"/>
                                        </p:tgtEl>
                                      </p:cMediaNode>
                                    </p:audio>
                                  </p:sub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arn(inVertical)">
                                      <p:cBhvr>
                                        <p:cTn id="57" dur="500"/>
                                        <p:tgtEl>
                                          <p:spTgt spid="24"/>
                                        </p:tgtEl>
                                      </p:cBhvr>
                                    </p:animEffect>
                                  </p:childTnLst>
                                  <p:subTnLst>
                                    <p:audio>
                                      <p:cMediaNode>
                                        <p:cTn display="0" masterRel="sameClick">
                                          <p:stCondLst>
                                            <p:cond evt="begin" delay="0">
                                              <p:tn val="55"/>
                                            </p:cond>
                                          </p:stCondLst>
                                          <p:endCondLst>
                                            <p:cond evt="onStopAudio" delay="0">
                                              <p:tgtEl>
                                                <p:sldTgt/>
                                              </p:tgtEl>
                                            </p:cond>
                                          </p:endCondLst>
                                        </p:cTn>
                                        <p:tgtEl>
                                          <p:sndTgt r:embed="rId3" name="chimes.wav"/>
                                        </p:tgtEl>
                                      </p:cMediaNode>
                                    </p:audio>
                                  </p:sub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arn(inVertical)">
                                      <p:cBhvr>
                                        <p:cTn id="62" dur="500"/>
                                        <p:tgtEl>
                                          <p:spTgt spid="20"/>
                                        </p:tgtEl>
                                      </p:cBhvr>
                                    </p:animEffect>
                                  </p:childTnLst>
                                  <p:subTnLst>
                                    <p:audio>
                                      <p:cMediaNode>
                                        <p:cTn display="0" masterRel="sameClick">
                                          <p:stCondLst>
                                            <p:cond evt="begin" delay="0">
                                              <p:tn val="60"/>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arn(inVertical)">
                                      <p:cBhvr>
                                        <p:cTn id="67" dur="500"/>
                                        <p:tgtEl>
                                          <p:spTgt spid="26"/>
                                        </p:tgtEl>
                                      </p:cBhvr>
                                    </p:animEffec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subTnLst>
                                    <p:audio>
                                      <p:cMediaNode>
                                        <p:cTn display="0" masterRel="sameClick">
                                          <p:stCondLst>
                                            <p:cond evt="begin" delay="0">
                                              <p:tn val="7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a:extLst>
              <a:ext uri="{FF2B5EF4-FFF2-40B4-BE49-F238E27FC236}">
                <a16:creationId xmlns:a16="http://schemas.microsoft.com/office/drawing/2014/main" id="{58EEAA19-0F35-5E4F-8767-8167FCEAE254}"/>
              </a:ext>
            </a:extLst>
          </p:cNvPr>
          <p:cNvSpPr/>
          <p:nvPr/>
        </p:nvSpPr>
        <p:spPr>
          <a:xfrm>
            <a:off x="113971" y="1148580"/>
            <a:ext cx="11013065" cy="5329338"/>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4" name="矩形: 圆角 1">
            <a:extLst>
              <a:ext uri="{FF2B5EF4-FFF2-40B4-BE49-F238E27FC236}">
                <a16:creationId xmlns:a16="http://schemas.microsoft.com/office/drawing/2014/main" id="{252A0438-AEAB-25BD-21A2-D001FC4F33F9}"/>
              </a:ext>
            </a:extLst>
          </p:cNvPr>
          <p:cNvSpPr/>
          <p:nvPr/>
        </p:nvSpPr>
        <p:spPr>
          <a:xfrm>
            <a:off x="1784057" y="535879"/>
            <a:ext cx="8936798" cy="1225402"/>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6" name="TextBox 5">
            <a:extLst>
              <a:ext uri="{FF2B5EF4-FFF2-40B4-BE49-F238E27FC236}">
                <a16:creationId xmlns:a16="http://schemas.microsoft.com/office/drawing/2014/main" id="{53794F95-3339-5676-5F29-110FCC1AFC74}"/>
              </a:ext>
            </a:extLst>
          </p:cNvPr>
          <p:cNvSpPr txBox="1"/>
          <p:nvPr/>
        </p:nvSpPr>
        <p:spPr>
          <a:xfrm>
            <a:off x="801335" y="546095"/>
            <a:ext cx="10738695" cy="12618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3800" b="1" dirty="0" err="1">
                <a:latin typeface="Cambria" panose="02040503050406030204" pitchFamily="18" charset="0"/>
                <a:ea typeface="Cambria" panose="02040503050406030204" pitchFamily="18" charset="0"/>
              </a:rPr>
              <a:t>Tìm</a:t>
            </a:r>
            <a:r>
              <a:rPr lang="en-SG" sz="3800" b="1" dirty="0">
                <a:latin typeface="Cambria" panose="02040503050406030204" pitchFamily="18" charset="0"/>
                <a:ea typeface="Cambria" panose="02040503050406030204" pitchFamily="18" charset="0"/>
              </a:rPr>
              <a:t> </a:t>
            </a:r>
            <a:r>
              <a:rPr lang="en-SG" sz="3800" b="1" dirty="0" err="1">
                <a:latin typeface="Cambria" panose="02040503050406030204" pitchFamily="18" charset="0"/>
                <a:ea typeface="Cambria" panose="02040503050406030204" pitchFamily="18" charset="0"/>
              </a:rPr>
              <a:t>thêm</a:t>
            </a:r>
            <a:r>
              <a:rPr lang="en-SG" sz="3800" b="1" dirty="0">
                <a:latin typeface="Cambria" panose="02040503050406030204" pitchFamily="18" charset="0"/>
                <a:ea typeface="Cambria" panose="02040503050406030204" pitchFamily="18" charset="0"/>
              </a:rPr>
              <a:t> </a:t>
            </a:r>
            <a:r>
              <a:rPr lang="en-SG" sz="3800" b="1" dirty="0" err="1">
                <a:latin typeface="Cambria" panose="02040503050406030204" pitchFamily="18" charset="0"/>
                <a:ea typeface="Cambria" panose="02040503050406030204" pitchFamily="18" charset="0"/>
              </a:rPr>
              <a:t>từ</a:t>
            </a:r>
            <a:r>
              <a:rPr lang="en-SG" sz="3800" b="1" dirty="0">
                <a:latin typeface="Cambria" panose="02040503050406030204" pitchFamily="18" charset="0"/>
                <a:ea typeface="Cambria" panose="02040503050406030204" pitchFamily="18" charset="0"/>
              </a:rPr>
              <a:t> </a:t>
            </a:r>
            <a:r>
              <a:rPr lang="en-SG" sz="3800" b="1" dirty="0" err="1">
                <a:latin typeface="Cambria" panose="02040503050406030204" pitchFamily="18" charset="0"/>
                <a:ea typeface="Cambria" panose="02040503050406030204" pitchFamily="18" charset="0"/>
              </a:rPr>
              <a:t>ngữ</a:t>
            </a:r>
            <a:r>
              <a:rPr lang="en-SG" sz="3800" b="1" dirty="0">
                <a:latin typeface="Cambria" panose="02040503050406030204" pitchFamily="18" charset="0"/>
                <a:ea typeface="Cambria" panose="02040503050406030204" pitchFamily="18" charset="0"/>
              </a:rPr>
              <a:t> </a:t>
            </a:r>
            <a:r>
              <a:rPr lang="en-SG" sz="3800" b="1" dirty="0" err="1">
                <a:latin typeface="Cambria" panose="02040503050406030204" pitchFamily="18" charset="0"/>
                <a:ea typeface="Cambria" panose="02040503050406030204" pitchFamily="18" charset="0"/>
              </a:rPr>
              <a:t>chỉ</a:t>
            </a:r>
            <a:r>
              <a:rPr lang="en-SG" sz="3800" b="1" dirty="0">
                <a:latin typeface="Cambria" panose="02040503050406030204" pitchFamily="18" charset="0"/>
                <a:ea typeface="Cambria" panose="02040503050406030204" pitchFamily="18" charset="0"/>
              </a:rPr>
              <a:t> </a:t>
            </a:r>
            <a:r>
              <a:rPr lang="en-SG" sz="3800" b="1" dirty="0" err="1">
                <a:latin typeface="Cambria" panose="02040503050406030204" pitchFamily="18" charset="0"/>
                <a:ea typeface="Cambria" panose="02040503050406030204" pitchFamily="18" charset="0"/>
              </a:rPr>
              <a:t>sự</a:t>
            </a:r>
            <a:r>
              <a:rPr lang="en-SG" sz="3800" b="1" dirty="0">
                <a:latin typeface="Cambria" panose="02040503050406030204" pitchFamily="18" charset="0"/>
                <a:ea typeface="Cambria" panose="02040503050406030204" pitchFamily="18" charset="0"/>
              </a:rPr>
              <a:t> </a:t>
            </a:r>
            <a:r>
              <a:rPr lang="en-SG" sz="3800" b="1" dirty="0" err="1">
                <a:latin typeface="Cambria" panose="02040503050406030204" pitchFamily="18" charset="0"/>
                <a:ea typeface="Cambria" panose="02040503050406030204" pitchFamily="18" charset="0"/>
              </a:rPr>
              <a:t>vật</a:t>
            </a:r>
            <a:r>
              <a:rPr lang="en-SG" sz="3800" b="1" dirty="0">
                <a:latin typeface="Cambria" panose="02040503050406030204" pitchFamily="18" charset="0"/>
                <a:ea typeface="Cambria" panose="02040503050406030204" pitchFamily="18" charset="0"/>
              </a:rPr>
              <a:t>, </a:t>
            </a:r>
            <a:r>
              <a:rPr lang="en-SG" sz="3800" b="1" dirty="0" err="1">
                <a:latin typeface="Cambria" panose="02040503050406030204" pitchFamily="18" charset="0"/>
                <a:ea typeface="Cambria" panose="02040503050406030204" pitchFamily="18" charset="0"/>
              </a:rPr>
              <a:t>hoạt</a:t>
            </a:r>
            <a:r>
              <a:rPr lang="en-SG" sz="3800" b="1" dirty="0">
                <a:latin typeface="Cambria" panose="02040503050406030204" pitchFamily="18" charset="0"/>
                <a:ea typeface="Cambria" panose="02040503050406030204" pitchFamily="18" charset="0"/>
              </a:rPr>
              <a:t> </a:t>
            </a:r>
            <a:r>
              <a:rPr lang="en-SG" sz="3800" b="1" dirty="0" err="1">
                <a:latin typeface="Cambria" panose="02040503050406030204" pitchFamily="18" charset="0"/>
                <a:ea typeface="Cambria" panose="02040503050406030204" pitchFamily="18" charset="0"/>
              </a:rPr>
              <a:t>động</a:t>
            </a:r>
            <a:endParaRPr lang="vi-VN" sz="3800" b="1" dirty="0">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SG" sz="3800" b="1" dirty="0">
                <a:latin typeface="Cambria" panose="02040503050406030204" pitchFamily="18" charset="0"/>
                <a:ea typeface="Cambria" panose="02040503050406030204" pitchFamily="18" charset="0"/>
              </a:rPr>
              <a:t> </a:t>
            </a:r>
            <a:r>
              <a:rPr lang="en-SG" sz="3800" b="1" dirty="0" err="1">
                <a:latin typeface="Cambria" panose="02040503050406030204" pitchFamily="18" charset="0"/>
                <a:ea typeface="Cambria" panose="02040503050406030204" pitchFamily="18" charset="0"/>
              </a:rPr>
              <a:t>trong</a:t>
            </a:r>
            <a:r>
              <a:rPr lang="en-SG" sz="3800" b="1" dirty="0">
                <a:latin typeface="Cambria" panose="02040503050406030204" pitchFamily="18" charset="0"/>
                <a:ea typeface="Cambria" panose="02040503050406030204" pitchFamily="18" charset="0"/>
              </a:rPr>
              <a:t> </a:t>
            </a:r>
            <a:r>
              <a:rPr lang="en-SG" sz="3800" b="1" dirty="0" err="1">
                <a:latin typeface="Cambria" panose="02040503050406030204" pitchFamily="18" charset="0"/>
                <a:ea typeface="Cambria" panose="02040503050406030204" pitchFamily="18" charset="0"/>
              </a:rPr>
              <a:t>một</a:t>
            </a:r>
            <a:r>
              <a:rPr lang="en-SG" sz="3800" b="1" dirty="0">
                <a:latin typeface="Cambria" panose="02040503050406030204" pitchFamily="18" charset="0"/>
                <a:ea typeface="Cambria" panose="02040503050406030204" pitchFamily="18" charset="0"/>
              </a:rPr>
              <a:t> </a:t>
            </a:r>
            <a:r>
              <a:rPr lang="en-SG" sz="3800" b="1" dirty="0" err="1">
                <a:latin typeface="Cambria" panose="02040503050406030204" pitchFamily="18" charset="0"/>
                <a:ea typeface="Cambria" panose="02040503050406030204" pitchFamily="18" charset="0"/>
              </a:rPr>
              <a:t>trận</a:t>
            </a:r>
            <a:r>
              <a:rPr lang="en-SG" sz="3800" b="1" dirty="0">
                <a:latin typeface="Cambria" panose="02040503050406030204" pitchFamily="18" charset="0"/>
                <a:ea typeface="Cambria" panose="02040503050406030204" pitchFamily="18" charset="0"/>
              </a:rPr>
              <a:t> </a:t>
            </a:r>
            <a:r>
              <a:rPr lang="en-SG" sz="3800" b="1" dirty="0" err="1">
                <a:latin typeface="Cambria" panose="02040503050406030204" pitchFamily="18" charset="0"/>
                <a:ea typeface="Cambria" panose="02040503050406030204" pitchFamily="18" charset="0"/>
              </a:rPr>
              <a:t>đấu</a:t>
            </a:r>
            <a:r>
              <a:rPr lang="en-SG" sz="3800" b="1" dirty="0">
                <a:latin typeface="Cambria" panose="02040503050406030204" pitchFamily="18" charset="0"/>
                <a:ea typeface="Cambria" panose="02040503050406030204" pitchFamily="18" charset="0"/>
              </a:rPr>
              <a:t> </a:t>
            </a:r>
            <a:r>
              <a:rPr lang="en-SG" sz="3800" b="1" dirty="0" err="1">
                <a:latin typeface="Cambria" panose="02040503050406030204" pitchFamily="18" charset="0"/>
                <a:ea typeface="Cambria" panose="02040503050406030204" pitchFamily="18" charset="0"/>
              </a:rPr>
              <a:t>bóng</a:t>
            </a:r>
            <a:r>
              <a:rPr lang="en-SG" sz="3800" b="1" dirty="0">
                <a:latin typeface="Cambria" panose="02040503050406030204" pitchFamily="18" charset="0"/>
                <a:ea typeface="Cambria" panose="02040503050406030204" pitchFamily="18" charset="0"/>
              </a:rPr>
              <a:t> </a:t>
            </a:r>
            <a:r>
              <a:rPr lang="en-SG" sz="3800" b="1" dirty="0" err="1">
                <a:latin typeface="Cambria" panose="02040503050406030204" pitchFamily="18" charset="0"/>
                <a:ea typeface="Cambria" panose="02040503050406030204" pitchFamily="18" charset="0"/>
              </a:rPr>
              <a:t>đá</a:t>
            </a:r>
            <a:r>
              <a:rPr lang="en-SG" sz="3800" b="1" dirty="0">
                <a:latin typeface="Cambria" panose="02040503050406030204" pitchFamily="18" charset="0"/>
                <a:ea typeface="Cambria" panose="02040503050406030204" pitchFamily="18" charset="0"/>
              </a:rPr>
              <a:t>.</a:t>
            </a:r>
            <a:r>
              <a:rPr lang="vi-VN" sz="3800" b="1" dirty="0">
                <a:latin typeface="Cambria" panose="02040503050406030204" pitchFamily="18" charset="0"/>
                <a:ea typeface="Cambria" panose="02040503050406030204" pitchFamily="18" charset="0"/>
              </a:rPr>
              <a:t> </a:t>
            </a:r>
            <a:endParaRPr kumimoji="0" lang="en-SG" sz="3800" b="1" i="0" u="none" strike="noStrike" kern="1200" cap="none" spc="0" normalizeH="0" baseline="0" noProof="0" dirty="0">
              <a:ln>
                <a:noFill/>
              </a:ln>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FB147938-8DCB-E67A-F8C2-4D68847423A9}"/>
              </a:ext>
            </a:extLst>
          </p:cNvPr>
          <p:cNvPicPr>
            <a:picLocks noChangeAspect="1"/>
          </p:cNvPicPr>
          <p:nvPr/>
        </p:nvPicPr>
        <p:blipFill>
          <a:blip r:embed="rId2"/>
          <a:stretch>
            <a:fillRect/>
          </a:stretch>
        </p:blipFill>
        <p:spPr>
          <a:xfrm>
            <a:off x="224405" y="546095"/>
            <a:ext cx="1396105" cy="1225402"/>
          </a:xfrm>
          <a:prstGeom prst="rect">
            <a:avLst/>
          </a:prstGeom>
        </p:spPr>
      </p:pic>
      <p:sp>
        <p:nvSpPr>
          <p:cNvPr id="11" name="TextBox 10">
            <a:extLst>
              <a:ext uri="{FF2B5EF4-FFF2-40B4-BE49-F238E27FC236}">
                <a16:creationId xmlns:a16="http://schemas.microsoft.com/office/drawing/2014/main" id="{9A7C9EBC-C94B-2587-B067-D8AE1715CAE3}"/>
              </a:ext>
            </a:extLst>
          </p:cNvPr>
          <p:cNvSpPr txBox="1"/>
          <p:nvPr/>
        </p:nvSpPr>
        <p:spPr>
          <a:xfrm>
            <a:off x="451942" y="2942775"/>
            <a:ext cx="4740556" cy="3170099"/>
          </a:xfrm>
          <a:prstGeom prst="rect">
            <a:avLst/>
          </a:prstGeom>
          <a:noFill/>
        </p:spPr>
        <p:txBody>
          <a:bodyPr wrap="square" rtlCol="0">
            <a:spAutoFit/>
          </a:bodyPr>
          <a:lstStyle/>
          <a:p>
            <a:pPr algn="just"/>
            <a:r>
              <a:rPr lang="vi-VN" sz="4000" b="1" dirty="0">
                <a:solidFill>
                  <a:srgbClr val="002060"/>
                </a:solidFill>
                <a:latin typeface="Cambria" panose="02040503050406030204" pitchFamily="18" charset="0"/>
                <a:ea typeface="Cambria" panose="02040503050406030204" pitchFamily="18" charset="0"/>
              </a:rPr>
              <a:t>Tiền đạo, tiền vệ, hậu vệ, trung vệ, huấn luyện viên,...</a:t>
            </a:r>
          </a:p>
          <a:p>
            <a:pPr algn="just"/>
            <a:r>
              <a:rPr lang="vi-VN" sz="4000" b="1" dirty="0">
                <a:solidFill>
                  <a:srgbClr val="002060"/>
                </a:solidFill>
                <a:latin typeface="Cambria" panose="02040503050406030204" pitchFamily="18" charset="0"/>
                <a:ea typeface="Cambria" panose="02040503050406030204" pitchFamily="18" charset="0"/>
              </a:rPr>
              <a:t>Còi, khung thành, sân cỏ, lưới, bóng,...</a:t>
            </a:r>
            <a:endParaRPr lang="en-SG" sz="4000" b="1" dirty="0">
              <a:solidFill>
                <a:srgbClr val="002060"/>
              </a:solidFill>
              <a:latin typeface="Cambria" panose="02040503050406030204" pitchFamily="18" charset="0"/>
              <a:ea typeface="Cambria" panose="02040503050406030204" pitchFamily="18" charset="0"/>
            </a:endParaRPr>
          </a:p>
        </p:txBody>
      </p:sp>
      <p:sp>
        <p:nvSpPr>
          <p:cNvPr id="12" name="圆角矩形 17">
            <a:extLst>
              <a:ext uri="{FF2B5EF4-FFF2-40B4-BE49-F238E27FC236}">
                <a16:creationId xmlns:a16="http://schemas.microsoft.com/office/drawing/2014/main" id="{011B2CA4-82CA-DD2E-528E-1E70161040C4}"/>
              </a:ext>
            </a:extLst>
          </p:cNvPr>
          <p:cNvSpPr/>
          <p:nvPr/>
        </p:nvSpPr>
        <p:spPr>
          <a:xfrm>
            <a:off x="1620510" y="1977958"/>
            <a:ext cx="2351242" cy="842145"/>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rPr>
              <a:t>Tôi dắt bóng</a:t>
            </a: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13" name="TextBox 12">
            <a:extLst>
              <a:ext uri="{FF2B5EF4-FFF2-40B4-BE49-F238E27FC236}">
                <a16:creationId xmlns:a16="http://schemas.microsoft.com/office/drawing/2014/main" id="{71EBF224-2EC4-2C92-96E8-4880132466DE}"/>
              </a:ext>
            </a:extLst>
          </p:cNvPr>
          <p:cNvSpPr txBox="1"/>
          <p:nvPr/>
        </p:nvSpPr>
        <p:spPr>
          <a:xfrm>
            <a:off x="1935605" y="1984341"/>
            <a:ext cx="10637741" cy="7848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Sự vật</a:t>
            </a:r>
            <a:endParaRPr kumimoji="0" lang="en-SG" sz="4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4" name="圆角矩形 17">
            <a:extLst>
              <a:ext uri="{FF2B5EF4-FFF2-40B4-BE49-F238E27FC236}">
                <a16:creationId xmlns:a16="http://schemas.microsoft.com/office/drawing/2014/main" id="{88A2934B-02FE-1B2A-4A54-72785D2617C2}"/>
              </a:ext>
            </a:extLst>
          </p:cNvPr>
          <p:cNvSpPr/>
          <p:nvPr/>
        </p:nvSpPr>
        <p:spPr>
          <a:xfrm>
            <a:off x="6530206" y="1983288"/>
            <a:ext cx="3160234" cy="842145"/>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rPr>
              <a:t>Tôi dắt bóng</a:t>
            </a: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15" name="TextBox 14">
            <a:extLst>
              <a:ext uri="{FF2B5EF4-FFF2-40B4-BE49-F238E27FC236}">
                <a16:creationId xmlns:a16="http://schemas.microsoft.com/office/drawing/2014/main" id="{0A872001-90B9-8B51-12F6-5D1547B83827}"/>
              </a:ext>
            </a:extLst>
          </p:cNvPr>
          <p:cNvSpPr txBox="1"/>
          <p:nvPr/>
        </p:nvSpPr>
        <p:spPr>
          <a:xfrm>
            <a:off x="6621647" y="1989671"/>
            <a:ext cx="10637741" cy="7848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Hoạt động</a:t>
            </a:r>
            <a:endParaRPr kumimoji="0" lang="en-SG" sz="4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7" name="Straight Connector 16">
            <a:extLst>
              <a:ext uri="{FF2B5EF4-FFF2-40B4-BE49-F238E27FC236}">
                <a16:creationId xmlns:a16="http://schemas.microsoft.com/office/drawing/2014/main" id="{3E6BCDE2-A39E-ED2E-FD2A-252C0BDAB82A}"/>
              </a:ext>
            </a:extLst>
          </p:cNvPr>
          <p:cNvCxnSpPr/>
          <p:nvPr/>
        </p:nvCxnSpPr>
        <p:spPr>
          <a:xfrm>
            <a:off x="5530469" y="2688117"/>
            <a:ext cx="0" cy="3194892"/>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TextBox 18">
            <a:extLst>
              <a:ext uri="{FF2B5EF4-FFF2-40B4-BE49-F238E27FC236}">
                <a16:creationId xmlns:a16="http://schemas.microsoft.com/office/drawing/2014/main" id="{180181E5-8954-8EB0-B391-A90A224646D5}"/>
              </a:ext>
            </a:extLst>
          </p:cNvPr>
          <p:cNvSpPr txBox="1"/>
          <p:nvPr/>
        </p:nvSpPr>
        <p:spPr>
          <a:xfrm>
            <a:off x="5868441" y="3371656"/>
            <a:ext cx="4719964" cy="1938992"/>
          </a:xfrm>
          <a:prstGeom prst="rect">
            <a:avLst/>
          </a:prstGeom>
          <a:noFill/>
        </p:spPr>
        <p:txBody>
          <a:bodyPr wrap="square" rtlCol="0">
            <a:spAutoFit/>
          </a:bodyPr>
          <a:lstStyle/>
          <a:p>
            <a:pPr algn="ctr"/>
            <a:r>
              <a:rPr lang="vi-VN" sz="4000" b="1" dirty="0">
                <a:solidFill>
                  <a:srgbClr val="002060"/>
                </a:solidFill>
                <a:latin typeface="Cambria" panose="02040503050406030204" pitchFamily="18" charset="0"/>
                <a:ea typeface="Cambria" panose="02040503050406030204" pitchFamily="18" charset="0"/>
              </a:rPr>
              <a:t>Sút, tâng, kèm, tạt, bù giờ,  chạy, nhảy, đánh đầu,...</a:t>
            </a:r>
            <a:endParaRPr lang="en-SG" sz="4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423928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wipe(down)">
                                      <p:cBhvr>
                                        <p:cTn id="1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7">
            <a:extLst>
              <a:ext uri="{FF2B5EF4-FFF2-40B4-BE49-F238E27FC236}">
                <a16:creationId xmlns:a16="http://schemas.microsoft.com/office/drawing/2014/main" id="{B870E3E6-7D38-4AFA-5D00-3C7E85D303E5}"/>
              </a:ext>
            </a:extLst>
          </p:cNvPr>
          <p:cNvSpPr/>
          <p:nvPr/>
        </p:nvSpPr>
        <p:spPr>
          <a:xfrm>
            <a:off x="603420" y="1345712"/>
            <a:ext cx="9772614" cy="1225402"/>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6" name="矩形: 圆角 1">
            <a:extLst>
              <a:ext uri="{FF2B5EF4-FFF2-40B4-BE49-F238E27FC236}">
                <a16:creationId xmlns:a16="http://schemas.microsoft.com/office/drawing/2014/main" id="{7379FC00-55E6-264F-5E88-FBC89C510066}"/>
              </a:ext>
            </a:extLst>
          </p:cNvPr>
          <p:cNvSpPr/>
          <p:nvPr/>
        </p:nvSpPr>
        <p:spPr>
          <a:xfrm>
            <a:off x="1280738" y="88095"/>
            <a:ext cx="9548843" cy="1160972"/>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TextBox 7">
            <a:extLst>
              <a:ext uri="{FF2B5EF4-FFF2-40B4-BE49-F238E27FC236}">
                <a16:creationId xmlns:a16="http://schemas.microsoft.com/office/drawing/2014/main" id="{29AE9790-97EA-B452-D625-D37222E581C1}"/>
              </a:ext>
            </a:extLst>
          </p:cNvPr>
          <p:cNvSpPr txBox="1"/>
          <p:nvPr/>
        </p:nvSpPr>
        <p:spPr>
          <a:xfrm>
            <a:off x="849885" y="23665"/>
            <a:ext cx="10738695" cy="1692771"/>
          </a:xfrm>
          <a:prstGeom prst="rect">
            <a:avLst/>
          </a:prstGeom>
          <a:noFill/>
        </p:spPr>
        <p:txBody>
          <a:bodyPr wrap="square">
            <a:spAutoFit/>
          </a:bodyPr>
          <a:lstStyle/>
          <a:p>
            <a:pPr algn="ctr">
              <a:defRPr/>
            </a:pPr>
            <a:r>
              <a:rPr lang="en-SG" sz="3500" b="1" dirty="0" err="1">
                <a:latin typeface="Cambria" panose="02040503050406030204" pitchFamily="18" charset="0"/>
                <a:ea typeface="Cambria" panose="02040503050406030204" pitchFamily="18" charset="0"/>
              </a:rPr>
              <a:t>Đặt</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câu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nối</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tiếp</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câu</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cho</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trước</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trong</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đó</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có</a:t>
            </a:r>
            <a:r>
              <a:rPr lang="en-SG" sz="3500" b="1" dirty="0">
                <a:latin typeface="Cambria" panose="02040503050406030204" pitchFamily="18" charset="0"/>
                <a:ea typeface="Cambria" panose="02040503050406030204" pitchFamily="18" charset="0"/>
              </a:rPr>
              <a:t> </a:t>
            </a:r>
            <a:endParaRPr lang="vi-VN" sz="3500" b="1" dirty="0">
              <a:latin typeface="Cambria" panose="02040503050406030204" pitchFamily="18" charset="0"/>
              <a:ea typeface="Cambria" panose="02040503050406030204" pitchFamily="18" charset="0"/>
            </a:endParaRPr>
          </a:p>
          <a:p>
            <a:pPr algn="ctr">
              <a:defRPr/>
            </a:pPr>
            <a:r>
              <a:rPr lang="en-SG" sz="3500" b="1" dirty="0" err="1">
                <a:latin typeface="Cambria" panose="02040503050406030204" pitchFamily="18" charset="0"/>
                <a:ea typeface="Cambria" panose="02040503050406030204" pitchFamily="18" charset="0"/>
              </a:rPr>
              <a:t>sử</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dụng</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đại</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từ</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thay</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thế</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cho</a:t>
            </a:r>
            <a:r>
              <a:rPr lang="en-SG" sz="3500" b="1" dirty="0">
                <a:latin typeface="Cambria" panose="02040503050406030204" pitchFamily="18" charset="0"/>
                <a:ea typeface="Cambria" panose="02040503050406030204" pitchFamily="18" charset="0"/>
              </a:rPr>
              <a:t> </a:t>
            </a:r>
            <a:r>
              <a:rPr lang="en-SG" sz="3500" b="1" dirty="0" err="1">
                <a:latin typeface="Cambria" panose="02040503050406030204" pitchFamily="18" charset="0"/>
                <a:ea typeface="Cambria" panose="02040503050406030204" pitchFamily="18" charset="0"/>
              </a:rPr>
              <a:t>phần</a:t>
            </a:r>
            <a:r>
              <a:rPr lang="en-SG" sz="3500" b="1" dirty="0">
                <a:latin typeface="Cambria" panose="02040503050406030204" pitchFamily="18" charset="0"/>
                <a:ea typeface="Cambria" panose="02040503050406030204" pitchFamily="18" charset="0"/>
              </a:rPr>
              <a:t> in </a:t>
            </a:r>
            <a:r>
              <a:rPr lang="en-SG" sz="3500" b="1" dirty="0" err="1">
                <a:latin typeface="Cambria" panose="02040503050406030204" pitchFamily="18" charset="0"/>
                <a:ea typeface="Cambria" panose="02040503050406030204" pitchFamily="18" charset="0"/>
              </a:rPr>
              <a:t>đậm</a:t>
            </a:r>
            <a:r>
              <a:rPr lang="en-SG" sz="3500" dirty="0"/>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3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19E2C4B2-7E7E-F7B9-2CD0-2E319B024E7B}"/>
              </a:ext>
            </a:extLst>
          </p:cNvPr>
          <p:cNvPicPr>
            <a:picLocks noChangeAspect="1"/>
          </p:cNvPicPr>
          <p:nvPr/>
        </p:nvPicPr>
        <p:blipFill>
          <a:blip r:embed="rId2"/>
          <a:stretch>
            <a:fillRect/>
          </a:stretch>
        </p:blipFill>
        <p:spPr>
          <a:xfrm>
            <a:off x="367259" y="55880"/>
            <a:ext cx="1396105" cy="1225402"/>
          </a:xfrm>
          <a:prstGeom prst="rect">
            <a:avLst/>
          </a:prstGeom>
        </p:spPr>
      </p:pic>
      <p:sp>
        <p:nvSpPr>
          <p:cNvPr id="11" name="TextBox 10">
            <a:extLst>
              <a:ext uri="{FF2B5EF4-FFF2-40B4-BE49-F238E27FC236}">
                <a16:creationId xmlns:a16="http://schemas.microsoft.com/office/drawing/2014/main" id="{AFCA0ECA-E783-4EE2-3521-CAD016C2526A}"/>
              </a:ext>
            </a:extLst>
          </p:cNvPr>
          <p:cNvSpPr txBox="1"/>
          <p:nvPr/>
        </p:nvSpPr>
        <p:spPr>
          <a:xfrm>
            <a:off x="1065311" y="1372763"/>
            <a:ext cx="9009247" cy="1015663"/>
          </a:xfrm>
          <a:prstGeom prst="rect">
            <a:avLst/>
          </a:prstGeom>
          <a:noFill/>
        </p:spPr>
        <p:txBody>
          <a:bodyPr wrap="square">
            <a:spAutoFit/>
          </a:bodyPr>
          <a:lstStyle/>
          <a:p>
            <a:r>
              <a:rPr lang="vi-VN" sz="3000" b="1" dirty="0">
                <a:solidFill>
                  <a:srgbClr val="002060"/>
                </a:solidFill>
                <a:latin typeface="Cambria" panose="02040503050406030204" pitchFamily="18" charset="0"/>
                <a:ea typeface="Cambria" panose="02040503050406030204" pitchFamily="18" charset="0"/>
              </a:rPr>
              <a:t>M: </a:t>
            </a:r>
            <a:r>
              <a:rPr lang="en-SG" sz="3000" b="1" dirty="0" err="1">
                <a:solidFill>
                  <a:srgbClr val="002060"/>
                </a:solidFill>
                <a:latin typeface="Cambria" panose="02040503050406030204" pitchFamily="18" charset="0"/>
                <a:ea typeface="Cambria" panose="02040503050406030204" pitchFamily="18" charset="0"/>
              </a:rPr>
              <a:t>Mạnh</a:t>
            </a:r>
            <a:r>
              <a:rPr lang="en-SG" sz="3000" b="1" dirty="0">
                <a:solidFill>
                  <a:srgbClr val="002060"/>
                </a:solidFill>
                <a:latin typeface="Cambria" panose="02040503050406030204" pitchFamily="18" charset="0"/>
                <a:ea typeface="Cambria" panose="02040503050406030204" pitchFamily="18" charset="0"/>
              </a:rPr>
              <a:t> </a:t>
            </a:r>
            <a:r>
              <a:rPr lang="en-SG" sz="3000" b="1" i="1" dirty="0" err="1">
                <a:solidFill>
                  <a:srgbClr val="FF0000"/>
                </a:solidFill>
                <a:latin typeface="Cambria" panose="02040503050406030204" pitchFamily="18" charset="0"/>
                <a:ea typeface="Cambria" panose="02040503050406030204" pitchFamily="18" charset="0"/>
              </a:rPr>
              <a:t>lăn</a:t>
            </a:r>
            <a:r>
              <a:rPr lang="en-SG" sz="3000" b="1" i="1" dirty="0">
                <a:solidFill>
                  <a:srgbClr val="FF0000"/>
                </a:solidFill>
                <a:latin typeface="Cambria" panose="02040503050406030204" pitchFamily="18" charset="0"/>
                <a:ea typeface="Cambria" panose="02040503050406030204" pitchFamily="18" charset="0"/>
              </a:rPr>
              <a:t> </a:t>
            </a:r>
            <a:r>
              <a:rPr lang="en-SG" sz="3000" b="1" i="1" dirty="0" err="1">
                <a:solidFill>
                  <a:srgbClr val="FF0000"/>
                </a:solidFill>
                <a:latin typeface="Cambria" panose="02040503050406030204" pitchFamily="18" charset="0"/>
                <a:ea typeface="Cambria" panose="02040503050406030204" pitchFamily="18" charset="0"/>
              </a:rPr>
              <a:t>xả</a:t>
            </a:r>
            <a:r>
              <a:rPr lang="en-SG" sz="3000" b="1" i="1" dirty="0">
                <a:solidFill>
                  <a:srgbClr val="FF0000"/>
                </a:solidFill>
                <a:latin typeface="Cambria" panose="02040503050406030204" pitchFamily="18" charset="0"/>
                <a:ea typeface="Cambria" panose="02040503050406030204" pitchFamily="18" charset="0"/>
              </a:rPr>
              <a:t> </a:t>
            </a:r>
            <a:r>
              <a:rPr lang="en-SG" sz="3000" b="1" i="1" dirty="0" err="1">
                <a:solidFill>
                  <a:srgbClr val="FF0000"/>
                </a:solidFill>
                <a:latin typeface="Cambria" panose="02040503050406030204" pitchFamily="18" charset="0"/>
                <a:ea typeface="Cambria" panose="02040503050406030204" pitchFamily="18" charset="0"/>
              </a:rPr>
              <a:t>cướp</a:t>
            </a:r>
            <a:r>
              <a:rPr lang="en-SG" sz="3000" b="1" i="1" dirty="0">
                <a:solidFill>
                  <a:srgbClr val="FF0000"/>
                </a:solidFill>
                <a:latin typeface="Cambria" panose="02040503050406030204" pitchFamily="18" charset="0"/>
                <a:ea typeface="Cambria" panose="02040503050406030204" pitchFamily="18" charset="0"/>
              </a:rPr>
              <a:t> </a:t>
            </a:r>
            <a:r>
              <a:rPr lang="en-SG" sz="3000" b="1" i="1" dirty="0" err="1">
                <a:solidFill>
                  <a:srgbClr val="FF0000"/>
                </a:solidFill>
                <a:latin typeface="Cambria" panose="02040503050406030204" pitchFamily="18" charset="0"/>
                <a:ea typeface="Cambria" panose="02040503050406030204" pitchFamily="18" charset="0"/>
              </a:rPr>
              <a:t>bóng</a:t>
            </a:r>
            <a:r>
              <a:rPr lang="en-SG" sz="3000" b="1" dirty="0">
                <a:solidFill>
                  <a:srgbClr val="FF0000"/>
                </a:solidFill>
                <a:latin typeface="Cambria" panose="02040503050406030204" pitchFamily="18" charset="0"/>
                <a:ea typeface="Cambria" panose="02040503050406030204" pitchFamily="18" charset="0"/>
              </a:rPr>
              <a:t>.</a:t>
            </a:r>
            <a:endParaRPr lang="vi-VN" sz="3000" b="1" dirty="0">
              <a:solidFill>
                <a:srgbClr val="FF0000"/>
              </a:solidFill>
              <a:latin typeface="Cambria" panose="02040503050406030204" pitchFamily="18" charset="0"/>
              <a:ea typeface="Cambria" panose="02040503050406030204" pitchFamily="18" charset="0"/>
            </a:endParaRPr>
          </a:p>
          <a:p>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Mạnh</a:t>
            </a:r>
            <a:r>
              <a:rPr lang="en-SG" sz="3000" b="1" dirty="0">
                <a:solidFill>
                  <a:srgbClr val="002060"/>
                </a:solidFill>
                <a:latin typeface="Cambria" panose="02040503050406030204" pitchFamily="18" charset="0"/>
                <a:ea typeface="Cambria" panose="02040503050406030204" pitchFamily="18" charset="0"/>
              </a:rPr>
              <a:t> </a:t>
            </a:r>
            <a:r>
              <a:rPr lang="en-SG" sz="3000" b="1" i="1" dirty="0" err="1">
                <a:solidFill>
                  <a:srgbClr val="FF0000"/>
                </a:solidFill>
                <a:latin typeface="Cambria" panose="02040503050406030204" pitchFamily="18" charset="0"/>
                <a:ea typeface="Cambria" panose="02040503050406030204" pitchFamily="18" charset="0"/>
              </a:rPr>
              <a:t>lăn</a:t>
            </a:r>
            <a:r>
              <a:rPr lang="en-SG" sz="3000" b="1" i="1" dirty="0">
                <a:solidFill>
                  <a:srgbClr val="FF0000"/>
                </a:solidFill>
                <a:latin typeface="Cambria" panose="02040503050406030204" pitchFamily="18" charset="0"/>
                <a:ea typeface="Cambria" panose="02040503050406030204" pitchFamily="18" charset="0"/>
              </a:rPr>
              <a:t> </a:t>
            </a:r>
            <a:r>
              <a:rPr lang="en-SG" sz="3000" b="1" i="1" dirty="0" err="1">
                <a:solidFill>
                  <a:srgbClr val="FF0000"/>
                </a:solidFill>
                <a:latin typeface="Cambria" panose="02040503050406030204" pitchFamily="18" charset="0"/>
                <a:ea typeface="Cambria" panose="02040503050406030204" pitchFamily="18" charset="0"/>
              </a:rPr>
              <a:t>xả</a:t>
            </a:r>
            <a:r>
              <a:rPr lang="en-SG" sz="3000" b="1" i="1" dirty="0">
                <a:solidFill>
                  <a:srgbClr val="FF0000"/>
                </a:solidFill>
                <a:latin typeface="Cambria" panose="02040503050406030204" pitchFamily="18" charset="0"/>
                <a:ea typeface="Cambria" panose="02040503050406030204" pitchFamily="18" charset="0"/>
              </a:rPr>
              <a:t> </a:t>
            </a:r>
            <a:r>
              <a:rPr lang="en-SG" sz="3000" b="1" i="1" dirty="0" err="1">
                <a:solidFill>
                  <a:srgbClr val="FF0000"/>
                </a:solidFill>
                <a:latin typeface="Cambria" panose="02040503050406030204" pitchFamily="18" charset="0"/>
                <a:ea typeface="Cambria" panose="02040503050406030204" pitchFamily="18" charset="0"/>
              </a:rPr>
              <a:t>cướp</a:t>
            </a:r>
            <a:r>
              <a:rPr lang="en-SG" sz="3000" b="1" i="1" dirty="0">
                <a:solidFill>
                  <a:srgbClr val="FF0000"/>
                </a:solidFill>
                <a:latin typeface="Cambria" panose="02040503050406030204" pitchFamily="18" charset="0"/>
                <a:ea typeface="Cambria" panose="02040503050406030204" pitchFamily="18" charset="0"/>
              </a:rPr>
              <a:t> </a:t>
            </a:r>
            <a:r>
              <a:rPr lang="en-SG" sz="3000" b="1" i="1" dirty="0" err="1">
                <a:solidFill>
                  <a:srgbClr val="FF0000"/>
                </a:solidFill>
                <a:latin typeface="Cambria" panose="02040503050406030204" pitchFamily="18" charset="0"/>
                <a:ea typeface="Cambria" panose="02040503050406030204" pitchFamily="18" charset="0"/>
              </a:rPr>
              <a:t>bóng</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Hậu</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vệ</a:t>
            </a:r>
            <a:r>
              <a:rPr lang="en-SG" sz="3000" b="1" dirty="0">
                <a:solidFill>
                  <a:srgbClr val="002060"/>
                </a:solidFill>
                <a:latin typeface="Cambria" panose="02040503050406030204" pitchFamily="18" charset="0"/>
                <a:ea typeface="Cambria" panose="02040503050406030204" pitchFamily="18" charset="0"/>
              </a:rPr>
              <a:t> </a:t>
            </a:r>
            <a:r>
              <a:rPr lang="en-SG" sz="3000" b="1" dirty="0" err="1">
                <a:solidFill>
                  <a:srgbClr val="002060"/>
                </a:solidFill>
                <a:latin typeface="Cambria" panose="02040503050406030204" pitchFamily="18" charset="0"/>
                <a:ea typeface="Cambria" panose="02040503050406030204" pitchFamily="18" charset="0"/>
              </a:rPr>
              <a:t>lớp</a:t>
            </a:r>
            <a:r>
              <a:rPr lang="en-SG" sz="3000" b="1" dirty="0">
                <a:solidFill>
                  <a:srgbClr val="002060"/>
                </a:solidFill>
                <a:latin typeface="Cambria" panose="02040503050406030204" pitchFamily="18" charset="0"/>
                <a:ea typeface="Cambria" panose="02040503050406030204" pitchFamily="18" charset="0"/>
              </a:rPr>
              <a:t> C </a:t>
            </a:r>
            <a:r>
              <a:rPr lang="en-SG" sz="3000" b="1" dirty="0" err="1">
                <a:solidFill>
                  <a:srgbClr val="002060"/>
                </a:solidFill>
                <a:latin typeface="Cambria" panose="02040503050406030204" pitchFamily="18" charset="0"/>
                <a:ea typeface="Cambria" panose="02040503050406030204" pitchFamily="18" charset="0"/>
              </a:rPr>
              <a:t>cũng</a:t>
            </a:r>
            <a:r>
              <a:rPr lang="en-SG" sz="3000" b="1" dirty="0">
                <a:solidFill>
                  <a:srgbClr val="002060"/>
                </a:solidFill>
                <a:latin typeface="Cambria" panose="02040503050406030204" pitchFamily="18" charset="0"/>
                <a:ea typeface="Cambria" panose="02040503050406030204" pitchFamily="18" charset="0"/>
              </a:rPr>
              <a:t> </a:t>
            </a:r>
            <a:r>
              <a:rPr lang="en-SG" sz="3000" b="1" i="1" dirty="0" err="1">
                <a:solidFill>
                  <a:srgbClr val="FF0000"/>
                </a:solidFill>
                <a:latin typeface="Cambria" panose="02040503050406030204" pitchFamily="18" charset="0"/>
                <a:ea typeface="Cambria" panose="02040503050406030204" pitchFamily="18" charset="0"/>
              </a:rPr>
              <a:t>vậy</a:t>
            </a:r>
            <a:r>
              <a:rPr lang="en-SG" sz="3000" b="1" dirty="0">
                <a:solidFill>
                  <a:srgbClr val="002060"/>
                </a:solidFill>
                <a:latin typeface="Cambria" panose="02040503050406030204" pitchFamily="18" charset="0"/>
                <a:ea typeface="Cambria" panose="02040503050406030204" pitchFamily="18" charset="0"/>
              </a:rPr>
              <a:t>.</a:t>
            </a:r>
          </a:p>
        </p:txBody>
      </p:sp>
      <p:sp>
        <p:nvSpPr>
          <p:cNvPr id="13" name="圆角矩形 17">
            <a:extLst>
              <a:ext uri="{FF2B5EF4-FFF2-40B4-BE49-F238E27FC236}">
                <a16:creationId xmlns:a16="http://schemas.microsoft.com/office/drawing/2014/main" id="{599B6CEA-81E5-529B-DACB-E1A6C4412157}"/>
              </a:ext>
            </a:extLst>
          </p:cNvPr>
          <p:cNvSpPr/>
          <p:nvPr/>
        </p:nvSpPr>
        <p:spPr>
          <a:xfrm>
            <a:off x="176916" y="2672578"/>
            <a:ext cx="6044665" cy="3987718"/>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14" name="圆角矩形 17">
            <a:extLst>
              <a:ext uri="{FF2B5EF4-FFF2-40B4-BE49-F238E27FC236}">
                <a16:creationId xmlns:a16="http://schemas.microsoft.com/office/drawing/2014/main" id="{F6F27FA0-E35C-1DEA-AB52-A89E80CCA6F4}"/>
              </a:ext>
            </a:extLst>
          </p:cNvPr>
          <p:cNvSpPr/>
          <p:nvPr/>
        </p:nvSpPr>
        <p:spPr>
          <a:xfrm>
            <a:off x="6272694" y="2635544"/>
            <a:ext cx="5846511" cy="2812044"/>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16" name="TextBox 15">
            <a:extLst>
              <a:ext uri="{FF2B5EF4-FFF2-40B4-BE49-F238E27FC236}">
                <a16:creationId xmlns:a16="http://schemas.microsoft.com/office/drawing/2014/main" id="{146CDD5A-BD8E-7DF6-30D4-C56783C67591}"/>
              </a:ext>
            </a:extLst>
          </p:cNvPr>
          <p:cNvSpPr txBox="1"/>
          <p:nvPr/>
        </p:nvSpPr>
        <p:spPr>
          <a:xfrm>
            <a:off x="393157" y="2885192"/>
            <a:ext cx="5508744" cy="1077218"/>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a) </a:t>
            </a:r>
            <a:r>
              <a:rPr lang="en-SG" sz="3200" b="1" dirty="0">
                <a:latin typeface="Cambria" panose="02040503050406030204" pitchFamily="18" charset="0"/>
                <a:ea typeface="Cambria" panose="02040503050406030204" pitchFamily="18" charset="0"/>
              </a:rPr>
              <a:t> </a:t>
            </a:r>
            <a:r>
              <a:rPr lang="en-SG" sz="3200" b="1" i="1" dirty="0" err="1">
                <a:solidFill>
                  <a:srgbClr val="FF0000"/>
                </a:solidFill>
                <a:latin typeface="Cambria" panose="02040503050406030204" pitchFamily="18" charset="0"/>
                <a:ea typeface="Cambria" panose="02040503050406030204" pitchFamily="18" charset="0"/>
              </a:rPr>
              <a:t>Bộ</a:t>
            </a:r>
            <a:r>
              <a:rPr lang="en-SG" sz="3200" b="1" i="1" dirty="0">
                <a:solidFill>
                  <a:srgbClr val="FF0000"/>
                </a:solidFill>
                <a:latin typeface="Cambria" panose="02040503050406030204" pitchFamily="18" charset="0"/>
                <a:ea typeface="Cambria" panose="02040503050406030204" pitchFamily="18" charset="0"/>
              </a:rPr>
              <a:t> </a:t>
            </a:r>
            <a:r>
              <a:rPr lang="en-SG" sz="3200" b="1" i="1" dirty="0" err="1">
                <a:solidFill>
                  <a:srgbClr val="FF0000"/>
                </a:solidFill>
                <a:latin typeface="Cambria" panose="02040503050406030204" pitchFamily="18" charset="0"/>
                <a:ea typeface="Cambria" panose="02040503050406030204" pitchFamily="18" charset="0"/>
              </a:rPr>
              <a:t>ba</a:t>
            </a:r>
            <a:r>
              <a:rPr lang="en-SG" sz="3200" b="1" i="1" dirty="0">
                <a:solidFill>
                  <a:srgbClr val="FF0000"/>
                </a:solidFill>
                <a:latin typeface="Cambria" panose="02040503050406030204" pitchFamily="18" charset="0"/>
                <a:ea typeface="Cambria" panose="02040503050406030204" pitchFamily="18" charset="0"/>
              </a:rPr>
              <a:t> Long, </a:t>
            </a:r>
            <a:r>
              <a:rPr lang="en-SG" sz="3200" b="1" i="1" dirty="0" err="1">
                <a:solidFill>
                  <a:srgbClr val="FF0000"/>
                </a:solidFill>
                <a:latin typeface="Cambria" panose="02040503050406030204" pitchFamily="18" charset="0"/>
                <a:ea typeface="Cambria" panose="02040503050406030204" pitchFamily="18" charset="0"/>
              </a:rPr>
              <a:t>Chiến</a:t>
            </a:r>
            <a:r>
              <a:rPr lang="en-SG" sz="3200" b="1" i="1" dirty="0">
                <a:solidFill>
                  <a:srgbClr val="FF0000"/>
                </a:solidFill>
                <a:latin typeface="Cambria" panose="02040503050406030204" pitchFamily="18" charset="0"/>
                <a:ea typeface="Cambria" panose="02040503050406030204" pitchFamily="18" charset="0"/>
              </a:rPr>
              <a:t>, </a:t>
            </a:r>
            <a:r>
              <a:rPr lang="en-SG" sz="3200" b="1" i="1" dirty="0" err="1">
                <a:solidFill>
                  <a:srgbClr val="FF0000"/>
                </a:solidFill>
                <a:latin typeface="Cambria" panose="02040503050406030204" pitchFamily="18" charset="0"/>
                <a:ea typeface="Cambria" panose="02040503050406030204" pitchFamily="18" charset="0"/>
              </a:rPr>
              <a:t>Mạnh</a:t>
            </a:r>
            <a:r>
              <a:rPr lang="en-SG" sz="3200" b="1" i="1" dirty="0">
                <a:solidFill>
                  <a:srgbClr val="FF0000"/>
                </a:solidFill>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chuyền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bóng</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rất</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ăn</a:t>
            </a:r>
            <a:r>
              <a:rPr lang="en-SG" sz="3200" b="1" dirty="0">
                <a:latin typeface="Cambria" panose="02040503050406030204" pitchFamily="18" charset="0"/>
                <a:ea typeface="Cambria" panose="02040503050406030204" pitchFamily="18" charset="0"/>
              </a:rPr>
              <a:t> ý. </a:t>
            </a:r>
          </a:p>
        </p:txBody>
      </p:sp>
      <p:sp>
        <p:nvSpPr>
          <p:cNvPr id="17" name="TextBox 16">
            <a:extLst>
              <a:ext uri="{FF2B5EF4-FFF2-40B4-BE49-F238E27FC236}">
                <a16:creationId xmlns:a16="http://schemas.microsoft.com/office/drawing/2014/main" id="{C915567B-BBC0-3596-FC28-021208EE7D6D}"/>
              </a:ext>
            </a:extLst>
          </p:cNvPr>
          <p:cNvSpPr txBox="1"/>
          <p:nvPr/>
        </p:nvSpPr>
        <p:spPr>
          <a:xfrm>
            <a:off x="6520510" y="2882362"/>
            <a:ext cx="6747310" cy="584775"/>
          </a:xfrm>
          <a:prstGeom prst="rect">
            <a:avLst/>
          </a:prstGeom>
          <a:noFill/>
        </p:spPr>
        <p:txBody>
          <a:bodyPr wrap="square" rtlCol="0">
            <a:spAutoFit/>
          </a:bodyPr>
          <a:lstStyle/>
          <a:p>
            <a:r>
              <a:rPr lang="en-SG" sz="3200" b="1" dirty="0">
                <a:latin typeface="Cambria" panose="02040503050406030204" pitchFamily="18" charset="0"/>
                <a:ea typeface="Cambria" panose="02040503050406030204" pitchFamily="18" charset="0"/>
              </a:rPr>
              <a:t>b. </a:t>
            </a:r>
            <a:r>
              <a:rPr lang="en-SG" sz="3200" b="1" dirty="0" err="1">
                <a:latin typeface="Cambria" panose="02040503050406030204" pitchFamily="18" charset="0"/>
                <a:ea typeface="Cambria" panose="02040503050406030204" pitchFamily="18" charset="0"/>
              </a:rPr>
              <a:t>Lớp</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tôi</a:t>
            </a:r>
            <a:r>
              <a:rPr lang="en-SG" sz="3200" b="1" dirty="0">
                <a:latin typeface="Cambria" panose="02040503050406030204" pitchFamily="18" charset="0"/>
                <a:ea typeface="Cambria" panose="02040503050406030204" pitchFamily="18" charset="0"/>
              </a:rPr>
              <a:t> </a:t>
            </a:r>
            <a:r>
              <a:rPr lang="en-SG" sz="3200" b="1" i="1" dirty="0" err="1">
                <a:solidFill>
                  <a:srgbClr val="FF0000"/>
                </a:solidFill>
                <a:latin typeface="Cambria" panose="02040503050406030204" pitchFamily="18" charset="0"/>
                <a:ea typeface="Cambria" panose="02040503050406030204" pitchFamily="18" charset="0"/>
              </a:rPr>
              <a:t>càng</a:t>
            </a:r>
            <a:r>
              <a:rPr lang="en-SG" sz="3200" b="1" i="1" dirty="0">
                <a:solidFill>
                  <a:srgbClr val="FF0000"/>
                </a:solidFill>
                <a:latin typeface="Cambria" panose="02040503050406030204" pitchFamily="18" charset="0"/>
                <a:ea typeface="Cambria" panose="02040503050406030204" pitchFamily="18" charset="0"/>
              </a:rPr>
              <a:t> </a:t>
            </a:r>
            <a:r>
              <a:rPr lang="en-SG" sz="3200" b="1" i="1" dirty="0" err="1">
                <a:solidFill>
                  <a:srgbClr val="FF0000"/>
                </a:solidFill>
                <a:latin typeface="Cambria" panose="02040503050406030204" pitchFamily="18" charset="0"/>
                <a:ea typeface="Cambria" panose="02040503050406030204" pitchFamily="18" charset="0"/>
              </a:rPr>
              <a:t>đá</a:t>
            </a:r>
            <a:r>
              <a:rPr lang="en-SG" sz="3200" b="1" i="1" dirty="0">
                <a:solidFill>
                  <a:srgbClr val="FF0000"/>
                </a:solidFill>
                <a:latin typeface="Cambria" panose="02040503050406030204" pitchFamily="18" charset="0"/>
                <a:ea typeface="Cambria" panose="02040503050406030204" pitchFamily="18" charset="0"/>
              </a:rPr>
              <a:t> </a:t>
            </a:r>
            <a:r>
              <a:rPr lang="en-SG" sz="3200" b="1" i="1" dirty="0" err="1">
                <a:solidFill>
                  <a:srgbClr val="FF0000"/>
                </a:solidFill>
                <a:latin typeface="Cambria" panose="02040503050406030204" pitchFamily="18" charset="0"/>
                <a:ea typeface="Cambria" panose="02040503050406030204" pitchFamily="18" charset="0"/>
              </a:rPr>
              <a:t>càng</a:t>
            </a:r>
            <a:r>
              <a:rPr lang="en-SG" sz="3200" b="1" i="1" dirty="0">
                <a:solidFill>
                  <a:srgbClr val="FF0000"/>
                </a:solidFill>
                <a:latin typeface="Cambria" panose="02040503050406030204" pitchFamily="18" charset="0"/>
                <a:ea typeface="Cambria" panose="02040503050406030204" pitchFamily="18" charset="0"/>
              </a:rPr>
              <a:t> hay</a:t>
            </a:r>
            <a:r>
              <a:rPr lang="en-SG" sz="3200" dirty="0">
                <a:latin typeface="Cambria" panose="02040503050406030204" pitchFamily="18" charset="0"/>
                <a:ea typeface="Cambria" panose="02040503050406030204" pitchFamily="18" charset="0"/>
              </a:rPr>
              <a:t>.</a:t>
            </a:r>
          </a:p>
        </p:txBody>
      </p:sp>
      <p:sp>
        <p:nvSpPr>
          <p:cNvPr id="18" name="TextBox 17">
            <a:extLst>
              <a:ext uri="{FF2B5EF4-FFF2-40B4-BE49-F238E27FC236}">
                <a16:creationId xmlns:a16="http://schemas.microsoft.com/office/drawing/2014/main" id="{F7AA7D5D-F14F-5FEF-13D8-0EEA66ECEEE7}"/>
              </a:ext>
            </a:extLst>
          </p:cNvPr>
          <p:cNvSpPr txBox="1"/>
          <p:nvPr/>
        </p:nvSpPr>
        <p:spPr>
          <a:xfrm>
            <a:off x="342044" y="3938254"/>
            <a:ext cx="5644299" cy="2554545"/>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 </a:t>
            </a:r>
            <a:r>
              <a:rPr lang="en-SG" sz="3200" b="1" dirty="0">
                <a:solidFill>
                  <a:srgbClr val="002060"/>
                </a:solidFill>
                <a:latin typeface="Cambria" panose="02040503050406030204" pitchFamily="18" charset="0"/>
                <a:ea typeface="Cambria" panose="02040503050406030204" pitchFamily="18" charset="0"/>
              </a:rPr>
              <a:t>→ </a:t>
            </a:r>
            <a:r>
              <a:rPr lang="en-SG" sz="3200" b="1" i="1" dirty="0" err="1">
                <a:solidFill>
                  <a:srgbClr val="FF0000"/>
                </a:solidFill>
                <a:latin typeface="Cambria" panose="02040503050406030204" pitchFamily="18" charset="0"/>
                <a:ea typeface="Cambria" panose="02040503050406030204" pitchFamily="18" charset="0"/>
              </a:rPr>
              <a:t>Bộ</a:t>
            </a:r>
            <a:r>
              <a:rPr lang="en-SG" sz="3200" b="1" i="1" dirty="0">
                <a:solidFill>
                  <a:srgbClr val="FF0000"/>
                </a:solidFill>
                <a:latin typeface="Cambria" panose="02040503050406030204" pitchFamily="18" charset="0"/>
                <a:ea typeface="Cambria" panose="02040503050406030204" pitchFamily="18" charset="0"/>
              </a:rPr>
              <a:t> </a:t>
            </a:r>
            <a:r>
              <a:rPr lang="en-SG" sz="3200" b="1" i="1" dirty="0" err="1">
                <a:solidFill>
                  <a:srgbClr val="FF0000"/>
                </a:solidFill>
                <a:latin typeface="Cambria" panose="02040503050406030204" pitchFamily="18" charset="0"/>
                <a:ea typeface="Cambria" panose="02040503050406030204" pitchFamily="18" charset="0"/>
              </a:rPr>
              <a:t>ba</a:t>
            </a:r>
            <a:r>
              <a:rPr lang="en-SG" sz="3200" b="1" i="1" dirty="0">
                <a:solidFill>
                  <a:srgbClr val="FF0000"/>
                </a:solidFill>
                <a:latin typeface="Cambria" panose="02040503050406030204" pitchFamily="18" charset="0"/>
                <a:ea typeface="Cambria" panose="02040503050406030204" pitchFamily="18" charset="0"/>
              </a:rPr>
              <a:t> Long, </a:t>
            </a:r>
            <a:r>
              <a:rPr lang="en-SG" sz="3200" b="1" i="1" dirty="0" err="1">
                <a:solidFill>
                  <a:srgbClr val="FF0000"/>
                </a:solidFill>
                <a:latin typeface="Cambria" panose="02040503050406030204" pitchFamily="18" charset="0"/>
                <a:ea typeface="Cambria" panose="02040503050406030204" pitchFamily="18" charset="0"/>
              </a:rPr>
              <a:t>Chiến</a:t>
            </a:r>
            <a:r>
              <a:rPr lang="en-SG" sz="3200" b="1" i="1" dirty="0">
                <a:solidFill>
                  <a:srgbClr val="FF0000"/>
                </a:solidFill>
                <a:latin typeface="Cambria" panose="02040503050406030204" pitchFamily="18" charset="0"/>
                <a:ea typeface="Cambria" panose="02040503050406030204" pitchFamily="18" charset="0"/>
              </a:rPr>
              <a:t>, </a:t>
            </a:r>
            <a:r>
              <a:rPr lang="en-SG" sz="3200" b="1" i="1" dirty="0" err="1">
                <a:solidFill>
                  <a:srgbClr val="FF0000"/>
                </a:solidFill>
                <a:latin typeface="Cambria" panose="02040503050406030204" pitchFamily="18" charset="0"/>
                <a:ea typeface="Cambria" panose="02040503050406030204" pitchFamily="18" charset="0"/>
              </a:rPr>
              <a:t>Mạnh</a:t>
            </a:r>
            <a:r>
              <a:rPr lang="en-SG" sz="3200" b="1" i="1" dirty="0">
                <a:solidFill>
                  <a:srgbClr val="FF0000"/>
                </a:solidFill>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chuyền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bóng</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rất</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ăn</a:t>
            </a:r>
            <a:r>
              <a:rPr lang="en-SG" sz="3200" b="1" dirty="0">
                <a:latin typeface="Cambria" panose="02040503050406030204" pitchFamily="18" charset="0"/>
                <a:ea typeface="Cambria" panose="02040503050406030204" pitchFamily="18" charset="0"/>
              </a:rPr>
              <a:t> ý. </a:t>
            </a:r>
            <a:r>
              <a:rPr lang="en-US" sz="3200" b="1" i="1" dirty="0" err="1" smtClean="0">
                <a:solidFill>
                  <a:srgbClr val="FF0000"/>
                </a:solidFill>
                <a:latin typeface="Cambria" panose="02040503050406030204" pitchFamily="18" charset="0"/>
                <a:ea typeface="Cambria" panose="02040503050406030204" pitchFamily="18" charset="0"/>
              </a:rPr>
              <a:t>Họ</a:t>
            </a:r>
            <a:r>
              <a:rPr lang="vi-VN" sz="3200" b="1" dirty="0" smtClean="0">
                <a:solidFill>
                  <a:srgbClr val="FF0000"/>
                </a:solidFill>
                <a:latin typeface="Cambria" panose="02040503050406030204" pitchFamily="18" charset="0"/>
                <a:ea typeface="Cambria" panose="02040503050406030204" pitchFamily="18" charset="0"/>
              </a:rPr>
              <a:t> </a:t>
            </a:r>
            <a:r>
              <a:rPr lang="vi-VN" sz="3200" b="1" dirty="0">
                <a:latin typeface="Cambria" panose="02040503050406030204" pitchFamily="18" charset="0"/>
                <a:ea typeface="Cambria" panose="02040503050406030204" pitchFamily="18" charset="0"/>
              </a:rPr>
              <a:t>chơi như thi đấu quốc gia khiến cả sân cỏ hò reo cổ vũ, sôi động hẳn lên. </a:t>
            </a:r>
            <a:endParaRPr lang="en-SG" sz="3200" b="1" dirty="0">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E7C9D3FB-D432-8C90-646D-F1401E2EA7AD}"/>
              </a:ext>
            </a:extLst>
          </p:cNvPr>
          <p:cNvSpPr txBox="1"/>
          <p:nvPr/>
        </p:nvSpPr>
        <p:spPr>
          <a:xfrm>
            <a:off x="6390242" y="3455792"/>
            <a:ext cx="5644299" cy="1569660"/>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 </a:t>
            </a:r>
            <a:r>
              <a:rPr lang="en-SG" sz="3200" b="1" dirty="0">
                <a:solidFill>
                  <a:srgbClr val="002060"/>
                </a:solidFill>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Lớp</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tôi</a:t>
            </a:r>
            <a:r>
              <a:rPr lang="en-SG" sz="3200" b="1" dirty="0">
                <a:latin typeface="Cambria" panose="02040503050406030204" pitchFamily="18" charset="0"/>
                <a:ea typeface="Cambria" panose="02040503050406030204" pitchFamily="18" charset="0"/>
              </a:rPr>
              <a:t> </a:t>
            </a:r>
            <a:r>
              <a:rPr lang="en-SG" sz="3200" b="1" i="1" dirty="0" err="1">
                <a:solidFill>
                  <a:srgbClr val="FF0000"/>
                </a:solidFill>
                <a:latin typeface="Cambria" panose="02040503050406030204" pitchFamily="18" charset="0"/>
                <a:ea typeface="Cambria" panose="02040503050406030204" pitchFamily="18" charset="0"/>
              </a:rPr>
              <a:t>càng</a:t>
            </a:r>
            <a:r>
              <a:rPr lang="en-SG" sz="3200" b="1" i="1" dirty="0">
                <a:solidFill>
                  <a:srgbClr val="FF0000"/>
                </a:solidFill>
                <a:latin typeface="Cambria" panose="02040503050406030204" pitchFamily="18" charset="0"/>
                <a:ea typeface="Cambria" panose="02040503050406030204" pitchFamily="18" charset="0"/>
              </a:rPr>
              <a:t> </a:t>
            </a:r>
            <a:r>
              <a:rPr lang="en-SG" sz="3200" b="1" i="1" dirty="0" err="1">
                <a:solidFill>
                  <a:srgbClr val="FF0000"/>
                </a:solidFill>
                <a:latin typeface="Cambria" panose="02040503050406030204" pitchFamily="18" charset="0"/>
                <a:ea typeface="Cambria" panose="02040503050406030204" pitchFamily="18" charset="0"/>
              </a:rPr>
              <a:t>đá</a:t>
            </a:r>
            <a:r>
              <a:rPr lang="en-SG" sz="3200" b="1" i="1" dirty="0">
                <a:solidFill>
                  <a:srgbClr val="FF0000"/>
                </a:solidFill>
                <a:latin typeface="Cambria" panose="02040503050406030204" pitchFamily="18" charset="0"/>
                <a:ea typeface="Cambria" panose="02040503050406030204" pitchFamily="18" charset="0"/>
              </a:rPr>
              <a:t> </a:t>
            </a:r>
            <a:r>
              <a:rPr lang="en-SG" sz="3200" b="1" i="1" dirty="0" err="1">
                <a:solidFill>
                  <a:srgbClr val="FF0000"/>
                </a:solidFill>
                <a:latin typeface="Cambria" panose="02040503050406030204" pitchFamily="18" charset="0"/>
                <a:ea typeface="Cambria" panose="02040503050406030204" pitchFamily="18" charset="0"/>
              </a:rPr>
              <a:t>càng</a:t>
            </a:r>
            <a:r>
              <a:rPr lang="en-SG" sz="3200" b="1" i="1" dirty="0">
                <a:solidFill>
                  <a:srgbClr val="FF0000"/>
                </a:solidFill>
                <a:latin typeface="Cambria" panose="02040503050406030204" pitchFamily="18" charset="0"/>
                <a:ea typeface="Cambria" panose="02040503050406030204" pitchFamily="18" charset="0"/>
              </a:rPr>
              <a:t> </a:t>
            </a:r>
            <a:r>
              <a:rPr lang="vi-VN" sz="3200" b="1" i="1" dirty="0">
                <a:solidFill>
                  <a:srgbClr val="FF0000"/>
                </a:solidFill>
                <a:latin typeface="Cambria" panose="02040503050406030204" pitchFamily="18" charset="0"/>
                <a:ea typeface="Cambria" panose="02040503050406030204" pitchFamily="18" charset="0"/>
              </a:rPr>
              <a:t>hay. </a:t>
            </a:r>
            <a:r>
              <a:rPr lang="vi-VN" sz="3200" b="1" dirty="0">
                <a:latin typeface="Cambria" panose="02040503050406030204" pitchFamily="18" charset="0"/>
                <a:ea typeface="Cambria" panose="02040503050406030204" pitchFamily="18" charset="0"/>
              </a:rPr>
              <a:t>Trận đấu bóng nào lớp tôi cũng </a:t>
            </a:r>
            <a:r>
              <a:rPr lang="vi-VN" sz="3200" b="1" i="1" dirty="0">
                <a:solidFill>
                  <a:srgbClr val="FF0000"/>
                </a:solidFill>
                <a:latin typeface="Cambria" panose="02040503050406030204" pitchFamily="18" charset="0"/>
                <a:ea typeface="Cambria" panose="02040503050406030204" pitchFamily="18" charset="0"/>
              </a:rPr>
              <a:t>vậy.</a:t>
            </a:r>
            <a:endParaRPr lang="en-SG" sz="3200" b="1" dirty="0">
              <a:latin typeface="Cambria" panose="02040503050406030204" pitchFamily="18" charset="0"/>
              <a:ea typeface="Cambria" panose="02040503050406030204" pitchFamily="18" charset="0"/>
            </a:endParaRPr>
          </a:p>
        </p:txBody>
      </p:sp>
      <p:pic>
        <p:nvPicPr>
          <p:cNvPr id="21" name="Picture 20" descr="A cartoon of a child writing on a book at a desk&#10;&#10;Description automatically generated">
            <a:extLst>
              <a:ext uri="{FF2B5EF4-FFF2-40B4-BE49-F238E27FC236}">
                <a16:creationId xmlns:a16="http://schemas.microsoft.com/office/drawing/2014/main" id="{051154FC-4698-A25B-CF24-D8C1A2EA3C5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63037" y="4442267"/>
            <a:ext cx="2786919" cy="2806866"/>
          </a:xfrm>
          <a:prstGeom prst="rect">
            <a:avLst/>
          </a:prstGeom>
        </p:spPr>
      </p:pic>
    </p:spTree>
    <p:extLst>
      <p:ext uri="{BB962C8B-B14F-4D97-AF65-F5344CB8AC3E}">
        <p14:creationId xmlns:p14="http://schemas.microsoft.com/office/powerpoint/2010/main" val="27418298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wipe(down)">
                                      <p:cBhvr>
                                        <p:cTn id="29"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圆角矩形 17">
            <a:extLst>
              <a:ext uri="{FF2B5EF4-FFF2-40B4-BE49-F238E27FC236}">
                <a16:creationId xmlns:a16="http://schemas.microsoft.com/office/drawing/2014/main" id="{D3F9420A-C594-2F62-5A7B-A846622AECE3}"/>
              </a:ext>
            </a:extLst>
          </p:cNvPr>
          <p:cNvSpPr/>
          <p:nvPr/>
        </p:nvSpPr>
        <p:spPr>
          <a:xfrm>
            <a:off x="4023360" y="1771049"/>
            <a:ext cx="8168640" cy="4196614"/>
          </a:xfrm>
          <a:prstGeom prst="roundRect">
            <a:avLst/>
          </a:prstGeom>
          <a:solidFill>
            <a:schemeClr val="accent6">
              <a:lumMod val="40000"/>
              <a:lumOff val="60000"/>
            </a:schemeClr>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pic>
        <p:nvPicPr>
          <p:cNvPr id="7" name="Picture 6" descr="A group of orange and yellow letters&#10;&#10;Description automatically generated">
            <a:extLst>
              <a:ext uri="{FF2B5EF4-FFF2-40B4-BE49-F238E27FC236}">
                <a16:creationId xmlns:a16="http://schemas.microsoft.com/office/drawing/2014/main" id="{933042B8-4356-D8DB-9A52-041EA1FC941C}"/>
              </a:ext>
            </a:extLst>
          </p:cNvPr>
          <p:cNvPicPr>
            <a:picLocks noChangeAspect="1"/>
          </p:cNvPicPr>
          <p:nvPr/>
        </p:nvPicPr>
        <p:blipFill>
          <a:blip r:embed="rId2"/>
          <a:stretch>
            <a:fillRect/>
          </a:stretch>
        </p:blipFill>
        <p:spPr>
          <a:xfrm>
            <a:off x="1224274" y="2598821"/>
            <a:ext cx="14065267" cy="2707565"/>
          </a:xfrm>
          <a:prstGeom prst="rect">
            <a:avLst/>
          </a:prstGeom>
        </p:spPr>
      </p:pic>
    </p:spTree>
    <p:extLst>
      <p:ext uri="{BB962C8B-B14F-4D97-AF65-F5344CB8AC3E}">
        <p14:creationId xmlns:p14="http://schemas.microsoft.com/office/powerpoint/2010/main" val="3225217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854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7">
            <a:extLst>
              <a:ext uri="{FF2B5EF4-FFF2-40B4-BE49-F238E27FC236}">
                <a16:creationId xmlns:a16="http://schemas.microsoft.com/office/drawing/2014/main" id="{F1CE3EB1-F0DB-8F04-718A-CEC13A9660AB}"/>
              </a:ext>
            </a:extLst>
          </p:cNvPr>
          <p:cNvSpPr/>
          <p:nvPr/>
        </p:nvSpPr>
        <p:spPr>
          <a:xfrm>
            <a:off x="279400" y="1485901"/>
            <a:ext cx="8502650" cy="5118100"/>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pic>
        <p:nvPicPr>
          <p:cNvPr id="10" name="Picture 9">
            <a:extLst>
              <a:ext uri="{FF2B5EF4-FFF2-40B4-BE49-F238E27FC236}">
                <a16:creationId xmlns:a16="http://schemas.microsoft.com/office/drawing/2014/main" id="{5037EDA0-0645-7606-4D32-769E627679E7}"/>
              </a:ext>
            </a:extLst>
          </p:cNvPr>
          <p:cNvPicPr>
            <a:picLocks noChangeAspect="1"/>
          </p:cNvPicPr>
          <p:nvPr/>
        </p:nvPicPr>
        <p:blipFill>
          <a:blip r:embed="rId2"/>
          <a:stretch>
            <a:fillRect/>
          </a:stretch>
        </p:blipFill>
        <p:spPr>
          <a:xfrm>
            <a:off x="-1543272" y="0"/>
            <a:ext cx="10985944" cy="3218967"/>
          </a:xfrm>
          <a:prstGeom prst="rect">
            <a:avLst/>
          </a:prstGeom>
        </p:spPr>
      </p:pic>
      <p:sp>
        <p:nvSpPr>
          <p:cNvPr id="11" name="TextBox 10">
            <a:extLst>
              <a:ext uri="{FF2B5EF4-FFF2-40B4-BE49-F238E27FC236}">
                <a16:creationId xmlns:a16="http://schemas.microsoft.com/office/drawing/2014/main" id="{AAB45B91-B349-F053-285E-7FB289EE2FA7}"/>
              </a:ext>
            </a:extLst>
          </p:cNvPr>
          <p:cNvSpPr txBox="1"/>
          <p:nvPr/>
        </p:nvSpPr>
        <p:spPr>
          <a:xfrm>
            <a:off x="635000" y="1722208"/>
            <a:ext cx="7683500" cy="4708981"/>
          </a:xfrm>
          <a:prstGeom prst="rect">
            <a:avLst/>
          </a:prstGeom>
          <a:noFill/>
        </p:spPr>
        <p:txBody>
          <a:bodyPr wrap="square" rtlCol="0">
            <a:spAutoFit/>
          </a:bodyPr>
          <a:lstStyle/>
          <a:p>
            <a:pPr algn="just"/>
            <a:r>
              <a:rPr lang="vi-VN" sz="5000" b="1" dirty="0">
                <a:solidFill>
                  <a:srgbClr val="002060"/>
                </a:solidFill>
                <a:latin typeface="Cambria" panose="02040503050406030204" pitchFamily="18" charset="0"/>
                <a:ea typeface="Cambria" panose="02040503050406030204" pitchFamily="18" charset="0"/>
              </a:rPr>
              <a:t>Chia lớp thành 2 đội thi kể tên các môn thể thao cá nhân và các môn thể thao đồng đội. Đội nào kể được nhiều và đúng thì đội đó giành </a:t>
            </a:r>
            <a:r>
              <a:rPr lang="en-US" sz="5000" b="1" dirty="0" err="1" smtClean="0">
                <a:solidFill>
                  <a:srgbClr val="002060"/>
                </a:solidFill>
                <a:latin typeface="Cambria" panose="02040503050406030204" pitchFamily="18" charset="0"/>
                <a:ea typeface="Cambria" panose="02040503050406030204" pitchFamily="18" charset="0"/>
              </a:rPr>
              <a:t>chiến</a:t>
            </a:r>
            <a:r>
              <a:rPr lang="en-US" sz="5000" b="1" dirty="0" smtClean="0">
                <a:solidFill>
                  <a:srgbClr val="002060"/>
                </a:solidFill>
                <a:latin typeface="Cambria" panose="02040503050406030204" pitchFamily="18" charset="0"/>
                <a:ea typeface="Cambria" panose="02040503050406030204" pitchFamily="18" charset="0"/>
              </a:rPr>
              <a:t> </a:t>
            </a:r>
            <a:r>
              <a:rPr lang="en-US" sz="5000" b="1" dirty="0" err="1" smtClean="0">
                <a:solidFill>
                  <a:srgbClr val="002060"/>
                </a:solidFill>
                <a:latin typeface="Cambria" panose="02040503050406030204" pitchFamily="18" charset="0"/>
                <a:ea typeface="Cambria" panose="02040503050406030204" pitchFamily="18" charset="0"/>
              </a:rPr>
              <a:t>thắng</a:t>
            </a:r>
            <a:r>
              <a:rPr lang="vi-VN" sz="5000" b="1" dirty="0" smtClean="0">
                <a:solidFill>
                  <a:srgbClr val="002060"/>
                </a:solidFill>
                <a:latin typeface="Cambria" panose="02040503050406030204" pitchFamily="18" charset="0"/>
                <a:ea typeface="Cambria" panose="02040503050406030204" pitchFamily="18" charset="0"/>
              </a:rPr>
              <a:t>.</a:t>
            </a:r>
            <a:endParaRPr lang="en-SG" sz="5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68560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17">
            <a:extLst>
              <a:ext uri="{FF2B5EF4-FFF2-40B4-BE49-F238E27FC236}">
                <a16:creationId xmlns:a16="http://schemas.microsoft.com/office/drawing/2014/main" id="{CD43E08B-F68B-0D08-360B-1DA06CA684BC}"/>
              </a:ext>
            </a:extLst>
          </p:cNvPr>
          <p:cNvSpPr/>
          <p:nvPr/>
        </p:nvSpPr>
        <p:spPr>
          <a:xfrm>
            <a:off x="6862481" y="1469247"/>
            <a:ext cx="5261506" cy="4098966"/>
          </a:xfrm>
          <a:prstGeom prst="roundRect">
            <a:avLst/>
          </a:prstGeom>
          <a:solidFill>
            <a:srgbClr val="CCFF99"/>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pic>
        <p:nvPicPr>
          <p:cNvPr id="5" name="Picture 4">
            <a:extLst>
              <a:ext uri="{FF2B5EF4-FFF2-40B4-BE49-F238E27FC236}">
                <a16:creationId xmlns:a16="http://schemas.microsoft.com/office/drawing/2014/main" id="{8C1BC39B-3528-FF1E-3394-59AA2733236B}"/>
              </a:ext>
            </a:extLst>
          </p:cNvPr>
          <p:cNvPicPr>
            <a:picLocks noChangeAspect="1"/>
          </p:cNvPicPr>
          <p:nvPr/>
        </p:nvPicPr>
        <p:blipFill>
          <a:blip r:embed="rId2"/>
          <a:stretch>
            <a:fillRect/>
          </a:stretch>
        </p:blipFill>
        <p:spPr>
          <a:xfrm>
            <a:off x="1593881" y="2057400"/>
            <a:ext cx="16042833" cy="3151747"/>
          </a:xfrm>
          <a:prstGeom prst="rect">
            <a:avLst/>
          </a:prstGeom>
        </p:spPr>
      </p:pic>
    </p:spTree>
    <p:extLst>
      <p:ext uri="{BB962C8B-B14F-4D97-AF65-F5344CB8AC3E}">
        <p14:creationId xmlns:p14="http://schemas.microsoft.com/office/powerpoint/2010/main" val="413863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7">
            <a:extLst>
              <a:ext uri="{FF2B5EF4-FFF2-40B4-BE49-F238E27FC236}">
                <a16:creationId xmlns:a16="http://schemas.microsoft.com/office/drawing/2014/main" id="{6540384D-1451-1B1C-475E-FBE46771052D}"/>
              </a:ext>
            </a:extLst>
          </p:cNvPr>
          <p:cNvSpPr/>
          <p:nvPr/>
        </p:nvSpPr>
        <p:spPr>
          <a:xfrm>
            <a:off x="635000" y="584200"/>
            <a:ext cx="10922000" cy="5943600"/>
          </a:xfrm>
          <a:prstGeom prst="roundRect">
            <a:avLst/>
          </a:prstGeom>
          <a:solidFill>
            <a:srgbClr val="CCFF99"/>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pic>
        <p:nvPicPr>
          <p:cNvPr id="9" name="Picture 8">
            <a:extLst>
              <a:ext uri="{FF2B5EF4-FFF2-40B4-BE49-F238E27FC236}">
                <a16:creationId xmlns:a16="http://schemas.microsoft.com/office/drawing/2014/main" id="{CBB003B5-3B64-D145-E629-C45EB916BF50}"/>
              </a:ext>
            </a:extLst>
          </p:cNvPr>
          <p:cNvPicPr>
            <a:picLocks noChangeAspect="1"/>
          </p:cNvPicPr>
          <p:nvPr/>
        </p:nvPicPr>
        <p:blipFill>
          <a:blip r:embed="rId2"/>
          <a:stretch>
            <a:fillRect/>
          </a:stretch>
        </p:blipFill>
        <p:spPr>
          <a:xfrm>
            <a:off x="-3978438" y="1390096"/>
            <a:ext cx="22824312" cy="4331807"/>
          </a:xfrm>
          <a:prstGeom prst="rect">
            <a:avLst/>
          </a:prstGeom>
        </p:spPr>
      </p:pic>
      <p:pic>
        <p:nvPicPr>
          <p:cNvPr id="12" name="图片 2">
            <a:extLst>
              <a:ext uri="{FF2B5EF4-FFF2-40B4-BE49-F238E27FC236}">
                <a16:creationId xmlns:a16="http://schemas.microsoft.com/office/drawing/2014/main" id="{1ACB25A2-05BB-A8BF-50D7-5E202DDBC9D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90349" y="2233173"/>
            <a:ext cx="4697576" cy="4697576"/>
          </a:xfrm>
          <a:prstGeom prst="rect">
            <a:avLst/>
          </a:prstGeom>
        </p:spPr>
      </p:pic>
    </p:spTree>
    <p:extLst>
      <p:ext uri="{BB962C8B-B14F-4D97-AF65-F5344CB8AC3E}">
        <p14:creationId xmlns:p14="http://schemas.microsoft.com/office/powerpoint/2010/main" val="88813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85D304AD-878F-2A09-73F1-92CE4492E961}"/>
              </a:ext>
            </a:extLst>
          </p:cNvPr>
          <p:cNvSpPr/>
          <p:nvPr/>
        </p:nvSpPr>
        <p:spPr>
          <a:xfrm>
            <a:off x="216549" y="482039"/>
            <a:ext cx="11833937" cy="6321879"/>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rPr>
              <a:t>Tôi dắt bóng</a:t>
            </a: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5" name="TextBox 4">
            <a:extLst>
              <a:ext uri="{FF2B5EF4-FFF2-40B4-BE49-F238E27FC236}">
                <a16:creationId xmlns:a16="http://schemas.microsoft.com/office/drawing/2014/main" id="{2BAA7DEF-B822-275E-3E81-DE78E8A6128A}"/>
              </a:ext>
            </a:extLst>
          </p:cNvPr>
          <p:cNvSpPr txBox="1"/>
          <p:nvPr/>
        </p:nvSpPr>
        <p:spPr>
          <a:xfrm>
            <a:off x="439541" y="983890"/>
            <a:ext cx="11535910" cy="5447645"/>
          </a:xfrm>
          <a:prstGeom prst="rect">
            <a:avLst/>
          </a:prstGeom>
          <a:noFill/>
        </p:spPr>
        <p:txBody>
          <a:bodyPr wrap="square" rtlCol="0">
            <a:spAutoFit/>
          </a:bodyPr>
          <a:lstStyle/>
          <a:p>
            <a:pPr algn="just"/>
            <a:r>
              <a:rPr lang="vi-VN" sz="2900" b="1" dirty="0">
                <a:solidFill>
                  <a:schemeClr val="accent6">
                    <a:lumMod val="75000"/>
                  </a:schemeClr>
                </a:solidFill>
                <a:latin typeface="Cambria" panose="02040503050406030204" pitchFamily="18" charset="0"/>
                <a:ea typeface="Cambria" panose="02040503050406030204" pitchFamily="18" charset="0"/>
              </a:rPr>
              <a:t>    Tôi được bạn bè khu phố công nhận là cầu thủ xuất sắc. Thế mà đợi mãi tôi mới có dịp ra mắt "giới hâm mộ bóng đá trường nhà" trong trận đấu với lớp 5C sáng nay.</a:t>
            </a:r>
          </a:p>
          <a:p>
            <a:pPr algn="just"/>
            <a:r>
              <a:rPr lang="vi-VN" sz="2900" b="1" dirty="0">
                <a:solidFill>
                  <a:schemeClr val="accent6">
                    <a:lumMod val="75000"/>
                  </a:schemeClr>
                </a:solidFill>
                <a:latin typeface="Cambria" panose="02040503050406030204" pitchFamily="18" charset="0"/>
                <a:ea typeface="Cambria" panose="02040503050406030204" pitchFamily="18" charset="0"/>
              </a:rPr>
              <a:t>    Trận đấu gay cấn từ những phút đầu. Mạnh lăn xả cướp bóng rồi chuyền cho tôi dẫn xuống vòng cấm địa. Hậu vệ lớp C xô lên chặn. Mạnh và Chiến đã lên kịp. Nhưng tôi vẫn cố hất bóng qua hậu vệ lớp </a:t>
            </a:r>
            <a:r>
              <a:rPr lang="vi-VN" sz="2900" b="1" dirty="0" smtClean="0">
                <a:solidFill>
                  <a:schemeClr val="accent6">
                    <a:lumMod val="75000"/>
                  </a:schemeClr>
                </a:solidFill>
                <a:latin typeface="Cambria" panose="02040503050406030204" pitchFamily="18" charset="0"/>
                <a:ea typeface="Cambria" panose="02040503050406030204" pitchFamily="18" charset="0"/>
              </a:rPr>
              <a:t>C </a:t>
            </a:r>
            <a:r>
              <a:rPr lang="vi-VN" sz="2900" b="1" dirty="0">
                <a:solidFill>
                  <a:schemeClr val="accent6">
                    <a:lumMod val="75000"/>
                  </a:schemeClr>
                </a:solidFill>
                <a:latin typeface="Cambria" panose="02040503050406030204" pitchFamily="18" charset="0"/>
                <a:ea typeface="Cambria" panose="02040503050406030204" pitchFamily="18" charset="0"/>
              </a:rPr>
              <a:t>vì không muốn nhường ai cơ hội ghi bàn. Chậm rồi, thủ môn đã lao lên bắt bóng. Cả sân vỡ oà vì tiếc.</a:t>
            </a:r>
          </a:p>
          <a:p>
            <a:pPr algn="just"/>
            <a:r>
              <a:rPr lang="vi-VN" sz="2900" b="1" dirty="0">
                <a:solidFill>
                  <a:schemeClr val="accent6">
                    <a:lumMod val="75000"/>
                  </a:schemeClr>
                </a:solidFill>
                <a:latin typeface="Cambria" panose="02040503050406030204" pitchFamily="18" charset="0"/>
                <a:ea typeface="Cambria" panose="02040503050406030204" pitchFamily="18" charset="0"/>
              </a:rPr>
              <a:t>   Sốt ruột lắm nhưng đến giữa hiệp tôi mới ghi bàn. Tiếng vỗ tay dội lên, tôi sung sướng chạy như một ngôi sao sân cỏ. Từ lúc đó, lớp C kèm tôi như hình với bóng. Tôi dắt bóng một quãng là mất, lại chẳng chuyển cho ai. Lớp C được thể tấn công và ghi liền hai bàn.</a:t>
            </a:r>
            <a:endParaRPr lang="en-SG" sz="2900" b="1" dirty="0">
              <a:solidFill>
                <a:schemeClr val="accent6">
                  <a:lumMod val="75000"/>
                </a:schemeClr>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1E2F8A70-1F4C-399E-C5A2-6C948579434D}"/>
              </a:ext>
            </a:extLst>
          </p:cNvPr>
          <p:cNvPicPr>
            <a:picLocks noChangeAspect="1"/>
          </p:cNvPicPr>
          <p:nvPr/>
        </p:nvPicPr>
        <p:blipFill>
          <a:blip r:embed="rId2"/>
          <a:stretch>
            <a:fillRect/>
          </a:stretch>
        </p:blipFill>
        <p:spPr>
          <a:xfrm>
            <a:off x="2030931" y="-125272"/>
            <a:ext cx="6704715" cy="1214621"/>
          </a:xfrm>
          <a:prstGeom prst="rect">
            <a:avLst/>
          </a:prstGeom>
        </p:spPr>
      </p:pic>
      <p:pic>
        <p:nvPicPr>
          <p:cNvPr id="7" name="Picture 6">
            <a:extLst>
              <a:ext uri="{FF2B5EF4-FFF2-40B4-BE49-F238E27FC236}">
                <a16:creationId xmlns:a16="http://schemas.microsoft.com/office/drawing/2014/main" id="{1397DBA3-8A15-8D95-0C15-6386859863BD}"/>
              </a:ext>
            </a:extLst>
          </p:cNvPr>
          <p:cNvPicPr>
            <a:picLocks noChangeAspect="1"/>
          </p:cNvPicPr>
          <p:nvPr/>
        </p:nvPicPr>
        <p:blipFill>
          <a:blip r:embed="rId3"/>
          <a:stretch>
            <a:fillRect/>
          </a:stretch>
        </p:blipFill>
        <p:spPr>
          <a:xfrm>
            <a:off x="4382808" y="-125272"/>
            <a:ext cx="3649375" cy="2046317"/>
          </a:xfrm>
          <a:prstGeom prst="rect">
            <a:avLst/>
          </a:prstGeom>
        </p:spPr>
      </p:pic>
    </p:spTree>
    <p:extLst>
      <p:ext uri="{BB962C8B-B14F-4D97-AF65-F5344CB8AC3E}">
        <p14:creationId xmlns:p14="http://schemas.microsoft.com/office/powerpoint/2010/main" val="1206376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85D304AD-878F-2A09-73F1-92CE4492E961}"/>
              </a:ext>
            </a:extLst>
          </p:cNvPr>
          <p:cNvSpPr/>
          <p:nvPr/>
        </p:nvSpPr>
        <p:spPr>
          <a:xfrm>
            <a:off x="445148" y="320221"/>
            <a:ext cx="11518251" cy="6321879"/>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rPr>
              <a:t>Tôi dắt bóng</a:t>
            </a: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5" name="TextBox 4">
            <a:extLst>
              <a:ext uri="{FF2B5EF4-FFF2-40B4-BE49-F238E27FC236}">
                <a16:creationId xmlns:a16="http://schemas.microsoft.com/office/drawing/2014/main" id="{2BAA7DEF-B822-275E-3E81-DE78E8A6128A}"/>
              </a:ext>
            </a:extLst>
          </p:cNvPr>
          <p:cNvSpPr txBox="1"/>
          <p:nvPr/>
        </p:nvSpPr>
        <p:spPr>
          <a:xfrm>
            <a:off x="779196" y="817199"/>
            <a:ext cx="11018741" cy="50013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9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Cambria" panose="02040503050406030204" pitchFamily="18" charset="0"/>
              </a:rPr>
              <a:t>   Giữa hai hiệp, chúng tôi hội ý. Mạnh thở hồng hộc: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900" b="1" dirty="0" smtClean="0">
                <a:solidFill>
                  <a:schemeClr val="accent6">
                    <a:lumMod val="75000"/>
                  </a:schemeClr>
                </a:solidFill>
                <a:latin typeface="Cambria" panose="02040503050406030204" pitchFamily="18" charset="0"/>
                <a:ea typeface="Cambria" panose="02040503050406030204" pitchFamily="18" charset="0"/>
              </a:rPr>
              <a:t>   </a:t>
            </a:r>
            <a:r>
              <a:rPr lang="vi-VN" sz="2900" b="1" dirty="0" smtClean="0">
                <a:solidFill>
                  <a:schemeClr val="accent6">
                    <a:lumMod val="75000"/>
                  </a:schemeClr>
                </a:solidFill>
                <a:latin typeface="Cambria" panose="02040503050406030204" pitchFamily="18" charset="0"/>
                <a:ea typeface="Cambria" panose="02040503050406030204" pitchFamily="18" charset="0"/>
              </a:rPr>
              <a:t>-</a:t>
            </a:r>
            <a:r>
              <a:rPr lang="en-US" sz="2900" b="1" dirty="0" smtClean="0">
                <a:solidFill>
                  <a:schemeClr val="accent6">
                    <a:lumMod val="75000"/>
                  </a:schemeClr>
                </a:solidFill>
                <a:latin typeface="Cambria" panose="02040503050406030204" pitchFamily="18" charset="0"/>
                <a:ea typeface="Cambria" panose="02040503050406030204" pitchFamily="18" charset="0"/>
              </a:rPr>
              <a:t> </a:t>
            </a:r>
            <a:r>
              <a:rPr kumimoji="0" lang="vi-VN" sz="2900" b="1" i="0" u="none" strike="noStrike" kern="1200" cap="none" spc="0" normalizeH="0" baseline="0" noProof="0" dirty="0" smtClean="0">
                <a:ln>
                  <a:noFill/>
                </a:ln>
                <a:solidFill>
                  <a:schemeClr val="accent6">
                    <a:lumMod val="75000"/>
                  </a:schemeClr>
                </a:solidFill>
                <a:effectLst/>
                <a:uLnTx/>
                <a:uFillTx/>
                <a:latin typeface="Cambria" panose="02040503050406030204" pitchFamily="18" charset="0"/>
                <a:ea typeface="Cambria" panose="02040503050406030204" pitchFamily="18" charset="0"/>
              </a:rPr>
              <a:t>Tại </a:t>
            </a:r>
            <a:r>
              <a:rPr kumimoji="0" lang="vi-VN" sz="29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Cambria" panose="02040503050406030204" pitchFamily="18" charset="0"/>
              </a:rPr>
              <a:t>Việt cứ một mình ôm bóng, tụi nó phá mất. </a:t>
            </a:r>
            <a:endParaRPr kumimoji="0" lang="en-US" sz="2900" b="1" i="0" u="none" strike="noStrike" kern="1200" cap="none" spc="0" normalizeH="0" baseline="0" noProof="0" dirty="0" smtClean="0">
              <a:ln>
                <a:noFill/>
              </a:ln>
              <a:solidFill>
                <a:schemeClr val="accent6">
                  <a:lumMod val="75000"/>
                </a:schemeClr>
              </a:solidFill>
              <a:effectLst/>
              <a:uLnTx/>
              <a:uFillTx/>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900" b="1" dirty="0">
                <a:solidFill>
                  <a:schemeClr val="accent6">
                    <a:lumMod val="75000"/>
                  </a:schemeClr>
                </a:solidFill>
                <a:latin typeface="Cambria" panose="02040503050406030204" pitchFamily="18" charset="0"/>
                <a:ea typeface="Cambria" panose="02040503050406030204" pitchFamily="18" charset="0"/>
              </a:rPr>
              <a:t> </a:t>
            </a:r>
            <a:r>
              <a:rPr lang="en-US" sz="2900" b="1" dirty="0" smtClean="0">
                <a:solidFill>
                  <a:schemeClr val="accent6">
                    <a:lumMod val="75000"/>
                  </a:schemeClr>
                </a:solidFill>
                <a:latin typeface="Cambria" panose="02040503050406030204" pitchFamily="18" charset="0"/>
                <a:ea typeface="Cambria" panose="02040503050406030204" pitchFamily="18" charset="0"/>
              </a:rPr>
              <a:t>  </a:t>
            </a:r>
            <a:r>
              <a:rPr kumimoji="0" lang="vi-VN" sz="2900" b="1" i="0" u="none" strike="noStrike" kern="1200" cap="none" spc="0" normalizeH="0" baseline="0" noProof="0" dirty="0" smtClean="0">
                <a:ln>
                  <a:noFill/>
                </a:ln>
                <a:solidFill>
                  <a:schemeClr val="accent6">
                    <a:lumMod val="75000"/>
                  </a:schemeClr>
                </a:solidFill>
                <a:effectLst/>
                <a:uLnTx/>
                <a:uFillTx/>
                <a:latin typeface="Cambria" panose="02040503050406030204" pitchFamily="18" charset="0"/>
                <a:ea typeface="Cambria" panose="02040503050406030204" pitchFamily="18" charset="0"/>
              </a:rPr>
              <a:t>Vĩnh </a:t>
            </a:r>
            <a:r>
              <a:rPr kumimoji="0" lang="vi-VN" sz="29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Cambria" panose="02040503050406030204" pitchFamily="18" charset="0"/>
              </a:rPr>
              <a:t>đanh mặt:</a:t>
            </a:r>
          </a:p>
          <a:p>
            <a:pPr marR="0" lvl="0" algn="just" defTabSz="914400" rtl="0" eaLnBrk="1" fontAlgn="auto" latinLnBrk="0" hangingPunct="1">
              <a:lnSpc>
                <a:spcPct val="100000"/>
              </a:lnSpc>
              <a:spcBef>
                <a:spcPts val="0"/>
              </a:spcBef>
              <a:spcAft>
                <a:spcPts val="0"/>
              </a:spcAft>
              <a:buClrTx/>
              <a:buSzTx/>
              <a:tabLst/>
              <a:defRPr/>
            </a:pPr>
            <a:r>
              <a:rPr kumimoji="0" lang="en-US" sz="2900" b="1" i="0" u="none" strike="noStrike" kern="1200" cap="none" spc="0" normalizeH="0" baseline="0" noProof="0" dirty="0" smtClean="0">
                <a:ln>
                  <a:noFill/>
                </a:ln>
                <a:solidFill>
                  <a:schemeClr val="accent6">
                    <a:lumMod val="75000"/>
                  </a:schemeClr>
                </a:solidFill>
                <a:effectLst/>
                <a:uLnTx/>
                <a:uFillTx/>
                <a:latin typeface="Cambria" panose="02040503050406030204" pitchFamily="18" charset="0"/>
                <a:ea typeface="Cambria" panose="02040503050406030204" pitchFamily="18" charset="0"/>
              </a:rPr>
              <a:t>   </a:t>
            </a:r>
            <a:r>
              <a:rPr kumimoji="0" lang="vi-VN" sz="2900" b="1" i="0" u="none" strike="noStrike" kern="1200" cap="none" spc="0" normalizeH="0" baseline="0" noProof="0" dirty="0" smtClean="0">
                <a:ln>
                  <a:noFill/>
                </a:ln>
                <a:solidFill>
                  <a:schemeClr val="accent6">
                    <a:lumMod val="75000"/>
                  </a:schemeClr>
                </a:solidFill>
                <a:effectLst/>
                <a:uLnTx/>
                <a:uFillTx/>
                <a:latin typeface="Cambria" panose="02040503050406030204" pitchFamily="18" charset="0"/>
                <a:ea typeface="Cambria" panose="02040503050406030204" pitchFamily="18" charset="0"/>
              </a:rPr>
              <a:t>- </a:t>
            </a:r>
            <a:r>
              <a:rPr kumimoji="0" lang="vi-VN" sz="29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Cambria" panose="02040503050406030204" pitchFamily="18" charset="0"/>
              </a:rPr>
              <a:t>Hiệp sau đừng ích kỉ thế. </a:t>
            </a:r>
            <a:endParaRPr kumimoji="0" lang="en-US" sz="2900" b="1" i="0" u="none" strike="noStrike" kern="1200" cap="none" spc="0" normalizeH="0" baseline="0" noProof="0" dirty="0" smtClean="0">
              <a:ln>
                <a:noFill/>
              </a:ln>
              <a:solidFill>
                <a:schemeClr val="accent6">
                  <a:lumMod val="75000"/>
                </a:schemeClr>
              </a:solidFill>
              <a:effectLst/>
              <a:uLnTx/>
              <a:uFillTx/>
              <a:latin typeface="Cambria" panose="02040503050406030204" pitchFamily="18" charset="0"/>
              <a:ea typeface="Cambria" panose="02040503050406030204" pitchFamily="18" charset="0"/>
            </a:endParaRPr>
          </a:p>
          <a:p>
            <a:pPr marR="0" lvl="0" algn="just" defTabSz="914400" rtl="0" eaLnBrk="1" fontAlgn="auto" latinLnBrk="0" hangingPunct="1">
              <a:lnSpc>
                <a:spcPct val="100000"/>
              </a:lnSpc>
              <a:spcBef>
                <a:spcPts val="0"/>
              </a:spcBef>
              <a:spcAft>
                <a:spcPts val="0"/>
              </a:spcAft>
              <a:buClrTx/>
              <a:buSzTx/>
              <a:tabLst/>
              <a:defRPr/>
            </a:pPr>
            <a:r>
              <a:rPr lang="en-US" sz="2900" b="1" dirty="0">
                <a:solidFill>
                  <a:schemeClr val="accent6">
                    <a:lumMod val="75000"/>
                  </a:schemeClr>
                </a:solidFill>
                <a:latin typeface="Cambria" panose="02040503050406030204" pitchFamily="18" charset="0"/>
                <a:ea typeface="Cambria" panose="02040503050406030204" pitchFamily="18" charset="0"/>
              </a:rPr>
              <a:t> </a:t>
            </a:r>
            <a:r>
              <a:rPr lang="en-US" sz="2900" b="1" dirty="0" smtClean="0">
                <a:solidFill>
                  <a:schemeClr val="accent6">
                    <a:lumMod val="75000"/>
                  </a:schemeClr>
                </a:solidFill>
                <a:latin typeface="Cambria" panose="02040503050406030204" pitchFamily="18" charset="0"/>
                <a:ea typeface="Cambria" panose="02040503050406030204" pitchFamily="18" charset="0"/>
              </a:rPr>
              <a:t>  </a:t>
            </a:r>
            <a:r>
              <a:rPr kumimoji="0" lang="vi-VN" sz="2900" b="1" i="0" u="none" strike="noStrike" kern="1200" cap="none" spc="0" normalizeH="0" baseline="0" noProof="0" dirty="0" smtClean="0">
                <a:ln>
                  <a:noFill/>
                </a:ln>
                <a:solidFill>
                  <a:schemeClr val="accent6">
                    <a:lumMod val="75000"/>
                  </a:schemeClr>
                </a:solidFill>
                <a:effectLst/>
                <a:uLnTx/>
                <a:uFillTx/>
                <a:latin typeface="Cambria" panose="02040503050406030204" pitchFamily="18" charset="0"/>
                <a:ea typeface="Cambria" panose="02040503050406030204" pitchFamily="18" charset="0"/>
              </a:rPr>
              <a:t>Tôi </a:t>
            </a:r>
            <a:r>
              <a:rPr kumimoji="0" lang="vi-VN" sz="29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Cambria" panose="02040503050406030204" pitchFamily="18" charset="0"/>
              </a:rPr>
              <a:t>hầm hầm:</a:t>
            </a:r>
          </a:p>
          <a:p>
            <a:pPr marR="0" lvl="0" algn="just" defTabSz="914400" rtl="0" eaLnBrk="1" fontAlgn="auto" latinLnBrk="0" hangingPunct="1">
              <a:lnSpc>
                <a:spcPct val="100000"/>
              </a:lnSpc>
              <a:spcBef>
                <a:spcPts val="0"/>
              </a:spcBef>
              <a:spcAft>
                <a:spcPts val="0"/>
              </a:spcAft>
              <a:buClrTx/>
              <a:buSzTx/>
              <a:tabLst/>
              <a:defRPr/>
            </a:pPr>
            <a:r>
              <a:rPr kumimoji="0" lang="en-US" sz="2900" b="1" i="0" u="none" strike="noStrike" kern="1200" cap="none" spc="0" normalizeH="0" baseline="0" noProof="0" dirty="0" smtClean="0">
                <a:ln>
                  <a:noFill/>
                </a:ln>
                <a:solidFill>
                  <a:schemeClr val="accent6">
                    <a:lumMod val="75000"/>
                  </a:schemeClr>
                </a:solidFill>
                <a:effectLst/>
                <a:uLnTx/>
                <a:uFillTx/>
                <a:latin typeface="Cambria" panose="02040503050406030204" pitchFamily="18" charset="0"/>
                <a:ea typeface="Cambria" panose="02040503050406030204" pitchFamily="18" charset="0"/>
              </a:rPr>
              <a:t>   - </a:t>
            </a:r>
            <a:r>
              <a:rPr kumimoji="0" lang="vi-VN" sz="2900" b="1" i="0" u="none" strike="noStrike" kern="1200" cap="none" spc="0" normalizeH="0" baseline="0" noProof="0" dirty="0" smtClean="0">
                <a:ln>
                  <a:noFill/>
                </a:ln>
                <a:solidFill>
                  <a:schemeClr val="accent6">
                    <a:lumMod val="75000"/>
                  </a:schemeClr>
                </a:solidFill>
                <a:effectLst/>
                <a:uLnTx/>
                <a:uFillTx/>
                <a:latin typeface="Cambria" panose="02040503050406030204" pitchFamily="18" charset="0"/>
                <a:ea typeface="Cambria" panose="02040503050406030204" pitchFamily="18" charset="0"/>
              </a:rPr>
              <a:t>Tớ </a:t>
            </a:r>
            <a:r>
              <a:rPr kumimoji="0" lang="vi-VN" sz="29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Cambria" panose="02040503050406030204" pitchFamily="18" charset="0"/>
              </a:rPr>
              <a:t>không đá nữa, xem các cậu làm được gì. </a:t>
            </a:r>
          </a:p>
          <a:p>
            <a:pPr marR="0" lvl="0" algn="just" defTabSz="914400" rtl="0" eaLnBrk="1" fontAlgn="auto" latinLnBrk="0" hangingPunct="1">
              <a:lnSpc>
                <a:spcPct val="100000"/>
              </a:lnSpc>
              <a:spcBef>
                <a:spcPts val="0"/>
              </a:spcBef>
              <a:spcAft>
                <a:spcPts val="0"/>
              </a:spcAft>
              <a:buClrTx/>
              <a:buSzTx/>
              <a:tabLst/>
              <a:defRPr/>
            </a:pPr>
            <a:r>
              <a:rPr kumimoji="0" lang="en-US" sz="2900" b="1" i="0" u="none" strike="noStrike" kern="1200" cap="none" spc="0" normalizeH="0" baseline="0" noProof="0" dirty="0" smtClean="0">
                <a:ln>
                  <a:noFill/>
                </a:ln>
                <a:solidFill>
                  <a:schemeClr val="accent6">
                    <a:lumMod val="75000"/>
                  </a:schemeClr>
                </a:solidFill>
                <a:effectLst/>
                <a:uLnTx/>
                <a:uFillTx/>
                <a:latin typeface="Cambria" panose="02040503050406030204" pitchFamily="18" charset="0"/>
                <a:ea typeface="Cambria" panose="02040503050406030204" pitchFamily="18" charset="0"/>
              </a:rPr>
              <a:t>   </a:t>
            </a:r>
            <a:r>
              <a:rPr kumimoji="0" lang="vi-VN" sz="2900" b="1" i="0" u="none" strike="noStrike" kern="1200" cap="none" spc="0" normalizeH="0" baseline="0" noProof="0" dirty="0" smtClean="0">
                <a:ln>
                  <a:noFill/>
                </a:ln>
                <a:solidFill>
                  <a:schemeClr val="accent6">
                    <a:lumMod val="75000"/>
                  </a:schemeClr>
                </a:solidFill>
                <a:effectLst/>
                <a:uLnTx/>
                <a:uFillTx/>
                <a:latin typeface="Cambria" panose="02040503050406030204" pitchFamily="18" charset="0"/>
                <a:ea typeface="Cambria" panose="02040503050406030204" pitchFamily="18" charset="0"/>
              </a:rPr>
              <a:t>Không </a:t>
            </a:r>
            <a:r>
              <a:rPr kumimoji="0" lang="vi-VN" sz="29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Cambria" panose="02040503050406030204" pitchFamily="18" charset="0"/>
              </a:rPr>
              <a:t>ai đáp lại, chỉ lặng lẽ dãn ra cho tôi đi.</a:t>
            </a:r>
          </a:p>
          <a:p>
            <a:pPr marR="0" lvl="0" algn="just" defTabSz="914400" rtl="0" eaLnBrk="1" fontAlgn="auto" latinLnBrk="0" hangingPunct="1">
              <a:lnSpc>
                <a:spcPct val="100000"/>
              </a:lnSpc>
              <a:spcBef>
                <a:spcPts val="0"/>
              </a:spcBef>
              <a:spcAft>
                <a:spcPts val="0"/>
              </a:spcAft>
              <a:buClrTx/>
              <a:buSzTx/>
              <a:tabLst/>
              <a:defRPr/>
            </a:pPr>
            <a:r>
              <a:rPr lang="en-US" sz="2900" b="1" dirty="0" smtClean="0">
                <a:solidFill>
                  <a:schemeClr val="accent6">
                    <a:lumMod val="75000"/>
                  </a:schemeClr>
                </a:solidFill>
                <a:latin typeface="Cambria" panose="02040503050406030204" pitchFamily="18" charset="0"/>
                <a:ea typeface="Cambria" panose="02040503050406030204" pitchFamily="18" charset="0"/>
              </a:rPr>
              <a:t>   </a:t>
            </a:r>
            <a:r>
              <a:rPr lang="vi-VN" sz="2900" b="1" dirty="0" smtClean="0">
                <a:solidFill>
                  <a:schemeClr val="accent6">
                    <a:lumMod val="75000"/>
                  </a:schemeClr>
                </a:solidFill>
                <a:latin typeface="Cambria" panose="02040503050406030204" pitchFamily="18" charset="0"/>
                <a:ea typeface="Cambria" panose="02040503050406030204" pitchFamily="18" charset="0"/>
              </a:rPr>
              <a:t>Tôi </a:t>
            </a:r>
            <a:r>
              <a:rPr lang="vi-VN" sz="2900" b="1" dirty="0">
                <a:solidFill>
                  <a:schemeClr val="accent6">
                    <a:lumMod val="75000"/>
                  </a:schemeClr>
                </a:solidFill>
                <a:latin typeface="Cambria" panose="02040503050406030204" pitchFamily="18" charset="0"/>
                <a:ea typeface="Cambria" panose="02040503050406030204" pitchFamily="18" charset="0"/>
              </a:rPr>
              <a:t>ngồi khuất một góc xem hiệp hai. Có một tích tắc Vĩnh chậm nhịp, không kịp chuyền cho Chiến làm lỡ cơ hội ghi bàn. Tôi làu bàu: “Giữ bo bo thế làm gì chẳng lỡ.” Nói xong, bất giác tôi nóng bừng mặt. </a:t>
            </a:r>
            <a:endParaRPr kumimoji="0" lang="en-SG" sz="29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58779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85D304AD-878F-2A09-73F1-92CE4492E961}"/>
              </a:ext>
            </a:extLst>
          </p:cNvPr>
          <p:cNvSpPr/>
          <p:nvPr/>
        </p:nvSpPr>
        <p:spPr>
          <a:xfrm>
            <a:off x="445148" y="320221"/>
            <a:ext cx="11518251" cy="6321879"/>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rPr>
              <a:t>Tôi dắt bóng</a:t>
            </a: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5" name="TextBox 4">
            <a:extLst>
              <a:ext uri="{FF2B5EF4-FFF2-40B4-BE49-F238E27FC236}">
                <a16:creationId xmlns:a16="http://schemas.microsoft.com/office/drawing/2014/main" id="{2BAA7DEF-B822-275E-3E81-DE78E8A6128A}"/>
              </a:ext>
            </a:extLst>
          </p:cNvPr>
          <p:cNvSpPr txBox="1"/>
          <p:nvPr/>
        </p:nvSpPr>
        <p:spPr>
          <a:xfrm>
            <a:off x="787904" y="503690"/>
            <a:ext cx="10637741" cy="36625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900" b="1" dirty="0">
                <a:solidFill>
                  <a:schemeClr val="accent6">
                    <a:lumMod val="75000"/>
                  </a:schemeClr>
                </a:solidFill>
                <a:latin typeface="Cambria" panose="02040503050406030204" pitchFamily="18" charset="0"/>
                <a:ea typeface="Cambria" panose="02040503050406030204" pitchFamily="18" charset="0"/>
              </a:rPr>
              <a:t>    </a:t>
            </a:r>
            <a:r>
              <a:rPr kumimoji="0" lang="vi-VN" sz="29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Cambria" panose="02040503050406030204" pitchFamily="18" charset="0"/>
              </a:rPr>
              <a:t>Lớp tôi càng đá càng hay. Bộ ba Long, Chiến, Mạnh chuyền bóng rất ăn ý. Hậu vệ lớp C không sao chặn nổi đường bóng ấy. Rồi Mạnh ung dung đội đầu, tạt bóng gọn vào lưới. </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900" b="1" dirty="0">
                <a:solidFill>
                  <a:schemeClr val="accent6">
                    <a:lumMod val="75000"/>
                  </a:schemeClr>
                </a:solidFill>
                <a:latin typeface="Cambria" panose="02040503050406030204" pitchFamily="18" charset="0"/>
                <a:ea typeface="Cambria" panose="02040503050406030204" pitchFamily="18" charset="0"/>
              </a:rPr>
              <a:t>    </a:t>
            </a:r>
            <a:r>
              <a:rPr kumimoji="0" lang="vi-VN" sz="29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Cambria" panose="02040503050406030204" pitchFamily="18" charset="0"/>
              </a:rPr>
              <a:t>Cả sân vỗ tay vang dội. Bàn thắng đẹp quá! Nếu tôi là một trong ba đứa, bàn thắng có đẹp thế không? Tôi bần thần nghĩ, không biết Vĩnh chạy đến: “Vào đi Việt, Chiến đau chân.". Tôi ngẩn ra giây lát rồi tức tốc chạy theo Vĩnh, cứ như vừa đón được một đường bóng đồng đội chuyền đến cho tôi.</a:t>
            </a:r>
            <a:endParaRPr kumimoji="0" lang="en-SG" sz="29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2527B838-744A-0464-0BFC-0110A10F142B}"/>
              </a:ext>
            </a:extLst>
          </p:cNvPr>
          <p:cNvSpPr txBox="1"/>
          <p:nvPr/>
        </p:nvSpPr>
        <p:spPr>
          <a:xfrm>
            <a:off x="6847114" y="4072701"/>
            <a:ext cx="6585857" cy="553998"/>
          </a:xfrm>
          <a:prstGeom prst="rect">
            <a:avLst/>
          </a:prstGeom>
          <a:noFill/>
        </p:spPr>
        <p:txBody>
          <a:bodyPr wrap="square" rtlCol="0">
            <a:spAutoFit/>
          </a:bodyPr>
          <a:lstStyle/>
          <a:p>
            <a:r>
              <a:rPr lang="vi-VN" sz="3000" b="1" i="1" dirty="0">
                <a:solidFill>
                  <a:srgbClr val="990000"/>
                </a:solidFill>
                <a:latin typeface="Cambria" panose="02040503050406030204" pitchFamily="18" charset="0"/>
                <a:ea typeface="Cambria" panose="02040503050406030204" pitchFamily="18" charset="0"/>
              </a:rPr>
              <a:t>(Theo Lê Khắc Hoan)</a:t>
            </a:r>
            <a:endParaRPr lang="en-SG" sz="3000" b="1" i="1" dirty="0">
              <a:solidFill>
                <a:srgbClr val="990000"/>
              </a:solidFill>
              <a:latin typeface="Cambria" panose="02040503050406030204" pitchFamily="18" charset="0"/>
              <a:ea typeface="Cambria" panose="02040503050406030204" pitchFamily="18" charset="0"/>
            </a:endParaRPr>
          </a:p>
        </p:txBody>
      </p:sp>
      <p:pic>
        <p:nvPicPr>
          <p:cNvPr id="6" name="Picture 5" descr="A group of boys playing football&#10;&#10;Description automatically generated">
            <a:extLst>
              <a:ext uri="{FF2B5EF4-FFF2-40B4-BE49-F238E27FC236}">
                <a16:creationId xmlns:a16="http://schemas.microsoft.com/office/drawing/2014/main" id="{0A6E8F6E-7C96-129C-98A4-29401DAF3C5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l="315" t="2028" r="25894"/>
          <a:stretch/>
        </p:blipFill>
        <p:spPr>
          <a:xfrm>
            <a:off x="0" y="4114636"/>
            <a:ext cx="4902926" cy="2743364"/>
          </a:xfrm>
          <a:prstGeom prst="rect">
            <a:avLst/>
          </a:prstGeom>
        </p:spPr>
      </p:pic>
    </p:spTree>
    <p:extLst>
      <p:ext uri="{BB962C8B-B14F-4D97-AF65-F5344CB8AC3E}">
        <p14:creationId xmlns:p14="http://schemas.microsoft.com/office/powerpoint/2010/main" val="2983574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1004</TotalTime>
  <Words>2440</Words>
  <Application>Microsoft Office PowerPoint</Application>
  <PresentationFormat>Widescreen</PresentationFormat>
  <Paragraphs>170</Paragraphs>
  <Slides>36</Slides>
  <Notes>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36</vt:i4>
      </vt:variant>
    </vt:vector>
  </HeadingPairs>
  <TitlesOfParts>
    <vt:vector size="51" baseType="lpstr">
      <vt:lpstr>#9Slide07 SVNMelissa</vt:lpstr>
      <vt:lpstr>Aptos</vt:lpstr>
      <vt:lpstr>Aptos Display</vt:lpstr>
      <vt:lpstr>Arial</vt:lpstr>
      <vt:lpstr>Calibri</vt:lpstr>
      <vt:lpstr>Cambria</vt:lpstr>
      <vt:lpstr>等线</vt:lpstr>
      <vt:lpstr>Forte</vt:lpstr>
      <vt:lpstr>SVN-Newton</vt:lpstr>
      <vt:lpstr>Times New Roman</vt:lpstr>
      <vt:lpstr>思源黑体 CN Bold</vt:lpstr>
      <vt:lpstr>胡晓波男神体</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keywords>MĂNG NON TEAM</cp:keywords>
  <cp:lastModifiedBy>Laptop T&amp;T</cp:lastModifiedBy>
  <cp:revision>27</cp:revision>
  <dcterms:created xsi:type="dcterms:W3CDTF">2024-06-21T08:46:40Z</dcterms:created>
  <dcterms:modified xsi:type="dcterms:W3CDTF">2024-08-09T17:23:19Z</dcterms:modified>
</cp:coreProperties>
</file>