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Lst>
  <p:notesMasterIdLst>
    <p:notesMasterId r:id="rId28"/>
  </p:notesMasterIdLst>
  <p:sldIdLst>
    <p:sldId id="256" r:id="rId3"/>
    <p:sldId id="258" r:id="rId4"/>
    <p:sldId id="261" r:id="rId5"/>
    <p:sldId id="338" r:id="rId6"/>
    <p:sldId id="339" r:id="rId7"/>
    <p:sldId id="259" r:id="rId8"/>
    <p:sldId id="263" r:id="rId9"/>
    <p:sldId id="262" r:id="rId10"/>
    <p:sldId id="270" r:id="rId11"/>
    <p:sldId id="272" r:id="rId12"/>
    <p:sldId id="273" r:id="rId13"/>
    <p:sldId id="276" r:id="rId14"/>
    <p:sldId id="275" r:id="rId15"/>
    <p:sldId id="327" r:id="rId16"/>
    <p:sldId id="274" r:id="rId17"/>
    <p:sldId id="328" r:id="rId18"/>
    <p:sldId id="330" r:id="rId19"/>
    <p:sldId id="331" r:id="rId20"/>
    <p:sldId id="334" r:id="rId21"/>
    <p:sldId id="336" r:id="rId22"/>
    <p:sldId id="260" r:id="rId23"/>
    <p:sldId id="337" r:id="rId24"/>
    <p:sldId id="264" r:id="rId25"/>
    <p:sldId id="265" r:id="rId26"/>
    <p:sldId id="34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20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883" y="5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554BE-0710-4B5A-B130-6755D503CB83}" type="datetimeFigureOut">
              <a:rPr lang="en-SG" smtClean="0"/>
              <a:t>9/8/2024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DFC18-A824-4C79-9A79-85E986A87C73}" type="slidenum">
              <a:rPr lang="en-SG" smtClean="0"/>
              <a:t>‹#›</a:t>
            </a:fld>
            <a:endParaRPr lang="en-SG"/>
          </a:p>
        </p:txBody>
      </p:sp>
    </p:spTree>
    <p:extLst>
      <p:ext uri="{BB962C8B-B14F-4D97-AF65-F5344CB8AC3E}">
        <p14:creationId xmlns:p14="http://schemas.microsoft.com/office/powerpoint/2010/main" val="210051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40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94FC5-ECBE-223F-B5FB-798ACE7E28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5306F6D-49D6-2BA6-3E9A-4A939A0C3F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0DB97C0-B7F8-BF60-96CC-17878B608C11}"/>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5" name="Footer Placeholder 4">
            <a:extLst>
              <a:ext uri="{FF2B5EF4-FFF2-40B4-BE49-F238E27FC236}">
                <a16:creationId xmlns:a16="http://schemas.microsoft.com/office/drawing/2014/main" id="{AD04D063-55A8-D81A-DB86-EE4ABE56865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33BF7FE-E267-DBDC-1FE8-091A84AAADF6}"/>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396128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C36D3-3655-4EE9-B34A-10C57D43D4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43B90BE-7A15-3FA3-A30A-AAD91B735A9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32EE4D8-1A5E-4A87-2247-9B529F138376}"/>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5" name="Footer Placeholder 4">
            <a:extLst>
              <a:ext uri="{FF2B5EF4-FFF2-40B4-BE49-F238E27FC236}">
                <a16:creationId xmlns:a16="http://schemas.microsoft.com/office/drawing/2014/main" id="{878FAE99-3675-B388-1B1E-231AFD4351A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73E0829-EB25-E2FD-DF03-1BEFA74CD595}"/>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419212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69698"/>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361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6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294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144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768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361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81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7221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884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076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9968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564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2B14-89D3-969F-0F19-F47DC830B9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10A8040C-4A73-E3FD-EAC7-C58C2076C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AE563-C0F5-FFEC-E8C4-53CC666DCE68}"/>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5" name="Footer Placeholder 4">
            <a:extLst>
              <a:ext uri="{FF2B5EF4-FFF2-40B4-BE49-F238E27FC236}">
                <a16:creationId xmlns:a16="http://schemas.microsoft.com/office/drawing/2014/main" id="{20D369AE-D8BB-F6A0-E386-ADF56F650D0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C71FD3B-09D4-3B55-EA04-DCA22C407A47}"/>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56765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13F6-5D3D-1096-5CB6-C555553E7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C07FA04-BB5F-86B5-2EAC-75B12AC8496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2FDC324-6333-C59E-DD5A-7489B1FC12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894E866F-3468-DC3C-724B-55B7EFCCC86C}"/>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6" name="Footer Placeholder 5">
            <a:extLst>
              <a:ext uri="{FF2B5EF4-FFF2-40B4-BE49-F238E27FC236}">
                <a16:creationId xmlns:a16="http://schemas.microsoft.com/office/drawing/2014/main" id="{A6036E66-208C-3658-C9C4-108FC172AAF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50C87FB-B145-CB72-835B-63A9C6C4BC52}"/>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258912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C36F-A5DC-109F-6B46-AD5CD05DD65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027C0D50-B80B-EF37-C2EC-D98ADD0729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46BCCB-E84E-48C9-76CD-D5320743B6C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F5B86C04-B3F8-F331-BEEC-3BA5B2B9D84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35318-CB9C-B538-39B9-24AFE0D471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46F39E8-2F06-AEC6-E463-81786EFA5FA1}"/>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8" name="Footer Placeholder 7">
            <a:extLst>
              <a:ext uri="{FF2B5EF4-FFF2-40B4-BE49-F238E27FC236}">
                <a16:creationId xmlns:a16="http://schemas.microsoft.com/office/drawing/2014/main" id="{CC0364AB-55C4-E96C-8989-832BD172ACD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E09B8A28-8BE3-6A4C-D96D-F22793385807}"/>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229374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B8DD-F8BC-7331-A0AE-CDC8557BF7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901A35F8-C237-B165-B85D-11646376EDF5}"/>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4" name="Footer Placeholder 3">
            <a:extLst>
              <a:ext uri="{FF2B5EF4-FFF2-40B4-BE49-F238E27FC236}">
                <a16:creationId xmlns:a16="http://schemas.microsoft.com/office/drawing/2014/main" id="{4D5F0B69-1A30-82D5-5EA6-7AE6C7BD4F7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7192EB3E-A2BA-FD7A-1B7C-67234C5ABA65}"/>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107694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D4EAC-8BC7-2044-7CD3-7F6DC16EBA2E}"/>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3" name="Footer Placeholder 2">
            <a:extLst>
              <a:ext uri="{FF2B5EF4-FFF2-40B4-BE49-F238E27FC236}">
                <a16:creationId xmlns:a16="http://schemas.microsoft.com/office/drawing/2014/main" id="{D865D31A-9EA4-C7F1-3908-F034A54BC5B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879E3199-9F0F-7098-9E59-57E8C4EDC0AD}"/>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246587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2665-9E19-818D-80EB-28155C581E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A979A20-341F-8436-13C5-AD222908662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7C8B9762-CCB3-C5C3-4C05-7547F99FBF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F6BF0-45CB-04C8-62F0-526C9B79AADD}"/>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6" name="Footer Placeholder 5">
            <a:extLst>
              <a:ext uri="{FF2B5EF4-FFF2-40B4-BE49-F238E27FC236}">
                <a16:creationId xmlns:a16="http://schemas.microsoft.com/office/drawing/2014/main" id="{68CD33A0-65A6-ECC3-83CF-1F39BEB239F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5E8653F-9875-0B0D-9559-465E566C5B9D}"/>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271427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8765-C66C-659C-1E3D-E50416C591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C0C70DC5-DE52-BFAB-BD86-EA0C28D080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A43D3A2E-0EBA-FCC3-B138-167B49E328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46B7-B475-A702-F413-1290DAFD28B9}"/>
              </a:ext>
            </a:extLst>
          </p:cNvPr>
          <p:cNvSpPr>
            <a:spLocks noGrp="1"/>
          </p:cNvSpPr>
          <p:nvPr>
            <p:ph type="dt" sz="half" idx="10"/>
          </p:nvPr>
        </p:nvSpPr>
        <p:spPr>
          <a:xfrm>
            <a:off x="838200" y="6356350"/>
            <a:ext cx="2743200" cy="365125"/>
          </a:xfrm>
          <a:prstGeom prst="rect">
            <a:avLst/>
          </a:prstGeom>
        </p:spPr>
        <p:txBody>
          <a:bodyPr/>
          <a:lstStyle/>
          <a:p>
            <a:fld id="{227D560C-6E74-4497-A7DA-38DEF7CDD34D}" type="datetimeFigureOut">
              <a:rPr lang="en-SG" smtClean="0"/>
              <a:t>9/8/2024</a:t>
            </a:fld>
            <a:endParaRPr lang="en-SG"/>
          </a:p>
        </p:txBody>
      </p:sp>
      <p:sp>
        <p:nvSpPr>
          <p:cNvPr id="6" name="Footer Placeholder 5">
            <a:extLst>
              <a:ext uri="{FF2B5EF4-FFF2-40B4-BE49-F238E27FC236}">
                <a16:creationId xmlns:a16="http://schemas.microsoft.com/office/drawing/2014/main" id="{4AB0896A-4F9B-F7E9-2548-786E28D8E4F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CBAF32D-3432-718E-D732-F3AEBEF6E7E9}"/>
              </a:ext>
            </a:extLst>
          </p:cNvPr>
          <p:cNvSpPr>
            <a:spLocks noGrp="1"/>
          </p:cNvSpPr>
          <p:nvPr>
            <p:ph type="sldNum" sz="quarter" idx="12"/>
          </p:nvPr>
        </p:nvSpPr>
        <p:spPr>
          <a:xfrm>
            <a:off x="8610600" y="6356350"/>
            <a:ext cx="2743200" cy="365125"/>
          </a:xfrm>
          <a:prstGeom prst="rect">
            <a:avLst/>
          </a:prstGeom>
        </p:spPr>
        <p:txBody>
          <a:bodyPr/>
          <a:lstStyle/>
          <a:p>
            <a:fld id="{6B2B238B-AA5D-4E18-97BA-04D07692F720}" type="slidenum">
              <a:rPr lang="en-SG" smtClean="0"/>
              <a:t>‹#›</a:t>
            </a:fld>
            <a:endParaRPr lang="en-SG"/>
          </a:p>
        </p:txBody>
      </p:sp>
    </p:spTree>
    <p:extLst>
      <p:ext uri="{BB962C8B-B14F-4D97-AF65-F5344CB8AC3E}">
        <p14:creationId xmlns:p14="http://schemas.microsoft.com/office/powerpoint/2010/main" val="1092041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64446C-E312-90D3-BC79-DA2C5FBF1B87}"/>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0274A09A-CB98-D80C-14A2-FAE1F2E0DB6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0" name="Picture 9">
            <a:extLst>
              <a:ext uri="{FF2B5EF4-FFF2-40B4-BE49-F238E27FC236}">
                <a16:creationId xmlns:a16="http://schemas.microsoft.com/office/drawing/2014/main" id="{9226C46F-0448-33D0-5023-DB209A6EF63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3" name="Picture 6">
            <a:extLst>
              <a:ext uri="{FF2B5EF4-FFF2-40B4-BE49-F238E27FC236}">
                <a16:creationId xmlns:a16="http://schemas.microsoft.com/office/drawing/2014/main" id="{B29005A7-AF66-75D6-7AE5-88F9116DB795}"/>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4" name="Picture 6">
            <a:extLst>
              <a:ext uri="{FF2B5EF4-FFF2-40B4-BE49-F238E27FC236}">
                <a16:creationId xmlns:a16="http://schemas.microsoft.com/office/drawing/2014/main" id="{BB51A223-1F7D-8DE9-A8DA-BF43E577BE48}"/>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5" name="Picture 6">
            <a:extLst>
              <a:ext uri="{FF2B5EF4-FFF2-40B4-BE49-F238E27FC236}">
                <a16:creationId xmlns:a16="http://schemas.microsoft.com/office/drawing/2014/main" id="{3C5F5DF1-0C0F-591F-6C2D-A160F62296E6}"/>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6" name="Picture 6">
            <a:extLst>
              <a:ext uri="{FF2B5EF4-FFF2-40B4-BE49-F238E27FC236}">
                <a16:creationId xmlns:a16="http://schemas.microsoft.com/office/drawing/2014/main" id="{F6ACFC7A-0754-9AEB-44EF-530AD6304B76}"/>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7" name="Picture 6">
            <a:extLst>
              <a:ext uri="{FF2B5EF4-FFF2-40B4-BE49-F238E27FC236}">
                <a16:creationId xmlns:a16="http://schemas.microsoft.com/office/drawing/2014/main" id="{58399B90-0AB0-5DC7-00FE-8054706C420F}"/>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8" name="Picture 6">
            <a:extLst>
              <a:ext uri="{FF2B5EF4-FFF2-40B4-BE49-F238E27FC236}">
                <a16:creationId xmlns:a16="http://schemas.microsoft.com/office/drawing/2014/main" id="{7EFF6521-C798-5C16-CEAA-E13DF0A4C558}"/>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19" name="Picture 6">
            <a:extLst>
              <a:ext uri="{FF2B5EF4-FFF2-40B4-BE49-F238E27FC236}">
                <a16:creationId xmlns:a16="http://schemas.microsoft.com/office/drawing/2014/main" id="{0F898DB0-0448-6DF0-2425-0D69F7AA99FC}"/>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0" name="Picture 6">
            <a:extLst>
              <a:ext uri="{FF2B5EF4-FFF2-40B4-BE49-F238E27FC236}">
                <a16:creationId xmlns:a16="http://schemas.microsoft.com/office/drawing/2014/main" id="{DC4C68B4-FA05-98D8-2B56-81335A3CF0B3}"/>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123490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5330194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image" Target="../media/image1.jpg"/><Relationship Id="rId16"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1.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4.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5.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slideLayout" Target="../slideLayouts/slideLayout2.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13" name="Picture 12" descr="A cartoon of a person holding an axe&#10;&#10;Description automatically generated">
            <a:extLst>
              <a:ext uri="{FF2B5EF4-FFF2-40B4-BE49-F238E27FC236}">
                <a16:creationId xmlns:a16="http://schemas.microsoft.com/office/drawing/2014/main" id="{F016A665-C6EE-28F3-CB53-0259217F3296}"/>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7184571" y="1714903"/>
            <a:ext cx="5410200" cy="5410200"/>
          </a:xfrm>
          <a:prstGeom prst="rect">
            <a:avLst/>
          </a:prstGeom>
        </p:spPr>
      </p:pic>
      <p:pic>
        <p:nvPicPr>
          <p:cNvPr id="14" name="Picture 13">
            <a:extLst>
              <a:ext uri="{FF2B5EF4-FFF2-40B4-BE49-F238E27FC236}">
                <a16:creationId xmlns:a16="http://schemas.microsoft.com/office/drawing/2014/main" id="{1EFF4A6A-F165-28F2-1304-945CA554925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11" b="58876" l="108" r="69144">
                        <a14:foregroundMark x1="3985" y1="28991" x2="7054" y2="48531"/>
                        <a14:foregroundMark x1="431" y1="28352" x2="2316" y2="29374"/>
                        <a14:foregroundMark x1="35703" y1="16858" x2="36080" y2="28352"/>
                        <a14:foregroundMark x1="36080" y1="28352" x2="36187" y2="28480"/>
                        <a14:foregroundMark x1="44534" y1="6641" x2="44157" y2="24904"/>
                        <a14:foregroundMark x1="52342" y1="14815" x2="52342" y2="27842"/>
                        <a14:foregroundMark x1="56974" y1="16603" x2="57835" y2="25543"/>
                        <a14:foregroundMark x1="61389" y1="16858" x2="64136" y2="25798"/>
                        <a14:foregroundMark x1="64136" y1="25798" x2="64351" y2="26054"/>
                        <a14:foregroundMark x1="68013" y1="18519" x2="66774" y2="24393"/>
                        <a14:foregroundMark x1="66667" y1="17369" x2="65590" y2="21711"/>
                        <a14:foregroundMark x1="56274" y1="8046" x2="54281" y2="18263"/>
                        <a14:foregroundMark x1="57728" y1="6003" x2="56166" y2="8940"/>
                        <a14:foregroundMark x1="61551" y1="10983" x2="59128" y2="20690"/>
                        <a14:foregroundMark x1="59128" y1="20690" x2="59558" y2="28736"/>
                        <a14:foregroundMark x1="43080" y1="15326" x2="41680" y2="22605"/>
                        <a14:foregroundMark x1="46688" y1="511" x2="43242" y2="7152"/>
                        <a14:foregroundMark x1="43242" y1="7152" x2="42488" y2="17241"/>
                        <a14:foregroundMark x1="42488" y1="17241" x2="41088" y2="23244"/>
                        <a14:foregroundMark x1="9262" y1="14176" x2="6785" y2="24649"/>
                        <a14:foregroundMark x1="6785" y1="24649" x2="9370" y2="41507"/>
                        <a14:foregroundMark x1="8939" y1="15709" x2="7108" y2="26437"/>
                        <a14:foregroundMark x1="7108" y1="26437" x2="7970" y2="38442"/>
                        <a14:foregroundMark x1="7970" y1="38442" x2="9262" y2="42656"/>
                        <a14:foregroundMark x1="6785" y1="22733" x2="7162" y2="17241"/>
                        <a14:foregroundMark x1="9370" y1="14049" x2="6354" y2="21839"/>
                        <a14:foregroundMark x1="6354" y1="21839" x2="6354" y2="22733"/>
                        <a14:foregroundMark x1="9155" y1="15453" x2="6624" y2="20945"/>
                        <a14:foregroundMark x1="323" y1="30140" x2="4362" y2="22861"/>
                        <a14:foregroundMark x1="4362" y1="22861" x2="5762" y2="21456"/>
                        <a14:foregroundMark x1="3231" y1="24904" x2="108" y2="28608"/>
                        <a14:foregroundMark x1="162" y1="28991" x2="3608" y2="37165"/>
                        <a14:foregroundMark x1="3608" y1="37165" x2="5547" y2="51086"/>
                        <a14:foregroundMark x1="3069" y1="36654" x2="5762" y2="52490"/>
                        <a14:foregroundMark x1="162" y1="29757" x2="1454" y2="32822"/>
                        <a14:foregroundMark x1="3123" y1="40102" x2="5600" y2="53001"/>
                        <a14:foregroundMark x1="8778" y1="14049" x2="6462" y2="20051"/>
                        <a14:foregroundMark x1="8239" y1="16220" x2="6300" y2="19668"/>
                        <a14:foregroundMark x1="15832" y1="16092" x2="14917" y2="27842"/>
                        <a14:foregroundMark x1="14917" y1="27842" x2="15617" y2="32822"/>
                        <a14:foregroundMark x1="15886" y1="17114" x2="14647" y2="27714"/>
                        <a14:foregroundMark x1="14647" y1="27714" x2="14432" y2="28352"/>
                        <a14:foregroundMark x1="10716" y1="25287" x2="12009" y2="25287"/>
                        <a14:foregroundMark x1="16155" y1="16603" x2="14701" y2="25287"/>
                        <a14:foregroundMark x1="15832" y1="16858" x2="15886" y2="22350"/>
                        <a14:foregroundMark x1="15886" y1="16858" x2="15132" y2="22350"/>
                        <a14:foregroundMark x1="20302" y1="14176" x2="18632" y2="23499"/>
                        <a14:foregroundMark x1="18632" y1="23499" x2="21055" y2="31928"/>
                        <a14:foregroundMark x1="21055" y1="31928" x2="23963" y2="20690"/>
                        <a14:foregroundMark x1="23963" y1="20690" x2="27733" y2="14176"/>
                        <a14:foregroundMark x1="27733" y1="14176" x2="30964" y2="20945"/>
                        <a14:foregroundMark x1="30964" y1="20945" x2="31987" y2="21328"/>
                        <a14:foregroundMark x1="19817" y1="13665" x2="19817" y2="17880"/>
                        <a14:foregroundMark x1="5870" y1="16475" x2="5870" y2="16475"/>
                        <a14:foregroundMark x1="67313" y1="18646" x2="5277" y2="21711"/>
                        <a14:foregroundMark x1="9693" y1="42656" x2="44696" y2="15453"/>
                        <a14:foregroundMark x1="44696" y1="15453" x2="52289" y2="15453"/>
                        <a14:foregroundMark x1="52289" y1="15453" x2="57781" y2="17880"/>
                        <a14:foregroundMark x1="57781" y1="17880" x2="63328" y2="24904"/>
                        <a14:foregroundMark x1="63328" y1="24904" x2="64351" y2="28991"/>
                        <a14:foregroundMark x1="63166" y1="30140" x2="46850" y2="26948"/>
                        <a14:foregroundMark x1="46850" y1="26948" x2="38534" y2="31964"/>
                        <a14:foregroundMark x1="37192" y1="31796" x2="34249" y2="25160"/>
                        <a14:foregroundMark x1="34249" y1="25160" x2="34841" y2="10856"/>
                        <a14:foregroundMark x1="34841" y1="10856" x2="38072" y2="2043"/>
                        <a14:foregroundMark x1="38072" y1="2043" x2="55950" y2="894"/>
                        <a14:foregroundMark x1="55950" y1="894" x2="64997" y2="5875"/>
                        <a14:foregroundMark x1="64997" y1="5875" x2="68336" y2="15326"/>
                        <a14:foregroundMark x1="68336" y1="15326" x2="69144" y2="26181"/>
                        <a14:foregroundMark x1="69144" y1="26181" x2="65051" y2="31034"/>
                        <a14:foregroundMark x1="65051" y1="31034" x2="62897" y2="29502"/>
                        <a14:foregroundMark x1="50350" y1="4215" x2="51804" y2="14815"/>
                        <a14:foregroundMark x1="51804" y1="14815" x2="55466" y2="7918"/>
                        <a14:foregroundMark x1="55466" y1="7918" x2="50565" y2="2043"/>
                        <a14:foregroundMark x1="50565" y1="2043" x2="48573" y2="12388"/>
                        <a14:foregroundMark x1="48573" y1="12388" x2="52719" y2="14687"/>
                        <a14:foregroundMark x1="32741" y1="16858" x2="32741" y2="16858"/>
                        <a14:foregroundMark x1="12170" y1="16092" x2="23640" y2="12771"/>
                        <a14:foregroundMark x1="23640" y1="12771" x2="31933" y2="14304"/>
                        <a14:foregroundMark x1="31933" y1="14304" x2="34303" y2="26820"/>
                        <a14:foregroundMark x1="31643" y1="32104" x2="29995" y2="35377"/>
                        <a14:foregroundMark x1="34303" y1="26820" x2="32117" y2="31163"/>
                        <a14:foregroundMark x1="29995" y1="35377" x2="23910" y2="39464"/>
                        <a14:foregroundMark x1="23910" y1="39464" x2="16909" y2="36909"/>
                        <a14:foregroundMark x1="16909" y1="36909" x2="5547" y2="20817"/>
                        <a14:foregroundMark x1="5547" y1="20817" x2="10393" y2="13282"/>
                        <a14:foregroundMark x1="10393" y1="13282" x2="13032" y2="15709"/>
                        <a14:foregroundMark x1="39849" y1="21328" x2="31287" y2="21839"/>
                        <a14:foregroundMark x1="31287" y1="21839" x2="33512" y2="31337"/>
                        <a14:foregroundMark x1="35213" y1="31549" x2="39365" y2="25543"/>
                        <a14:foregroundMark x1="39365" y1="25543" x2="40118" y2="19668"/>
                        <a14:foregroundMark x1="9262" y1="15837" x2="10609" y2="14176"/>
                        <a14:foregroundMark x1="10609" y1="14176" x2="5062" y2="18008"/>
                        <a14:foregroundMark x1="5062" y1="18008" x2="9155" y2="14559"/>
                        <a14:foregroundMark x1="9155" y1="14559" x2="10016" y2="11239"/>
                        <a14:foregroundMark x1="9962" y1="7280" x2="5008" y2="7280"/>
                        <a14:foregroundMark x1="5008" y1="7280" x2="485" y2="11111"/>
                        <a14:foregroundMark x1="485" y1="11111" x2="2046" y2="51469"/>
                        <a14:foregroundMark x1="2046" y1="51469" x2="6031" y2="58876"/>
                        <a14:foregroundMark x1="6031" y1="58876" x2="10555" y2="48148"/>
                        <a14:foregroundMark x1="10555" y1="48148" x2="10662" y2="20817"/>
                        <a14:foregroundMark x1="10662" y1="20817" x2="8078" y2="4087"/>
                        <a14:backgroundMark x1="42272" y1="40230" x2="35272" y2="35249"/>
                        <a14:backgroundMark x1="35272" y1="35249" x2="29779" y2="44189"/>
                        <a14:backgroundMark x1="29779" y1="44189" x2="31664" y2="59515"/>
                        <a14:backgroundMark x1="31664" y1="59515" x2="37857" y2="60153"/>
                        <a14:backgroundMark x1="37857" y1="60153" x2="40926" y2="45211"/>
                        <a14:backgroundMark x1="40926" y1="45211" x2="38611" y2="36398"/>
                        <a14:backgroundMark x1="38611" y1="36398" x2="40388" y2="37037"/>
                        <a14:backgroundMark x1="68821" y1="35121" x2="49488" y2="32567"/>
                        <a14:backgroundMark x1="49488" y1="32567" x2="44265" y2="36909"/>
                        <a14:backgroundMark x1="44265" y1="36909" x2="39849" y2="48404"/>
                        <a14:backgroundMark x1="39849" y1="48404" x2="43942" y2="56960"/>
                        <a14:backgroundMark x1="43942" y1="56960" x2="49758" y2="57471"/>
                        <a14:backgroundMark x1="49758" y1="57471" x2="55789" y2="57344"/>
                        <a14:backgroundMark x1="55789" y1="57344" x2="68928" y2="59132"/>
                        <a14:backgroundMark x1="68928" y1="59132" x2="70544" y2="49681"/>
                        <a14:backgroundMark x1="70544" y1="49681" x2="68228" y2="36526"/>
                        <a14:backgroundMark x1="68228" y1="36526" x2="67851" y2="35888"/>
                        <a14:backgroundMark x1="40280" y1="34866" x2="32095" y2="33844"/>
                        <a14:backgroundMark x1="32095" y1="33844" x2="37426" y2="39719"/>
                        <a14:backgroundMark x1="37426" y1="39719" x2="42596" y2="33589"/>
                        <a14:backgroundMark x1="42596" y1="33589" x2="42757" y2="32695"/>
                      </a14:backgroundRemoval>
                    </a14:imgEffect>
                  </a14:imgLayer>
                </a14:imgProps>
              </a:ext>
            </a:extLst>
          </a:blip>
          <a:srcRect r="30961" b="39101"/>
          <a:stretch/>
        </p:blipFill>
        <p:spPr>
          <a:xfrm>
            <a:off x="487712" y="771875"/>
            <a:ext cx="7521131" cy="2797393"/>
          </a:xfrm>
          <a:prstGeom prst="rect">
            <a:avLst/>
          </a:prstGeom>
        </p:spPr>
      </p:pic>
      <p:pic>
        <p:nvPicPr>
          <p:cNvPr id="18" name="Picture 17">
            <a:extLst>
              <a:ext uri="{FF2B5EF4-FFF2-40B4-BE49-F238E27FC236}">
                <a16:creationId xmlns:a16="http://schemas.microsoft.com/office/drawing/2014/main" id="{CDD9BF88-A50D-A3B4-EFB1-408770A0B48B}"/>
              </a:ext>
            </a:extLst>
          </p:cNvPr>
          <p:cNvPicPr>
            <a:picLocks noChangeAspect="1"/>
          </p:cNvPicPr>
          <p:nvPr/>
        </p:nvPicPr>
        <p:blipFill>
          <a:blip r:embed="rId13"/>
          <a:stretch>
            <a:fillRect/>
          </a:stretch>
        </p:blipFill>
        <p:spPr>
          <a:xfrm>
            <a:off x="2867438" y="1797227"/>
            <a:ext cx="6861453" cy="2715069"/>
          </a:xfrm>
          <a:prstGeom prst="rect">
            <a:avLst/>
          </a:prstGeom>
        </p:spPr>
      </p:pic>
      <p:pic>
        <p:nvPicPr>
          <p:cNvPr id="25" name="Picture 24">
            <a:extLst>
              <a:ext uri="{FF2B5EF4-FFF2-40B4-BE49-F238E27FC236}">
                <a16:creationId xmlns:a16="http://schemas.microsoft.com/office/drawing/2014/main" id="{C0882C95-5A1C-AED1-05BA-5317CFF3A1A5}"/>
              </a:ext>
            </a:extLst>
          </p:cNvPr>
          <p:cNvPicPr>
            <a:picLocks noChangeAspect="1"/>
          </p:cNvPicPr>
          <p:nvPr/>
        </p:nvPicPr>
        <p:blipFill>
          <a:blip r:embed="rId14"/>
          <a:stretch>
            <a:fillRect/>
          </a:stretch>
        </p:blipFill>
        <p:spPr>
          <a:xfrm>
            <a:off x="5429194" y="3867883"/>
            <a:ext cx="6352583" cy="512108"/>
          </a:xfrm>
          <a:prstGeom prst="rect">
            <a:avLst/>
          </a:prstGeom>
        </p:spPr>
      </p:pic>
      <p:pic>
        <p:nvPicPr>
          <p:cNvPr id="26" name="Picture 25">
            <a:extLst>
              <a:ext uri="{FF2B5EF4-FFF2-40B4-BE49-F238E27FC236}">
                <a16:creationId xmlns:a16="http://schemas.microsoft.com/office/drawing/2014/main" id="{68E955A1-EEA9-1152-812E-A9705FBA3E26}"/>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1572" y="-200033"/>
            <a:ext cx="1876679" cy="1876679"/>
          </a:xfrm>
          <a:prstGeom prst="rect">
            <a:avLst/>
          </a:prstGeom>
        </p:spPr>
      </p:pic>
      <p:pic>
        <p:nvPicPr>
          <p:cNvPr id="27" name="Picture 26">
            <a:extLst>
              <a:ext uri="{FF2B5EF4-FFF2-40B4-BE49-F238E27FC236}">
                <a16:creationId xmlns:a16="http://schemas.microsoft.com/office/drawing/2014/main" id="{26BB3CB0-DD22-4D00-EFD5-DEBC006A867D}"/>
              </a:ext>
            </a:extLst>
          </p:cNvPr>
          <p:cNvPicPr>
            <a:picLocks noChangeAspect="1"/>
          </p:cNvPicPr>
          <p:nvPr/>
        </p:nvPicPr>
        <p:blipFill>
          <a:blip r:embed="rId16"/>
          <a:stretch>
            <a:fillRect/>
          </a:stretch>
        </p:blipFill>
        <p:spPr>
          <a:xfrm>
            <a:off x="3671892" y="48383"/>
            <a:ext cx="3382051" cy="882925"/>
          </a:xfrm>
          <a:prstGeom prst="rect">
            <a:avLst/>
          </a:prstGeom>
        </p:spPr>
      </p:pic>
      <p:pic>
        <p:nvPicPr>
          <p:cNvPr id="29" name="Picture 28" descr="A logo with a cartoon face and bamboo&#10;&#10;Description automatically generated">
            <a:extLst>
              <a:ext uri="{FF2B5EF4-FFF2-40B4-BE49-F238E27FC236}">
                <a16:creationId xmlns:a16="http://schemas.microsoft.com/office/drawing/2014/main" id="{7E72D211-A515-1696-A8D6-62295BD3A752}"/>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082749" y="2372222"/>
            <a:ext cx="1569377" cy="1618134"/>
          </a:xfrm>
          <a:prstGeom prst="rect">
            <a:avLst/>
          </a:prstGeom>
        </p:spPr>
      </p:pic>
      <p:pic>
        <p:nvPicPr>
          <p:cNvPr id="31" name="Picture 30" descr="A logo with bamboo stems and a cartoon face&#10;&#10;Description automatically generated">
            <a:extLst>
              <a:ext uri="{FF2B5EF4-FFF2-40B4-BE49-F238E27FC236}">
                <a16:creationId xmlns:a16="http://schemas.microsoft.com/office/drawing/2014/main" id="{6166E861-4CB8-4F13-7AA0-098FFE868F4D}"/>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044326" y="4880721"/>
            <a:ext cx="1287979" cy="1327994"/>
          </a:xfrm>
          <a:prstGeom prst="rect">
            <a:avLst/>
          </a:prstGeom>
        </p:spPr>
      </p:pic>
    </p:spTree>
    <p:extLst>
      <p:ext uri="{BB962C8B-B14F-4D97-AF65-F5344CB8AC3E}">
        <p14:creationId xmlns:p14="http://schemas.microsoft.com/office/powerpoint/2010/main" val="670267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14" presetClass="entr" presetSubtype="1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gắm những đồng lúa chín vàng đẹp như tranh vẽ ở Long An - VOV Du lịch -  Trang tin tức của Truyền hình VOVTV">
            <a:extLst>
              <a:ext uri="{FF2B5EF4-FFF2-40B4-BE49-F238E27FC236}">
                <a16:creationId xmlns:a16="http://schemas.microsoft.com/office/drawing/2014/main" id="{9B58E067-1508-B9D6-A180-B633400C412F}"/>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3457" r="30988"/>
          <a:stretch/>
        </p:blipFill>
        <p:spPr bwMode="auto">
          <a:xfrm>
            <a:off x="0" y="-3568"/>
            <a:ext cx="60959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tractor in a field&#10;&#10;Description automatically generated">
            <a:extLst>
              <a:ext uri="{FF2B5EF4-FFF2-40B4-BE49-F238E27FC236}">
                <a16:creationId xmlns:a16="http://schemas.microsoft.com/office/drawing/2014/main" id="{0E774F8D-9A7F-2D9C-2EC3-9A9B3729F45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2589" r="20779" b="1"/>
          <a:stretch/>
        </p:blipFill>
        <p:spPr>
          <a:xfrm>
            <a:off x="6095998" y="10"/>
            <a:ext cx="6096001" cy="6861558"/>
          </a:xfrm>
          <a:prstGeom prst="rect">
            <a:avLst/>
          </a:prstGeom>
        </p:spPr>
      </p:pic>
      <p:sp>
        <p:nvSpPr>
          <p:cNvPr id="2057" name="Right Triangle 2056">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C37E9D4B-7BFA-4D10-B666-547BAC4994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A5FF546-9C1D-6FA2-5AA7-21082364C4D4}"/>
              </a:ext>
            </a:extLst>
          </p:cNvPr>
          <p:cNvSpPr/>
          <p:nvPr/>
        </p:nvSpPr>
        <p:spPr>
          <a:xfrm>
            <a:off x="2886308" y="5994450"/>
            <a:ext cx="6095981" cy="859972"/>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dirty="0">
                <a:solidFill>
                  <a:srgbClr val="FFFF00"/>
                </a:solidFill>
                <a:latin typeface="Cambria" panose="02040503050406030204" pitchFamily="18" charset="0"/>
                <a:ea typeface="Cambria" panose="02040503050406030204" pitchFamily="18" charset="0"/>
              </a:rPr>
              <a:t>Hình 8. Cánh đồng lúa ở đồng bằng sông Cửu Long (An Giang)</a:t>
            </a:r>
          </a:p>
        </p:txBody>
      </p:sp>
    </p:spTree>
    <p:extLst>
      <p:ext uri="{BB962C8B-B14F-4D97-AF65-F5344CB8AC3E}">
        <p14:creationId xmlns:p14="http://schemas.microsoft.com/office/powerpoint/2010/main" val="1853957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raising his hand and holding a pencil and a book&#10;&#10;Description automatically generated">
            <a:extLst>
              <a:ext uri="{FF2B5EF4-FFF2-40B4-BE49-F238E27FC236}">
                <a16:creationId xmlns:a16="http://schemas.microsoft.com/office/drawing/2014/main" id="{B84622C2-4F03-1824-DB82-A9650735946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628" y="2610649"/>
            <a:ext cx="4165670" cy="4247351"/>
          </a:xfrm>
          <a:prstGeom prst="rect">
            <a:avLst/>
          </a:prstGeom>
        </p:spPr>
      </p:pic>
      <p:sp>
        <p:nvSpPr>
          <p:cNvPr id="6" name="Rectangle: Rounded Corners 5">
            <a:extLst>
              <a:ext uri="{FF2B5EF4-FFF2-40B4-BE49-F238E27FC236}">
                <a16:creationId xmlns:a16="http://schemas.microsoft.com/office/drawing/2014/main" id="{FE2211E6-FA28-00FE-80EA-0D89003F11EB}"/>
              </a:ext>
            </a:extLst>
          </p:cNvPr>
          <p:cNvSpPr/>
          <p:nvPr/>
        </p:nvSpPr>
        <p:spPr>
          <a:xfrm>
            <a:off x="1943976" y="660448"/>
            <a:ext cx="10073851" cy="1354047"/>
          </a:xfrm>
          <a:prstGeom prst="roundRect">
            <a:avLst>
              <a:gd name="adj" fmla="val 7927"/>
            </a:avLst>
          </a:prstGeom>
          <a:solidFill>
            <a:schemeClr val="accent6">
              <a:lumMod val="20000"/>
              <a:lumOff val="80000"/>
            </a:schemeClr>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Việt Nam có hai nhóm đất chính là nhóm </a:t>
            </a:r>
            <a:r>
              <a:rPr lang="vi-VN" sz="4000" b="1" i="1" dirty="0">
                <a:solidFill>
                  <a:srgbClr val="C00000"/>
                </a:solidFill>
                <a:latin typeface="Cambria" panose="02040503050406030204" pitchFamily="18" charset="0"/>
                <a:ea typeface="Cambria" panose="02040503050406030204" pitchFamily="18" charset="0"/>
              </a:rPr>
              <a:t>đất phe-ra-lít</a:t>
            </a:r>
            <a:r>
              <a:rPr lang="vi-VN" sz="4000" b="1" dirty="0">
                <a:solidFill>
                  <a:srgbClr val="C00000"/>
                </a:solidFill>
                <a:latin typeface="Cambria" panose="02040503050406030204" pitchFamily="18" charset="0"/>
                <a:ea typeface="Cambria" panose="02040503050406030204" pitchFamily="18" charset="0"/>
              </a:rPr>
              <a:t> </a:t>
            </a:r>
            <a:r>
              <a:rPr lang="vi-VN" sz="4000" b="1" dirty="0">
                <a:solidFill>
                  <a:schemeClr val="tx1"/>
                </a:solidFill>
                <a:latin typeface="Cambria" panose="02040503050406030204" pitchFamily="18" charset="0"/>
                <a:ea typeface="Cambria" panose="02040503050406030204" pitchFamily="18" charset="0"/>
              </a:rPr>
              <a:t>(feralit) và nhóm </a:t>
            </a:r>
            <a:r>
              <a:rPr lang="vi-VN" sz="4000" b="1" i="1" dirty="0">
                <a:solidFill>
                  <a:srgbClr val="C00000"/>
                </a:solidFill>
                <a:latin typeface="Cambria" panose="02040503050406030204" pitchFamily="18" charset="0"/>
                <a:ea typeface="Cambria" panose="02040503050406030204" pitchFamily="18" charset="0"/>
              </a:rPr>
              <a:t>đất phù sa</a:t>
            </a:r>
            <a:r>
              <a:rPr lang="vi-VN" sz="4000" b="1"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5440C434-C4B8-E5EE-76D6-1FC0EFE62279}"/>
              </a:ext>
            </a:extLst>
          </p:cNvPr>
          <p:cNvSpPr/>
          <p:nvPr/>
        </p:nvSpPr>
        <p:spPr>
          <a:xfrm>
            <a:off x="3624943" y="2188027"/>
            <a:ext cx="8392884" cy="3189515"/>
          </a:xfrm>
          <a:prstGeom prst="roundRect">
            <a:avLst>
              <a:gd name="adj" fmla="val 7927"/>
            </a:avLst>
          </a:prstGeom>
          <a:solidFill>
            <a:schemeClr val="accent6">
              <a:lumMod val="20000"/>
              <a:lumOff val="80000"/>
            </a:schemeClr>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Cambria" panose="02040503050406030204" pitchFamily="18" charset="0"/>
                <a:ea typeface="Cambria" panose="02040503050406030204" pitchFamily="18" charset="0"/>
              </a:rPr>
              <a:t>Nhóm đất phe-ra-lít phân bố ở vùng đồi núi, với đặc điểm chua và nghèo mùn, thích hợp trồng rừng, cây công nghiệp, cây ăn quả và cây dược liệu. </a:t>
            </a:r>
          </a:p>
        </p:txBody>
      </p:sp>
    </p:spTree>
    <p:extLst>
      <p:ext uri="{BB962C8B-B14F-4D97-AF65-F5344CB8AC3E}">
        <p14:creationId xmlns:p14="http://schemas.microsoft.com/office/powerpoint/2010/main" val="364278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lant with red berries&#10;&#10;Description automatically generated">
            <a:extLst>
              <a:ext uri="{FF2B5EF4-FFF2-40B4-BE49-F238E27FC236}">
                <a16:creationId xmlns:a16="http://schemas.microsoft.com/office/drawing/2014/main" id="{0D09D780-50CD-0A47-64C0-30B387DF101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3288" r="-3" b="25060"/>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218" name="Picture 2" descr="Pepper tree climbing on the pole in the field">
            <a:extLst>
              <a:ext uri="{FF2B5EF4-FFF2-40B4-BE49-F238E27FC236}">
                <a16:creationId xmlns:a16="http://schemas.microsoft.com/office/drawing/2014/main" id="{02C1B2C0-AC6C-88F2-3774-26FE98117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49" r="-3" b="689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close up of a plant&#10;&#10;Description automatically generated">
            <a:extLst>
              <a:ext uri="{FF2B5EF4-FFF2-40B4-BE49-F238E27FC236}">
                <a16:creationId xmlns:a16="http://schemas.microsoft.com/office/drawing/2014/main" id="{6E867064-D93B-74C8-3804-FB274E04AC4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3408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5" name="Picture 14" descr="A group of trees with white buckets&#10;&#10;Description automatically generated">
            <a:extLst>
              <a:ext uri="{FF2B5EF4-FFF2-40B4-BE49-F238E27FC236}">
                <a16:creationId xmlns:a16="http://schemas.microsoft.com/office/drawing/2014/main" id="{81081E53-1758-13E6-9AB7-7DB84E06379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9490" r="1" b="1"/>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9" name="Rectangle: Rounded Corners 18">
            <a:extLst>
              <a:ext uri="{FF2B5EF4-FFF2-40B4-BE49-F238E27FC236}">
                <a16:creationId xmlns:a16="http://schemas.microsoft.com/office/drawing/2014/main" id="{8D6D3326-B463-97E3-5DF6-BCDDB62A729F}"/>
              </a:ext>
            </a:extLst>
          </p:cNvPr>
          <p:cNvSpPr/>
          <p:nvPr/>
        </p:nvSpPr>
        <p:spPr>
          <a:xfrm>
            <a:off x="0" y="2503714"/>
            <a:ext cx="2088335" cy="465590"/>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Cambria" panose="02040503050406030204" pitchFamily="18" charset="0"/>
                <a:ea typeface="Cambria" panose="02040503050406030204" pitchFamily="18" charset="0"/>
              </a:rPr>
              <a:t>Cây cà phê</a:t>
            </a:r>
            <a:endParaRPr lang="vi-VN" sz="3000" b="1" dirty="0">
              <a:solidFill>
                <a:srgbClr val="00206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62CCF47-A601-24D6-4D64-D4E0795AB8EE}"/>
              </a:ext>
            </a:extLst>
          </p:cNvPr>
          <p:cNvSpPr/>
          <p:nvPr/>
        </p:nvSpPr>
        <p:spPr>
          <a:xfrm>
            <a:off x="1950108" y="6324588"/>
            <a:ext cx="2132034" cy="446314"/>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Cambria" panose="02040503050406030204" pitchFamily="18" charset="0"/>
                <a:ea typeface="Cambria" panose="02040503050406030204" pitchFamily="18" charset="0"/>
              </a:rPr>
              <a:t>Cây cao su</a:t>
            </a:r>
            <a:endParaRPr lang="vi-VN" sz="3000" b="1" dirty="0">
              <a:solidFill>
                <a:srgbClr val="002060"/>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4B124DC7-E325-A73F-9EC0-F5A2C54509A1}"/>
              </a:ext>
            </a:extLst>
          </p:cNvPr>
          <p:cNvSpPr/>
          <p:nvPr/>
        </p:nvSpPr>
        <p:spPr>
          <a:xfrm>
            <a:off x="9949542" y="3227694"/>
            <a:ext cx="2122715" cy="473654"/>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Cambria" panose="02040503050406030204" pitchFamily="18" charset="0"/>
                <a:ea typeface="Cambria" panose="02040503050406030204" pitchFamily="18" charset="0"/>
              </a:rPr>
              <a:t>Cây hồ tiêu</a:t>
            </a:r>
            <a:endParaRPr lang="vi-VN" sz="3000" b="1" dirty="0">
              <a:solidFill>
                <a:srgbClr val="002060"/>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C29713A2-8C1B-62D1-7603-F5222143F4ED}"/>
              </a:ext>
            </a:extLst>
          </p:cNvPr>
          <p:cNvSpPr/>
          <p:nvPr/>
        </p:nvSpPr>
        <p:spPr>
          <a:xfrm>
            <a:off x="7327980" y="6319020"/>
            <a:ext cx="1872344" cy="473654"/>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Cambria" panose="02040503050406030204" pitchFamily="18" charset="0"/>
                <a:ea typeface="Cambria" panose="02040503050406030204" pitchFamily="18" charset="0"/>
              </a:rPr>
              <a:t>Cây chè</a:t>
            </a:r>
            <a:endParaRPr lang="vi-VN" sz="3000" b="1" dirty="0">
              <a:solidFill>
                <a:srgbClr val="002060"/>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EAA00A94-6FF9-335D-380C-64CC5C0D4DC6}"/>
              </a:ext>
            </a:extLst>
          </p:cNvPr>
          <p:cNvSpPr/>
          <p:nvPr/>
        </p:nvSpPr>
        <p:spPr>
          <a:xfrm>
            <a:off x="4182011" y="3103374"/>
            <a:ext cx="3243534" cy="714182"/>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FFFF00"/>
                </a:solidFill>
                <a:latin typeface="Cambria" panose="02040503050406030204" pitchFamily="18" charset="0"/>
                <a:ea typeface="Cambria" panose="02040503050406030204" pitchFamily="18" charset="0"/>
              </a:rPr>
              <a:t>Cây </a:t>
            </a:r>
            <a:r>
              <a:rPr lang="vi-VN" sz="3000" b="1" dirty="0" smtClean="0">
                <a:solidFill>
                  <a:srgbClr val="FFFF00"/>
                </a:solidFill>
                <a:latin typeface="Cambria" panose="02040503050406030204" pitchFamily="18" charset="0"/>
                <a:ea typeface="Cambria" panose="02040503050406030204" pitchFamily="18" charset="0"/>
              </a:rPr>
              <a:t>công </a:t>
            </a:r>
            <a:r>
              <a:rPr lang="vi-VN" sz="3000" b="1" dirty="0">
                <a:solidFill>
                  <a:srgbClr val="FFFF00"/>
                </a:solidFill>
                <a:latin typeface="Cambria" panose="02040503050406030204" pitchFamily="18" charset="0"/>
                <a:ea typeface="Cambria" panose="02040503050406030204" pitchFamily="18" charset="0"/>
              </a:rPr>
              <a:t>nghiệp</a:t>
            </a:r>
          </a:p>
        </p:txBody>
      </p:sp>
    </p:spTree>
    <p:extLst>
      <p:ext uri="{BB962C8B-B14F-4D97-AF65-F5344CB8AC3E}">
        <p14:creationId xmlns:p14="http://schemas.microsoft.com/office/powerpoint/2010/main" val="213246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Xây dựng mô hình bền vững thâm canh cây hồi thu lợi nhuận khủng">
            <a:extLst>
              <a:ext uri="{FF2B5EF4-FFF2-40B4-BE49-F238E27FC236}">
                <a16:creationId xmlns:a16="http://schemas.microsoft.com/office/drawing/2014/main" id="{CBE4E462-3145-6F9C-27C6-5534EDD6A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52" y="0"/>
            <a:ext cx="5356948" cy="35648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9D36B84-C158-5790-77CF-F00FCA2F678B}"/>
              </a:ext>
            </a:extLst>
          </p:cNvPr>
          <p:cNvSpPr/>
          <p:nvPr/>
        </p:nvSpPr>
        <p:spPr>
          <a:xfrm>
            <a:off x="2429236" y="1536250"/>
            <a:ext cx="1670081" cy="667608"/>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latin typeface="Cambria" panose="02040503050406030204" pitchFamily="18" charset="0"/>
                <a:ea typeface="Cambria" panose="02040503050406030204" pitchFamily="18" charset="0"/>
              </a:rPr>
              <a:t>Cây hồi</a:t>
            </a:r>
          </a:p>
        </p:txBody>
      </p:sp>
      <p:pic>
        <p:nvPicPr>
          <p:cNvPr id="7172" name="Picture 4" descr="Giới thiệu cây Sâm Ngọc Linh hay - cây thuốc giấu của đồng bào Xơ Đăng">
            <a:extLst>
              <a:ext uri="{FF2B5EF4-FFF2-40B4-BE49-F238E27FC236}">
                <a16:creationId xmlns:a16="http://schemas.microsoft.com/office/drawing/2014/main" id="{480F2088-BDA6-7F4F-967F-F4AB3354F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2" y="3599975"/>
            <a:ext cx="5798509" cy="3258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5320B51-9EE5-ABF0-1018-58FCC05BFE43}"/>
              </a:ext>
            </a:extLst>
          </p:cNvPr>
          <p:cNvSpPr/>
          <p:nvPr/>
        </p:nvSpPr>
        <p:spPr>
          <a:xfrm>
            <a:off x="4867480" y="6145110"/>
            <a:ext cx="1670081" cy="667608"/>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latin typeface="Cambria" panose="02040503050406030204" pitchFamily="18" charset="0"/>
                <a:ea typeface="Cambria" panose="02040503050406030204" pitchFamily="18" charset="0"/>
              </a:rPr>
              <a:t>Cây sâm</a:t>
            </a:r>
          </a:p>
        </p:txBody>
      </p:sp>
      <p:pic>
        <p:nvPicPr>
          <p:cNvPr id="7" name="Picture 6" descr="A cinnamon sticks tied together with a spoon of powder&#10;&#10;Description automatically generated">
            <a:extLst>
              <a:ext uri="{FF2B5EF4-FFF2-40B4-BE49-F238E27FC236}">
                <a16:creationId xmlns:a16="http://schemas.microsoft.com/office/drawing/2014/main" id="{A12C6B57-8D67-7241-0C1E-5867C0860AD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73532" y="21772"/>
            <a:ext cx="4002040" cy="6003596"/>
          </a:xfrm>
          <a:prstGeom prst="rect">
            <a:avLst/>
          </a:prstGeom>
        </p:spPr>
      </p:pic>
      <p:sp>
        <p:nvSpPr>
          <p:cNvPr id="8" name="Rectangle: Rounded Corners 7">
            <a:extLst>
              <a:ext uri="{FF2B5EF4-FFF2-40B4-BE49-F238E27FC236}">
                <a16:creationId xmlns:a16="http://schemas.microsoft.com/office/drawing/2014/main" id="{8F3248BB-7F09-60B4-C1B6-294F459C6DD6}"/>
              </a:ext>
            </a:extLst>
          </p:cNvPr>
          <p:cNvSpPr/>
          <p:nvPr/>
        </p:nvSpPr>
        <p:spPr>
          <a:xfrm>
            <a:off x="9705491" y="5357760"/>
            <a:ext cx="1670081" cy="667608"/>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latin typeface="Cambria" panose="02040503050406030204" pitchFamily="18" charset="0"/>
                <a:ea typeface="Cambria" panose="02040503050406030204" pitchFamily="18" charset="0"/>
              </a:rPr>
              <a:t>Cây quế</a:t>
            </a:r>
          </a:p>
        </p:txBody>
      </p:sp>
      <p:sp>
        <p:nvSpPr>
          <p:cNvPr id="9" name="Rectangle: Rounded Corners 8">
            <a:extLst>
              <a:ext uri="{FF2B5EF4-FFF2-40B4-BE49-F238E27FC236}">
                <a16:creationId xmlns:a16="http://schemas.microsoft.com/office/drawing/2014/main" id="{02516CD6-0CFE-B500-2B2D-4052E1896DAD}"/>
              </a:ext>
            </a:extLst>
          </p:cNvPr>
          <p:cNvSpPr/>
          <p:nvPr/>
        </p:nvSpPr>
        <p:spPr>
          <a:xfrm>
            <a:off x="5077937" y="3219876"/>
            <a:ext cx="2872098" cy="760197"/>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FFFF00"/>
                </a:solidFill>
                <a:latin typeface="Cambria" panose="02040503050406030204" pitchFamily="18" charset="0"/>
                <a:ea typeface="Cambria" panose="02040503050406030204" pitchFamily="18" charset="0"/>
              </a:rPr>
              <a:t>Cây dược liệu</a:t>
            </a:r>
          </a:p>
        </p:txBody>
      </p:sp>
    </p:spTree>
    <p:extLst>
      <p:ext uri="{BB962C8B-B14F-4D97-AF65-F5344CB8AC3E}">
        <p14:creationId xmlns:p14="http://schemas.microsoft.com/office/powerpoint/2010/main" val="315745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ipe(down)">
                                      <p:cBhvr>
                                        <p:cTn id="16" dur="500"/>
                                        <p:tgtEl>
                                          <p:spTgt spid="7170"/>
                                        </p:tgtEl>
                                      </p:cBhvr>
                                    </p:animEffect>
                                  </p:childTnLst>
                                </p:cTn>
                              </p:par>
                              <p:par>
                                <p:cTn id="17" presetID="22" presetClass="entr" presetSubtype="4"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wipe(down)">
                                      <p:cBhvr>
                                        <p:cTn id="19" dur="500"/>
                                        <p:tgtEl>
                                          <p:spTgt spid="7172"/>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uit from a tree&#10;&#10;Description automatically generated">
            <a:extLst>
              <a:ext uri="{FF2B5EF4-FFF2-40B4-BE49-F238E27FC236}">
                <a16:creationId xmlns:a16="http://schemas.microsoft.com/office/drawing/2014/main" id="{73EFCEAB-6118-19AC-BD62-840F94DCC73B}"/>
              </a:ext>
            </a:extLst>
          </p:cNvPr>
          <p:cNvPicPr>
            <a:picLocks noChangeAspect="1"/>
          </p:cNvPicPr>
          <p:nvPr/>
        </p:nvPicPr>
        <p:blipFill>
          <a:blip r:embed="rId2"/>
          <a:stretch>
            <a:fillRect/>
          </a:stretch>
        </p:blipFill>
        <p:spPr>
          <a:xfrm>
            <a:off x="0" y="0"/>
            <a:ext cx="6092528" cy="3429000"/>
          </a:xfrm>
          <a:prstGeom prst="rect">
            <a:avLst/>
          </a:prstGeom>
        </p:spPr>
      </p:pic>
      <p:sp>
        <p:nvSpPr>
          <p:cNvPr id="13" name="Rectangle: Rounded Corners 12">
            <a:extLst>
              <a:ext uri="{FF2B5EF4-FFF2-40B4-BE49-F238E27FC236}">
                <a16:creationId xmlns:a16="http://schemas.microsoft.com/office/drawing/2014/main" id="{21C97086-9E09-7B18-D8AF-3662F65943E8}"/>
              </a:ext>
            </a:extLst>
          </p:cNvPr>
          <p:cNvSpPr/>
          <p:nvPr/>
        </p:nvSpPr>
        <p:spPr>
          <a:xfrm>
            <a:off x="3011206" y="2758790"/>
            <a:ext cx="3088268" cy="6702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 sầu riêng</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descr="A close-up of a plant with fruit&#10;&#10;Description automatically generated">
            <a:extLst>
              <a:ext uri="{FF2B5EF4-FFF2-40B4-BE49-F238E27FC236}">
                <a16:creationId xmlns:a16="http://schemas.microsoft.com/office/drawing/2014/main" id="{158AB5DA-14A9-3C5A-5838-64DCC91E6D67}"/>
              </a:ext>
            </a:extLst>
          </p:cNvPr>
          <p:cNvPicPr>
            <a:picLocks noChangeAspect="1"/>
          </p:cNvPicPr>
          <p:nvPr/>
        </p:nvPicPr>
        <p:blipFill>
          <a:blip r:embed="rId3"/>
          <a:stretch>
            <a:fillRect/>
          </a:stretch>
        </p:blipFill>
        <p:spPr>
          <a:xfrm>
            <a:off x="114301" y="3429000"/>
            <a:ext cx="5985173" cy="3381756"/>
          </a:xfrm>
          <a:prstGeom prst="rect">
            <a:avLst/>
          </a:prstGeom>
        </p:spPr>
      </p:pic>
      <p:sp>
        <p:nvSpPr>
          <p:cNvPr id="15" name="Rectangle: Rounded Corners 14">
            <a:extLst>
              <a:ext uri="{FF2B5EF4-FFF2-40B4-BE49-F238E27FC236}">
                <a16:creationId xmlns:a16="http://schemas.microsoft.com/office/drawing/2014/main" id="{3A7713C4-710F-833D-747E-8E2C8B51B494}"/>
              </a:ext>
            </a:extLst>
          </p:cNvPr>
          <p:cNvSpPr/>
          <p:nvPr/>
        </p:nvSpPr>
        <p:spPr>
          <a:xfrm>
            <a:off x="2720325" y="6137646"/>
            <a:ext cx="3322820" cy="6702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 chôm chôm</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descr="A hand holding a mango&#10;&#10;Description automatically generated">
            <a:extLst>
              <a:ext uri="{FF2B5EF4-FFF2-40B4-BE49-F238E27FC236}">
                <a16:creationId xmlns:a16="http://schemas.microsoft.com/office/drawing/2014/main" id="{C6FF8CAC-1DEF-84F7-302F-140CCC280BFC}"/>
              </a:ext>
            </a:extLst>
          </p:cNvPr>
          <p:cNvPicPr>
            <a:picLocks noChangeAspect="1"/>
          </p:cNvPicPr>
          <p:nvPr/>
        </p:nvPicPr>
        <p:blipFill>
          <a:blip r:embed="rId4"/>
          <a:stretch>
            <a:fillRect/>
          </a:stretch>
        </p:blipFill>
        <p:spPr>
          <a:xfrm>
            <a:off x="6817113" y="252319"/>
            <a:ext cx="4993910" cy="6353361"/>
          </a:xfrm>
          <a:prstGeom prst="rect">
            <a:avLst/>
          </a:prstGeom>
        </p:spPr>
      </p:pic>
      <p:sp>
        <p:nvSpPr>
          <p:cNvPr id="2" name="Rectangle: Rounded Corners 1">
            <a:extLst>
              <a:ext uri="{FF2B5EF4-FFF2-40B4-BE49-F238E27FC236}">
                <a16:creationId xmlns:a16="http://schemas.microsoft.com/office/drawing/2014/main" id="{350BBE6F-9765-EE92-A091-93E0866F8821}"/>
              </a:ext>
            </a:extLst>
          </p:cNvPr>
          <p:cNvSpPr/>
          <p:nvPr/>
        </p:nvSpPr>
        <p:spPr>
          <a:xfrm>
            <a:off x="9975917" y="5915948"/>
            <a:ext cx="1835106" cy="6897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000" b="1" dirty="0">
                <a:solidFill>
                  <a:srgbClr val="002060"/>
                </a:solidFill>
                <a:latin typeface="Cambria" panose="02040503050406030204" pitchFamily="18" charset="0"/>
                <a:ea typeface="Cambria" panose="02040503050406030204" pitchFamily="18" charset="0"/>
              </a:rPr>
              <a:t>Cây xoài</a:t>
            </a:r>
            <a:endParaRPr lang="en-SG" sz="3000" b="1" dirty="0">
              <a:solidFill>
                <a:srgbClr val="002060"/>
              </a:solidFill>
              <a:latin typeface="Cambria" panose="02040503050406030204" pitchFamily="18" charset="0"/>
              <a:ea typeface="Cambria" panose="02040503050406030204" pitchFamily="18" charset="0"/>
            </a:endParaRPr>
          </a:p>
        </p:txBody>
      </p:sp>
      <p:sp>
        <p:nvSpPr>
          <p:cNvPr id="8" name="Rectangle: Rounded Corners 8">
            <a:extLst>
              <a:ext uri="{FF2B5EF4-FFF2-40B4-BE49-F238E27FC236}">
                <a16:creationId xmlns:a16="http://schemas.microsoft.com/office/drawing/2014/main" id="{02516CD6-0CFE-B500-2B2D-4052E1896DAD}"/>
              </a:ext>
            </a:extLst>
          </p:cNvPr>
          <p:cNvSpPr/>
          <p:nvPr/>
        </p:nvSpPr>
        <p:spPr>
          <a:xfrm>
            <a:off x="4773153" y="165780"/>
            <a:ext cx="2872098" cy="760197"/>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FFFF00"/>
                </a:solidFill>
                <a:latin typeface="Cambria" panose="02040503050406030204" pitchFamily="18" charset="0"/>
                <a:ea typeface="Cambria" panose="02040503050406030204" pitchFamily="18" charset="0"/>
              </a:rPr>
              <a:t>Cây</a:t>
            </a:r>
            <a:r>
              <a:rPr lang="en-US" sz="3000" b="1" dirty="0" smtClean="0">
                <a:solidFill>
                  <a:srgbClr val="FFFF00"/>
                </a:solidFill>
                <a:latin typeface="Cambria" panose="02040503050406030204" pitchFamily="18" charset="0"/>
                <a:ea typeface="Cambria" panose="02040503050406030204" pitchFamily="18" charset="0"/>
              </a:rPr>
              <a:t> </a:t>
            </a:r>
            <a:r>
              <a:rPr lang="en-US" sz="3000" b="1" dirty="0" err="1" smtClean="0">
                <a:solidFill>
                  <a:srgbClr val="FFFF00"/>
                </a:solidFill>
                <a:latin typeface="Cambria" panose="02040503050406030204" pitchFamily="18" charset="0"/>
                <a:ea typeface="Cambria" panose="02040503050406030204" pitchFamily="18" charset="0"/>
              </a:rPr>
              <a:t>ăn</a:t>
            </a:r>
            <a:r>
              <a:rPr lang="en-US" sz="3000" b="1" dirty="0" smtClean="0">
                <a:solidFill>
                  <a:srgbClr val="FFFF00"/>
                </a:solidFill>
                <a:latin typeface="Cambria" panose="02040503050406030204" pitchFamily="18" charset="0"/>
                <a:ea typeface="Cambria" panose="02040503050406030204" pitchFamily="18" charset="0"/>
              </a:rPr>
              <a:t> </a:t>
            </a:r>
            <a:r>
              <a:rPr lang="en-US" sz="3000" b="1" dirty="0" err="1" smtClean="0">
                <a:solidFill>
                  <a:srgbClr val="FFFF00"/>
                </a:solidFill>
                <a:latin typeface="Cambria" panose="02040503050406030204" pitchFamily="18" charset="0"/>
                <a:ea typeface="Cambria" panose="02040503050406030204" pitchFamily="18" charset="0"/>
              </a:rPr>
              <a:t>quả</a:t>
            </a:r>
            <a:endParaRPr lang="vi-VN" sz="3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26151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raising his hand and holding a pencil and a book&#10;&#10;Description automatically generated">
            <a:extLst>
              <a:ext uri="{FF2B5EF4-FFF2-40B4-BE49-F238E27FC236}">
                <a16:creationId xmlns:a16="http://schemas.microsoft.com/office/drawing/2014/main" id="{B84622C2-4F03-1824-DB82-A9650735946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2490907"/>
            <a:ext cx="4165670" cy="4247351"/>
          </a:xfrm>
          <a:prstGeom prst="rect">
            <a:avLst/>
          </a:prstGeom>
        </p:spPr>
      </p:pic>
      <p:sp>
        <p:nvSpPr>
          <p:cNvPr id="7" name="Rectangle: Rounded Corners 6">
            <a:extLst>
              <a:ext uri="{FF2B5EF4-FFF2-40B4-BE49-F238E27FC236}">
                <a16:creationId xmlns:a16="http://schemas.microsoft.com/office/drawing/2014/main" id="{5440C434-C4B8-E5EE-76D6-1FC0EFE62279}"/>
              </a:ext>
            </a:extLst>
          </p:cNvPr>
          <p:cNvSpPr/>
          <p:nvPr/>
        </p:nvSpPr>
        <p:spPr>
          <a:xfrm>
            <a:off x="3559629" y="391884"/>
            <a:ext cx="8392884" cy="3189515"/>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smtClean="0">
                <a:solidFill>
                  <a:schemeClr val="bg1"/>
                </a:solidFill>
                <a:latin typeface="Cambria" panose="02040503050406030204" pitchFamily="18" charset="0"/>
                <a:ea typeface="Cambria" panose="02040503050406030204" pitchFamily="18" charset="0"/>
              </a:rPr>
              <a:t>   </a:t>
            </a:r>
            <a:r>
              <a:rPr lang="vi-VN" sz="4000" b="1" dirty="0" smtClean="0">
                <a:solidFill>
                  <a:schemeClr val="bg1"/>
                </a:solidFill>
                <a:latin typeface="Cambria" panose="02040503050406030204" pitchFamily="18" charset="0"/>
                <a:ea typeface="Cambria" panose="02040503050406030204" pitchFamily="18" charset="0"/>
              </a:rPr>
              <a:t>Nhóm </a:t>
            </a:r>
            <a:r>
              <a:rPr lang="vi-VN" sz="4000" b="1" dirty="0">
                <a:solidFill>
                  <a:schemeClr val="bg1"/>
                </a:solidFill>
                <a:latin typeface="Cambria" panose="02040503050406030204" pitchFamily="18" charset="0"/>
                <a:ea typeface="Cambria" panose="02040503050406030204" pitchFamily="18" charset="0"/>
              </a:rPr>
              <a:t>đất phù sa phân bố chủ yếu ở vùng đồng bằng, nhìn chung tơi xốp, màu mỡ, thuận lợi trồng cây lương thực (đặc biệt là lúa nước), rau đậu, cây ăn quả,...</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3525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8" name="Picture 8" descr="green field">
            <a:extLst>
              <a:ext uri="{FF2B5EF4-FFF2-40B4-BE49-F238E27FC236}">
                <a16:creationId xmlns:a16="http://schemas.microsoft.com/office/drawing/2014/main" id="{725EEFB6-D1B4-D55F-8DC7-F6DD50D40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65" r="-2" b="3862"/>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Roasted peanuts on the table, covered with brown fabric.">
            <a:extLst>
              <a:ext uri="{FF2B5EF4-FFF2-40B4-BE49-F238E27FC236}">
                <a16:creationId xmlns:a16="http://schemas.microsoft.com/office/drawing/2014/main" id="{E0AF3BC0-4ACC-E01D-DA05-51E87279BF5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477" r="-3" b="7636"/>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6" name="Picture 6" descr="Chard cultivation">
            <a:extLst>
              <a:ext uri="{FF2B5EF4-FFF2-40B4-BE49-F238E27FC236}">
                <a16:creationId xmlns:a16="http://schemas.microsoft.com/office/drawing/2014/main" id="{56D24140-844B-C81B-74DD-C453D6FCD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50" b="42453"/>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Tin tức, sự kiện liên quan đến khoai lang - Tuổi Trẻ Online">
            <a:extLst>
              <a:ext uri="{FF2B5EF4-FFF2-40B4-BE49-F238E27FC236}">
                <a16:creationId xmlns:a16="http://schemas.microsoft.com/office/drawing/2014/main" id="{20636B97-9C4A-7DE2-97BD-5ACEE72C5F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35" r="-2" b="18109"/>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B4D510A-A0F9-A4B4-4E1E-1A390C9086FA}"/>
              </a:ext>
            </a:extLst>
          </p:cNvPr>
          <p:cNvSpPr/>
          <p:nvPr/>
        </p:nvSpPr>
        <p:spPr>
          <a:xfrm>
            <a:off x="2146027" y="2908396"/>
            <a:ext cx="2235708" cy="4633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vi-VN" sz="2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đậu phộng</a:t>
            </a:r>
            <a:endParaRPr kumimoji="0" lang="en-SG"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BA4800F0-4708-B3D2-7B60-8AB2EEE7031B}"/>
              </a:ext>
            </a:extLst>
          </p:cNvPr>
          <p:cNvSpPr/>
          <p:nvPr/>
        </p:nvSpPr>
        <p:spPr>
          <a:xfrm>
            <a:off x="3379697" y="6255091"/>
            <a:ext cx="2004075" cy="5461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khoai</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C2FE596B-FE80-5C1C-9CD9-885D165B2034}"/>
              </a:ext>
            </a:extLst>
          </p:cNvPr>
          <p:cNvSpPr/>
          <p:nvPr/>
        </p:nvSpPr>
        <p:spPr>
          <a:xfrm>
            <a:off x="9975917" y="5915948"/>
            <a:ext cx="1835106" cy="6897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000" b="1" dirty="0">
                <a:solidFill>
                  <a:srgbClr val="002060"/>
                </a:solidFill>
                <a:latin typeface="Cambria" panose="02040503050406030204" pitchFamily="18" charset="0"/>
                <a:ea typeface="Cambria" panose="02040503050406030204" pitchFamily="18" charset="0"/>
              </a:rPr>
              <a:t>Cây rau</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0CAA4C5-3906-2EAB-5FE3-E41F36E173C0}"/>
              </a:ext>
            </a:extLst>
          </p:cNvPr>
          <p:cNvSpPr/>
          <p:nvPr/>
        </p:nvSpPr>
        <p:spPr>
          <a:xfrm>
            <a:off x="7698564" y="2800522"/>
            <a:ext cx="2004075" cy="5461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lúa</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759588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3EFDF-1C1D-6BE4-3763-0AF632E48969}"/>
              </a:ext>
            </a:extLst>
          </p:cNvPr>
          <p:cNvPicPr>
            <a:picLocks noChangeAspect="1"/>
          </p:cNvPicPr>
          <p:nvPr/>
        </p:nvPicPr>
        <p:blipFill>
          <a:blip r:embed="rId2"/>
          <a:stretch>
            <a:fillRect/>
          </a:stretch>
        </p:blipFill>
        <p:spPr>
          <a:xfrm>
            <a:off x="-270772" y="128034"/>
            <a:ext cx="2948657" cy="1461281"/>
          </a:xfrm>
          <a:prstGeom prst="rect">
            <a:avLst/>
          </a:prstGeom>
        </p:spPr>
      </p:pic>
      <p:sp>
        <p:nvSpPr>
          <p:cNvPr id="2" name="Rectangle: Rounded Corners 1">
            <a:extLst>
              <a:ext uri="{FF2B5EF4-FFF2-40B4-BE49-F238E27FC236}">
                <a16:creationId xmlns:a16="http://schemas.microsoft.com/office/drawing/2014/main" id="{7DB951B7-21D9-61C7-3E4E-472AE2E9D870}"/>
              </a:ext>
            </a:extLst>
          </p:cNvPr>
          <p:cNvSpPr/>
          <p:nvPr/>
        </p:nvSpPr>
        <p:spPr>
          <a:xfrm>
            <a:off x="2405744" y="43544"/>
            <a:ext cx="9503227" cy="1333247"/>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02060"/>
                </a:solidFill>
                <a:latin typeface="Cambria" panose="02040503050406030204" pitchFamily="18" charset="0"/>
                <a:ea typeface="Cambria" panose="02040503050406030204" pitchFamily="18" charset="0"/>
              </a:rPr>
              <a:t>Đọc thông tin và quan sát các hình </a:t>
            </a:r>
            <a:r>
              <a:rPr lang="en-US" sz="2600" b="1" dirty="0">
                <a:solidFill>
                  <a:srgbClr val="002060"/>
                </a:solidFill>
                <a:latin typeface="Cambria" panose="02040503050406030204" pitchFamily="18" charset="0"/>
                <a:ea typeface="Cambria" panose="02040503050406030204" pitchFamily="18" charset="0"/>
              </a:rPr>
              <a:t>9</a:t>
            </a:r>
            <a:r>
              <a:rPr lang="vi-VN" sz="2600" b="1" dirty="0">
                <a:solidFill>
                  <a:srgbClr val="002060"/>
                </a:solidFill>
                <a:latin typeface="Cambria" panose="02040503050406030204" pitchFamily="18" charset="0"/>
                <a:ea typeface="Cambria" panose="02040503050406030204" pitchFamily="18" charset="0"/>
              </a:rPr>
              <a:t>,</a:t>
            </a:r>
            <a:r>
              <a:rPr lang="en-US" sz="2600" b="1" dirty="0">
                <a:solidFill>
                  <a:srgbClr val="002060"/>
                </a:solidFill>
                <a:latin typeface="Cambria" panose="02040503050406030204" pitchFamily="18" charset="0"/>
                <a:ea typeface="Cambria" panose="02040503050406030204" pitchFamily="18" charset="0"/>
              </a:rPr>
              <a:t> 10</a:t>
            </a:r>
            <a:r>
              <a:rPr lang="vi-VN" sz="2600" b="1" dirty="0">
                <a:solidFill>
                  <a:srgbClr val="002060"/>
                </a:solidFill>
                <a:latin typeface="Cambria" panose="02040503050406030204" pitchFamily="18" charset="0"/>
                <a:ea typeface="Cambria" panose="02040503050406030204" pitchFamily="18" charset="0"/>
              </a:rPr>
              <a:t> em hãy:</a:t>
            </a:r>
          </a:p>
          <a:p>
            <a:pPr algn="just"/>
            <a:r>
              <a:rPr lang="vi-VN" sz="2600" b="1" dirty="0">
                <a:solidFill>
                  <a:srgbClr val="002060"/>
                </a:solidFill>
                <a:latin typeface="Cambria" panose="02040503050406030204" pitchFamily="18" charset="0"/>
                <a:ea typeface="Cambria" panose="02040503050406030204" pitchFamily="18" charset="0"/>
              </a:rPr>
              <a:t>- Trình bày đặc điểm của rừng ở nước ta.</a:t>
            </a:r>
          </a:p>
          <a:p>
            <a:pPr algn="just"/>
            <a:r>
              <a:rPr lang="vi-VN" sz="2600" b="1" dirty="0">
                <a:solidFill>
                  <a:srgbClr val="002060"/>
                </a:solidFill>
                <a:latin typeface="Cambria" panose="02040503050406030204" pitchFamily="18" charset="0"/>
                <a:ea typeface="Cambria" panose="02040503050406030204" pitchFamily="18" charset="0"/>
              </a:rPr>
              <a:t>- Nêu vai trò của rừng đối với đời sống và hoạt động sản xuất.</a:t>
            </a:r>
          </a:p>
        </p:txBody>
      </p:sp>
      <p:sp>
        <p:nvSpPr>
          <p:cNvPr id="3" name="Rectangle: Rounded Corners 2">
            <a:extLst>
              <a:ext uri="{FF2B5EF4-FFF2-40B4-BE49-F238E27FC236}">
                <a16:creationId xmlns:a16="http://schemas.microsoft.com/office/drawing/2014/main" id="{1529F70C-B276-F319-6C73-A127CE02DDA9}"/>
              </a:ext>
            </a:extLst>
          </p:cNvPr>
          <p:cNvSpPr/>
          <p:nvPr/>
        </p:nvSpPr>
        <p:spPr>
          <a:xfrm>
            <a:off x="174171" y="1439509"/>
            <a:ext cx="10613572" cy="5154131"/>
          </a:xfrm>
          <a:prstGeom prst="roundRect">
            <a:avLst/>
          </a:prstGeom>
          <a:solidFill>
            <a:srgbClr val="04420F"/>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latin typeface="Cambria" panose="02040503050406030204" pitchFamily="18" charset="0"/>
                <a:ea typeface="Cambria" panose="02040503050406030204" pitchFamily="18" charset="0"/>
              </a:rPr>
              <a:t>      </a:t>
            </a:r>
            <a:r>
              <a:rPr lang="vi-VN" sz="3100" b="1" dirty="0" smtClean="0">
                <a:latin typeface="Cambria" panose="02040503050406030204" pitchFamily="18" charset="0"/>
                <a:ea typeface="Cambria" panose="02040503050406030204" pitchFamily="18" charset="0"/>
              </a:rPr>
              <a:t>Trên </a:t>
            </a:r>
            <a:r>
              <a:rPr lang="vi-VN" sz="3100" b="1" dirty="0">
                <a:latin typeface="Cambria" panose="02040503050406030204" pitchFamily="18" charset="0"/>
                <a:ea typeface="Cambria" panose="02040503050406030204" pitchFamily="18" charset="0"/>
              </a:rPr>
              <a:t>lãnh thổ Việt Nam, rừng nhiệt đới và rừng ngập mặn chiếm diện tích lớn.</a:t>
            </a:r>
          </a:p>
          <a:p>
            <a:pPr algn="just"/>
            <a:r>
              <a:rPr lang="en-US" sz="3100" b="1" dirty="0" smtClean="0">
                <a:latin typeface="Cambria" panose="02040503050406030204" pitchFamily="18" charset="0"/>
                <a:ea typeface="Cambria" panose="02040503050406030204" pitchFamily="18" charset="0"/>
              </a:rPr>
              <a:t>     </a:t>
            </a:r>
            <a:r>
              <a:rPr lang="vi-VN" sz="3100" b="1" dirty="0" smtClean="0">
                <a:latin typeface="Cambria" panose="02040503050406030204" pitchFamily="18" charset="0"/>
                <a:ea typeface="Cambria" panose="02040503050406030204" pitchFamily="18" charset="0"/>
              </a:rPr>
              <a:t>Rừng </a:t>
            </a:r>
            <a:r>
              <a:rPr lang="vi-VN" sz="3100" b="1" dirty="0">
                <a:latin typeface="Cambria" panose="02040503050406030204" pitchFamily="18" charset="0"/>
                <a:ea typeface="Cambria" panose="02040503050406030204" pitchFamily="18" charset="0"/>
              </a:rPr>
              <a:t>có vai trò quan trọng: cung cấp gỗ và nhiều sản vật phục vụ cho sản xuất, đời sống của con người (thực phẩm, dược liệu,...); hạn chế xói mòn đất, lũ lụt,...</a:t>
            </a:r>
          </a:p>
          <a:p>
            <a:pPr algn="just"/>
            <a:r>
              <a:rPr lang="vi-VN" sz="3100" b="1" dirty="0">
                <a:latin typeface="Cambria" panose="02040503050406030204" pitchFamily="18" charset="0"/>
                <a:ea typeface="Cambria" panose="02040503050406030204" pitchFamily="18" charset="0"/>
              </a:rPr>
              <a:t>    </a:t>
            </a:r>
            <a:r>
              <a:rPr lang="en-US" sz="3100" b="1" dirty="0" smtClean="0">
                <a:latin typeface="Cambria" panose="02040503050406030204" pitchFamily="18" charset="0"/>
                <a:ea typeface="Cambria" panose="02040503050406030204" pitchFamily="18" charset="0"/>
              </a:rPr>
              <a:t> </a:t>
            </a:r>
            <a:r>
              <a:rPr lang="vi-VN" sz="3100" b="1" dirty="0" smtClean="0">
                <a:latin typeface="Cambria" panose="02040503050406030204" pitchFamily="18" charset="0"/>
                <a:ea typeface="Cambria" panose="02040503050406030204" pitchFamily="18" charset="0"/>
              </a:rPr>
              <a:t>Hiện </a:t>
            </a:r>
            <a:r>
              <a:rPr lang="vi-VN" sz="3100" b="1" dirty="0">
                <a:latin typeface="Cambria" panose="02040503050406030204" pitchFamily="18" charset="0"/>
                <a:ea typeface="Cambria" panose="02040503050406030204" pitchFamily="18" charset="0"/>
              </a:rPr>
              <a:t>nay, diện tích rừng nước ta tăng lên do có nhiều rừng trồng mới, tuy nhiên một số khu rừng tự nhiên vẫn bị khai thác quá mức. Vì vậy, mỗi người cần phải có ý thức bảo vệ rừng.</a:t>
            </a:r>
          </a:p>
        </p:txBody>
      </p:sp>
    </p:spTree>
    <p:extLst>
      <p:ext uri="{BB962C8B-B14F-4D97-AF65-F5344CB8AC3E}">
        <p14:creationId xmlns:p14="http://schemas.microsoft.com/office/powerpoint/2010/main" val="20545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89C66F-2429-9645-170C-AC31269CBD1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 r="912" b="2367"/>
          <a:stretch/>
        </p:blipFill>
        <p:spPr>
          <a:xfrm>
            <a:off x="0" y="937733"/>
            <a:ext cx="12192001" cy="4875239"/>
          </a:xfrm>
          <a:prstGeom prst="rect">
            <a:avLst/>
          </a:prstGeom>
        </p:spPr>
      </p:pic>
      <p:pic>
        <p:nvPicPr>
          <p:cNvPr id="1026" name="Picture 2" descr="Khám phá rừng ngập mặn Cà Mau với vô vàn trải nghiệm thú vị">
            <a:extLst>
              <a:ext uri="{FF2B5EF4-FFF2-40B4-BE49-F238E27FC236}">
                <a16:creationId xmlns:a16="http://schemas.microsoft.com/office/drawing/2014/main" id="{4C161978-AC6D-D5A9-CBD7-080AAF4F98F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04431" y="905076"/>
            <a:ext cx="6420228" cy="4280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68D1666-17B2-EDAC-002C-A66E7639B05F}"/>
              </a:ext>
            </a:extLst>
          </p:cNvPr>
          <p:cNvPicPr>
            <a:picLocks noChangeAspect="1"/>
          </p:cNvPicPr>
          <p:nvPr/>
        </p:nvPicPr>
        <p:blipFill>
          <a:blip r:embed="rId5"/>
          <a:stretch>
            <a:fillRect/>
          </a:stretch>
        </p:blipFill>
        <p:spPr>
          <a:xfrm>
            <a:off x="-1" y="905076"/>
            <a:ext cx="5771773" cy="4280152"/>
          </a:xfrm>
          <a:prstGeom prst="rect">
            <a:avLst/>
          </a:prstGeom>
        </p:spPr>
      </p:pic>
    </p:spTree>
    <p:extLst>
      <p:ext uri="{BB962C8B-B14F-4D97-AF65-F5344CB8AC3E}">
        <p14:creationId xmlns:p14="http://schemas.microsoft.com/office/powerpoint/2010/main" val="2380219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EF42116-270D-BF4E-F7A9-E728951276AC}"/>
              </a:ext>
            </a:extLst>
          </p:cNvPr>
          <p:cNvSpPr/>
          <p:nvPr/>
        </p:nvSpPr>
        <p:spPr>
          <a:xfrm>
            <a:off x="76202" y="1179718"/>
            <a:ext cx="10820398" cy="5356119"/>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id="{544CA874-A49D-271A-155E-2FCE43BC2595}"/>
              </a:ext>
            </a:extLst>
          </p:cNvPr>
          <p:cNvCxnSpPr>
            <a:cxnSpLocks/>
          </p:cNvCxnSpPr>
          <p:nvPr/>
        </p:nvCxnSpPr>
        <p:spPr>
          <a:xfrm>
            <a:off x="2297410" y="1179717"/>
            <a:ext cx="0" cy="529200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74896171-44E5-75E5-FF0D-D03B6223A8D5}"/>
              </a:ext>
            </a:extLst>
          </p:cNvPr>
          <p:cNvCxnSpPr>
            <a:cxnSpLocks/>
          </p:cNvCxnSpPr>
          <p:nvPr/>
        </p:nvCxnSpPr>
        <p:spPr>
          <a:xfrm flipH="1">
            <a:off x="76202" y="1922896"/>
            <a:ext cx="10764000"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995E67B4-AAE3-B314-F2BC-C70497F86C41}"/>
              </a:ext>
            </a:extLst>
          </p:cNvPr>
          <p:cNvCxnSpPr>
            <a:cxnSpLocks/>
          </p:cNvCxnSpPr>
          <p:nvPr/>
        </p:nvCxnSpPr>
        <p:spPr>
          <a:xfrm flipH="1">
            <a:off x="76202" y="2901038"/>
            <a:ext cx="10764000"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DD5F04D8-2F3E-978E-8C17-F1657CC5FF79}"/>
              </a:ext>
            </a:extLst>
          </p:cNvPr>
          <p:cNvSpPr txBox="1"/>
          <p:nvPr/>
        </p:nvSpPr>
        <p:spPr>
          <a:xfrm>
            <a:off x="-394828" y="1971771"/>
            <a:ext cx="3124199" cy="954107"/>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Các loại rừng</a:t>
            </a:r>
            <a:endParaRPr lang="en-SG" sz="2800" b="1" dirty="0">
              <a:solidFill>
                <a:srgbClr val="002060"/>
              </a:solidFill>
              <a:latin typeface="Cambria" panose="02040503050406030204" pitchFamily="18" charset="0"/>
              <a:ea typeface="Cambria" panose="02040503050406030204" pitchFamily="18" charset="0"/>
            </a:endParaRPr>
          </a:p>
          <a:p>
            <a:pPr algn="ctr"/>
            <a:endParaRPr lang="en-SG" sz="28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289404C-5205-DB60-F958-05BBA376DC5A}"/>
              </a:ext>
            </a:extLst>
          </p:cNvPr>
          <p:cNvSpPr txBox="1"/>
          <p:nvPr/>
        </p:nvSpPr>
        <p:spPr>
          <a:xfrm>
            <a:off x="-339248" y="3251121"/>
            <a:ext cx="3124199" cy="523220"/>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Vai trò</a:t>
            </a:r>
            <a:endParaRPr lang="en-SG" sz="2800" b="1" dirty="0">
              <a:solidFill>
                <a:srgbClr val="00206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AEADF58B-6208-EC0A-8573-CD33D2FA78D1}"/>
              </a:ext>
            </a:extLst>
          </p:cNvPr>
          <p:cNvCxnSpPr>
            <a:cxnSpLocks/>
          </p:cNvCxnSpPr>
          <p:nvPr/>
        </p:nvCxnSpPr>
        <p:spPr>
          <a:xfrm flipH="1">
            <a:off x="76201" y="4463748"/>
            <a:ext cx="10764000"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CEE4366D-8EBF-312F-D583-C4630FD23D98}"/>
              </a:ext>
            </a:extLst>
          </p:cNvPr>
          <p:cNvSpPr txBox="1"/>
          <p:nvPr/>
        </p:nvSpPr>
        <p:spPr>
          <a:xfrm>
            <a:off x="-1592259" y="4545685"/>
            <a:ext cx="5519059" cy="954107"/>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Tình trạng </a:t>
            </a:r>
          </a:p>
          <a:p>
            <a:pPr algn="ctr"/>
            <a:r>
              <a:rPr lang="vi-VN" sz="2800" b="1" dirty="0">
                <a:solidFill>
                  <a:srgbClr val="002060"/>
                </a:solidFill>
                <a:latin typeface="Cambria" panose="02040503050406030204" pitchFamily="18" charset="0"/>
                <a:ea typeface="Cambria" panose="02040503050406030204" pitchFamily="18" charset="0"/>
              </a:rPr>
              <a:t>– biện pháp</a:t>
            </a:r>
            <a:endParaRPr lang="en-SG" sz="2800" b="1" dirty="0">
              <a:solidFill>
                <a:srgbClr val="00206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976C81-86AA-CC11-DEF0-11DD55DE11FB}"/>
              </a:ext>
            </a:extLst>
          </p:cNvPr>
          <p:cNvSpPr txBox="1"/>
          <p:nvPr/>
        </p:nvSpPr>
        <p:spPr>
          <a:xfrm>
            <a:off x="4294954" y="1202292"/>
            <a:ext cx="3766455" cy="707886"/>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Đặc điểm</a:t>
            </a:r>
            <a:endParaRPr lang="en-SG" sz="4000" b="1" dirty="0">
              <a:solidFill>
                <a:srgbClr val="00206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97C1E3B-F104-85FB-9558-9134A29948CA}"/>
              </a:ext>
            </a:extLst>
          </p:cNvPr>
          <p:cNvPicPr>
            <a:picLocks noChangeAspect="1"/>
          </p:cNvPicPr>
          <p:nvPr/>
        </p:nvPicPr>
        <p:blipFill>
          <a:blip r:embed="rId3"/>
          <a:stretch>
            <a:fillRect/>
          </a:stretch>
        </p:blipFill>
        <p:spPr>
          <a:xfrm>
            <a:off x="-339248" y="-108757"/>
            <a:ext cx="5998026" cy="1684501"/>
          </a:xfrm>
          <a:prstGeom prst="rect">
            <a:avLst/>
          </a:prstGeom>
        </p:spPr>
      </p:pic>
      <p:pic>
        <p:nvPicPr>
          <p:cNvPr id="21" name="Picture 20" descr="A cartoon of kids at desks&#10;&#10;Description automatically generated">
            <a:extLst>
              <a:ext uri="{FF2B5EF4-FFF2-40B4-BE49-F238E27FC236}">
                <a16:creationId xmlns:a16="http://schemas.microsoft.com/office/drawing/2014/main" id="{4D672DD4-58C8-F589-4EED-554CCB3249F5}"/>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218676" y="4311586"/>
            <a:ext cx="3116074" cy="1620681"/>
          </a:xfrm>
          <a:prstGeom prst="rect">
            <a:avLst/>
          </a:prstGeom>
        </p:spPr>
      </p:pic>
      <p:sp>
        <p:nvSpPr>
          <p:cNvPr id="22" name="TextBox 21">
            <a:extLst>
              <a:ext uri="{FF2B5EF4-FFF2-40B4-BE49-F238E27FC236}">
                <a16:creationId xmlns:a16="http://schemas.microsoft.com/office/drawing/2014/main" id="{87F3F152-93AD-22B2-933A-9088FFCCD732}"/>
              </a:ext>
            </a:extLst>
          </p:cNvPr>
          <p:cNvSpPr txBox="1"/>
          <p:nvPr/>
        </p:nvSpPr>
        <p:spPr>
          <a:xfrm>
            <a:off x="2712861" y="1902544"/>
            <a:ext cx="6325808"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Rừng nhiệt đới và rừng ngập mặn chiếm diện tích lớn.</a:t>
            </a:r>
            <a:endParaRPr lang="en-SG" sz="3000" dirty="0">
              <a:solidFill>
                <a:srgbClr val="C00000"/>
              </a:solidFill>
            </a:endParaRPr>
          </a:p>
        </p:txBody>
      </p:sp>
      <p:sp>
        <p:nvSpPr>
          <p:cNvPr id="23" name="TextBox 22">
            <a:extLst>
              <a:ext uri="{FF2B5EF4-FFF2-40B4-BE49-F238E27FC236}">
                <a16:creationId xmlns:a16="http://schemas.microsoft.com/office/drawing/2014/main" id="{742001A3-C4D6-12D7-65FD-E049F1475F5C}"/>
              </a:ext>
            </a:extLst>
          </p:cNvPr>
          <p:cNvSpPr txBox="1"/>
          <p:nvPr/>
        </p:nvSpPr>
        <p:spPr>
          <a:xfrm>
            <a:off x="2251250" y="2952442"/>
            <a:ext cx="7853861" cy="1431161"/>
          </a:xfrm>
          <a:prstGeom prst="rect">
            <a:avLst/>
          </a:prstGeom>
          <a:noFill/>
        </p:spPr>
        <p:txBody>
          <a:bodyPr wrap="square" rtlCol="0">
            <a:spAutoFit/>
          </a:bodyPr>
          <a:lstStyle/>
          <a:p>
            <a:pPr algn="just"/>
            <a:r>
              <a:rPr lang="vi-VN" sz="2900" b="1" dirty="0">
                <a:solidFill>
                  <a:srgbClr val="C00000"/>
                </a:solidFill>
                <a:latin typeface="Cambria" panose="02040503050406030204" pitchFamily="18" charset="0"/>
                <a:ea typeface="Cambria" panose="02040503050406030204" pitchFamily="18" charset="0"/>
              </a:rPr>
              <a:t>Cung cấp gỗ và nhiều sản vật phục vụ cho sản xuất, đời sống của con người (thực phẩm, dược liệu,...); hạn chế xói mòn đất, lũ lụt.</a:t>
            </a:r>
            <a:endParaRPr lang="en-SG" sz="2900" dirty="0">
              <a:solidFill>
                <a:srgbClr val="C00000"/>
              </a:solidFill>
            </a:endParaRPr>
          </a:p>
        </p:txBody>
      </p:sp>
      <p:sp>
        <p:nvSpPr>
          <p:cNvPr id="24" name="TextBox 23">
            <a:extLst>
              <a:ext uri="{FF2B5EF4-FFF2-40B4-BE49-F238E27FC236}">
                <a16:creationId xmlns:a16="http://schemas.microsoft.com/office/drawing/2014/main" id="{1B7FD43D-8D11-4B5F-09A2-949EE5544E5C}"/>
              </a:ext>
            </a:extLst>
          </p:cNvPr>
          <p:cNvSpPr txBox="1"/>
          <p:nvPr/>
        </p:nvSpPr>
        <p:spPr>
          <a:xfrm>
            <a:off x="2297410" y="4542484"/>
            <a:ext cx="7314674" cy="1754326"/>
          </a:xfrm>
          <a:prstGeom prst="rect">
            <a:avLst/>
          </a:prstGeom>
          <a:noFill/>
        </p:spPr>
        <p:txBody>
          <a:bodyPr wrap="square" rtlCol="0">
            <a:spAutoFit/>
          </a:bodyPr>
          <a:lstStyle/>
          <a:p>
            <a:pPr algn="just"/>
            <a:r>
              <a:rPr lang="vi-VN" sz="2700" b="1" dirty="0">
                <a:solidFill>
                  <a:srgbClr val="C00000"/>
                </a:solidFill>
                <a:latin typeface="Cambria" panose="02040503050406030204" pitchFamily="18" charset="0"/>
                <a:ea typeface="Cambria" panose="02040503050406030204" pitchFamily="18" charset="0"/>
              </a:rPr>
              <a:t>Diện tích rừng nước ta tăng lên do có nhiều rừng trồng mới, tuy nhiên một số khu rừng tự nhiên vẫn bị khai thác quá mức. Vì vậy, mỗi người cần phải có ý thức bảo vệ rừng.</a:t>
            </a:r>
            <a:endParaRPr lang="en-SG" sz="2700" dirty="0">
              <a:solidFill>
                <a:srgbClr val="C00000"/>
              </a:solidFill>
            </a:endParaRPr>
          </a:p>
        </p:txBody>
      </p:sp>
    </p:spTree>
    <p:extLst>
      <p:ext uri="{BB962C8B-B14F-4D97-AF65-F5344CB8AC3E}">
        <p14:creationId xmlns:p14="http://schemas.microsoft.com/office/powerpoint/2010/main" val="9343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5" name="Picture 4" descr="A cartoon of a person holding an axe&#10;&#10;Description automatically generated">
            <a:extLst>
              <a:ext uri="{FF2B5EF4-FFF2-40B4-BE49-F238E27FC236}">
                <a16:creationId xmlns:a16="http://schemas.microsoft.com/office/drawing/2014/main" id="{B65954C9-E691-2AA4-02EB-E201F3E1319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6917871" y="1714904"/>
            <a:ext cx="5410200" cy="5410200"/>
          </a:xfrm>
          <a:prstGeom prst="rect">
            <a:avLst/>
          </a:prstGeom>
        </p:spPr>
      </p:pic>
      <p:pic>
        <p:nvPicPr>
          <p:cNvPr id="8" name="Picture 7">
            <a:extLst>
              <a:ext uri="{FF2B5EF4-FFF2-40B4-BE49-F238E27FC236}">
                <a16:creationId xmlns:a16="http://schemas.microsoft.com/office/drawing/2014/main" id="{6BCCEA0D-00A0-66DB-F0C8-6F440C20A424}"/>
              </a:ext>
            </a:extLst>
          </p:cNvPr>
          <p:cNvPicPr>
            <a:picLocks noChangeAspect="1"/>
          </p:cNvPicPr>
          <p:nvPr/>
        </p:nvPicPr>
        <p:blipFill>
          <a:blip r:embed="rId11"/>
          <a:stretch>
            <a:fillRect/>
          </a:stretch>
        </p:blipFill>
        <p:spPr>
          <a:xfrm>
            <a:off x="671851" y="1149881"/>
            <a:ext cx="9013473" cy="3266592"/>
          </a:xfrm>
          <a:prstGeom prst="rect">
            <a:avLst/>
          </a:prstGeom>
        </p:spPr>
      </p:pic>
    </p:spTree>
    <p:extLst>
      <p:ext uri="{BB962C8B-B14F-4D97-AF65-F5344CB8AC3E}">
        <p14:creationId xmlns:p14="http://schemas.microsoft.com/office/powerpoint/2010/main" val="3591961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Scenic view of trees in forest against sky">
            <a:extLst>
              <a:ext uri="{FF2B5EF4-FFF2-40B4-BE49-F238E27FC236}">
                <a16:creationId xmlns:a16="http://schemas.microsoft.com/office/drawing/2014/main" id="{843506E5-ADAB-E068-F855-9782C43109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51" r="-1" b="-1"/>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háng nghị hủy án liên quan đến Trưởng Ban quản lý rừng phòng hộ La Ngà tổ  chức khai thác gỗ trái phép - Viện kiểm sát nhân dân cấp cao tại">
            <a:extLst>
              <a:ext uri="{FF2B5EF4-FFF2-40B4-BE49-F238E27FC236}">
                <a16:creationId xmlns:a16="http://schemas.microsoft.com/office/drawing/2014/main" id="{5C46D844-7288-53E6-93BC-5A2B8427B90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 b="854"/>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E97C36FC-DEAA-4DCA-B0AB-7F9357FA4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278C38CD-A630-49FF-8417-6792A2B13F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F7E8963-C15B-3476-1BA9-8EF52A167BCF}"/>
              </a:ext>
            </a:extLst>
          </p:cNvPr>
          <p:cNvSpPr/>
          <p:nvPr/>
        </p:nvSpPr>
        <p:spPr>
          <a:xfrm>
            <a:off x="1009997" y="4246022"/>
            <a:ext cx="4042737" cy="1143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Phá rừng, khai thác</a:t>
            </a: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không đúng quy định</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2279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5" name="Picture 4" descr="A cartoon of a person holding an axe&#10;&#10;Description automatically generated">
            <a:extLst>
              <a:ext uri="{FF2B5EF4-FFF2-40B4-BE49-F238E27FC236}">
                <a16:creationId xmlns:a16="http://schemas.microsoft.com/office/drawing/2014/main" id="{B65954C9-E691-2AA4-02EB-E201F3E1319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6917871" y="1714904"/>
            <a:ext cx="5410200" cy="5410200"/>
          </a:xfrm>
          <a:prstGeom prst="rect">
            <a:avLst/>
          </a:prstGeom>
        </p:spPr>
      </p:pic>
      <p:pic>
        <p:nvPicPr>
          <p:cNvPr id="13" name="Picture 12">
            <a:extLst>
              <a:ext uri="{FF2B5EF4-FFF2-40B4-BE49-F238E27FC236}">
                <a16:creationId xmlns:a16="http://schemas.microsoft.com/office/drawing/2014/main" id="{3E28B0EA-C5C3-228E-DB00-CD775B63F70B}"/>
              </a:ext>
            </a:extLst>
          </p:cNvPr>
          <p:cNvPicPr>
            <a:picLocks noChangeAspect="1"/>
          </p:cNvPicPr>
          <p:nvPr/>
        </p:nvPicPr>
        <p:blipFill>
          <a:blip r:embed="rId11"/>
          <a:stretch>
            <a:fillRect/>
          </a:stretch>
        </p:blipFill>
        <p:spPr>
          <a:xfrm>
            <a:off x="-253756" y="151083"/>
            <a:ext cx="10412870" cy="3694496"/>
          </a:xfrm>
          <a:prstGeom prst="rect">
            <a:avLst/>
          </a:prstGeom>
        </p:spPr>
      </p:pic>
      <p:sp>
        <p:nvSpPr>
          <p:cNvPr id="2" name="Rectangle: Rounded Corners 1">
            <a:extLst>
              <a:ext uri="{FF2B5EF4-FFF2-40B4-BE49-F238E27FC236}">
                <a16:creationId xmlns:a16="http://schemas.microsoft.com/office/drawing/2014/main" id="{A6B0BBB7-D65A-2C61-6E7D-495623C9E0E0}"/>
              </a:ext>
            </a:extLst>
          </p:cNvPr>
          <p:cNvSpPr/>
          <p:nvPr/>
        </p:nvSpPr>
        <p:spPr>
          <a:xfrm>
            <a:off x="1015094" y="2790960"/>
            <a:ext cx="6226628" cy="1956913"/>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45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Là học sinh, em cần làm gì để bảo vệ rừng?</a:t>
            </a:r>
          </a:p>
        </p:txBody>
      </p:sp>
    </p:spTree>
    <p:extLst>
      <p:ext uri="{BB962C8B-B14F-4D97-AF65-F5344CB8AC3E}">
        <p14:creationId xmlns:p14="http://schemas.microsoft.com/office/powerpoint/2010/main" val="4137570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6E2C4-FE34-9C74-EA5E-5F8A1E50B44C}"/>
              </a:ext>
            </a:extLst>
          </p:cNvPr>
          <p:cNvPicPr>
            <a:picLocks noChangeAspect="1"/>
          </p:cNvPicPr>
          <p:nvPr/>
        </p:nvPicPr>
        <p:blipFill>
          <a:blip r:embed="rId2"/>
          <a:stretch>
            <a:fillRect/>
          </a:stretch>
        </p:blipFill>
        <p:spPr>
          <a:xfrm>
            <a:off x="119743" y="1491342"/>
            <a:ext cx="6226628" cy="4669971"/>
          </a:xfrm>
          <a:prstGeom prst="rect">
            <a:avLst/>
          </a:prstGeom>
        </p:spPr>
      </p:pic>
      <p:sp>
        <p:nvSpPr>
          <p:cNvPr id="5" name="Rectangle: Rounded Corners 4">
            <a:extLst>
              <a:ext uri="{FF2B5EF4-FFF2-40B4-BE49-F238E27FC236}">
                <a16:creationId xmlns:a16="http://schemas.microsoft.com/office/drawing/2014/main" id="{3E500267-78A2-5B3F-D06D-A0C31531798C}"/>
              </a:ext>
            </a:extLst>
          </p:cNvPr>
          <p:cNvSpPr/>
          <p:nvPr/>
        </p:nvSpPr>
        <p:spPr>
          <a:xfrm>
            <a:off x="794658" y="6193971"/>
            <a:ext cx="4343400" cy="538842"/>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Vẽ tranh tuyên truyền</a:t>
            </a:r>
          </a:p>
        </p:txBody>
      </p:sp>
      <p:pic>
        <p:nvPicPr>
          <p:cNvPr id="3074" name="Picture 2" descr="Thủ tướng chỉ thị: Cả nước chung sức, đồng lòng trồng mới 1 tỷ cây xanh">
            <a:extLst>
              <a:ext uri="{FF2B5EF4-FFF2-40B4-BE49-F238E27FC236}">
                <a16:creationId xmlns:a16="http://schemas.microsoft.com/office/drawing/2014/main" id="{93527B54-02A0-22CC-19FF-DD858D0764F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108416"/>
            <a:ext cx="6069227" cy="4046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D25A2ED-2798-6D3B-3BFA-0AE43CF87951}"/>
              </a:ext>
            </a:extLst>
          </p:cNvPr>
          <p:cNvSpPr/>
          <p:nvPr/>
        </p:nvSpPr>
        <p:spPr>
          <a:xfrm>
            <a:off x="7979228" y="4278086"/>
            <a:ext cx="3439886" cy="968829"/>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Tham gia trồng, </a:t>
            </a:r>
          </a:p>
          <a:p>
            <a:pPr lvl="0" algn="ct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chăm sóc cây</a:t>
            </a:r>
          </a:p>
        </p:txBody>
      </p:sp>
    </p:spTree>
    <p:extLst>
      <p:ext uri="{BB962C8B-B14F-4D97-AF65-F5344CB8AC3E}">
        <p14:creationId xmlns:p14="http://schemas.microsoft.com/office/powerpoint/2010/main" val="3647849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5" name="Picture 4" descr="A cartoon of a person holding an axe&#10;&#10;Description automatically generated">
            <a:extLst>
              <a:ext uri="{FF2B5EF4-FFF2-40B4-BE49-F238E27FC236}">
                <a16:creationId xmlns:a16="http://schemas.microsoft.com/office/drawing/2014/main" id="{B65954C9-E691-2AA4-02EB-E201F3E1319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6917871" y="1714904"/>
            <a:ext cx="5410200" cy="5410200"/>
          </a:xfrm>
          <a:prstGeom prst="rect">
            <a:avLst/>
          </a:prstGeom>
        </p:spPr>
      </p:pic>
      <p:pic>
        <p:nvPicPr>
          <p:cNvPr id="2" name="Picture 1">
            <a:extLst>
              <a:ext uri="{FF2B5EF4-FFF2-40B4-BE49-F238E27FC236}">
                <a16:creationId xmlns:a16="http://schemas.microsoft.com/office/drawing/2014/main" id="{63D19BBF-0885-4150-B7FA-EEFCD6047D17}"/>
              </a:ext>
            </a:extLst>
          </p:cNvPr>
          <p:cNvPicPr>
            <a:picLocks noChangeAspect="1"/>
          </p:cNvPicPr>
          <p:nvPr/>
        </p:nvPicPr>
        <p:blipFill>
          <a:blip r:embed="rId11"/>
          <a:stretch>
            <a:fillRect/>
          </a:stretch>
        </p:blipFill>
        <p:spPr>
          <a:xfrm>
            <a:off x="857989" y="264483"/>
            <a:ext cx="6578154" cy="2840982"/>
          </a:xfrm>
          <a:prstGeom prst="rect">
            <a:avLst/>
          </a:prstGeom>
        </p:spPr>
      </p:pic>
      <p:sp>
        <p:nvSpPr>
          <p:cNvPr id="3" name="Rectangle: Rounded Corners 2">
            <a:extLst>
              <a:ext uri="{FF2B5EF4-FFF2-40B4-BE49-F238E27FC236}">
                <a16:creationId xmlns:a16="http://schemas.microsoft.com/office/drawing/2014/main" id="{4DAE7C8A-2793-2460-1CE1-6FB5EDEBEA7C}"/>
              </a:ext>
            </a:extLst>
          </p:cNvPr>
          <p:cNvSpPr/>
          <p:nvPr/>
        </p:nvSpPr>
        <p:spPr>
          <a:xfrm>
            <a:off x="1371600" y="2561586"/>
            <a:ext cx="5251966" cy="1246633"/>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35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Chia sẻ bài học với người xung quanh.</a:t>
            </a:r>
          </a:p>
        </p:txBody>
      </p:sp>
      <p:sp>
        <p:nvSpPr>
          <p:cNvPr id="4" name="Rectangle: Rounded Corners 3">
            <a:extLst>
              <a:ext uri="{FF2B5EF4-FFF2-40B4-BE49-F238E27FC236}">
                <a16:creationId xmlns:a16="http://schemas.microsoft.com/office/drawing/2014/main" id="{8084A164-9DBB-A264-B6A0-ED2D7FB7A5F2}"/>
              </a:ext>
            </a:extLst>
          </p:cNvPr>
          <p:cNvSpPr/>
          <p:nvPr/>
        </p:nvSpPr>
        <p:spPr>
          <a:xfrm>
            <a:off x="315686" y="4010981"/>
            <a:ext cx="6765080" cy="929354"/>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Thực hành bảo vệ đất, rừng.</a:t>
            </a:r>
          </a:p>
        </p:txBody>
      </p:sp>
    </p:spTree>
    <p:extLst>
      <p:ext uri="{BB962C8B-B14F-4D97-AF65-F5344CB8AC3E}">
        <p14:creationId xmlns:p14="http://schemas.microsoft.com/office/powerpoint/2010/main" val="26041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5" name="Picture 4" descr="A cartoon of a person holding an axe&#10;&#10;Description automatically generated">
            <a:extLst>
              <a:ext uri="{FF2B5EF4-FFF2-40B4-BE49-F238E27FC236}">
                <a16:creationId xmlns:a16="http://schemas.microsoft.com/office/drawing/2014/main" id="{B65954C9-E691-2AA4-02EB-E201F3E1319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6917871" y="1714904"/>
            <a:ext cx="5410200" cy="5410200"/>
          </a:xfrm>
          <a:prstGeom prst="rect">
            <a:avLst/>
          </a:prstGeom>
        </p:spPr>
      </p:pic>
      <p:pic>
        <p:nvPicPr>
          <p:cNvPr id="3" name="Picture 2">
            <a:extLst>
              <a:ext uri="{FF2B5EF4-FFF2-40B4-BE49-F238E27FC236}">
                <a16:creationId xmlns:a16="http://schemas.microsoft.com/office/drawing/2014/main" id="{86FED923-EBAE-800B-2A45-07E7D579747C}"/>
              </a:ext>
            </a:extLst>
          </p:cNvPr>
          <p:cNvPicPr>
            <a:picLocks noChangeAspect="1"/>
          </p:cNvPicPr>
          <p:nvPr/>
        </p:nvPicPr>
        <p:blipFill>
          <a:blip r:embed="rId11"/>
          <a:stretch>
            <a:fillRect/>
          </a:stretch>
        </p:blipFill>
        <p:spPr>
          <a:xfrm>
            <a:off x="-220127" y="1407323"/>
            <a:ext cx="10063225" cy="4565050"/>
          </a:xfrm>
          <a:prstGeom prst="rect">
            <a:avLst/>
          </a:prstGeom>
        </p:spPr>
      </p:pic>
    </p:spTree>
    <p:extLst>
      <p:ext uri="{BB962C8B-B14F-4D97-AF65-F5344CB8AC3E}">
        <p14:creationId xmlns:p14="http://schemas.microsoft.com/office/powerpoint/2010/main" val="87370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extLst>
      <p:ext uri="{BB962C8B-B14F-4D97-AF65-F5344CB8AC3E}">
        <p14:creationId xmlns:p14="http://schemas.microsoft.com/office/powerpoint/2010/main" val="4617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4"/>
          <p:cNvPicPr>
            <a:picLocks noChangeAspect="1"/>
          </p:cNvPicPr>
          <p:nvPr/>
        </p:nvPicPr>
        <p:blipFill>
          <a:blip r:embed="rId6"/>
          <a:srcRect b="54212"/>
          <a:stretch>
            <a:fillRect/>
          </a:stretch>
        </p:blipFill>
        <p:spPr>
          <a:xfrm>
            <a:off x="-1270" y="-9164"/>
            <a:ext cx="12193270" cy="2324100"/>
          </a:xfrm>
          <a:prstGeom prst="rect">
            <a:avLst/>
          </a:prstGeom>
        </p:spPr>
      </p:pic>
      <p:pic>
        <p:nvPicPr>
          <p:cNvPr id="10" name="图片 9" descr="2"/>
          <p:cNvPicPr>
            <a:picLocks noChangeAspect="1"/>
          </p:cNvPicPr>
          <p:nvPr/>
        </p:nvPicPr>
        <p:blipFill>
          <a:blip r:embed="rId7"/>
          <a:srcRect l="57582" t="10716" r="18996" b="69494"/>
          <a:stretch>
            <a:fillRect/>
          </a:stretch>
        </p:blipFill>
        <p:spPr>
          <a:xfrm>
            <a:off x="2490566" y="410071"/>
            <a:ext cx="3374390" cy="1188085"/>
          </a:xfrm>
          <a:prstGeom prst="rect">
            <a:avLst/>
          </a:prstGeom>
        </p:spPr>
      </p:pic>
      <p:pic>
        <p:nvPicPr>
          <p:cNvPr id="16" name="图片 15" descr="2"/>
          <p:cNvPicPr>
            <a:picLocks noChangeAspect="1"/>
          </p:cNvPicPr>
          <p:nvPr/>
        </p:nvPicPr>
        <p:blipFill>
          <a:blip r:embed="rId7"/>
          <a:srcRect l="80687" t="32928" r="8365" b="48879"/>
          <a:stretch>
            <a:fillRect/>
          </a:stretch>
        </p:blipFill>
        <p:spPr>
          <a:xfrm rot="9960000">
            <a:off x="9143365" y="753110"/>
            <a:ext cx="1577340" cy="1092200"/>
          </a:xfrm>
          <a:prstGeom prst="rect">
            <a:avLst/>
          </a:prstGeom>
        </p:spPr>
      </p:pic>
      <p:pic>
        <p:nvPicPr>
          <p:cNvPr id="20" name="图片 19" descr="千库网_白色的海鸥免抠图_元素编号12117770"/>
          <p:cNvPicPr>
            <a:picLocks noChangeAspect="1"/>
          </p:cNvPicPr>
          <p:nvPr/>
        </p:nvPicPr>
        <p:blipFill>
          <a:blip r:embed="rId8"/>
          <a:srcRect l="77176" t="24495" r="2864" b="47191"/>
          <a:stretch>
            <a:fillRect/>
          </a:stretch>
        </p:blipFill>
        <p:spPr>
          <a:xfrm>
            <a:off x="7378065" y="90805"/>
            <a:ext cx="1416685" cy="2009775"/>
          </a:xfrm>
          <a:prstGeom prst="rect">
            <a:avLst/>
          </a:prstGeom>
        </p:spPr>
      </p:pic>
      <p:pic>
        <p:nvPicPr>
          <p:cNvPr id="21" name="图片 20" descr="千库网_白色的海鸥免抠图_元素编号12117770"/>
          <p:cNvPicPr>
            <a:picLocks noChangeAspect="1"/>
          </p:cNvPicPr>
          <p:nvPr/>
        </p:nvPicPr>
        <p:blipFill>
          <a:blip r:embed="rId8"/>
          <a:srcRect l="45450" t="28095" r="29513" b="62193"/>
          <a:stretch>
            <a:fillRect/>
          </a:stretch>
        </p:blipFill>
        <p:spPr>
          <a:xfrm rot="1620000">
            <a:off x="9967595" y="421005"/>
            <a:ext cx="2044065" cy="793115"/>
          </a:xfrm>
          <a:prstGeom prst="rect">
            <a:avLst/>
          </a:prstGeom>
        </p:spPr>
      </p:pic>
      <p:pic>
        <p:nvPicPr>
          <p:cNvPr id="58" name="Picture 57">
            <a:extLst>
              <a:ext uri="{FF2B5EF4-FFF2-40B4-BE49-F238E27FC236}">
                <a16:creationId xmlns:a16="http://schemas.microsoft.com/office/drawing/2014/main" id="{A1B60A5B-DF13-D103-65EA-F57F8A73E39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37667"/>
          <a:stretch/>
        </p:blipFill>
        <p:spPr>
          <a:xfrm>
            <a:off x="6388635" y="2408170"/>
            <a:ext cx="456663" cy="484059"/>
          </a:xfrm>
          <a:prstGeom prst="rect">
            <a:avLst/>
          </a:prstGeom>
        </p:spPr>
      </p:pic>
      <p:sp>
        <p:nvSpPr>
          <p:cNvPr id="5" name="Plaque 4">
            <a:extLst>
              <a:ext uri="{FF2B5EF4-FFF2-40B4-BE49-F238E27FC236}">
                <a16:creationId xmlns:a16="http://schemas.microsoft.com/office/drawing/2014/main" id="{22F471FF-EAA3-F38B-EDCE-78383E73E156}"/>
              </a:ext>
            </a:extLst>
          </p:cNvPr>
          <p:cNvSpPr/>
          <p:nvPr/>
        </p:nvSpPr>
        <p:spPr>
          <a:xfrm>
            <a:off x="1217515" y="154925"/>
            <a:ext cx="9406544" cy="1643284"/>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Chọn đáp án nêu đúng đặc điểm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sông ngòi nước ta?</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a:extLst>
              <a:ext uri="{FF2B5EF4-FFF2-40B4-BE49-F238E27FC236}">
                <a16:creationId xmlns:a16="http://schemas.microsoft.com/office/drawing/2014/main" id="{95A5E7CE-A021-7552-D730-3DAFADFA27CF}"/>
              </a:ext>
            </a:extLst>
          </p:cNvPr>
          <p:cNvGrpSpPr/>
          <p:nvPr/>
        </p:nvGrpSpPr>
        <p:grpSpPr>
          <a:xfrm>
            <a:off x="0" y="2792738"/>
            <a:ext cx="5762178" cy="1686590"/>
            <a:chOff x="333440" y="4292756"/>
            <a:chExt cx="8643267" cy="2529887"/>
          </a:xfrm>
        </p:grpSpPr>
        <p:sp>
          <p:nvSpPr>
            <p:cNvPr id="7" name="a">
              <a:extLst>
                <a:ext uri="{FF2B5EF4-FFF2-40B4-BE49-F238E27FC236}">
                  <a16:creationId xmlns:a16="http://schemas.microsoft.com/office/drawing/2014/main" id="{B4859FB0-26B5-2EF2-DDF2-F142405130CE}"/>
                </a:ext>
              </a:extLst>
            </p:cNvPr>
            <p:cNvSpPr/>
            <p:nvPr/>
          </p:nvSpPr>
          <p:spPr>
            <a:xfrm>
              <a:off x="2105072" y="4373151"/>
              <a:ext cx="6871635" cy="244949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kumimoji="0" lang="vi-VN" sz="35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Có rất nhiều sông, chủ yếu là sông lớn</a:t>
              </a:r>
              <a:r>
                <a:rPr kumimoji="0" lang="vi-VN"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endParaRPr>
            </a:p>
          </p:txBody>
        </p:sp>
        <p:pic>
          <p:nvPicPr>
            <p:cNvPr id="8" name="Picture 4">
              <a:extLst>
                <a:ext uri="{FF2B5EF4-FFF2-40B4-BE49-F238E27FC236}">
                  <a16:creationId xmlns:a16="http://schemas.microsoft.com/office/drawing/2014/main" id="{AD8AC3F3-6CAE-677A-155F-1A527CC6AA5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11" name="Group 10">
            <a:extLst>
              <a:ext uri="{FF2B5EF4-FFF2-40B4-BE49-F238E27FC236}">
                <a16:creationId xmlns:a16="http://schemas.microsoft.com/office/drawing/2014/main" id="{973DBFCD-82F0-D929-6404-D1D8BDBCA90E}"/>
              </a:ext>
            </a:extLst>
          </p:cNvPr>
          <p:cNvGrpSpPr/>
          <p:nvPr/>
        </p:nvGrpSpPr>
        <p:grpSpPr>
          <a:xfrm>
            <a:off x="6197591" y="2924628"/>
            <a:ext cx="5194318" cy="1688673"/>
            <a:chOff x="8589170" y="4291640"/>
            <a:chExt cx="8479060" cy="2313748"/>
          </a:xfrm>
        </p:grpSpPr>
        <p:sp>
          <p:nvSpPr>
            <p:cNvPr id="12" name="b">
              <a:extLst>
                <a:ext uri="{FF2B5EF4-FFF2-40B4-BE49-F238E27FC236}">
                  <a16:creationId xmlns:a16="http://schemas.microsoft.com/office/drawing/2014/main" id="{E0BD67F2-6826-4C1E-3883-3219DB38A735}"/>
                </a:ext>
              </a:extLst>
            </p:cNvPr>
            <p:cNvSpPr/>
            <p:nvPr/>
          </p:nvSpPr>
          <p:spPr>
            <a:xfrm>
              <a:off x="10319109" y="4291640"/>
              <a:ext cx="6749121" cy="223745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Có rất nhiều sông, nhưng chủ yếu là sông nhỏ.</a:t>
              </a:r>
              <a:endParaRPr kumimoji="0" lang="en-US" sz="35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1">
              <a:extLst>
                <a:ext uri="{FF2B5EF4-FFF2-40B4-BE49-F238E27FC236}">
                  <a16:creationId xmlns:a16="http://schemas.microsoft.com/office/drawing/2014/main" id="{24A036AF-9866-FB6F-7AA3-AF0B63EA2DBD}"/>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8589170" y="4367929"/>
              <a:ext cx="1995066" cy="2237459"/>
            </a:xfrm>
            <a:prstGeom prst="rect">
              <a:avLst/>
            </a:prstGeom>
          </p:spPr>
        </p:pic>
      </p:grpSp>
      <p:grpSp>
        <p:nvGrpSpPr>
          <p:cNvPr id="15" name="Group 14">
            <a:extLst>
              <a:ext uri="{FF2B5EF4-FFF2-40B4-BE49-F238E27FC236}">
                <a16:creationId xmlns:a16="http://schemas.microsoft.com/office/drawing/2014/main" id="{6163DDF8-484C-183B-C433-4D16000DCF57}"/>
              </a:ext>
            </a:extLst>
          </p:cNvPr>
          <p:cNvGrpSpPr/>
          <p:nvPr/>
        </p:nvGrpSpPr>
        <p:grpSpPr>
          <a:xfrm>
            <a:off x="0" y="4826593"/>
            <a:ext cx="5920787" cy="1548810"/>
            <a:chOff x="118729" y="7146437"/>
            <a:chExt cx="8881181" cy="2323214"/>
          </a:xfrm>
        </p:grpSpPr>
        <p:sp>
          <p:nvSpPr>
            <p:cNvPr id="17" name="c">
              <a:extLst>
                <a:ext uri="{FF2B5EF4-FFF2-40B4-BE49-F238E27FC236}">
                  <a16:creationId xmlns:a16="http://schemas.microsoft.com/office/drawing/2014/main" id="{B28F10BE-650B-58E3-8B49-05A5BB720964}"/>
                </a:ext>
              </a:extLst>
            </p:cNvPr>
            <p:cNvSpPr/>
            <p:nvPr/>
          </p:nvSpPr>
          <p:spPr>
            <a:xfrm>
              <a:off x="2128274" y="7418444"/>
              <a:ext cx="6871636" cy="205120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kumimoji="0" lang="vi-VN"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Có ít sông, chủ yếu là sông lớn.</a:t>
              </a:r>
              <a:endParaRPr kumimoji="0" lang="en-US" sz="4000" b="1"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endParaRPr>
            </a:p>
          </p:txBody>
        </p:sp>
        <p:pic>
          <p:nvPicPr>
            <p:cNvPr id="18" name="Picture 12">
              <a:extLst>
                <a:ext uri="{FF2B5EF4-FFF2-40B4-BE49-F238E27FC236}">
                  <a16:creationId xmlns:a16="http://schemas.microsoft.com/office/drawing/2014/main" id="{891A4C76-EBD8-C897-EF9B-F0BDEFBBEE30}"/>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118729" y="7146437"/>
              <a:ext cx="2121987" cy="2323212"/>
            </a:xfrm>
            <a:prstGeom prst="rect">
              <a:avLst/>
            </a:prstGeom>
          </p:spPr>
        </p:pic>
      </p:grpSp>
      <p:grpSp>
        <p:nvGrpSpPr>
          <p:cNvPr id="19" name="Group 18">
            <a:extLst>
              <a:ext uri="{FF2B5EF4-FFF2-40B4-BE49-F238E27FC236}">
                <a16:creationId xmlns:a16="http://schemas.microsoft.com/office/drawing/2014/main" id="{10FD6160-A4BB-DFC6-4925-1855C84BCC3B}"/>
              </a:ext>
            </a:extLst>
          </p:cNvPr>
          <p:cNvGrpSpPr/>
          <p:nvPr/>
        </p:nvGrpSpPr>
        <p:grpSpPr>
          <a:xfrm>
            <a:off x="6296581" y="4902200"/>
            <a:ext cx="5356397" cy="1473200"/>
            <a:chOff x="9033633" y="7402261"/>
            <a:chExt cx="8034596" cy="2209800"/>
          </a:xfrm>
        </p:grpSpPr>
        <p:sp>
          <p:nvSpPr>
            <p:cNvPr id="22" name="d">
              <a:extLst>
                <a:ext uri="{FF2B5EF4-FFF2-40B4-BE49-F238E27FC236}">
                  <a16:creationId xmlns:a16="http://schemas.microsoft.com/office/drawing/2014/main" id="{3E5C91D4-C036-6D32-AE65-B5D43A41F9C3}"/>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Có ít sông.</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3" name="Picture 13">
              <a:extLst>
                <a:ext uri="{FF2B5EF4-FFF2-40B4-BE49-F238E27FC236}">
                  <a16:creationId xmlns:a16="http://schemas.microsoft.com/office/drawing/2014/main" id="{A8C7DB4E-285C-3A23-4006-D400ED554E38}"/>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24" name="Am-thanh-tra-loi-sai-www_tiengdong_com">
            <a:hlinkClick r:id="" action="ppaction://media"/>
            <a:extLst>
              <a:ext uri="{FF2B5EF4-FFF2-40B4-BE49-F238E27FC236}">
                <a16:creationId xmlns:a16="http://schemas.microsoft.com/office/drawing/2014/main" id="{EE9A682E-4014-C6AE-B274-92B6F9E4F71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1216" y="3272243"/>
            <a:ext cx="731045" cy="731045"/>
          </a:xfrm>
          <a:prstGeom prst="rect">
            <a:avLst/>
          </a:prstGeom>
        </p:spPr>
      </p:pic>
      <p:pic>
        <p:nvPicPr>
          <p:cNvPr id="26" name="Tieng-tinh-tinh-www_nhacchuongvui_com">
            <a:hlinkClick r:id="" action="ppaction://media"/>
            <a:extLst>
              <a:ext uri="{FF2B5EF4-FFF2-40B4-BE49-F238E27FC236}">
                <a16:creationId xmlns:a16="http://schemas.microsoft.com/office/drawing/2014/main" id="{6FA01249-00A7-8838-46F8-5C57879254A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21216" y="2485957"/>
            <a:ext cx="731045" cy="731045"/>
          </a:xfrm>
          <a:prstGeom prst="rect">
            <a:avLst/>
          </a:prstGeom>
        </p:spPr>
      </p:pic>
    </p:spTree>
    <p:extLst>
      <p:ext uri="{BB962C8B-B14F-4D97-AF65-F5344CB8AC3E}">
        <p14:creationId xmlns:p14="http://schemas.microsoft.com/office/powerpoint/2010/main" val="3886979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0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14:bounceEnd="70667">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70667">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14:bounceEnd="70667">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4"/>
                                            </p:tgtEl>
                                          </p:cBhvr>
                                        </p:cmd>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4"/>
                                            </p:tgtEl>
                                          </p:cBhvr>
                                        </p:cmd>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4"/>
                                            </p:tgtEl>
                                          </p:cBhvr>
                                        </p:cmd>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par>
                                    <p:cTn id="51" presetID="31" presetClass="exit" presetSubtype="0" fill="hold" nodeType="withEffect">
                                      <p:stCondLst>
                                        <p:cond delay="200"/>
                                      </p:stCondLst>
                                      <p:childTnLst>
                                        <p:anim calcmode="lin" valueType="num">
                                          <p:cBhvr>
                                            <p:cTn id="52" dur="1000"/>
                                            <p:tgtEl>
                                              <p:spTgt spid="6"/>
                                            </p:tgtEl>
                                            <p:attrNameLst>
                                              <p:attrName>ppt_w</p:attrName>
                                            </p:attrNameLst>
                                          </p:cBhvr>
                                          <p:tavLst>
                                            <p:tav tm="0">
                                              <p:val>
                                                <p:strVal val="ppt_w"/>
                                              </p:val>
                                            </p:tav>
                                            <p:tav tm="100000">
                                              <p:val>
                                                <p:fltVal val="0"/>
                                              </p:val>
                                            </p:tav>
                                          </p:tavLst>
                                        </p:anim>
                                        <p:anim calcmode="lin" valueType="num">
                                          <p:cBhvr>
                                            <p:cTn id="53" dur="1000"/>
                                            <p:tgtEl>
                                              <p:spTgt spid="6"/>
                                            </p:tgtEl>
                                            <p:attrNameLst>
                                              <p:attrName>ppt_h</p:attrName>
                                            </p:attrNameLst>
                                          </p:cBhvr>
                                          <p:tavLst>
                                            <p:tav tm="0">
                                              <p:val>
                                                <p:strVal val="ppt_h"/>
                                              </p:val>
                                            </p:tav>
                                            <p:tav tm="100000">
                                              <p:val>
                                                <p:fltVal val="0"/>
                                              </p:val>
                                            </p:tav>
                                          </p:tavLst>
                                        </p:anim>
                                        <p:anim calcmode="lin" valueType="num">
                                          <p:cBhvr>
                                            <p:cTn id="54" dur="1000"/>
                                            <p:tgtEl>
                                              <p:spTgt spid="6"/>
                                            </p:tgtEl>
                                            <p:attrNameLst>
                                              <p:attrName>style.rotation</p:attrName>
                                            </p:attrNameLst>
                                          </p:cBhvr>
                                          <p:tavLst>
                                            <p:tav tm="0">
                                              <p:val>
                                                <p:fltVal val="0"/>
                                              </p:val>
                                            </p:tav>
                                            <p:tav tm="100000">
                                              <p:val>
                                                <p:fltVal val="90"/>
                                              </p:val>
                                            </p:tav>
                                          </p:tavLst>
                                        </p:anim>
                                        <p:animEffect transition="out" filter="fade">
                                          <p:cBhvr>
                                            <p:cTn id="55" dur="1000"/>
                                            <p:tgtEl>
                                              <p:spTgt spid="6"/>
                                            </p:tgtEl>
                                          </p:cBhvr>
                                        </p:animEffect>
                                        <p:set>
                                          <p:cBhvr>
                                            <p:cTn id="56" dur="1" fill="hold">
                                              <p:stCondLst>
                                                <p:cond delay="999"/>
                                              </p:stCondLst>
                                            </p:cTn>
                                            <p:tgtEl>
                                              <p:spTgt spid="6"/>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5"/>
                                            </p:tgtEl>
                                            <p:attrNameLst>
                                              <p:attrName>ppt_w</p:attrName>
                                            </p:attrNameLst>
                                          </p:cBhvr>
                                          <p:tavLst>
                                            <p:tav tm="0">
                                              <p:val>
                                                <p:strVal val="ppt_w"/>
                                              </p:val>
                                            </p:tav>
                                            <p:tav tm="100000">
                                              <p:val>
                                                <p:fltVal val="0"/>
                                              </p:val>
                                            </p:tav>
                                          </p:tavLst>
                                        </p:anim>
                                        <p:anim calcmode="lin" valueType="num">
                                          <p:cBhvr>
                                            <p:cTn id="59" dur="1000"/>
                                            <p:tgtEl>
                                              <p:spTgt spid="15"/>
                                            </p:tgtEl>
                                            <p:attrNameLst>
                                              <p:attrName>ppt_h</p:attrName>
                                            </p:attrNameLst>
                                          </p:cBhvr>
                                          <p:tavLst>
                                            <p:tav tm="0">
                                              <p:val>
                                                <p:strVal val="ppt_h"/>
                                              </p:val>
                                            </p:tav>
                                            <p:tav tm="100000">
                                              <p:val>
                                                <p:fltVal val="0"/>
                                              </p:val>
                                            </p:tav>
                                          </p:tavLst>
                                        </p:anim>
                                        <p:anim calcmode="lin" valueType="num">
                                          <p:cBhvr>
                                            <p:cTn id="60" dur="1000"/>
                                            <p:tgtEl>
                                              <p:spTgt spid="15"/>
                                            </p:tgtEl>
                                            <p:attrNameLst>
                                              <p:attrName>style.rotation</p:attrName>
                                            </p:attrNameLst>
                                          </p:cBhvr>
                                          <p:tavLst>
                                            <p:tav tm="0">
                                              <p:val>
                                                <p:fltVal val="0"/>
                                              </p:val>
                                            </p:tav>
                                            <p:tav tm="100000">
                                              <p:val>
                                                <p:fltVal val="90"/>
                                              </p:val>
                                            </p:tav>
                                          </p:tavLst>
                                        </p:anim>
                                        <p:animEffect transition="out" filter="fade">
                                          <p:cBhvr>
                                            <p:cTn id="61" dur="1000"/>
                                            <p:tgtEl>
                                              <p:spTgt spid="15"/>
                                            </p:tgtEl>
                                          </p:cBhvr>
                                        </p:animEffect>
                                        <p:set>
                                          <p:cBhvr>
                                            <p:cTn id="62" dur="1" fill="hold">
                                              <p:stCondLst>
                                                <p:cond delay="999"/>
                                              </p:stCondLst>
                                            </p:cTn>
                                            <p:tgtEl>
                                              <p:spTgt spid="15"/>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26"/>
                                            </p:tgtEl>
                                          </p:cBhvr>
                                        </p:cmd>
                                      </p:childTnLst>
                                    </p:cTn>
                                  </p:par>
                                </p:childTnLst>
                              </p:cTn>
                            </p:par>
                          </p:childTnLst>
                        </p:cTn>
                      </p:par>
                    </p:childTnLst>
                  </p:cTn>
                  <p:nextCondLst>
                    <p:cond evt="onClick" delay="0">
                      <p:tgtEl>
                        <p:spTgt spid="11"/>
                      </p:tgtEl>
                    </p:cond>
                  </p:nextCondLst>
                </p:seq>
                <p:audio>
                  <p:cMediaNode vol="80000">
                    <p:cTn id="71" fill="hold" display="0">
                      <p:stCondLst>
                        <p:cond delay="indefinite"/>
                      </p:stCondLst>
                      <p:endCondLst>
                        <p:cond evt="onStopAudio" delay="0">
                          <p:tgtEl>
                            <p:sldTgt/>
                          </p:tgtEl>
                        </p:cond>
                      </p:endCondLst>
                    </p:cTn>
                    <p:tgtEl>
                      <p:spTgt spid="24"/>
                    </p:tgtEl>
                  </p:cMediaNode>
                </p:audio>
                <p:audio>
                  <p:cMediaNode vol="80000">
                    <p:cTn id="72"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4"/>
                                            </p:tgtEl>
                                          </p:cBhvr>
                                        </p:cmd>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4"/>
                                            </p:tgtEl>
                                          </p:cBhvr>
                                        </p:cmd>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4"/>
                                            </p:tgtEl>
                                          </p:cBhvr>
                                        </p:cmd>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par>
                                    <p:cTn id="51" presetID="31" presetClass="exit" presetSubtype="0" fill="hold" nodeType="withEffect">
                                      <p:stCondLst>
                                        <p:cond delay="200"/>
                                      </p:stCondLst>
                                      <p:childTnLst>
                                        <p:anim calcmode="lin" valueType="num">
                                          <p:cBhvr>
                                            <p:cTn id="52" dur="1000"/>
                                            <p:tgtEl>
                                              <p:spTgt spid="6"/>
                                            </p:tgtEl>
                                            <p:attrNameLst>
                                              <p:attrName>ppt_w</p:attrName>
                                            </p:attrNameLst>
                                          </p:cBhvr>
                                          <p:tavLst>
                                            <p:tav tm="0">
                                              <p:val>
                                                <p:strVal val="ppt_w"/>
                                              </p:val>
                                            </p:tav>
                                            <p:tav tm="100000">
                                              <p:val>
                                                <p:fltVal val="0"/>
                                              </p:val>
                                            </p:tav>
                                          </p:tavLst>
                                        </p:anim>
                                        <p:anim calcmode="lin" valueType="num">
                                          <p:cBhvr>
                                            <p:cTn id="53" dur="1000"/>
                                            <p:tgtEl>
                                              <p:spTgt spid="6"/>
                                            </p:tgtEl>
                                            <p:attrNameLst>
                                              <p:attrName>ppt_h</p:attrName>
                                            </p:attrNameLst>
                                          </p:cBhvr>
                                          <p:tavLst>
                                            <p:tav tm="0">
                                              <p:val>
                                                <p:strVal val="ppt_h"/>
                                              </p:val>
                                            </p:tav>
                                            <p:tav tm="100000">
                                              <p:val>
                                                <p:fltVal val="0"/>
                                              </p:val>
                                            </p:tav>
                                          </p:tavLst>
                                        </p:anim>
                                        <p:anim calcmode="lin" valueType="num">
                                          <p:cBhvr>
                                            <p:cTn id="54" dur="1000"/>
                                            <p:tgtEl>
                                              <p:spTgt spid="6"/>
                                            </p:tgtEl>
                                            <p:attrNameLst>
                                              <p:attrName>style.rotation</p:attrName>
                                            </p:attrNameLst>
                                          </p:cBhvr>
                                          <p:tavLst>
                                            <p:tav tm="0">
                                              <p:val>
                                                <p:fltVal val="0"/>
                                              </p:val>
                                            </p:tav>
                                            <p:tav tm="100000">
                                              <p:val>
                                                <p:fltVal val="90"/>
                                              </p:val>
                                            </p:tav>
                                          </p:tavLst>
                                        </p:anim>
                                        <p:animEffect transition="out" filter="fade">
                                          <p:cBhvr>
                                            <p:cTn id="55" dur="1000"/>
                                            <p:tgtEl>
                                              <p:spTgt spid="6"/>
                                            </p:tgtEl>
                                          </p:cBhvr>
                                        </p:animEffect>
                                        <p:set>
                                          <p:cBhvr>
                                            <p:cTn id="56" dur="1" fill="hold">
                                              <p:stCondLst>
                                                <p:cond delay="999"/>
                                              </p:stCondLst>
                                            </p:cTn>
                                            <p:tgtEl>
                                              <p:spTgt spid="6"/>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5"/>
                                            </p:tgtEl>
                                            <p:attrNameLst>
                                              <p:attrName>ppt_w</p:attrName>
                                            </p:attrNameLst>
                                          </p:cBhvr>
                                          <p:tavLst>
                                            <p:tav tm="0">
                                              <p:val>
                                                <p:strVal val="ppt_w"/>
                                              </p:val>
                                            </p:tav>
                                            <p:tav tm="100000">
                                              <p:val>
                                                <p:fltVal val="0"/>
                                              </p:val>
                                            </p:tav>
                                          </p:tavLst>
                                        </p:anim>
                                        <p:anim calcmode="lin" valueType="num">
                                          <p:cBhvr>
                                            <p:cTn id="59" dur="1000"/>
                                            <p:tgtEl>
                                              <p:spTgt spid="15"/>
                                            </p:tgtEl>
                                            <p:attrNameLst>
                                              <p:attrName>ppt_h</p:attrName>
                                            </p:attrNameLst>
                                          </p:cBhvr>
                                          <p:tavLst>
                                            <p:tav tm="0">
                                              <p:val>
                                                <p:strVal val="ppt_h"/>
                                              </p:val>
                                            </p:tav>
                                            <p:tav tm="100000">
                                              <p:val>
                                                <p:fltVal val="0"/>
                                              </p:val>
                                            </p:tav>
                                          </p:tavLst>
                                        </p:anim>
                                        <p:anim calcmode="lin" valueType="num">
                                          <p:cBhvr>
                                            <p:cTn id="60" dur="1000"/>
                                            <p:tgtEl>
                                              <p:spTgt spid="15"/>
                                            </p:tgtEl>
                                            <p:attrNameLst>
                                              <p:attrName>style.rotation</p:attrName>
                                            </p:attrNameLst>
                                          </p:cBhvr>
                                          <p:tavLst>
                                            <p:tav tm="0">
                                              <p:val>
                                                <p:fltVal val="0"/>
                                              </p:val>
                                            </p:tav>
                                            <p:tav tm="100000">
                                              <p:val>
                                                <p:fltVal val="90"/>
                                              </p:val>
                                            </p:tav>
                                          </p:tavLst>
                                        </p:anim>
                                        <p:animEffect transition="out" filter="fade">
                                          <p:cBhvr>
                                            <p:cTn id="61" dur="1000"/>
                                            <p:tgtEl>
                                              <p:spTgt spid="15"/>
                                            </p:tgtEl>
                                          </p:cBhvr>
                                        </p:animEffect>
                                        <p:set>
                                          <p:cBhvr>
                                            <p:cTn id="62" dur="1" fill="hold">
                                              <p:stCondLst>
                                                <p:cond delay="999"/>
                                              </p:stCondLst>
                                            </p:cTn>
                                            <p:tgtEl>
                                              <p:spTgt spid="15"/>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9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26"/>
                                            </p:tgtEl>
                                          </p:cBhvr>
                                        </p:cmd>
                                      </p:childTnLst>
                                    </p:cTn>
                                  </p:par>
                                </p:childTnLst>
                              </p:cTn>
                            </p:par>
                          </p:childTnLst>
                        </p:cTn>
                      </p:par>
                    </p:childTnLst>
                  </p:cTn>
                  <p:nextCondLst>
                    <p:cond evt="onClick" delay="0">
                      <p:tgtEl>
                        <p:spTgt spid="11"/>
                      </p:tgtEl>
                    </p:cond>
                  </p:nextCondLst>
                </p:seq>
                <p:audio>
                  <p:cMediaNode vol="80000">
                    <p:cTn id="71" fill="hold" display="0">
                      <p:stCondLst>
                        <p:cond delay="indefinite"/>
                      </p:stCondLst>
                      <p:endCondLst>
                        <p:cond evt="onStopAudio" delay="0">
                          <p:tgtEl>
                            <p:sldTgt/>
                          </p:tgtEl>
                        </p:cond>
                      </p:endCondLst>
                    </p:cTn>
                    <p:tgtEl>
                      <p:spTgt spid="24"/>
                    </p:tgtEl>
                  </p:cMediaNode>
                </p:audio>
                <p:audio>
                  <p:cMediaNode vol="80000">
                    <p:cTn id="72"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4"/>
          <p:cNvPicPr>
            <a:picLocks noChangeAspect="1"/>
          </p:cNvPicPr>
          <p:nvPr/>
        </p:nvPicPr>
        <p:blipFill>
          <a:blip r:embed="rId6"/>
          <a:srcRect b="54212"/>
          <a:stretch>
            <a:fillRect/>
          </a:stretch>
        </p:blipFill>
        <p:spPr>
          <a:xfrm>
            <a:off x="-635" y="0"/>
            <a:ext cx="12193270" cy="2324100"/>
          </a:xfrm>
          <a:prstGeom prst="rect">
            <a:avLst/>
          </a:prstGeom>
        </p:spPr>
      </p:pic>
      <p:pic>
        <p:nvPicPr>
          <p:cNvPr id="5" name="图片 3" descr="3"/>
          <p:cNvPicPr>
            <a:picLocks noChangeAspect="1"/>
          </p:cNvPicPr>
          <p:nvPr/>
        </p:nvPicPr>
        <p:blipFill>
          <a:blip r:embed="rId7"/>
          <a:srcRect t="68088"/>
          <a:stretch>
            <a:fillRect/>
          </a:stretch>
        </p:blipFill>
        <p:spPr>
          <a:xfrm>
            <a:off x="635" y="5348533"/>
            <a:ext cx="12192000" cy="1621155"/>
          </a:xfrm>
          <a:prstGeom prst="rect">
            <a:avLst/>
          </a:prstGeom>
        </p:spPr>
      </p:pic>
      <p:pic>
        <p:nvPicPr>
          <p:cNvPr id="20" name="图片 19" descr="千库网_白色的海鸥免抠图_元素编号12117770"/>
          <p:cNvPicPr>
            <a:picLocks noChangeAspect="1"/>
          </p:cNvPicPr>
          <p:nvPr/>
        </p:nvPicPr>
        <p:blipFill>
          <a:blip r:embed="rId8"/>
          <a:srcRect l="77176" t="24495" r="2864" b="47191"/>
          <a:stretch>
            <a:fillRect/>
          </a:stretch>
        </p:blipFill>
        <p:spPr>
          <a:xfrm>
            <a:off x="7378065" y="90805"/>
            <a:ext cx="1416685" cy="2009775"/>
          </a:xfrm>
          <a:prstGeom prst="rect">
            <a:avLst/>
          </a:prstGeom>
        </p:spPr>
      </p:pic>
      <p:pic>
        <p:nvPicPr>
          <p:cNvPr id="21" name="图片 20" descr="千库网_白色的海鸥免抠图_元素编号12117770"/>
          <p:cNvPicPr>
            <a:picLocks noChangeAspect="1"/>
          </p:cNvPicPr>
          <p:nvPr/>
        </p:nvPicPr>
        <p:blipFill>
          <a:blip r:embed="rId8"/>
          <a:srcRect l="45450" t="28095" r="29513" b="62193"/>
          <a:stretch>
            <a:fillRect/>
          </a:stretch>
        </p:blipFill>
        <p:spPr>
          <a:xfrm rot="1620000">
            <a:off x="9967595" y="421005"/>
            <a:ext cx="2044065" cy="793115"/>
          </a:xfrm>
          <a:prstGeom prst="rect">
            <a:avLst/>
          </a:prstGeom>
        </p:spPr>
      </p:pic>
      <p:sp>
        <p:nvSpPr>
          <p:cNvPr id="13" name="Plaque 12">
            <a:extLst>
              <a:ext uri="{FF2B5EF4-FFF2-40B4-BE49-F238E27FC236}">
                <a16:creationId xmlns:a16="http://schemas.microsoft.com/office/drawing/2014/main" id="{BDE53D15-24FA-2207-FC36-E22BE79DA663}"/>
              </a:ext>
            </a:extLst>
          </p:cNvPr>
          <p:cNvSpPr/>
          <p:nvPr/>
        </p:nvSpPr>
        <p:spPr>
          <a:xfrm>
            <a:off x="782781" y="459945"/>
            <a:ext cx="10626437" cy="192474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hiệt</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độ</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trung</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bình năm trên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cả nước ta là:</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7" name="Group 26">
            <a:extLst>
              <a:ext uri="{FF2B5EF4-FFF2-40B4-BE49-F238E27FC236}">
                <a16:creationId xmlns:a16="http://schemas.microsoft.com/office/drawing/2014/main" id="{5A8B3A0B-B85C-88E3-43FD-421CB563A2A0}"/>
              </a:ext>
            </a:extLst>
          </p:cNvPr>
          <p:cNvGrpSpPr/>
          <p:nvPr/>
        </p:nvGrpSpPr>
        <p:grpSpPr>
          <a:xfrm>
            <a:off x="394667" y="2851480"/>
            <a:ext cx="5365707" cy="1559845"/>
            <a:chOff x="333440" y="4292756"/>
            <a:chExt cx="8048560" cy="2339767"/>
          </a:xfrm>
        </p:grpSpPr>
        <p:sp>
          <p:nvSpPr>
            <p:cNvPr id="28" name="a">
              <a:extLst>
                <a:ext uri="{FF2B5EF4-FFF2-40B4-BE49-F238E27FC236}">
                  <a16:creationId xmlns:a16="http://schemas.microsoft.com/office/drawing/2014/main" id="{A460331F-7162-7F18-2FFA-C955E02AFE89}"/>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27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độ</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C</a:t>
              </a:r>
            </a:p>
          </p:txBody>
        </p:sp>
        <p:pic>
          <p:nvPicPr>
            <p:cNvPr id="30" name="Picture 4">
              <a:extLst>
                <a:ext uri="{FF2B5EF4-FFF2-40B4-BE49-F238E27FC236}">
                  <a16:creationId xmlns:a16="http://schemas.microsoft.com/office/drawing/2014/main" id="{E1614865-F096-237B-5722-E4739AECB071}"/>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31" name="Group 30">
            <a:extLst>
              <a:ext uri="{FF2B5EF4-FFF2-40B4-BE49-F238E27FC236}">
                <a16:creationId xmlns:a16="http://schemas.microsoft.com/office/drawing/2014/main" id="{7A3F4763-37B5-D939-15E8-BC2F62AA5F4B}"/>
              </a:ext>
            </a:extLst>
          </p:cNvPr>
          <p:cNvGrpSpPr/>
          <p:nvPr/>
        </p:nvGrpSpPr>
        <p:grpSpPr>
          <a:xfrm>
            <a:off x="6294994" y="2934328"/>
            <a:ext cx="5303050" cy="1459872"/>
            <a:chOff x="9113656" y="4442090"/>
            <a:chExt cx="7954575" cy="2189808"/>
          </a:xfrm>
        </p:grpSpPr>
        <p:sp>
          <p:nvSpPr>
            <p:cNvPr id="40" name="b">
              <a:extLst>
                <a:ext uri="{FF2B5EF4-FFF2-40B4-BE49-F238E27FC236}">
                  <a16:creationId xmlns:a16="http://schemas.microsoft.com/office/drawing/2014/main" id="{B0A19F89-59E7-B275-060F-F6F59D8743EC}"/>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4400" b="1" dirty="0">
                  <a:solidFill>
                    <a:srgbClr val="009999"/>
                  </a:solidFill>
                  <a:latin typeface="Cambria" panose="02040503050406030204" pitchFamily="18" charset="0"/>
                  <a:ea typeface="Cambria" panose="02040503050406030204" pitchFamily="18" charset="0"/>
                  <a:cs typeface="Calibri" panose="020F0502020204030204" pitchFamily="34" charset="0"/>
                </a:rPr>
                <a:t>T</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rên</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30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độ</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C</a:t>
              </a:r>
            </a:p>
          </p:txBody>
        </p:sp>
        <p:pic>
          <p:nvPicPr>
            <p:cNvPr id="41" name="Picture 11">
              <a:extLst>
                <a:ext uri="{FF2B5EF4-FFF2-40B4-BE49-F238E27FC236}">
                  <a16:creationId xmlns:a16="http://schemas.microsoft.com/office/drawing/2014/main" id="{A0F9E906-431F-38C6-61E0-5934A2A129A1}"/>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42" name="Group 41">
            <a:extLst>
              <a:ext uri="{FF2B5EF4-FFF2-40B4-BE49-F238E27FC236}">
                <a16:creationId xmlns:a16="http://schemas.microsoft.com/office/drawing/2014/main" id="{9C844B4D-4B95-06DD-0230-75AD4DA2E7C6}"/>
              </a:ext>
            </a:extLst>
          </p:cNvPr>
          <p:cNvGrpSpPr/>
          <p:nvPr/>
        </p:nvGrpSpPr>
        <p:grpSpPr>
          <a:xfrm>
            <a:off x="361818" y="4892040"/>
            <a:ext cx="5378825" cy="1548808"/>
            <a:chOff x="313762" y="7338060"/>
            <a:chExt cx="8068238" cy="2323212"/>
          </a:xfrm>
        </p:grpSpPr>
        <p:sp>
          <p:nvSpPr>
            <p:cNvPr id="43" name="c">
              <a:extLst>
                <a:ext uri="{FF2B5EF4-FFF2-40B4-BE49-F238E27FC236}">
                  <a16:creationId xmlns:a16="http://schemas.microsoft.com/office/drawing/2014/main" id="{A0F54F9E-67CF-CC5A-3525-98B4AB6A2565}"/>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4400" b="1" dirty="0">
                  <a:solidFill>
                    <a:srgbClr val="009999"/>
                  </a:solidFill>
                  <a:latin typeface="Cambria" panose="02040503050406030204" pitchFamily="18" charset="0"/>
                  <a:ea typeface="Cambria" panose="02040503050406030204" pitchFamily="18" charset="0"/>
                  <a:cs typeface="Calibri" panose="020F0502020204030204" pitchFamily="34" charset="0"/>
                </a:rPr>
                <a:t>T</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rên</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20</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độ</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C</a:t>
              </a:r>
            </a:p>
          </p:txBody>
        </p:sp>
        <p:pic>
          <p:nvPicPr>
            <p:cNvPr id="46" name="Picture 12">
              <a:extLst>
                <a:ext uri="{FF2B5EF4-FFF2-40B4-BE49-F238E27FC236}">
                  <a16:creationId xmlns:a16="http://schemas.microsoft.com/office/drawing/2014/main" id="{3F823361-B442-2E2A-612F-45880302CFA6}"/>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56" name="Group 55">
            <a:extLst>
              <a:ext uri="{FF2B5EF4-FFF2-40B4-BE49-F238E27FC236}">
                <a16:creationId xmlns:a16="http://schemas.microsoft.com/office/drawing/2014/main" id="{C5295874-D8F6-02B1-4397-D1F78379EA82}"/>
              </a:ext>
            </a:extLst>
          </p:cNvPr>
          <p:cNvGrpSpPr/>
          <p:nvPr/>
        </p:nvGrpSpPr>
        <p:grpSpPr>
          <a:xfrm>
            <a:off x="6296581" y="4902200"/>
            <a:ext cx="5356397" cy="1473200"/>
            <a:chOff x="9033633" y="7402261"/>
            <a:chExt cx="8034596" cy="2209800"/>
          </a:xfrm>
        </p:grpSpPr>
        <p:sp>
          <p:nvSpPr>
            <p:cNvPr id="57" name="d">
              <a:extLst>
                <a:ext uri="{FF2B5EF4-FFF2-40B4-BE49-F238E27FC236}">
                  <a16:creationId xmlns:a16="http://schemas.microsoft.com/office/drawing/2014/main" id="{C5BEB171-8AC2-8881-174F-414B390E7857}"/>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4400" b="1" dirty="0">
                  <a:solidFill>
                    <a:srgbClr val="009999"/>
                  </a:solidFill>
                  <a:latin typeface="Cambria" panose="02040503050406030204" pitchFamily="18" charset="0"/>
                  <a:ea typeface="Cambria" panose="02040503050406030204" pitchFamily="18" charset="0"/>
                  <a:cs typeface="Calibri" panose="020F0502020204030204" pitchFamily="34" charset="0"/>
                </a:rPr>
                <a:t>T</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rên</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15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độ</a:t>
              </a: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Calibri" panose="020F0502020204030204" pitchFamily="34" charset="0"/>
                </a:rPr>
                <a:t> C</a:t>
              </a:r>
            </a:p>
          </p:txBody>
        </p:sp>
        <p:pic>
          <p:nvPicPr>
            <p:cNvPr id="59" name="Picture 13">
              <a:extLst>
                <a:ext uri="{FF2B5EF4-FFF2-40B4-BE49-F238E27FC236}">
                  <a16:creationId xmlns:a16="http://schemas.microsoft.com/office/drawing/2014/main" id="{290D334D-1221-6782-7639-B4A9938300C9}"/>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60" name="Am-thanh-tra-loi-sai-www_tiengdong_com">
            <a:hlinkClick r:id="" action="ppaction://media"/>
            <a:extLst>
              <a:ext uri="{FF2B5EF4-FFF2-40B4-BE49-F238E27FC236}">
                <a16:creationId xmlns:a16="http://schemas.microsoft.com/office/drawing/2014/main" id="{0495CA04-8E5E-5C81-9BF0-DF17D1801E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216" y="3272243"/>
            <a:ext cx="731045" cy="731045"/>
          </a:xfrm>
          <a:prstGeom prst="rect">
            <a:avLst/>
          </a:prstGeom>
        </p:spPr>
      </p:pic>
      <p:pic>
        <p:nvPicPr>
          <p:cNvPr id="61" name="Tieng-tinh-tinh-www_nhacchuongvui_com">
            <a:hlinkClick r:id="" action="ppaction://media"/>
            <a:extLst>
              <a:ext uri="{FF2B5EF4-FFF2-40B4-BE49-F238E27FC236}">
                <a16:creationId xmlns:a16="http://schemas.microsoft.com/office/drawing/2014/main" id="{F14296D6-050E-10B3-D35D-25732752C3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21216" y="2485957"/>
            <a:ext cx="731045" cy="731045"/>
          </a:xfrm>
          <a:prstGeom prst="rect">
            <a:avLst/>
          </a:prstGeom>
        </p:spPr>
      </p:pic>
    </p:spTree>
    <p:extLst>
      <p:ext uri="{BB962C8B-B14F-4D97-AF65-F5344CB8AC3E}">
        <p14:creationId xmlns:p14="http://schemas.microsoft.com/office/powerpoint/2010/main" val="37497811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72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42"/>
                                            </p:tgtEl>
                                            <p:attrNameLst>
                                              <p:attrName>style.visibility</p:attrName>
                                            </p:attrNameLst>
                                          </p:cBhvr>
                                          <p:to>
                                            <p:strVal val="visible"/>
                                          </p:to>
                                        </p:set>
                                        <p:anim calcmode="lin" valueType="num" p14:bounceEnd="72000">
                                          <p:cBhvr additive="base">
                                            <p:cTn id="11" dur="1000" fill="hold"/>
                                            <p:tgtEl>
                                              <p:spTgt spid="4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1"/>
                                            </p:tgtEl>
                                            <p:attrNameLst>
                                              <p:attrName>style.visibility</p:attrName>
                                            </p:attrNameLst>
                                          </p:cBhvr>
                                          <p:to>
                                            <p:strVal val="visible"/>
                                          </p:to>
                                        </p:set>
                                        <p:anim calcmode="lin" valueType="num" p14:bounceEnd="72000">
                                          <p:cBhvr additive="base">
                                            <p:cTn id="15" dur="10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56"/>
                                            </p:tgtEl>
                                            <p:attrNameLst>
                                              <p:attrName>style.visibility</p:attrName>
                                            </p:attrNameLst>
                                          </p:cBhvr>
                                          <p:to>
                                            <p:strVal val="visible"/>
                                          </p:to>
                                        </p:set>
                                        <p:anim calcmode="lin" valueType="num" p14:bounceEnd="72000">
                                          <p:cBhvr additive="base">
                                            <p:cTn id="19" dur="1000" fill="hold"/>
                                            <p:tgtEl>
                                              <p:spTgt spid="56"/>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60"/>
                                            </p:tgtEl>
                                          </p:cBhvr>
                                        </p:cmd>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42"/>
                                            </p:tgtEl>
                                          </p:cBhvr>
                                        </p:animEffect>
                                        <p:animScale>
                                          <p:cBhvr>
                                            <p:cTn id="34" dur="250" autoRev="1" fill="hold"/>
                                            <p:tgtEl>
                                              <p:spTgt spid="42"/>
                                            </p:tgtEl>
                                          </p:cBhvr>
                                          <p:by x="105000" y="105000"/>
                                        </p:animScale>
                                      </p:childTnLst>
                                    </p:cTn>
                                  </p:par>
                                  <p:par>
                                    <p:cTn id="35" presetID="31" presetClass="exit" presetSubtype="0" fill="hold" nodeType="withEffect">
                                      <p:stCondLst>
                                        <p:cond delay="200"/>
                                      </p:stCondLst>
                                      <p:childTnLst>
                                        <p:anim calcmode="lin" valueType="num">
                                          <p:cBhvr>
                                            <p:cTn id="36" dur="1000"/>
                                            <p:tgtEl>
                                              <p:spTgt spid="27"/>
                                            </p:tgtEl>
                                            <p:attrNameLst>
                                              <p:attrName>ppt_w</p:attrName>
                                            </p:attrNameLst>
                                          </p:cBhvr>
                                          <p:tavLst>
                                            <p:tav tm="0">
                                              <p:val>
                                                <p:strVal val="ppt_w"/>
                                              </p:val>
                                            </p:tav>
                                            <p:tav tm="100000">
                                              <p:val>
                                                <p:fltVal val="0"/>
                                              </p:val>
                                            </p:tav>
                                          </p:tavLst>
                                        </p:anim>
                                        <p:anim calcmode="lin" valueType="num">
                                          <p:cBhvr>
                                            <p:cTn id="37" dur="1000"/>
                                            <p:tgtEl>
                                              <p:spTgt spid="27"/>
                                            </p:tgtEl>
                                            <p:attrNameLst>
                                              <p:attrName>ppt_h</p:attrName>
                                            </p:attrNameLst>
                                          </p:cBhvr>
                                          <p:tavLst>
                                            <p:tav tm="0">
                                              <p:val>
                                                <p:strVal val="ppt_h"/>
                                              </p:val>
                                            </p:tav>
                                            <p:tav tm="100000">
                                              <p:val>
                                                <p:fltVal val="0"/>
                                              </p:val>
                                            </p:tav>
                                          </p:tavLst>
                                        </p:anim>
                                        <p:anim calcmode="lin" valueType="num">
                                          <p:cBhvr>
                                            <p:cTn id="38" dur="1000"/>
                                            <p:tgtEl>
                                              <p:spTgt spid="27"/>
                                            </p:tgtEl>
                                            <p:attrNameLst>
                                              <p:attrName>style.rotation</p:attrName>
                                            </p:attrNameLst>
                                          </p:cBhvr>
                                          <p:tavLst>
                                            <p:tav tm="0">
                                              <p:val>
                                                <p:fltVal val="0"/>
                                              </p:val>
                                            </p:tav>
                                            <p:tav tm="100000">
                                              <p:val>
                                                <p:fltVal val="90"/>
                                              </p:val>
                                            </p:tav>
                                          </p:tavLst>
                                        </p:anim>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par>
                                    <p:cTn id="41" presetID="31" presetClass="exit" presetSubtype="0" fill="hold" nodeType="withEffect">
                                      <p:stCondLst>
                                        <p:cond delay="200"/>
                                      </p:stCondLst>
                                      <p:childTnLst>
                                        <p:anim calcmode="lin" valueType="num">
                                          <p:cBhvr>
                                            <p:cTn id="42" dur="1000"/>
                                            <p:tgtEl>
                                              <p:spTgt spid="56"/>
                                            </p:tgtEl>
                                            <p:attrNameLst>
                                              <p:attrName>ppt_w</p:attrName>
                                            </p:attrNameLst>
                                          </p:cBhvr>
                                          <p:tavLst>
                                            <p:tav tm="0">
                                              <p:val>
                                                <p:strVal val="ppt_w"/>
                                              </p:val>
                                            </p:tav>
                                            <p:tav tm="100000">
                                              <p:val>
                                                <p:fltVal val="0"/>
                                              </p:val>
                                            </p:tav>
                                          </p:tavLst>
                                        </p:anim>
                                        <p:anim calcmode="lin" valueType="num">
                                          <p:cBhvr>
                                            <p:cTn id="43" dur="1000"/>
                                            <p:tgtEl>
                                              <p:spTgt spid="56"/>
                                            </p:tgtEl>
                                            <p:attrNameLst>
                                              <p:attrName>ppt_h</p:attrName>
                                            </p:attrNameLst>
                                          </p:cBhvr>
                                          <p:tavLst>
                                            <p:tav tm="0">
                                              <p:val>
                                                <p:strVal val="ppt_h"/>
                                              </p:val>
                                            </p:tav>
                                            <p:tav tm="100000">
                                              <p:val>
                                                <p:fltVal val="0"/>
                                              </p:val>
                                            </p:tav>
                                          </p:tavLst>
                                        </p:anim>
                                        <p:anim calcmode="lin" valueType="num">
                                          <p:cBhvr>
                                            <p:cTn id="44" dur="1000"/>
                                            <p:tgtEl>
                                              <p:spTgt spid="56"/>
                                            </p:tgtEl>
                                            <p:attrNameLst>
                                              <p:attrName>style.rotation</p:attrName>
                                            </p:attrNameLst>
                                          </p:cBhvr>
                                          <p:tavLst>
                                            <p:tav tm="0">
                                              <p:val>
                                                <p:fltVal val="0"/>
                                              </p:val>
                                            </p:tav>
                                            <p:tav tm="100000">
                                              <p:val>
                                                <p:fltVal val="90"/>
                                              </p:val>
                                            </p:tav>
                                          </p:tavLst>
                                        </p:anim>
                                        <p:animEffect transition="out" filter="fade">
                                          <p:cBhvr>
                                            <p:cTn id="45" dur="1000"/>
                                            <p:tgtEl>
                                              <p:spTgt spid="56"/>
                                            </p:tgtEl>
                                          </p:cBhvr>
                                        </p:animEffect>
                                        <p:set>
                                          <p:cBhvr>
                                            <p:cTn id="46" dur="1" fill="hold">
                                              <p:stCondLst>
                                                <p:cond delay="999"/>
                                              </p:stCondLst>
                                            </p:cTn>
                                            <p:tgtEl>
                                              <p:spTgt spid="56"/>
                                            </p:tgtEl>
                                            <p:attrNameLst>
                                              <p:attrName>style.visibility</p:attrName>
                                            </p:attrNameLst>
                                          </p:cBhvr>
                                          <p:to>
                                            <p:strVal val="hidden"/>
                                          </p:to>
                                        </p:set>
                                      </p:childTnLst>
                                    </p:cTn>
                                  </p:par>
                                  <p:par>
                                    <p:cTn id="47" presetID="31" presetClass="exit" presetSubtype="0" fill="hold" nodeType="withEffect">
                                      <p:stCondLst>
                                        <p:cond delay="200"/>
                                      </p:stCondLst>
                                      <p:childTnLst>
                                        <p:anim calcmode="lin" valueType="num">
                                          <p:cBhvr>
                                            <p:cTn id="48" dur="1000"/>
                                            <p:tgtEl>
                                              <p:spTgt spid="31"/>
                                            </p:tgtEl>
                                            <p:attrNameLst>
                                              <p:attrName>ppt_w</p:attrName>
                                            </p:attrNameLst>
                                          </p:cBhvr>
                                          <p:tavLst>
                                            <p:tav tm="0">
                                              <p:val>
                                                <p:strVal val="ppt_w"/>
                                              </p:val>
                                            </p:tav>
                                            <p:tav tm="100000">
                                              <p:val>
                                                <p:fltVal val="0"/>
                                              </p:val>
                                            </p:tav>
                                          </p:tavLst>
                                        </p:anim>
                                        <p:anim calcmode="lin" valueType="num">
                                          <p:cBhvr>
                                            <p:cTn id="49" dur="1000"/>
                                            <p:tgtEl>
                                              <p:spTgt spid="31"/>
                                            </p:tgtEl>
                                            <p:attrNameLst>
                                              <p:attrName>ppt_h</p:attrName>
                                            </p:attrNameLst>
                                          </p:cBhvr>
                                          <p:tavLst>
                                            <p:tav tm="0">
                                              <p:val>
                                                <p:strVal val="ppt_h"/>
                                              </p:val>
                                            </p:tav>
                                            <p:tav tm="100000">
                                              <p:val>
                                                <p:fltVal val="0"/>
                                              </p:val>
                                            </p:tav>
                                          </p:tavLst>
                                        </p:anim>
                                        <p:anim calcmode="lin" valueType="num">
                                          <p:cBhvr>
                                            <p:cTn id="50" dur="1000"/>
                                            <p:tgtEl>
                                              <p:spTgt spid="31"/>
                                            </p:tgtEl>
                                            <p:attrNameLst>
                                              <p:attrName>style.rotation</p:attrName>
                                            </p:attrNameLst>
                                          </p:cBhvr>
                                          <p:tavLst>
                                            <p:tav tm="0">
                                              <p:val>
                                                <p:fltVal val="0"/>
                                              </p:val>
                                            </p:tav>
                                            <p:tav tm="100000">
                                              <p:val>
                                                <p:fltVal val="90"/>
                                              </p:val>
                                            </p:tav>
                                          </p:tavLst>
                                        </p:anim>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par>
                                    <p:cTn id="53" presetID="1" presetClass="mediacall" presetSubtype="0" fill="hold" nodeType="withEffect">
                                      <p:stCondLst>
                                        <p:cond delay="200"/>
                                      </p:stCondLst>
                                      <p:childTnLst>
                                        <p:cmd type="call" cmd="playFrom(0.0)">
                                          <p:cBhvr>
                                            <p:cTn id="54" dur="3448" fill="hold"/>
                                            <p:tgtEl>
                                              <p:spTgt spid="61"/>
                                            </p:tgtEl>
                                          </p:cBhvr>
                                        </p:cmd>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5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withEffect">
                                      <p:stCondLst>
                                        <p:cond delay="0"/>
                                      </p:stCondLst>
                                      <p:childTnLst>
                                        <p:animEffect transition="out" filter="fade">
                                          <p:cBhvr>
                                            <p:cTn id="59" dur="500" tmFilter="0, 0; .2, .5; .8, .5; 1, 0"/>
                                            <p:tgtEl>
                                              <p:spTgt spid="56"/>
                                            </p:tgtEl>
                                          </p:cBhvr>
                                        </p:animEffect>
                                        <p:animScale>
                                          <p:cBhvr>
                                            <p:cTn id="60" dur="250" autoRev="1" fill="hold"/>
                                            <p:tgtEl>
                                              <p:spTgt spid="56"/>
                                            </p:tgtEl>
                                          </p:cBhvr>
                                          <p:by x="105000" y="105000"/>
                                        </p:animScale>
                                      </p:childTnLst>
                                    </p:cTn>
                                  </p:par>
                                  <p:par>
                                    <p:cTn id="61" presetID="1" presetClass="mediacall" presetSubtype="0" fill="hold" nodeType="withEffect">
                                      <p:stCondLst>
                                        <p:cond delay="0"/>
                                      </p:stCondLst>
                                      <p:childTnLst>
                                        <p:cmd type="call" cmd="playFrom(0.0)">
                                          <p:cBhvr>
                                            <p:cTn id="62" dur="5120" fill="hold"/>
                                            <p:tgtEl>
                                              <p:spTgt spid="60"/>
                                            </p:tgtEl>
                                          </p:cBhvr>
                                        </p:cmd>
                                      </p:childTnLst>
                                    </p:cTn>
                                  </p:par>
                                </p:childTnLst>
                              </p:cTn>
                            </p:par>
                          </p:childTnLst>
                        </p:cTn>
                      </p:par>
                    </p:childTnLst>
                  </p:cTn>
                  <p:nextCondLst>
                    <p:cond evt="onClick" delay="0">
                      <p:tgtEl>
                        <p:spTgt spid="56"/>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31"/>
                                            </p:tgtEl>
                                          </p:cBhvr>
                                        </p:animEffect>
                                        <p:animScale>
                                          <p:cBhvr>
                                            <p:cTn id="68" dur="250" autoRev="1" fill="hold"/>
                                            <p:tgtEl>
                                              <p:spTgt spid="31"/>
                                            </p:tgtEl>
                                          </p:cBhvr>
                                          <p:by x="105000" y="105000"/>
                                        </p:animScale>
                                      </p:childTnLst>
                                    </p:cTn>
                                  </p:par>
                                  <p:par>
                                    <p:cTn id="69" presetID="1" presetClass="mediacall" presetSubtype="0" fill="hold" nodeType="withEffect">
                                      <p:stCondLst>
                                        <p:cond delay="0"/>
                                      </p:stCondLst>
                                      <p:childTnLst>
                                        <p:cmd type="call" cmd="playFrom(0.0)">
                                          <p:cBhvr>
                                            <p:cTn id="70" dur="5120" fill="hold"/>
                                            <p:tgtEl>
                                              <p:spTgt spid="60"/>
                                            </p:tgtEl>
                                          </p:cBhvr>
                                        </p:cmd>
                                      </p:childTnLst>
                                    </p:cTn>
                                  </p:par>
                                </p:childTnLst>
                              </p:cTn>
                            </p:par>
                          </p:childTnLst>
                        </p:cTn>
                      </p:par>
                    </p:childTnLst>
                  </p:cTn>
                  <p:nextCondLst>
                    <p:cond evt="onClick" delay="0">
                      <p:tgtEl>
                        <p:spTgt spid="31"/>
                      </p:tgtEl>
                    </p:cond>
                  </p:nextCondLst>
                </p:seq>
                <p:audio>
                  <p:cMediaNode vol="80000">
                    <p:cTn id="71" fill="hold" display="0">
                      <p:stCondLst>
                        <p:cond delay="indefinite"/>
                      </p:stCondLst>
                      <p:endCondLst>
                        <p:cond evt="onStopAudio" delay="0">
                          <p:tgtEl>
                            <p:sldTgt/>
                          </p:tgtEl>
                        </p:cond>
                      </p:endCondLst>
                    </p:cTn>
                    <p:tgtEl>
                      <p:spTgt spid="60"/>
                    </p:tgtEl>
                  </p:cMediaNode>
                </p:audio>
                <p:audio>
                  <p:cMediaNode vol="80000">
                    <p:cTn id="72" fill="hold" display="0">
                      <p:stCondLst>
                        <p:cond delay="indefinite"/>
                      </p:stCondLst>
                      <p:endCondLst>
                        <p:cond evt="onStopAudio" delay="0">
                          <p:tgtEl>
                            <p:sldTgt/>
                          </p:tgtEl>
                        </p:cond>
                      </p:endCondLst>
                    </p:cTn>
                    <p:tgtEl>
                      <p:spTgt spid="6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ppt_x"/>
                                              </p:val>
                                            </p:tav>
                                            <p:tav tm="100000">
                                              <p:val>
                                                <p:strVal val="#ppt_x"/>
                                              </p:val>
                                            </p:tav>
                                          </p:tavLst>
                                        </p:anim>
                                        <p:anim calcmode="lin" valueType="num">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1000" fill="hold"/>
                                            <p:tgtEl>
                                              <p:spTgt spid="56"/>
                                            </p:tgtEl>
                                            <p:attrNameLst>
                                              <p:attrName>ppt_x</p:attrName>
                                            </p:attrNameLst>
                                          </p:cBhvr>
                                          <p:tavLst>
                                            <p:tav tm="0">
                                              <p:val>
                                                <p:strVal val="#ppt_x"/>
                                              </p:val>
                                            </p:tav>
                                            <p:tav tm="100000">
                                              <p:val>
                                                <p:strVal val="#ppt_x"/>
                                              </p:val>
                                            </p:tav>
                                          </p:tavLst>
                                        </p:anim>
                                        <p:anim calcmode="lin" valueType="num">
                                          <p:cBhvr additive="base">
                                            <p:cTn id="20"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60"/>
                                            </p:tgtEl>
                                          </p:cBhvr>
                                        </p:cmd>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42"/>
                                            </p:tgtEl>
                                          </p:cBhvr>
                                        </p:animEffect>
                                        <p:animScale>
                                          <p:cBhvr>
                                            <p:cTn id="34" dur="250" autoRev="1" fill="hold"/>
                                            <p:tgtEl>
                                              <p:spTgt spid="42"/>
                                            </p:tgtEl>
                                          </p:cBhvr>
                                          <p:by x="105000" y="105000"/>
                                        </p:animScale>
                                      </p:childTnLst>
                                    </p:cTn>
                                  </p:par>
                                  <p:par>
                                    <p:cTn id="35" presetID="31" presetClass="exit" presetSubtype="0" fill="hold" nodeType="withEffect">
                                      <p:stCondLst>
                                        <p:cond delay="200"/>
                                      </p:stCondLst>
                                      <p:childTnLst>
                                        <p:anim calcmode="lin" valueType="num">
                                          <p:cBhvr>
                                            <p:cTn id="36" dur="1000"/>
                                            <p:tgtEl>
                                              <p:spTgt spid="27"/>
                                            </p:tgtEl>
                                            <p:attrNameLst>
                                              <p:attrName>ppt_w</p:attrName>
                                            </p:attrNameLst>
                                          </p:cBhvr>
                                          <p:tavLst>
                                            <p:tav tm="0">
                                              <p:val>
                                                <p:strVal val="ppt_w"/>
                                              </p:val>
                                            </p:tav>
                                            <p:tav tm="100000">
                                              <p:val>
                                                <p:fltVal val="0"/>
                                              </p:val>
                                            </p:tav>
                                          </p:tavLst>
                                        </p:anim>
                                        <p:anim calcmode="lin" valueType="num">
                                          <p:cBhvr>
                                            <p:cTn id="37" dur="1000"/>
                                            <p:tgtEl>
                                              <p:spTgt spid="27"/>
                                            </p:tgtEl>
                                            <p:attrNameLst>
                                              <p:attrName>ppt_h</p:attrName>
                                            </p:attrNameLst>
                                          </p:cBhvr>
                                          <p:tavLst>
                                            <p:tav tm="0">
                                              <p:val>
                                                <p:strVal val="ppt_h"/>
                                              </p:val>
                                            </p:tav>
                                            <p:tav tm="100000">
                                              <p:val>
                                                <p:fltVal val="0"/>
                                              </p:val>
                                            </p:tav>
                                          </p:tavLst>
                                        </p:anim>
                                        <p:anim calcmode="lin" valueType="num">
                                          <p:cBhvr>
                                            <p:cTn id="38" dur="1000"/>
                                            <p:tgtEl>
                                              <p:spTgt spid="27"/>
                                            </p:tgtEl>
                                            <p:attrNameLst>
                                              <p:attrName>style.rotation</p:attrName>
                                            </p:attrNameLst>
                                          </p:cBhvr>
                                          <p:tavLst>
                                            <p:tav tm="0">
                                              <p:val>
                                                <p:fltVal val="0"/>
                                              </p:val>
                                            </p:tav>
                                            <p:tav tm="100000">
                                              <p:val>
                                                <p:fltVal val="90"/>
                                              </p:val>
                                            </p:tav>
                                          </p:tavLst>
                                        </p:anim>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par>
                                    <p:cTn id="41" presetID="31" presetClass="exit" presetSubtype="0" fill="hold" nodeType="withEffect">
                                      <p:stCondLst>
                                        <p:cond delay="200"/>
                                      </p:stCondLst>
                                      <p:childTnLst>
                                        <p:anim calcmode="lin" valueType="num">
                                          <p:cBhvr>
                                            <p:cTn id="42" dur="1000"/>
                                            <p:tgtEl>
                                              <p:spTgt spid="56"/>
                                            </p:tgtEl>
                                            <p:attrNameLst>
                                              <p:attrName>ppt_w</p:attrName>
                                            </p:attrNameLst>
                                          </p:cBhvr>
                                          <p:tavLst>
                                            <p:tav tm="0">
                                              <p:val>
                                                <p:strVal val="ppt_w"/>
                                              </p:val>
                                            </p:tav>
                                            <p:tav tm="100000">
                                              <p:val>
                                                <p:fltVal val="0"/>
                                              </p:val>
                                            </p:tav>
                                          </p:tavLst>
                                        </p:anim>
                                        <p:anim calcmode="lin" valueType="num">
                                          <p:cBhvr>
                                            <p:cTn id="43" dur="1000"/>
                                            <p:tgtEl>
                                              <p:spTgt spid="56"/>
                                            </p:tgtEl>
                                            <p:attrNameLst>
                                              <p:attrName>ppt_h</p:attrName>
                                            </p:attrNameLst>
                                          </p:cBhvr>
                                          <p:tavLst>
                                            <p:tav tm="0">
                                              <p:val>
                                                <p:strVal val="ppt_h"/>
                                              </p:val>
                                            </p:tav>
                                            <p:tav tm="100000">
                                              <p:val>
                                                <p:fltVal val="0"/>
                                              </p:val>
                                            </p:tav>
                                          </p:tavLst>
                                        </p:anim>
                                        <p:anim calcmode="lin" valueType="num">
                                          <p:cBhvr>
                                            <p:cTn id="44" dur="1000"/>
                                            <p:tgtEl>
                                              <p:spTgt spid="56"/>
                                            </p:tgtEl>
                                            <p:attrNameLst>
                                              <p:attrName>style.rotation</p:attrName>
                                            </p:attrNameLst>
                                          </p:cBhvr>
                                          <p:tavLst>
                                            <p:tav tm="0">
                                              <p:val>
                                                <p:fltVal val="0"/>
                                              </p:val>
                                            </p:tav>
                                            <p:tav tm="100000">
                                              <p:val>
                                                <p:fltVal val="90"/>
                                              </p:val>
                                            </p:tav>
                                          </p:tavLst>
                                        </p:anim>
                                        <p:animEffect transition="out" filter="fade">
                                          <p:cBhvr>
                                            <p:cTn id="45" dur="1000"/>
                                            <p:tgtEl>
                                              <p:spTgt spid="56"/>
                                            </p:tgtEl>
                                          </p:cBhvr>
                                        </p:animEffect>
                                        <p:set>
                                          <p:cBhvr>
                                            <p:cTn id="46" dur="1" fill="hold">
                                              <p:stCondLst>
                                                <p:cond delay="999"/>
                                              </p:stCondLst>
                                            </p:cTn>
                                            <p:tgtEl>
                                              <p:spTgt spid="56"/>
                                            </p:tgtEl>
                                            <p:attrNameLst>
                                              <p:attrName>style.visibility</p:attrName>
                                            </p:attrNameLst>
                                          </p:cBhvr>
                                          <p:to>
                                            <p:strVal val="hidden"/>
                                          </p:to>
                                        </p:set>
                                      </p:childTnLst>
                                    </p:cTn>
                                  </p:par>
                                  <p:par>
                                    <p:cTn id="47" presetID="31" presetClass="exit" presetSubtype="0" fill="hold" nodeType="withEffect">
                                      <p:stCondLst>
                                        <p:cond delay="200"/>
                                      </p:stCondLst>
                                      <p:childTnLst>
                                        <p:anim calcmode="lin" valueType="num">
                                          <p:cBhvr>
                                            <p:cTn id="48" dur="1000"/>
                                            <p:tgtEl>
                                              <p:spTgt spid="31"/>
                                            </p:tgtEl>
                                            <p:attrNameLst>
                                              <p:attrName>ppt_w</p:attrName>
                                            </p:attrNameLst>
                                          </p:cBhvr>
                                          <p:tavLst>
                                            <p:tav tm="0">
                                              <p:val>
                                                <p:strVal val="ppt_w"/>
                                              </p:val>
                                            </p:tav>
                                            <p:tav tm="100000">
                                              <p:val>
                                                <p:fltVal val="0"/>
                                              </p:val>
                                            </p:tav>
                                          </p:tavLst>
                                        </p:anim>
                                        <p:anim calcmode="lin" valueType="num">
                                          <p:cBhvr>
                                            <p:cTn id="49" dur="1000"/>
                                            <p:tgtEl>
                                              <p:spTgt spid="31"/>
                                            </p:tgtEl>
                                            <p:attrNameLst>
                                              <p:attrName>ppt_h</p:attrName>
                                            </p:attrNameLst>
                                          </p:cBhvr>
                                          <p:tavLst>
                                            <p:tav tm="0">
                                              <p:val>
                                                <p:strVal val="ppt_h"/>
                                              </p:val>
                                            </p:tav>
                                            <p:tav tm="100000">
                                              <p:val>
                                                <p:fltVal val="0"/>
                                              </p:val>
                                            </p:tav>
                                          </p:tavLst>
                                        </p:anim>
                                        <p:anim calcmode="lin" valueType="num">
                                          <p:cBhvr>
                                            <p:cTn id="50" dur="1000"/>
                                            <p:tgtEl>
                                              <p:spTgt spid="31"/>
                                            </p:tgtEl>
                                            <p:attrNameLst>
                                              <p:attrName>style.rotation</p:attrName>
                                            </p:attrNameLst>
                                          </p:cBhvr>
                                          <p:tavLst>
                                            <p:tav tm="0">
                                              <p:val>
                                                <p:fltVal val="0"/>
                                              </p:val>
                                            </p:tav>
                                            <p:tav tm="100000">
                                              <p:val>
                                                <p:fltVal val="90"/>
                                              </p:val>
                                            </p:tav>
                                          </p:tavLst>
                                        </p:anim>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par>
                                    <p:cTn id="53" presetID="1" presetClass="mediacall" presetSubtype="0" fill="hold" nodeType="withEffect">
                                      <p:stCondLst>
                                        <p:cond delay="200"/>
                                      </p:stCondLst>
                                      <p:childTnLst>
                                        <p:cmd type="call" cmd="playFrom(0.0)">
                                          <p:cBhvr>
                                            <p:cTn id="54" dur="3448" fill="hold"/>
                                            <p:tgtEl>
                                              <p:spTgt spid="61"/>
                                            </p:tgtEl>
                                          </p:cBhvr>
                                        </p:cmd>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5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withEffect">
                                      <p:stCondLst>
                                        <p:cond delay="0"/>
                                      </p:stCondLst>
                                      <p:childTnLst>
                                        <p:animEffect transition="out" filter="fade">
                                          <p:cBhvr>
                                            <p:cTn id="59" dur="500" tmFilter="0, 0; .2, .5; .8, .5; 1, 0"/>
                                            <p:tgtEl>
                                              <p:spTgt spid="56"/>
                                            </p:tgtEl>
                                          </p:cBhvr>
                                        </p:animEffect>
                                        <p:animScale>
                                          <p:cBhvr>
                                            <p:cTn id="60" dur="250" autoRev="1" fill="hold"/>
                                            <p:tgtEl>
                                              <p:spTgt spid="56"/>
                                            </p:tgtEl>
                                          </p:cBhvr>
                                          <p:by x="105000" y="105000"/>
                                        </p:animScale>
                                      </p:childTnLst>
                                    </p:cTn>
                                  </p:par>
                                  <p:par>
                                    <p:cTn id="61" presetID="1" presetClass="mediacall" presetSubtype="0" fill="hold" nodeType="withEffect">
                                      <p:stCondLst>
                                        <p:cond delay="0"/>
                                      </p:stCondLst>
                                      <p:childTnLst>
                                        <p:cmd type="call" cmd="playFrom(0.0)">
                                          <p:cBhvr>
                                            <p:cTn id="62" dur="5120" fill="hold"/>
                                            <p:tgtEl>
                                              <p:spTgt spid="60"/>
                                            </p:tgtEl>
                                          </p:cBhvr>
                                        </p:cmd>
                                      </p:childTnLst>
                                    </p:cTn>
                                  </p:par>
                                </p:childTnLst>
                              </p:cTn>
                            </p:par>
                          </p:childTnLst>
                        </p:cTn>
                      </p:par>
                    </p:childTnLst>
                  </p:cTn>
                  <p:nextCondLst>
                    <p:cond evt="onClick" delay="0">
                      <p:tgtEl>
                        <p:spTgt spid="56"/>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31"/>
                                            </p:tgtEl>
                                          </p:cBhvr>
                                        </p:animEffect>
                                        <p:animScale>
                                          <p:cBhvr>
                                            <p:cTn id="68" dur="250" autoRev="1" fill="hold"/>
                                            <p:tgtEl>
                                              <p:spTgt spid="31"/>
                                            </p:tgtEl>
                                          </p:cBhvr>
                                          <p:by x="105000" y="105000"/>
                                        </p:animScale>
                                      </p:childTnLst>
                                    </p:cTn>
                                  </p:par>
                                  <p:par>
                                    <p:cTn id="69" presetID="1" presetClass="mediacall" presetSubtype="0" fill="hold" nodeType="withEffect">
                                      <p:stCondLst>
                                        <p:cond delay="0"/>
                                      </p:stCondLst>
                                      <p:childTnLst>
                                        <p:cmd type="call" cmd="playFrom(0.0)">
                                          <p:cBhvr>
                                            <p:cTn id="70" dur="5120" fill="hold"/>
                                            <p:tgtEl>
                                              <p:spTgt spid="60"/>
                                            </p:tgtEl>
                                          </p:cBhvr>
                                        </p:cmd>
                                      </p:childTnLst>
                                    </p:cTn>
                                  </p:par>
                                </p:childTnLst>
                              </p:cTn>
                            </p:par>
                          </p:childTnLst>
                        </p:cTn>
                      </p:par>
                    </p:childTnLst>
                  </p:cTn>
                  <p:nextCondLst>
                    <p:cond evt="onClick" delay="0">
                      <p:tgtEl>
                        <p:spTgt spid="31"/>
                      </p:tgtEl>
                    </p:cond>
                  </p:nextCondLst>
                </p:seq>
                <p:audio>
                  <p:cMediaNode vol="80000">
                    <p:cTn id="71" fill="hold" display="0">
                      <p:stCondLst>
                        <p:cond delay="indefinite"/>
                      </p:stCondLst>
                      <p:endCondLst>
                        <p:cond evt="onStopAudio" delay="0">
                          <p:tgtEl>
                            <p:sldTgt/>
                          </p:tgtEl>
                        </p:cond>
                      </p:endCondLst>
                    </p:cTn>
                    <p:tgtEl>
                      <p:spTgt spid="60"/>
                    </p:tgtEl>
                  </p:cMediaNode>
                </p:audio>
                <p:audio>
                  <p:cMediaNode vol="80000">
                    <p:cTn id="72" fill="hold" display="0">
                      <p:stCondLst>
                        <p:cond delay="indefinite"/>
                      </p:stCondLst>
                      <p:endCondLst>
                        <p:cond evt="onStopAudio" delay="0">
                          <p:tgtEl>
                            <p:sldTgt/>
                          </p:tgtEl>
                        </p:cond>
                      </p:endCondLst>
                    </p:cTn>
                    <p:tgtEl>
                      <p:spTgt spid="61"/>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descr="4">
            <a:extLst>
              <a:ext uri="{FF2B5EF4-FFF2-40B4-BE49-F238E27FC236}">
                <a16:creationId xmlns:a16="http://schemas.microsoft.com/office/drawing/2014/main" id="{086BF5D8-4E56-B241-91E4-A74D46F54082}"/>
              </a:ext>
            </a:extLst>
          </p:cNvPr>
          <p:cNvPicPr>
            <a:picLocks noChangeAspect="1"/>
          </p:cNvPicPr>
          <p:nvPr/>
        </p:nvPicPr>
        <p:blipFill>
          <a:blip r:embed="rId6"/>
          <a:srcRect b="54212"/>
          <a:stretch>
            <a:fillRect/>
          </a:stretch>
        </p:blipFill>
        <p:spPr>
          <a:xfrm>
            <a:off x="-635" y="0"/>
            <a:ext cx="12193270" cy="2324100"/>
          </a:xfrm>
          <a:prstGeom prst="rect">
            <a:avLst/>
          </a:prstGeom>
        </p:spPr>
      </p:pic>
      <p:pic>
        <p:nvPicPr>
          <p:cNvPr id="7" name="图片 9" descr="2">
            <a:extLst>
              <a:ext uri="{FF2B5EF4-FFF2-40B4-BE49-F238E27FC236}">
                <a16:creationId xmlns:a16="http://schemas.microsoft.com/office/drawing/2014/main" id="{3D98971D-A437-D13D-31EB-3B779749D032}"/>
              </a:ext>
            </a:extLst>
          </p:cNvPr>
          <p:cNvPicPr>
            <a:picLocks noChangeAspect="1"/>
          </p:cNvPicPr>
          <p:nvPr/>
        </p:nvPicPr>
        <p:blipFill>
          <a:blip r:embed="rId7"/>
          <a:srcRect l="57582" t="10716" r="18996" b="69494"/>
          <a:stretch>
            <a:fillRect/>
          </a:stretch>
        </p:blipFill>
        <p:spPr>
          <a:xfrm>
            <a:off x="2490566" y="410071"/>
            <a:ext cx="3374390" cy="1188085"/>
          </a:xfrm>
          <a:prstGeom prst="rect">
            <a:avLst/>
          </a:prstGeom>
        </p:spPr>
      </p:pic>
      <p:pic>
        <p:nvPicPr>
          <p:cNvPr id="8" name="图片 3" descr="3">
            <a:extLst>
              <a:ext uri="{FF2B5EF4-FFF2-40B4-BE49-F238E27FC236}">
                <a16:creationId xmlns:a16="http://schemas.microsoft.com/office/drawing/2014/main" id="{4703B5BD-57BE-A020-0043-26EA53DF7B18}"/>
              </a:ext>
            </a:extLst>
          </p:cNvPr>
          <p:cNvPicPr>
            <a:picLocks noChangeAspect="1"/>
          </p:cNvPicPr>
          <p:nvPr/>
        </p:nvPicPr>
        <p:blipFill>
          <a:blip r:embed="rId8"/>
          <a:srcRect t="68088"/>
          <a:stretch>
            <a:fillRect/>
          </a:stretch>
        </p:blipFill>
        <p:spPr>
          <a:xfrm>
            <a:off x="635" y="5348533"/>
            <a:ext cx="12192000" cy="1621155"/>
          </a:xfrm>
          <a:prstGeom prst="rect">
            <a:avLst/>
          </a:prstGeom>
        </p:spPr>
      </p:pic>
      <p:pic>
        <p:nvPicPr>
          <p:cNvPr id="9" name="图片 15" descr="2">
            <a:extLst>
              <a:ext uri="{FF2B5EF4-FFF2-40B4-BE49-F238E27FC236}">
                <a16:creationId xmlns:a16="http://schemas.microsoft.com/office/drawing/2014/main" id="{30D702E5-E907-6C61-B459-88BD0D565C02}"/>
              </a:ext>
            </a:extLst>
          </p:cNvPr>
          <p:cNvPicPr>
            <a:picLocks noChangeAspect="1"/>
          </p:cNvPicPr>
          <p:nvPr/>
        </p:nvPicPr>
        <p:blipFill>
          <a:blip r:embed="rId7"/>
          <a:srcRect l="80687" t="32928" r="8365" b="48879"/>
          <a:stretch>
            <a:fillRect/>
          </a:stretch>
        </p:blipFill>
        <p:spPr>
          <a:xfrm rot="9960000">
            <a:off x="9143365" y="753110"/>
            <a:ext cx="1577340" cy="1092200"/>
          </a:xfrm>
          <a:prstGeom prst="rect">
            <a:avLst/>
          </a:prstGeom>
        </p:spPr>
      </p:pic>
      <p:pic>
        <p:nvPicPr>
          <p:cNvPr id="10" name="图片 19" descr="千库网_白色的海鸥免抠图_元素编号12117770">
            <a:extLst>
              <a:ext uri="{FF2B5EF4-FFF2-40B4-BE49-F238E27FC236}">
                <a16:creationId xmlns:a16="http://schemas.microsoft.com/office/drawing/2014/main" id="{4DF94405-8E15-1202-E0C3-2E735CAA050F}"/>
              </a:ext>
            </a:extLst>
          </p:cNvPr>
          <p:cNvPicPr>
            <a:picLocks noChangeAspect="1"/>
          </p:cNvPicPr>
          <p:nvPr/>
        </p:nvPicPr>
        <p:blipFill>
          <a:blip r:embed="rId9"/>
          <a:srcRect l="77176" t="24495" r="2864" b="47191"/>
          <a:stretch>
            <a:fillRect/>
          </a:stretch>
        </p:blipFill>
        <p:spPr>
          <a:xfrm>
            <a:off x="7378065" y="90805"/>
            <a:ext cx="1416685" cy="2009775"/>
          </a:xfrm>
          <a:prstGeom prst="rect">
            <a:avLst/>
          </a:prstGeom>
        </p:spPr>
      </p:pic>
      <p:pic>
        <p:nvPicPr>
          <p:cNvPr id="11" name="图片 20" descr="千库网_白色的海鸥免抠图_元素编号12117770">
            <a:extLst>
              <a:ext uri="{FF2B5EF4-FFF2-40B4-BE49-F238E27FC236}">
                <a16:creationId xmlns:a16="http://schemas.microsoft.com/office/drawing/2014/main" id="{98944A92-8F63-746E-B268-C64E86406534}"/>
              </a:ext>
            </a:extLst>
          </p:cNvPr>
          <p:cNvPicPr>
            <a:picLocks noChangeAspect="1"/>
          </p:cNvPicPr>
          <p:nvPr/>
        </p:nvPicPr>
        <p:blipFill>
          <a:blip r:embed="rId9"/>
          <a:srcRect l="45450" t="28095" r="29513" b="62193"/>
          <a:stretch>
            <a:fillRect/>
          </a:stretch>
        </p:blipFill>
        <p:spPr>
          <a:xfrm rot="1620000">
            <a:off x="9967595" y="421005"/>
            <a:ext cx="2044065" cy="793115"/>
          </a:xfrm>
          <a:prstGeom prst="rect">
            <a:avLst/>
          </a:prstGeom>
        </p:spPr>
      </p:pic>
      <p:pic>
        <p:nvPicPr>
          <p:cNvPr id="31" name="Picture 30">
            <a:extLst>
              <a:ext uri="{FF2B5EF4-FFF2-40B4-BE49-F238E27FC236}">
                <a16:creationId xmlns:a16="http://schemas.microsoft.com/office/drawing/2014/main" id="{30F0ADAD-5C2B-815D-245E-D23369ABCC8D}"/>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t="37667"/>
          <a:stretch/>
        </p:blipFill>
        <p:spPr>
          <a:xfrm>
            <a:off x="6388635" y="2408170"/>
            <a:ext cx="456663" cy="484059"/>
          </a:xfrm>
          <a:prstGeom prst="rect">
            <a:avLst/>
          </a:prstGeom>
        </p:spPr>
      </p:pic>
      <p:sp>
        <p:nvSpPr>
          <p:cNvPr id="32" name="Plaque 31">
            <a:extLst>
              <a:ext uri="{FF2B5EF4-FFF2-40B4-BE49-F238E27FC236}">
                <a16:creationId xmlns:a16="http://schemas.microsoft.com/office/drawing/2014/main" id="{6C0B0EBE-6A0D-62DD-22EB-28283163D80E}"/>
              </a:ext>
            </a:extLst>
          </p:cNvPr>
          <p:cNvSpPr/>
          <p:nvPr/>
        </p:nvSpPr>
        <p:spPr>
          <a:xfrm>
            <a:off x="150609" y="417152"/>
            <a:ext cx="11447436" cy="203457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Calibri" panose="020F0502020204030204" pitchFamily="34" charset="0"/>
                <a:cs typeface="Calibri" panose="020F0502020204030204" pitchFamily="34" charset="0"/>
              </a:rPr>
              <a:t>Đâu là tên các con sông ở Nam Bộ</a:t>
            </a:r>
            <a:r>
              <a:rPr lang="en-US" sz="4800" b="1" dirty="0">
                <a:solidFill>
                  <a:srgbClr val="002060"/>
                </a:solidFill>
                <a:latin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AD758D4A-32F5-C905-44DE-2BAFF35860D0}"/>
              </a:ext>
            </a:extLst>
          </p:cNvPr>
          <p:cNvGrpSpPr/>
          <p:nvPr/>
        </p:nvGrpSpPr>
        <p:grpSpPr>
          <a:xfrm>
            <a:off x="221266" y="2862374"/>
            <a:ext cx="5413144" cy="1600594"/>
            <a:chOff x="333440" y="4292756"/>
            <a:chExt cx="8119716" cy="2400891"/>
          </a:xfrm>
        </p:grpSpPr>
        <p:sp>
          <p:nvSpPr>
            <p:cNvPr id="34" name="a">
              <a:extLst>
                <a:ext uri="{FF2B5EF4-FFF2-40B4-BE49-F238E27FC236}">
                  <a16:creationId xmlns:a16="http://schemas.microsoft.com/office/drawing/2014/main" id="{425DB57E-2365-EBE8-28BB-D2AC1BAD3386}"/>
                </a:ext>
              </a:extLst>
            </p:cNvPr>
            <p:cNvSpPr/>
            <p:nvPr/>
          </p:nvSpPr>
          <p:spPr>
            <a:xfrm>
              <a:off x="2384345" y="4622249"/>
              <a:ext cx="6068811" cy="207139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Hương, sông Hàn</a:t>
              </a:r>
              <a:endParaRPr kumimoji="0" lang="en-US"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endParaRPr>
            </a:p>
          </p:txBody>
        </p:sp>
        <p:pic>
          <p:nvPicPr>
            <p:cNvPr id="35" name="Picture 4">
              <a:extLst>
                <a:ext uri="{FF2B5EF4-FFF2-40B4-BE49-F238E27FC236}">
                  <a16:creationId xmlns:a16="http://schemas.microsoft.com/office/drawing/2014/main" id="{440209FD-2321-9D09-B2E4-5466CDD9EAD8}"/>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333440" y="4292756"/>
              <a:ext cx="2083854" cy="2339767"/>
            </a:xfrm>
            <a:prstGeom prst="rect">
              <a:avLst/>
            </a:prstGeom>
          </p:spPr>
        </p:pic>
      </p:grpSp>
      <p:grpSp>
        <p:nvGrpSpPr>
          <p:cNvPr id="36" name="Group 35">
            <a:extLst>
              <a:ext uri="{FF2B5EF4-FFF2-40B4-BE49-F238E27FC236}">
                <a16:creationId xmlns:a16="http://schemas.microsoft.com/office/drawing/2014/main" id="{83FB3A6D-923F-8A92-FE7C-597DF5D426AD}"/>
              </a:ext>
            </a:extLst>
          </p:cNvPr>
          <p:cNvGrpSpPr/>
          <p:nvPr/>
        </p:nvGrpSpPr>
        <p:grpSpPr>
          <a:xfrm>
            <a:off x="6025959" y="2893021"/>
            <a:ext cx="6073877" cy="1638675"/>
            <a:chOff x="8454890" y="4417929"/>
            <a:chExt cx="9412986" cy="2458012"/>
          </a:xfrm>
        </p:grpSpPr>
        <p:sp>
          <p:nvSpPr>
            <p:cNvPr id="37" name="b">
              <a:extLst>
                <a:ext uri="{FF2B5EF4-FFF2-40B4-BE49-F238E27FC236}">
                  <a16:creationId xmlns:a16="http://schemas.microsoft.com/office/drawing/2014/main" id="{838B66BB-590B-C579-BB21-9CD7D46E6F5C}"/>
                </a:ext>
              </a:extLst>
            </p:cNvPr>
            <p:cNvSpPr/>
            <p:nvPr/>
          </p:nvSpPr>
          <p:spPr>
            <a:xfrm>
              <a:off x="9594704" y="4417929"/>
              <a:ext cx="8273172" cy="245801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Đồng Nai,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Tiền, sông Hậu</a:t>
              </a:r>
              <a:endParaRPr kumimoji="0" lang="en-US" sz="40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endParaRPr>
            </a:p>
          </p:txBody>
        </p:sp>
        <p:pic>
          <p:nvPicPr>
            <p:cNvPr id="38" name="Picture 11">
              <a:extLst>
                <a:ext uri="{FF2B5EF4-FFF2-40B4-BE49-F238E27FC236}">
                  <a16:creationId xmlns:a16="http://schemas.microsoft.com/office/drawing/2014/main" id="{A5023BAC-F00D-EB29-B80B-1DBEC44C4ED0}"/>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8454890" y="4572361"/>
              <a:ext cx="1995067" cy="2237460"/>
            </a:xfrm>
            <a:prstGeom prst="rect">
              <a:avLst/>
            </a:prstGeom>
          </p:spPr>
        </p:pic>
      </p:grpSp>
      <p:grpSp>
        <p:nvGrpSpPr>
          <p:cNvPr id="39" name="Group 38">
            <a:extLst>
              <a:ext uri="{FF2B5EF4-FFF2-40B4-BE49-F238E27FC236}">
                <a16:creationId xmlns:a16="http://schemas.microsoft.com/office/drawing/2014/main" id="{30015ECE-55DA-8EBA-4085-6F9F13DB7521}"/>
              </a:ext>
            </a:extLst>
          </p:cNvPr>
          <p:cNvGrpSpPr/>
          <p:nvPr/>
        </p:nvGrpSpPr>
        <p:grpSpPr>
          <a:xfrm>
            <a:off x="150609" y="5090759"/>
            <a:ext cx="5634064" cy="1676436"/>
            <a:chOff x="313762" y="7146618"/>
            <a:chExt cx="8451097" cy="2514654"/>
          </a:xfrm>
        </p:grpSpPr>
        <p:sp>
          <p:nvSpPr>
            <p:cNvPr id="40" name="c">
              <a:extLst>
                <a:ext uri="{FF2B5EF4-FFF2-40B4-BE49-F238E27FC236}">
                  <a16:creationId xmlns:a16="http://schemas.microsoft.com/office/drawing/2014/main" id="{9E80219D-2280-ABB8-F46D-379DAF5FA3C0}"/>
                </a:ext>
              </a:extLst>
            </p:cNvPr>
            <p:cNvSpPr/>
            <p:nvPr/>
          </p:nvSpPr>
          <p:spPr>
            <a:xfrm>
              <a:off x="1461675" y="7146618"/>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Hồng,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Đà</a:t>
              </a:r>
              <a:endParaRPr kumimoji="0" lang="en-US"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endParaRPr>
            </a:p>
          </p:txBody>
        </p:sp>
        <p:pic>
          <p:nvPicPr>
            <p:cNvPr id="41" name="Picture 12">
              <a:extLst>
                <a:ext uri="{FF2B5EF4-FFF2-40B4-BE49-F238E27FC236}">
                  <a16:creationId xmlns:a16="http://schemas.microsoft.com/office/drawing/2014/main" id="{A49065A3-BEC8-9D7F-FEA8-E94EC7D260A9}"/>
                </a:ext>
              </a:extLst>
            </p:cNvPr>
            <p:cNvPicPr>
              <a:picLocks noChangeAspect="1"/>
            </p:cNvPicPr>
            <p:nvPr/>
          </p:nvPicPr>
          <p:blipFill>
            <a:blip r:embed="rId13" cstate="email">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42" name="Group 41">
            <a:extLst>
              <a:ext uri="{FF2B5EF4-FFF2-40B4-BE49-F238E27FC236}">
                <a16:creationId xmlns:a16="http://schemas.microsoft.com/office/drawing/2014/main" id="{BF5A97F9-9C23-A179-55D4-1A9B93463E1C}"/>
              </a:ext>
            </a:extLst>
          </p:cNvPr>
          <p:cNvGrpSpPr/>
          <p:nvPr/>
        </p:nvGrpSpPr>
        <p:grpSpPr>
          <a:xfrm>
            <a:off x="6296581" y="4902200"/>
            <a:ext cx="5356397" cy="1473200"/>
            <a:chOff x="9033633" y="7402261"/>
            <a:chExt cx="8034596" cy="2209800"/>
          </a:xfrm>
        </p:grpSpPr>
        <p:sp>
          <p:nvSpPr>
            <p:cNvPr id="43" name="d">
              <a:extLst>
                <a:ext uri="{FF2B5EF4-FFF2-40B4-BE49-F238E27FC236}">
                  <a16:creationId xmlns:a16="http://schemas.microsoft.com/office/drawing/2014/main" id="{1A7E41E2-06F2-9E79-6367-411223D4851B}"/>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Đáy,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rPr>
                <a:t>sông Lô</a:t>
              </a:r>
              <a:endParaRPr kumimoji="0" lang="en-US" sz="4400" b="1" i="0" u="none" strike="noStrike" kern="1200" cap="none" spc="0" normalizeH="0" baseline="0" noProof="0" dirty="0">
                <a:ln>
                  <a:noFill/>
                </a:ln>
                <a:solidFill>
                  <a:srgbClr val="009999"/>
                </a:solidFill>
                <a:effectLst/>
                <a:uLnTx/>
                <a:uFillTx/>
                <a:latin typeface="Calibri" panose="020F0502020204030204" pitchFamily="34" charset="0"/>
                <a:cs typeface="Calibri" panose="020F0502020204030204" pitchFamily="34" charset="0"/>
              </a:endParaRPr>
            </a:p>
          </p:txBody>
        </p:sp>
        <p:pic>
          <p:nvPicPr>
            <p:cNvPr id="44" name="Picture 13">
              <a:extLst>
                <a:ext uri="{FF2B5EF4-FFF2-40B4-BE49-F238E27FC236}">
                  <a16:creationId xmlns:a16="http://schemas.microsoft.com/office/drawing/2014/main" id="{168E4EC9-7111-C1AC-52C9-8B8B8EAE774B}"/>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45" name="Am-thanh-tra-loi-sai-www_tiengdong_com">
            <a:hlinkClick r:id="" action="ppaction://media"/>
            <a:extLst>
              <a:ext uri="{FF2B5EF4-FFF2-40B4-BE49-F238E27FC236}">
                <a16:creationId xmlns:a16="http://schemas.microsoft.com/office/drawing/2014/main" id="{2CE55A79-52F4-F83C-14F7-0FFF88A9D8C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21216" y="3272243"/>
            <a:ext cx="731045" cy="731045"/>
          </a:xfrm>
          <a:prstGeom prst="rect">
            <a:avLst/>
          </a:prstGeom>
        </p:spPr>
      </p:pic>
      <p:pic>
        <p:nvPicPr>
          <p:cNvPr id="46" name="Tieng-tinh-tinh-www_nhacchuongvui_com">
            <a:hlinkClick r:id="" action="ppaction://media"/>
            <a:extLst>
              <a:ext uri="{FF2B5EF4-FFF2-40B4-BE49-F238E27FC236}">
                <a16:creationId xmlns:a16="http://schemas.microsoft.com/office/drawing/2014/main" id="{C7C65963-8FD1-7411-1610-A860E953495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21216" y="2485957"/>
            <a:ext cx="731045" cy="731045"/>
          </a:xfrm>
          <a:prstGeom prst="rect">
            <a:avLst/>
          </a:prstGeom>
        </p:spPr>
      </p:pic>
    </p:spTree>
    <p:extLst>
      <p:ext uri="{BB962C8B-B14F-4D97-AF65-F5344CB8AC3E}">
        <p14:creationId xmlns:p14="http://schemas.microsoft.com/office/powerpoint/2010/main" val="18910425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70667">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39"/>
                                            </p:tgtEl>
                                            <p:attrNameLst>
                                              <p:attrName>style.visibility</p:attrName>
                                            </p:attrNameLst>
                                          </p:cBhvr>
                                          <p:to>
                                            <p:strVal val="visible"/>
                                          </p:to>
                                        </p:set>
                                        <p:anim calcmode="lin" valueType="num" p14:bounceEnd="70667">
                                          <p:cBhvr additive="base">
                                            <p:cTn id="11" dur="1000" fill="hold"/>
                                            <p:tgtEl>
                                              <p:spTgt spid="39"/>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36"/>
                                            </p:tgtEl>
                                            <p:attrNameLst>
                                              <p:attrName>style.visibility</p:attrName>
                                            </p:attrNameLst>
                                          </p:cBhvr>
                                          <p:to>
                                            <p:strVal val="visible"/>
                                          </p:to>
                                        </p:set>
                                        <p:anim calcmode="lin" valueType="num" p14:bounceEnd="70667">
                                          <p:cBhvr additive="base">
                                            <p:cTn id="15"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42"/>
                                            </p:tgtEl>
                                            <p:attrNameLst>
                                              <p:attrName>style.visibility</p:attrName>
                                            </p:attrNameLst>
                                          </p:cBhvr>
                                          <p:to>
                                            <p:strVal val="visible"/>
                                          </p:to>
                                        </p:set>
                                        <p:anim calcmode="lin" valueType="num" p14:bounceEnd="70667">
                                          <p:cBhvr additive="base">
                                            <p:cTn id="19" dur="1000" fill="hold"/>
                                            <p:tgtEl>
                                              <p:spTgt spid="42"/>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3"/>
                                            </p:tgtEl>
                                          </p:cBhvr>
                                        </p:animEffect>
                                        <p:animScale>
                                          <p:cBhvr>
                                            <p:cTn id="26" dur="250" autoRev="1" fill="hold"/>
                                            <p:tgtEl>
                                              <p:spTgt spid="3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45"/>
                                            </p:tgtEl>
                                          </p:cBhvr>
                                        </p:cmd>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45"/>
                                            </p:tgtEl>
                                          </p:cBhvr>
                                        </p:cmd>
                                      </p:child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2"/>
                                            </p:tgtEl>
                                          </p:cBhvr>
                                        </p:animEffect>
                                        <p:animScale>
                                          <p:cBhvr>
                                            <p:cTn id="42" dur="250" autoRev="1" fill="hold"/>
                                            <p:tgtEl>
                                              <p:spTgt spid="42"/>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45"/>
                                            </p:tgtEl>
                                          </p:cBhvr>
                                        </p:cmd>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par>
                                    <p:cTn id="51" presetID="31" presetClass="exit" presetSubtype="0" fill="hold" nodeType="withEffect">
                                      <p:stCondLst>
                                        <p:cond delay="200"/>
                                      </p:stCondLst>
                                      <p:childTnLst>
                                        <p:anim calcmode="lin" valueType="num">
                                          <p:cBhvr>
                                            <p:cTn id="52" dur="1000"/>
                                            <p:tgtEl>
                                              <p:spTgt spid="33"/>
                                            </p:tgtEl>
                                            <p:attrNameLst>
                                              <p:attrName>ppt_w</p:attrName>
                                            </p:attrNameLst>
                                          </p:cBhvr>
                                          <p:tavLst>
                                            <p:tav tm="0">
                                              <p:val>
                                                <p:strVal val="ppt_w"/>
                                              </p:val>
                                            </p:tav>
                                            <p:tav tm="100000">
                                              <p:val>
                                                <p:fltVal val="0"/>
                                              </p:val>
                                            </p:tav>
                                          </p:tavLst>
                                        </p:anim>
                                        <p:anim calcmode="lin" valueType="num">
                                          <p:cBhvr>
                                            <p:cTn id="53" dur="1000"/>
                                            <p:tgtEl>
                                              <p:spTgt spid="33"/>
                                            </p:tgtEl>
                                            <p:attrNameLst>
                                              <p:attrName>ppt_h</p:attrName>
                                            </p:attrNameLst>
                                          </p:cBhvr>
                                          <p:tavLst>
                                            <p:tav tm="0">
                                              <p:val>
                                                <p:strVal val="ppt_h"/>
                                              </p:val>
                                            </p:tav>
                                            <p:tav tm="100000">
                                              <p:val>
                                                <p:fltVal val="0"/>
                                              </p:val>
                                            </p:tav>
                                          </p:tavLst>
                                        </p:anim>
                                        <p:anim calcmode="lin" valueType="num">
                                          <p:cBhvr>
                                            <p:cTn id="54" dur="1000"/>
                                            <p:tgtEl>
                                              <p:spTgt spid="33"/>
                                            </p:tgtEl>
                                            <p:attrNameLst>
                                              <p:attrName>style.rotation</p:attrName>
                                            </p:attrNameLst>
                                          </p:cBhvr>
                                          <p:tavLst>
                                            <p:tav tm="0">
                                              <p:val>
                                                <p:fltVal val="0"/>
                                              </p:val>
                                            </p:tav>
                                            <p:tav tm="100000">
                                              <p:val>
                                                <p:fltVal val="90"/>
                                              </p:val>
                                            </p:tav>
                                          </p:tavLst>
                                        </p:anim>
                                        <p:animEffect transition="out" filter="fade">
                                          <p:cBhvr>
                                            <p:cTn id="55" dur="1000"/>
                                            <p:tgtEl>
                                              <p:spTgt spid="33"/>
                                            </p:tgtEl>
                                          </p:cBhvr>
                                        </p:animEffect>
                                        <p:set>
                                          <p:cBhvr>
                                            <p:cTn id="56" dur="1" fill="hold">
                                              <p:stCondLst>
                                                <p:cond delay="999"/>
                                              </p:stCondLst>
                                            </p:cTn>
                                            <p:tgtEl>
                                              <p:spTgt spid="33"/>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39"/>
                                            </p:tgtEl>
                                            <p:attrNameLst>
                                              <p:attrName>ppt_w</p:attrName>
                                            </p:attrNameLst>
                                          </p:cBhvr>
                                          <p:tavLst>
                                            <p:tav tm="0">
                                              <p:val>
                                                <p:strVal val="ppt_w"/>
                                              </p:val>
                                            </p:tav>
                                            <p:tav tm="100000">
                                              <p:val>
                                                <p:fltVal val="0"/>
                                              </p:val>
                                            </p:tav>
                                          </p:tavLst>
                                        </p:anim>
                                        <p:anim calcmode="lin" valueType="num">
                                          <p:cBhvr>
                                            <p:cTn id="59" dur="1000"/>
                                            <p:tgtEl>
                                              <p:spTgt spid="39"/>
                                            </p:tgtEl>
                                            <p:attrNameLst>
                                              <p:attrName>ppt_h</p:attrName>
                                            </p:attrNameLst>
                                          </p:cBhvr>
                                          <p:tavLst>
                                            <p:tav tm="0">
                                              <p:val>
                                                <p:strVal val="ppt_h"/>
                                              </p:val>
                                            </p:tav>
                                            <p:tav tm="100000">
                                              <p:val>
                                                <p:fltVal val="0"/>
                                              </p:val>
                                            </p:tav>
                                          </p:tavLst>
                                        </p:anim>
                                        <p:anim calcmode="lin" valueType="num">
                                          <p:cBhvr>
                                            <p:cTn id="60" dur="1000"/>
                                            <p:tgtEl>
                                              <p:spTgt spid="39"/>
                                            </p:tgtEl>
                                            <p:attrNameLst>
                                              <p:attrName>style.rotation</p:attrName>
                                            </p:attrNameLst>
                                          </p:cBhvr>
                                          <p:tavLst>
                                            <p:tav tm="0">
                                              <p:val>
                                                <p:fltVal val="0"/>
                                              </p:val>
                                            </p:tav>
                                            <p:tav tm="100000">
                                              <p:val>
                                                <p:fltVal val="90"/>
                                              </p:val>
                                            </p:tav>
                                          </p:tavLst>
                                        </p:anim>
                                        <p:animEffect transition="out" filter="fade">
                                          <p:cBhvr>
                                            <p:cTn id="61" dur="1000"/>
                                            <p:tgtEl>
                                              <p:spTgt spid="39"/>
                                            </p:tgtEl>
                                          </p:cBhvr>
                                        </p:animEffect>
                                        <p:set>
                                          <p:cBhvr>
                                            <p:cTn id="62" dur="1" fill="hold">
                                              <p:stCondLst>
                                                <p:cond delay="999"/>
                                              </p:stCondLst>
                                            </p:cTn>
                                            <p:tgtEl>
                                              <p:spTgt spid="39"/>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42"/>
                                            </p:tgtEl>
                                            <p:attrNameLst>
                                              <p:attrName>ppt_w</p:attrName>
                                            </p:attrNameLst>
                                          </p:cBhvr>
                                          <p:tavLst>
                                            <p:tav tm="0">
                                              <p:val>
                                                <p:strVal val="ppt_w"/>
                                              </p:val>
                                            </p:tav>
                                            <p:tav tm="100000">
                                              <p:val>
                                                <p:fltVal val="0"/>
                                              </p:val>
                                            </p:tav>
                                          </p:tavLst>
                                        </p:anim>
                                        <p:anim calcmode="lin" valueType="num">
                                          <p:cBhvr>
                                            <p:cTn id="65" dur="1000"/>
                                            <p:tgtEl>
                                              <p:spTgt spid="42"/>
                                            </p:tgtEl>
                                            <p:attrNameLst>
                                              <p:attrName>ppt_h</p:attrName>
                                            </p:attrNameLst>
                                          </p:cBhvr>
                                          <p:tavLst>
                                            <p:tav tm="0">
                                              <p:val>
                                                <p:strVal val="ppt_h"/>
                                              </p:val>
                                            </p:tav>
                                            <p:tav tm="100000">
                                              <p:val>
                                                <p:fltVal val="0"/>
                                              </p:val>
                                            </p:tav>
                                          </p:tavLst>
                                        </p:anim>
                                        <p:anim calcmode="lin" valueType="num">
                                          <p:cBhvr>
                                            <p:cTn id="66" dur="1000"/>
                                            <p:tgtEl>
                                              <p:spTgt spid="42"/>
                                            </p:tgtEl>
                                            <p:attrNameLst>
                                              <p:attrName>style.rotation</p:attrName>
                                            </p:attrNameLst>
                                          </p:cBhvr>
                                          <p:tavLst>
                                            <p:tav tm="0">
                                              <p:val>
                                                <p:fltVal val="0"/>
                                              </p:val>
                                            </p:tav>
                                            <p:tav tm="100000">
                                              <p:val>
                                                <p:fltVal val="90"/>
                                              </p:val>
                                            </p:tav>
                                          </p:tavLst>
                                        </p:anim>
                                        <p:animEffect transition="out" filter="fade">
                                          <p:cBhvr>
                                            <p:cTn id="67" dur="1000"/>
                                            <p:tgtEl>
                                              <p:spTgt spid="42"/>
                                            </p:tgtEl>
                                          </p:cBhvr>
                                        </p:animEffect>
                                        <p:set>
                                          <p:cBhvr>
                                            <p:cTn id="68" dur="1" fill="hold">
                                              <p:stCondLst>
                                                <p:cond delay="999"/>
                                              </p:stCondLst>
                                            </p:cTn>
                                            <p:tgtEl>
                                              <p:spTgt spid="42"/>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46"/>
                                            </p:tgtEl>
                                          </p:cBhvr>
                                        </p:cmd>
                                      </p:childTnLst>
                                    </p:cTn>
                                  </p:par>
                                </p:childTnLst>
                              </p:cTn>
                            </p:par>
                          </p:childTnLst>
                        </p:cTn>
                      </p:par>
                    </p:childTnLst>
                  </p:cTn>
                  <p:nextCondLst>
                    <p:cond evt="onClick" delay="0">
                      <p:tgtEl>
                        <p:spTgt spid="36"/>
                      </p:tgtEl>
                    </p:cond>
                  </p:nextCondLst>
                </p:seq>
                <p:audio>
                  <p:cMediaNode vol="80000">
                    <p:cTn id="71" fill="hold" display="0">
                      <p:stCondLst>
                        <p:cond delay="indefinite"/>
                      </p:stCondLst>
                      <p:endCondLst>
                        <p:cond evt="onStopAudio" delay="0">
                          <p:tgtEl>
                            <p:sldTgt/>
                          </p:tgtEl>
                        </p:cond>
                      </p:endCondLst>
                    </p:cTn>
                    <p:tgtEl>
                      <p:spTgt spid="45"/>
                    </p:tgtEl>
                  </p:cMediaNode>
                </p:audio>
                <p:audio>
                  <p:cMediaNode vol="80000">
                    <p:cTn id="72" fill="hold" display="0">
                      <p:stCondLst>
                        <p:cond delay="indefinite"/>
                      </p:stCondLst>
                      <p:endCondLst>
                        <p:cond evt="onStopAudio" delay="0">
                          <p:tgtEl>
                            <p:sldTgt/>
                          </p:tgtEl>
                        </p:cond>
                      </p:endCondLst>
                    </p:cTn>
                    <p:tgtEl>
                      <p:spTgt spid="4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ppt_x"/>
                                              </p:val>
                                            </p:tav>
                                            <p:tav tm="100000">
                                              <p:val>
                                                <p:strVal val="#ppt_x"/>
                                              </p:val>
                                            </p:tav>
                                          </p:tavLst>
                                        </p:anim>
                                        <p:anim calcmode="lin" valueType="num">
                                          <p:cBhvr additive="base">
                                            <p:cTn id="12" dur="10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000" fill="hold"/>
                                            <p:tgtEl>
                                              <p:spTgt spid="36"/>
                                            </p:tgtEl>
                                            <p:attrNameLst>
                                              <p:attrName>ppt_x</p:attrName>
                                            </p:attrNameLst>
                                          </p:cBhvr>
                                          <p:tavLst>
                                            <p:tav tm="0">
                                              <p:val>
                                                <p:strVal val="#ppt_x"/>
                                              </p:val>
                                            </p:tav>
                                            <p:tav tm="100000">
                                              <p:val>
                                                <p:strVal val="#ppt_x"/>
                                              </p:val>
                                            </p:tav>
                                          </p:tavLst>
                                        </p:anim>
                                        <p:anim calcmode="lin" valueType="num">
                                          <p:cBhvr additive="base">
                                            <p:cTn id="16" dur="10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ppt_x"/>
                                              </p:val>
                                            </p:tav>
                                            <p:tav tm="100000">
                                              <p:val>
                                                <p:strVal val="#ppt_x"/>
                                              </p:val>
                                            </p:tav>
                                          </p:tavLst>
                                        </p:anim>
                                        <p:anim calcmode="lin" valueType="num">
                                          <p:cBhvr additive="base">
                                            <p:cTn id="20"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3"/>
                                            </p:tgtEl>
                                          </p:cBhvr>
                                        </p:animEffect>
                                        <p:animScale>
                                          <p:cBhvr>
                                            <p:cTn id="26" dur="250" autoRev="1" fill="hold"/>
                                            <p:tgtEl>
                                              <p:spTgt spid="3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45"/>
                                            </p:tgtEl>
                                          </p:cBhvr>
                                        </p:cmd>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45"/>
                                            </p:tgtEl>
                                          </p:cBhvr>
                                        </p:cmd>
                                      </p:child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42"/>
                                            </p:tgtEl>
                                          </p:cBhvr>
                                        </p:animEffect>
                                        <p:animScale>
                                          <p:cBhvr>
                                            <p:cTn id="42" dur="250" autoRev="1" fill="hold"/>
                                            <p:tgtEl>
                                              <p:spTgt spid="42"/>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45"/>
                                            </p:tgtEl>
                                          </p:cBhvr>
                                        </p:cmd>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par>
                                    <p:cTn id="51" presetID="31" presetClass="exit" presetSubtype="0" fill="hold" nodeType="withEffect">
                                      <p:stCondLst>
                                        <p:cond delay="200"/>
                                      </p:stCondLst>
                                      <p:childTnLst>
                                        <p:anim calcmode="lin" valueType="num">
                                          <p:cBhvr>
                                            <p:cTn id="52" dur="1000"/>
                                            <p:tgtEl>
                                              <p:spTgt spid="33"/>
                                            </p:tgtEl>
                                            <p:attrNameLst>
                                              <p:attrName>ppt_w</p:attrName>
                                            </p:attrNameLst>
                                          </p:cBhvr>
                                          <p:tavLst>
                                            <p:tav tm="0">
                                              <p:val>
                                                <p:strVal val="ppt_w"/>
                                              </p:val>
                                            </p:tav>
                                            <p:tav tm="100000">
                                              <p:val>
                                                <p:fltVal val="0"/>
                                              </p:val>
                                            </p:tav>
                                          </p:tavLst>
                                        </p:anim>
                                        <p:anim calcmode="lin" valueType="num">
                                          <p:cBhvr>
                                            <p:cTn id="53" dur="1000"/>
                                            <p:tgtEl>
                                              <p:spTgt spid="33"/>
                                            </p:tgtEl>
                                            <p:attrNameLst>
                                              <p:attrName>ppt_h</p:attrName>
                                            </p:attrNameLst>
                                          </p:cBhvr>
                                          <p:tavLst>
                                            <p:tav tm="0">
                                              <p:val>
                                                <p:strVal val="ppt_h"/>
                                              </p:val>
                                            </p:tav>
                                            <p:tav tm="100000">
                                              <p:val>
                                                <p:fltVal val="0"/>
                                              </p:val>
                                            </p:tav>
                                          </p:tavLst>
                                        </p:anim>
                                        <p:anim calcmode="lin" valueType="num">
                                          <p:cBhvr>
                                            <p:cTn id="54" dur="1000"/>
                                            <p:tgtEl>
                                              <p:spTgt spid="33"/>
                                            </p:tgtEl>
                                            <p:attrNameLst>
                                              <p:attrName>style.rotation</p:attrName>
                                            </p:attrNameLst>
                                          </p:cBhvr>
                                          <p:tavLst>
                                            <p:tav tm="0">
                                              <p:val>
                                                <p:fltVal val="0"/>
                                              </p:val>
                                            </p:tav>
                                            <p:tav tm="100000">
                                              <p:val>
                                                <p:fltVal val="90"/>
                                              </p:val>
                                            </p:tav>
                                          </p:tavLst>
                                        </p:anim>
                                        <p:animEffect transition="out" filter="fade">
                                          <p:cBhvr>
                                            <p:cTn id="55" dur="1000"/>
                                            <p:tgtEl>
                                              <p:spTgt spid="33"/>
                                            </p:tgtEl>
                                          </p:cBhvr>
                                        </p:animEffect>
                                        <p:set>
                                          <p:cBhvr>
                                            <p:cTn id="56" dur="1" fill="hold">
                                              <p:stCondLst>
                                                <p:cond delay="999"/>
                                              </p:stCondLst>
                                            </p:cTn>
                                            <p:tgtEl>
                                              <p:spTgt spid="33"/>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39"/>
                                            </p:tgtEl>
                                            <p:attrNameLst>
                                              <p:attrName>ppt_w</p:attrName>
                                            </p:attrNameLst>
                                          </p:cBhvr>
                                          <p:tavLst>
                                            <p:tav tm="0">
                                              <p:val>
                                                <p:strVal val="ppt_w"/>
                                              </p:val>
                                            </p:tav>
                                            <p:tav tm="100000">
                                              <p:val>
                                                <p:fltVal val="0"/>
                                              </p:val>
                                            </p:tav>
                                          </p:tavLst>
                                        </p:anim>
                                        <p:anim calcmode="lin" valueType="num">
                                          <p:cBhvr>
                                            <p:cTn id="59" dur="1000"/>
                                            <p:tgtEl>
                                              <p:spTgt spid="39"/>
                                            </p:tgtEl>
                                            <p:attrNameLst>
                                              <p:attrName>ppt_h</p:attrName>
                                            </p:attrNameLst>
                                          </p:cBhvr>
                                          <p:tavLst>
                                            <p:tav tm="0">
                                              <p:val>
                                                <p:strVal val="ppt_h"/>
                                              </p:val>
                                            </p:tav>
                                            <p:tav tm="100000">
                                              <p:val>
                                                <p:fltVal val="0"/>
                                              </p:val>
                                            </p:tav>
                                          </p:tavLst>
                                        </p:anim>
                                        <p:anim calcmode="lin" valueType="num">
                                          <p:cBhvr>
                                            <p:cTn id="60" dur="1000"/>
                                            <p:tgtEl>
                                              <p:spTgt spid="39"/>
                                            </p:tgtEl>
                                            <p:attrNameLst>
                                              <p:attrName>style.rotation</p:attrName>
                                            </p:attrNameLst>
                                          </p:cBhvr>
                                          <p:tavLst>
                                            <p:tav tm="0">
                                              <p:val>
                                                <p:fltVal val="0"/>
                                              </p:val>
                                            </p:tav>
                                            <p:tav tm="100000">
                                              <p:val>
                                                <p:fltVal val="90"/>
                                              </p:val>
                                            </p:tav>
                                          </p:tavLst>
                                        </p:anim>
                                        <p:animEffect transition="out" filter="fade">
                                          <p:cBhvr>
                                            <p:cTn id="61" dur="1000"/>
                                            <p:tgtEl>
                                              <p:spTgt spid="39"/>
                                            </p:tgtEl>
                                          </p:cBhvr>
                                        </p:animEffect>
                                        <p:set>
                                          <p:cBhvr>
                                            <p:cTn id="62" dur="1" fill="hold">
                                              <p:stCondLst>
                                                <p:cond delay="999"/>
                                              </p:stCondLst>
                                            </p:cTn>
                                            <p:tgtEl>
                                              <p:spTgt spid="39"/>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42"/>
                                            </p:tgtEl>
                                            <p:attrNameLst>
                                              <p:attrName>ppt_w</p:attrName>
                                            </p:attrNameLst>
                                          </p:cBhvr>
                                          <p:tavLst>
                                            <p:tav tm="0">
                                              <p:val>
                                                <p:strVal val="ppt_w"/>
                                              </p:val>
                                            </p:tav>
                                            <p:tav tm="100000">
                                              <p:val>
                                                <p:fltVal val="0"/>
                                              </p:val>
                                            </p:tav>
                                          </p:tavLst>
                                        </p:anim>
                                        <p:anim calcmode="lin" valueType="num">
                                          <p:cBhvr>
                                            <p:cTn id="65" dur="1000"/>
                                            <p:tgtEl>
                                              <p:spTgt spid="42"/>
                                            </p:tgtEl>
                                            <p:attrNameLst>
                                              <p:attrName>ppt_h</p:attrName>
                                            </p:attrNameLst>
                                          </p:cBhvr>
                                          <p:tavLst>
                                            <p:tav tm="0">
                                              <p:val>
                                                <p:strVal val="ppt_h"/>
                                              </p:val>
                                            </p:tav>
                                            <p:tav tm="100000">
                                              <p:val>
                                                <p:fltVal val="0"/>
                                              </p:val>
                                            </p:tav>
                                          </p:tavLst>
                                        </p:anim>
                                        <p:anim calcmode="lin" valueType="num">
                                          <p:cBhvr>
                                            <p:cTn id="66" dur="1000"/>
                                            <p:tgtEl>
                                              <p:spTgt spid="42"/>
                                            </p:tgtEl>
                                            <p:attrNameLst>
                                              <p:attrName>style.rotation</p:attrName>
                                            </p:attrNameLst>
                                          </p:cBhvr>
                                          <p:tavLst>
                                            <p:tav tm="0">
                                              <p:val>
                                                <p:fltVal val="0"/>
                                              </p:val>
                                            </p:tav>
                                            <p:tav tm="100000">
                                              <p:val>
                                                <p:fltVal val="90"/>
                                              </p:val>
                                            </p:tav>
                                          </p:tavLst>
                                        </p:anim>
                                        <p:animEffect transition="out" filter="fade">
                                          <p:cBhvr>
                                            <p:cTn id="67" dur="1000"/>
                                            <p:tgtEl>
                                              <p:spTgt spid="42"/>
                                            </p:tgtEl>
                                          </p:cBhvr>
                                        </p:animEffect>
                                        <p:set>
                                          <p:cBhvr>
                                            <p:cTn id="68" dur="1" fill="hold">
                                              <p:stCondLst>
                                                <p:cond delay="999"/>
                                              </p:stCondLst>
                                            </p:cTn>
                                            <p:tgtEl>
                                              <p:spTgt spid="42"/>
                                            </p:tgtEl>
                                            <p:attrNameLst>
                                              <p:attrName>style.visibility</p:attrName>
                                            </p:attrNameLst>
                                          </p:cBhvr>
                                          <p:to>
                                            <p:strVal val="hidden"/>
                                          </p:to>
                                        </p:set>
                                      </p:childTnLst>
                                    </p:cTn>
                                  </p:par>
                                  <p:par>
                                    <p:cTn id="69" presetID="1" presetClass="mediacall" presetSubtype="0" fill="hold" nodeType="withEffect">
                                      <p:stCondLst>
                                        <p:cond delay="200"/>
                                      </p:stCondLst>
                                      <p:childTnLst>
                                        <p:cmd type="call" cmd="playFrom(0.0)">
                                          <p:cBhvr>
                                            <p:cTn id="70" dur="3448" fill="hold"/>
                                            <p:tgtEl>
                                              <p:spTgt spid="46"/>
                                            </p:tgtEl>
                                          </p:cBhvr>
                                        </p:cmd>
                                      </p:childTnLst>
                                    </p:cTn>
                                  </p:par>
                                </p:childTnLst>
                              </p:cTn>
                            </p:par>
                          </p:childTnLst>
                        </p:cTn>
                      </p:par>
                    </p:childTnLst>
                  </p:cTn>
                  <p:nextCondLst>
                    <p:cond evt="onClick" delay="0">
                      <p:tgtEl>
                        <p:spTgt spid="36"/>
                      </p:tgtEl>
                    </p:cond>
                  </p:nextCondLst>
                </p:seq>
                <p:audio>
                  <p:cMediaNode vol="80000">
                    <p:cTn id="71" fill="hold" display="0">
                      <p:stCondLst>
                        <p:cond delay="indefinite"/>
                      </p:stCondLst>
                      <p:endCondLst>
                        <p:cond evt="onStopAudio" delay="0">
                          <p:tgtEl>
                            <p:sldTgt/>
                          </p:tgtEl>
                        </p:cond>
                      </p:endCondLst>
                    </p:cTn>
                    <p:tgtEl>
                      <p:spTgt spid="45"/>
                    </p:tgtEl>
                  </p:cMediaNode>
                </p:audio>
                <p:audio>
                  <p:cMediaNode vol="80000">
                    <p:cTn id="72" fill="hold" display="0">
                      <p:stCondLst>
                        <p:cond delay="indefinite"/>
                      </p:stCondLst>
                      <p:endCondLst>
                        <p:cond evt="onStopAudio" delay="0">
                          <p:tgtEl>
                            <p:sldTgt/>
                          </p:tgtEl>
                        </p:cond>
                      </p:endCondLst>
                    </p:cTn>
                    <p:tgtEl>
                      <p:spTgt spid="4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descr="A cartoon of a landscape with butterflies and trees&#10;&#10;Description automatically generated">
            <a:extLst>
              <a:ext uri="{FF2B5EF4-FFF2-40B4-BE49-F238E27FC236}">
                <a16:creationId xmlns:a16="http://schemas.microsoft.com/office/drawing/2014/main" id="{016FF46B-D5E4-FD7A-4B49-AFAA29BCC8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5178588" y="3689849"/>
            <a:ext cx="7013412" cy="2340832"/>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7E5B57FC-95AD-C2BD-1917-CF2469E12B7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l="50053" t="57937" b="17058"/>
          <a:stretch/>
        </p:blipFill>
        <p:spPr>
          <a:xfrm>
            <a:off x="7053943" y="5143097"/>
            <a:ext cx="5138057" cy="1714904"/>
          </a:xfrm>
          <a:prstGeom prst="rect">
            <a:avLst/>
          </a:prstGeom>
        </p:spPr>
      </p:pic>
      <p:pic>
        <p:nvPicPr>
          <p:cNvPr id="7" name="Picture 6" descr="A painting of a flowering branch&#10;&#10;Description automatically generated">
            <a:extLst>
              <a:ext uri="{FF2B5EF4-FFF2-40B4-BE49-F238E27FC236}">
                <a16:creationId xmlns:a16="http://schemas.microsoft.com/office/drawing/2014/main" id="{4272BB14-E8F9-22BC-2F1F-9CF009586BC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9" name="Picture 8" descr="A cartoon of a landscape with butterflies and trees&#10;&#10;Description automatically generated">
            <a:extLst>
              <a:ext uri="{FF2B5EF4-FFF2-40B4-BE49-F238E27FC236}">
                <a16:creationId xmlns:a16="http://schemas.microsoft.com/office/drawing/2014/main" id="{E2B8761E-30EE-2B40-95F1-8B3DA72EF0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5" name="Picture 4" descr="A cartoon of a person holding an axe&#10;&#10;Description automatically generated">
            <a:extLst>
              <a:ext uri="{FF2B5EF4-FFF2-40B4-BE49-F238E27FC236}">
                <a16:creationId xmlns:a16="http://schemas.microsoft.com/office/drawing/2014/main" id="{B65954C9-E691-2AA4-02EB-E201F3E1319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6917871" y="1714904"/>
            <a:ext cx="5410200" cy="5410200"/>
          </a:xfrm>
          <a:prstGeom prst="rect">
            <a:avLst/>
          </a:prstGeom>
        </p:spPr>
      </p:pic>
      <p:pic>
        <p:nvPicPr>
          <p:cNvPr id="8" name="Picture 7">
            <a:extLst>
              <a:ext uri="{FF2B5EF4-FFF2-40B4-BE49-F238E27FC236}">
                <a16:creationId xmlns:a16="http://schemas.microsoft.com/office/drawing/2014/main" id="{E6F654A9-C79D-4B64-C5CF-CF9573FBC024}"/>
              </a:ext>
            </a:extLst>
          </p:cNvPr>
          <p:cNvPicPr>
            <a:picLocks noChangeAspect="1"/>
          </p:cNvPicPr>
          <p:nvPr/>
        </p:nvPicPr>
        <p:blipFill>
          <a:blip r:embed="rId11"/>
          <a:stretch>
            <a:fillRect/>
          </a:stretch>
        </p:blipFill>
        <p:spPr>
          <a:xfrm>
            <a:off x="-367735" y="860438"/>
            <a:ext cx="10412870" cy="3828620"/>
          </a:xfrm>
          <a:prstGeom prst="rect">
            <a:avLst/>
          </a:prstGeom>
        </p:spPr>
      </p:pic>
    </p:spTree>
    <p:extLst>
      <p:ext uri="{BB962C8B-B14F-4D97-AF65-F5344CB8AC3E}">
        <p14:creationId xmlns:p14="http://schemas.microsoft.com/office/powerpoint/2010/main" val="3524464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00E64-91C4-F801-40AE-C71D7F4F9650}"/>
              </a:ext>
            </a:extLst>
          </p:cNvPr>
          <p:cNvPicPr>
            <a:picLocks noChangeAspect="1"/>
          </p:cNvPicPr>
          <p:nvPr/>
        </p:nvPicPr>
        <p:blipFill>
          <a:blip r:embed="rId2"/>
          <a:stretch>
            <a:fillRect/>
          </a:stretch>
        </p:blipFill>
        <p:spPr>
          <a:xfrm>
            <a:off x="-403088" y="1229554"/>
            <a:ext cx="10258658" cy="2696561"/>
          </a:xfrm>
          <a:prstGeom prst="rect">
            <a:avLst/>
          </a:prstGeom>
        </p:spPr>
      </p:pic>
      <p:pic>
        <p:nvPicPr>
          <p:cNvPr id="9" name="Picture 8" descr="A painting of a flowering branch&#10;&#10;Description automatically generated">
            <a:extLst>
              <a:ext uri="{FF2B5EF4-FFF2-40B4-BE49-F238E27FC236}">
                <a16:creationId xmlns:a16="http://schemas.microsoft.com/office/drawing/2014/main" id="{C61817CE-BC46-E2D7-7FDC-C6785CDA27E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100" b="50150" l="29867" r="98167">
                        <a14:foregroundMark x1="68000" y1="6200" x2="74367" y2="12400"/>
                        <a14:foregroundMark x1="88233" y1="8100" x2="93933" y2="10150"/>
                        <a14:foregroundMark x1="93933" y1="10150" x2="97633" y2="14750"/>
                        <a14:foregroundMark x1="91933" y1="3500" x2="98167" y2="15250"/>
                        <a14:foregroundMark x1="95933" y1="19200" x2="86967" y2="36050"/>
                        <a14:foregroundMark x1="72567" y1="2050" x2="75000" y2="8250"/>
                        <a14:foregroundMark x1="79133" y1="1750" x2="79967" y2="7600"/>
                        <a14:foregroundMark x1="83033" y1="1100" x2="79667" y2="5550"/>
                        <a14:foregroundMark x1="68767" y1="10650" x2="74467" y2="14450"/>
                        <a14:foregroundMark x1="66333" y1="11100" x2="71200" y2="14150"/>
                        <a14:foregroundMark x1="71200" y1="14150" x2="71833" y2="15250"/>
                        <a14:foregroundMark x1="59533" y1="16200" x2="65700" y2="19700"/>
                        <a14:foregroundMark x1="50867" y1="50150" x2="57867" y2="37800"/>
                        <a14:foregroundMark x1="40400" y1="48100" x2="44200" y2="42200"/>
                        <a14:foregroundMark x1="66633" y1="38550" x2="73633" y2="21600"/>
                        <a14:foregroundMark x1="73633" y1="21600" x2="73633" y2="21600"/>
                        <a14:foregroundMark x1="62600" y1="46350" x2="62300" y2="39200"/>
                        <a14:foregroundMark x1="56467" y1="16650" x2="55100" y2="24200"/>
                        <a14:foregroundMark x1="55100" y1="24200" x2="55100" y2="25100"/>
                        <a14:foregroundMark x1="47367" y1="28250" x2="42733" y2="34150"/>
                        <a14:foregroundMark x1="54033" y1="21100" x2="55100" y2="21450"/>
                        <a14:foregroundMark x1="44400" y1="27950" x2="44400" y2="30000"/>
                        <a14:foregroundMark x1="46100" y1="26500" x2="46100" y2="25400"/>
                        <a14:foregroundMark x1="57333" y1="29350" x2="52533" y2="29050"/>
                        <a14:foregroundMark x1="52533" y1="29050" x2="48533" y2="25700"/>
                        <a14:foregroundMark x1="48867" y1="36650" x2="49600" y2="41750"/>
                        <a14:backgroundMark x1="73933" y1="23500" x2="72567" y2="30800"/>
                        <a14:backgroundMark x1="79967" y1="18550" x2="81133" y2="21750"/>
                        <a14:backgroundMark x1="65467" y1="35400" x2="64833" y2="39200"/>
                        <a14:backgroundMark x1="57333" y1="32400" x2="49167" y2="45100"/>
                        <a14:backgroundMark x1="53100" y1="34600" x2="46433" y2="36650"/>
                        <a14:backgroundMark x1="75933" y1="34600" x2="71300" y2="50950"/>
                        <a14:backgroundMark x1="59333" y1="40300" x2="59967" y2="45400"/>
                        <a14:backgroundMark x1="52702" y1="29574" x2="54433" y2="30050"/>
                        <a14:backgroundMark x1="49700" y1="28750" x2="51888" y2="29351"/>
                        <a14:backgroundMark x1="54583" y1="30234" x2="56067" y2="32050"/>
                      </a14:backgroundRemoval>
                    </a14:imgEffect>
                    <a14:imgEffect>
                      <a14:saturation sat="200000"/>
                    </a14:imgEffect>
                  </a14:imgLayer>
                </a14:imgProps>
              </a:ext>
              <a:ext uri="{28A0092B-C50C-407E-A947-70E740481C1C}">
                <a14:useLocalDpi xmlns:a14="http://schemas.microsoft.com/office/drawing/2010/main" val="0"/>
              </a:ext>
            </a:extLst>
          </a:blip>
          <a:srcRect l="22087" b="46984"/>
          <a:stretch/>
        </p:blipFill>
        <p:spPr>
          <a:xfrm>
            <a:off x="8411614" y="0"/>
            <a:ext cx="3780386" cy="1714904"/>
          </a:xfrm>
          <a:prstGeom prst="rect">
            <a:avLst/>
          </a:prstGeom>
        </p:spPr>
      </p:pic>
      <p:pic>
        <p:nvPicPr>
          <p:cNvPr id="10" name="Picture 9" descr="A cartoon of a landscape with butterflies and trees&#10;&#10;Description automatically generated">
            <a:extLst>
              <a:ext uri="{FF2B5EF4-FFF2-40B4-BE49-F238E27FC236}">
                <a16:creationId xmlns:a16="http://schemas.microsoft.com/office/drawing/2014/main" id="{E20FFC36-2810-95A2-E70C-D4816ACD69D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5550" b="99000" l="433" r="99900">
                        <a14:foregroundMark x1="99374" y1="67724" x2="99900" y2="67800"/>
                        <a14:foregroundMark x1="99900" y1="67800" x2="99900" y2="67800"/>
                        <a14:foregroundMark x1="4433" y1="98100" x2="30667" y2="99100"/>
                        <a14:foregroundMark x1="30667" y1="99100" x2="65433" y2="97350"/>
                        <a14:foregroundMark x1="65433" y1="97350" x2="98067" y2="98250"/>
                        <a14:foregroundMark x1="98067" y1="98250" x2="75233" y2="92200"/>
                        <a14:foregroundMark x1="8720" y1="77818" x2="12600" y2="99050"/>
                        <a14:foregroundMark x1="12600" y1="99050" x2="13333" y2="92550"/>
                        <a14:foregroundMark x1="41767" y1="68700" x2="45517" y2="68547"/>
                        <a14:foregroundMark x1="4120" y1="77589" x2="6467" y2="98250"/>
                        <a14:foregroundMark x1="869" y1="79040" x2="1900" y2="97800"/>
                        <a14:backgroundMark x1="200" y1="66350" x2="10200" y2="66500"/>
                        <a14:backgroundMark x1="10200" y1="66500" x2="28933" y2="63000"/>
                        <a14:backgroundMark x1="28933" y1="63000" x2="53333" y2="64600"/>
                        <a14:backgroundMark x1="31300" y1="65100" x2="35933" y2="77300"/>
                        <a14:backgroundMark x1="44100" y1="75700" x2="94800" y2="66200"/>
                        <a14:backgroundMark x1="94800" y1="66200" x2="99767" y2="66850"/>
                        <a14:backgroundMark x1="89067" y1="66200" x2="45567" y2="72200"/>
                        <a14:backgroundMark x1="45900" y1="67600" x2="73100" y2="64450"/>
                        <a14:backgroundMark x1="73100" y1="64450" x2="84833" y2="66350"/>
                        <a14:backgroundMark x1="64200" y1="66350" x2="70233" y2="66350"/>
                        <a14:backgroundMark x1="70233" y1="66350" x2="73100" y2="66200"/>
                        <a14:backgroundMark x1="53500" y1="65400" x2="61567" y2="65100"/>
                        <a14:backgroundMark x1="61567" y1="65100" x2="62500" y2="66200"/>
                        <a14:backgroundMark x1="61533" y1="69500" x2="46933" y2="68900"/>
                        <a14:backgroundMark x1="54367" y1="68550" x2="60200" y2="67300"/>
                        <a14:backgroundMark x1="60200" y1="67300" x2="61767" y2="69500"/>
                        <a14:backgroundMark x1="63133" y1="66350" x2="64933" y2="65850"/>
                        <a14:backgroundMark x1="53833" y1="64750" x2="52767" y2="65100"/>
                        <a14:backgroundMark x1="33400" y1="68550" x2="41333" y2="69050"/>
                        <a14:backgroundMark x1="26733" y1="65550" x2="15967" y2="69000"/>
                        <a14:backgroundMark x1="15967" y1="69000" x2="10000" y2="74750"/>
                        <a14:backgroundMark x1="31067" y1="67450" x2="12233" y2="67550"/>
                        <a14:backgroundMark x1="12233" y1="67550" x2="2467" y2="70150"/>
                        <a14:backgroundMark x1="2467" y1="70150" x2="400" y2="76550"/>
                        <a14:backgroundMark x1="400" y1="76550" x2="5833" y2="76500"/>
                        <a14:backgroundMark x1="5833" y1="76500" x2="8967" y2="77300"/>
                        <a14:backgroundMark x1="6433" y1="70000" x2="8200" y2="75400"/>
                        <a14:backgroundMark x1="7167" y1="69700" x2="8633" y2="76350"/>
                        <a14:backgroundMark x1="3967" y1="67600" x2="67" y2="68100"/>
                        <a14:backgroundMark x1="3333" y1="70800" x2="3567" y2="76050"/>
                        <a14:backgroundMark x1="400" y1="70650" x2="500" y2="79050"/>
                      </a14:backgroundRemoval>
                    </a14:imgEffect>
                  </a14:imgLayer>
                </a14:imgProps>
              </a:ext>
              <a:ext uri="{28A0092B-C50C-407E-A947-70E740481C1C}">
                <a14:useLocalDpi xmlns:a14="http://schemas.microsoft.com/office/drawing/2010/main" val="0"/>
              </a:ext>
            </a:extLst>
          </a:blip>
          <a:srcRect t="62381"/>
          <a:stretch/>
        </p:blipFill>
        <p:spPr>
          <a:xfrm>
            <a:off x="0" y="4278085"/>
            <a:ext cx="10287000" cy="2579915"/>
          </a:xfrm>
          <a:prstGeom prst="rect">
            <a:avLst/>
          </a:prstGeom>
        </p:spPr>
      </p:pic>
      <p:pic>
        <p:nvPicPr>
          <p:cNvPr id="11" name="Picture 10" descr="A cartoon of a person holding an axe&#10;&#10;Description automatically generated">
            <a:extLst>
              <a:ext uri="{FF2B5EF4-FFF2-40B4-BE49-F238E27FC236}">
                <a16:creationId xmlns:a16="http://schemas.microsoft.com/office/drawing/2014/main" id="{F656E313-C2A9-6516-505C-C7D2576C8BA0}"/>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255" b="92522" l="9984" r="91229">
                        <a14:foregroundMark x1="46200" y1="9701" x2="52425" y2="5255"/>
                        <a14:foregroundMark x1="52425" y1="5255" x2="59216" y2="9701"/>
                        <a14:foregroundMark x1="50970" y1="28092" x2="57316" y2="27607"/>
                        <a14:foregroundMark x1="91269" y1="57154" x2="90178" y2="58731"/>
                        <a14:foregroundMark x1="74939" y1="33791" x2="57599" y2="34276"/>
                        <a14:foregroundMark x1="47292" y1="34276" x2="29062" y2="38399"/>
                        <a14:foregroundMark x1="17785" y1="41431" x2="10954" y2="47615"/>
                        <a14:foregroundMark x1="41108" y1="90622" x2="51981" y2="90622"/>
                        <a14:foregroundMark x1="51981" y1="90622" x2="69402" y2="89895"/>
                        <a14:foregroundMark x1="69402" y1="89895" x2="70331" y2="90461"/>
                        <a14:foregroundMark x1="52385" y1="86661" x2="68553" y2="92522"/>
                      </a14:backgroundRemoval>
                    </a14:imgEffect>
                  </a14:imgLayer>
                </a14:imgProps>
              </a:ext>
              <a:ext uri="{28A0092B-C50C-407E-A947-70E740481C1C}">
                <a14:useLocalDpi xmlns:a14="http://schemas.microsoft.com/office/drawing/2010/main" val="0"/>
              </a:ext>
            </a:extLst>
          </a:blip>
          <a:stretch>
            <a:fillRect/>
          </a:stretch>
        </p:blipFill>
        <p:spPr>
          <a:xfrm>
            <a:off x="7734299" y="2366232"/>
            <a:ext cx="4733471" cy="4733471"/>
          </a:xfrm>
          <a:prstGeom prst="rect">
            <a:avLst/>
          </a:prstGeom>
        </p:spPr>
      </p:pic>
    </p:spTree>
    <p:extLst>
      <p:ext uri="{BB962C8B-B14F-4D97-AF65-F5344CB8AC3E}">
        <p14:creationId xmlns:p14="http://schemas.microsoft.com/office/powerpoint/2010/main" val="2265619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CA44AA-C268-EDF4-1FF9-FDC681B2123F}"/>
              </a:ext>
            </a:extLst>
          </p:cNvPr>
          <p:cNvSpPr/>
          <p:nvPr/>
        </p:nvSpPr>
        <p:spPr>
          <a:xfrm>
            <a:off x="2923397" y="193404"/>
            <a:ext cx="8888185" cy="1499324"/>
          </a:xfrm>
          <a:prstGeom prst="roundRect">
            <a:avLst>
              <a:gd name="adj" fmla="val 7927"/>
            </a:avLst>
          </a:prstGeom>
          <a:solidFill>
            <a:schemeClr val="bg1"/>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2060"/>
                </a:solidFill>
                <a:latin typeface="Cambria" panose="02040503050406030204" pitchFamily="18" charset="0"/>
                <a:ea typeface="Cambria" panose="02040503050406030204" pitchFamily="18" charset="0"/>
              </a:rPr>
              <a:t>Đọc thông tin và quan sát các hình 7, 8 em hãy:</a:t>
            </a:r>
          </a:p>
          <a:p>
            <a:pPr algn="just"/>
            <a:r>
              <a:rPr lang="vi-VN" sz="3000" b="1" dirty="0">
                <a:solidFill>
                  <a:srgbClr val="002060"/>
                </a:solidFill>
                <a:latin typeface="Cambria" panose="02040503050406030204" pitchFamily="18" charset="0"/>
                <a:ea typeface="Cambria" panose="02040503050406030204" pitchFamily="18" charset="0"/>
              </a:rPr>
              <a:t>- Trình bày đặc điểm của các loại đất ở nước ta.</a:t>
            </a:r>
          </a:p>
          <a:p>
            <a:pPr algn="just"/>
            <a:r>
              <a:rPr lang="vi-VN" sz="3000" b="1" dirty="0">
                <a:solidFill>
                  <a:srgbClr val="002060"/>
                </a:solidFill>
                <a:latin typeface="Cambria" panose="02040503050406030204" pitchFamily="18" charset="0"/>
                <a:ea typeface="Cambria" panose="02040503050406030204" pitchFamily="18" charset="0"/>
              </a:rPr>
              <a:t>- Nêu vai trò của đất đối với sản xuất nông nghiệp.</a:t>
            </a:r>
          </a:p>
        </p:txBody>
      </p:sp>
      <p:sp>
        <p:nvSpPr>
          <p:cNvPr id="2" name="Rectangle: Rounded Corners 1">
            <a:extLst>
              <a:ext uri="{FF2B5EF4-FFF2-40B4-BE49-F238E27FC236}">
                <a16:creationId xmlns:a16="http://schemas.microsoft.com/office/drawing/2014/main" id="{5A5F80C5-C03C-733B-0D97-7DCB8DCEFF22}"/>
              </a:ext>
            </a:extLst>
          </p:cNvPr>
          <p:cNvSpPr/>
          <p:nvPr/>
        </p:nvSpPr>
        <p:spPr>
          <a:xfrm>
            <a:off x="174171" y="1589315"/>
            <a:ext cx="10069286" cy="5107574"/>
          </a:xfrm>
          <a:prstGeom prst="roundRect">
            <a:avLst/>
          </a:prstGeom>
          <a:solidFill>
            <a:srgbClr val="04420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Việt Nam có hai nhóm đất chính là nhóm đất phe-ra-lít (feralit) và nhóm đất phù sa. </a:t>
            </a:r>
          </a:p>
          <a:p>
            <a:pPr algn="just"/>
            <a:r>
              <a:rPr lang="vi-VN" sz="3500" b="1" dirty="0">
                <a:latin typeface="Cambria" panose="02040503050406030204" pitchFamily="18" charset="0"/>
                <a:ea typeface="Cambria" panose="02040503050406030204" pitchFamily="18" charset="0"/>
              </a:rPr>
              <a:t>       Nhóm đất phe-ra-lít phân bố ở vùng đồi núi, với đặc điểm chua và nghèo mùn, thích hợp trồng rừng, cây công nghiệp, cây ăn quả và cây dược liệu. Nhóm đất phù sa phân bố chủ yếu ở vùng đồng bằng, nhìn chung tơi xốp, màu mỡ, thuận lợi trồng cây lương thực (đặc biệt là lúa nước), rau đậu, cây ăn quả,...</a:t>
            </a:r>
            <a:endParaRPr lang="en-SG" sz="3500" b="1"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989F7DE-DA75-901E-853E-43B1715A91B8}"/>
              </a:ext>
            </a:extLst>
          </p:cNvPr>
          <p:cNvPicPr>
            <a:picLocks noChangeAspect="1"/>
          </p:cNvPicPr>
          <p:nvPr/>
        </p:nvPicPr>
        <p:blipFill>
          <a:blip r:embed="rId2"/>
          <a:stretch>
            <a:fillRect/>
          </a:stretch>
        </p:blipFill>
        <p:spPr>
          <a:xfrm>
            <a:off x="174171" y="161111"/>
            <a:ext cx="3011685" cy="1707028"/>
          </a:xfrm>
          <a:prstGeom prst="rect">
            <a:avLst/>
          </a:prstGeom>
        </p:spPr>
      </p:pic>
    </p:spTree>
    <p:extLst>
      <p:ext uri="{BB962C8B-B14F-4D97-AF65-F5344CB8AC3E}">
        <p14:creationId xmlns:p14="http://schemas.microsoft.com/office/powerpoint/2010/main" val="4068147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cutting a bunch of lychee&#10;&#10;Description automatically generated">
            <a:extLst>
              <a:ext uri="{FF2B5EF4-FFF2-40B4-BE49-F238E27FC236}">
                <a16:creationId xmlns:a16="http://schemas.microsoft.com/office/drawing/2014/main" id="{72EEB6B9-538E-4B95-8B55-E66AE59B9D4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5031" r="580" b="-1"/>
          <a:stretch/>
        </p:blipFill>
        <p:spPr>
          <a:xfrm>
            <a:off x="0" y="0"/>
            <a:ext cx="7642746" cy="6857990"/>
          </a:xfrm>
          <a:prstGeom prst="rect">
            <a:avLst/>
          </a:prstGeom>
        </p:spPr>
      </p:pic>
      <p:pic>
        <p:nvPicPr>
          <p:cNvPr id="6" name="Picture 2" descr="Du lịch trải nghiệm mùa vải chín Lục Ngạn - Xuất bản thông tin">
            <a:extLst>
              <a:ext uri="{FF2B5EF4-FFF2-40B4-BE49-F238E27FC236}">
                <a16:creationId xmlns:a16="http://schemas.microsoft.com/office/drawing/2014/main" id="{0ED9082F-CDD7-6F3B-30AD-4A844ED5F5B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408" r="7158" b="4"/>
          <a:stretch/>
        </p:blipFill>
        <p:spPr bwMode="auto">
          <a:xfrm>
            <a:off x="7809454" y="1"/>
            <a:ext cx="4382546" cy="3345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picking fruit from a tree&#10;&#10;Description automatically generated">
            <a:extLst>
              <a:ext uri="{FF2B5EF4-FFF2-40B4-BE49-F238E27FC236}">
                <a16:creationId xmlns:a16="http://schemas.microsoft.com/office/drawing/2014/main" id="{74657143-BBD4-CA1F-97DA-80EA57E3872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8399" r="4167" b="4"/>
          <a:stretch/>
        </p:blipFill>
        <p:spPr>
          <a:xfrm>
            <a:off x="7809462" y="3512354"/>
            <a:ext cx="4382545" cy="3345646"/>
          </a:xfrm>
          <a:prstGeom prst="rect">
            <a:avLst/>
          </a:prstGeom>
        </p:spPr>
      </p:pic>
      <p:sp>
        <p:nvSpPr>
          <p:cNvPr id="4" name="Rectangle: Rounded Corners 3">
            <a:extLst>
              <a:ext uri="{FF2B5EF4-FFF2-40B4-BE49-F238E27FC236}">
                <a16:creationId xmlns:a16="http://schemas.microsoft.com/office/drawing/2014/main" id="{5B97AB39-E7CC-8109-5E67-148C9E829964}"/>
              </a:ext>
            </a:extLst>
          </p:cNvPr>
          <p:cNvSpPr/>
          <p:nvPr/>
        </p:nvSpPr>
        <p:spPr>
          <a:xfrm>
            <a:off x="6679228" y="2861236"/>
            <a:ext cx="5432946" cy="968819"/>
          </a:xfrm>
          <a:prstGeom prst="roundRect">
            <a:avLst>
              <a:gd name="adj" fmla="val 7927"/>
            </a:avLst>
          </a:prstGeom>
          <a:solidFill>
            <a:srgbClr val="04420F"/>
          </a:solidFill>
          <a:ln w="28575">
            <a:solidFill>
              <a:srgbClr val="004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FFFF00"/>
                </a:solidFill>
                <a:latin typeface="Cambria" panose="02040503050406030204" pitchFamily="18" charset="0"/>
                <a:ea typeface="Cambria" panose="02040503050406030204" pitchFamily="18" charset="0"/>
              </a:rPr>
              <a:t>Hình 7. Vườn vải thiều ở vùng đồi núi phía Bắc (Bắc Giang)</a:t>
            </a:r>
          </a:p>
        </p:txBody>
      </p:sp>
    </p:spTree>
    <p:extLst>
      <p:ext uri="{BB962C8B-B14F-4D97-AF65-F5344CB8AC3E}">
        <p14:creationId xmlns:p14="http://schemas.microsoft.com/office/powerpoint/2010/main" val="2754124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465</TotalTime>
  <Words>727</Words>
  <Application>Microsoft Office PowerPoint</Application>
  <PresentationFormat>Widescreen</PresentationFormat>
  <Paragraphs>68</Paragraphs>
  <Slides>25</Slides>
  <Notes>0</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Aptos</vt:lpstr>
      <vt:lpstr>Aptos Display</vt:lpstr>
      <vt:lpstr>Arial</vt:lpstr>
      <vt:lpstr>Calibri</vt:lpstr>
      <vt:lpstr>Cambria</vt:lpstr>
      <vt:lpstr>SVN-Newton</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MANG NON</cp:keywords>
  <cp:lastModifiedBy>Laptop T&amp;T</cp:lastModifiedBy>
  <cp:revision>17</cp:revision>
  <dcterms:created xsi:type="dcterms:W3CDTF">2024-06-25T09:15:49Z</dcterms:created>
  <dcterms:modified xsi:type="dcterms:W3CDTF">2024-08-09T15:55:14Z</dcterms:modified>
</cp:coreProperties>
</file>