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08" r:id="rId3"/>
    <p:sldMasterId id="2147483672" r:id="rId4"/>
    <p:sldMasterId id="2147483684" r:id="rId5"/>
    <p:sldMasterId id="2147483696" r:id="rId6"/>
    <p:sldMasterId id="2147483720" r:id="rId7"/>
  </p:sldMasterIdLst>
  <p:notesMasterIdLst>
    <p:notesMasterId r:id="rId31"/>
  </p:notesMasterIdLst>
  <p:handoutMasterIdLst>
    <p:handoutMasterId r:id="rId32"/>
  </p:handoutMasterIdLst>
  <p:sldIdLst>
    <p:sldId id="268" r:id="rId8"/>
    <p:sldId id="270" r:id="rId9"/>
    <p:sldId id="271" r:id="rId10"/>
    <p:sldId id="256" r:id="rId11"/>
    <p:sldId id="275" r:id="rId12"/>
    <p:sldId id="269" r:id="rId13"/>
    <p:sldId id="273" r:id="rId14"/>
    <p:sldId id="274" r:id="rId15"/>
    <p:sldId id="277" r:id="rId16"/>
    <p:sldId id="276" r:id="rId17"/>
    <p:sldId id="257" r:id="rId18"/>
    <p:sldId id="278" r:id="rId19"/>
    <p:sldId id="280" r:id="rId20"/>
    <p:sldId id="282" r:id="rId21"/>
    <p:sldId id="291" r:id="rId22"/>
    <p:sldId id="284" r:id="rId23"/>
    <p:sldId id="285" r:id="rId24"/>
    <p:sldId id="279" r:id="rId25"/>
    <p:sldId id="272" r:id="rId26"/>
    <p:sldId id="286" r:id="rId27"/>
    <p:sldId id="289" r:id="rId28"/>
    <p:sldId id="290" r:id="rId29"/>
    <p:sldId id="292" r:id="rId30"/>
  </p:sldIdLst>
  <p:sldSz cx="18288000" cy="10287000"/>
  <p:notesSz cx="6858000" cy="9144000"/>
  <p:embeddedFontLs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SVN-Newton" panose="02040603050506020204" pitchFamily="18" charset="0"/>
      <p:regular r:id="rId43"/>
    </p:embeddedFont>
    <p:embeddedFont>
      <p:font typeface="#9Slide06 SVNDope Script" pitchFamily="2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9C"/>
    <a:srgbClr val="057EA7"/>
    <a:srgbClr val="824761"/>
    <a:srgbClr val="E6E6E6"/>
    <a:srgbClr val="FEEEE0"/>
    <a:srgbClr val="E07616"/>
    <a:srgbClr val="EB862E"/>
    <a:srgbClr val="ECE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1" d="100"/>
          <a:sy n="61" d="100"/>
        </p:scale>
        <p:origin x="581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6586"/>
    </p:cViewPr>
  </p:sorterViewPr>
  <p:notesViewPr>
    <p:cSldViewPr>
      <p:cViewPr varScale="1">
        <p:scale>
          <a:sx n="67" d="100"/>
          <a:sy n="67" d="100"/>
        </p:scale>
        <p:origin x="18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305C1-0E1A-42A1-A598-C5400C86524D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E10B5-AC21-4496-B260-D2685E85D7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952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F94A9-D332-4AD0-A220-B4CEA2F59716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0A56F-15A7-4B12-A6D6-43129D31FB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945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https://www.youtube.com/watch?v=FzJ_U3RTutc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0A56F-15A7-4B12-A6D6-43129D31FBB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29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7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9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1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5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6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27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4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4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719-5BE9-4732-9C2C-D5FA19ADC58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3CF4-9316-4D82-91CA-C0CE384C7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26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719-5BE9-4732-9C2C-D5FA19ADC58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3CF4-9316-4D82-91CA-C0CE384C7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94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719-5BE9-4732-9C2C-D5FA19ADC58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3CF4-9316-4D82-91CA-C0CE384C7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08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719-5BE9-4732-9C2C-D5FA19ADC58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3CF4-9316-4D82-91CA-C0CE384C7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23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719-5BE9-4732-9C2C-D5FA19ADC58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3CF4-9316-4D82-91CA-C0CE384C7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461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719-5BE9-4732-9C2C-D5FA19ADC58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3CF4-9316-4D82-91CA-C0CE384C7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50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719-5BE9-4732-9C2C-D5FA19ADC58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3CF4-9316-4D82-91CA-C0CE384C7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586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719-5BE9-4732-9C2C-D5FA19ADC58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3CF4-9316-4D82-91CA-C0CE384C7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00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719-5BE9-4732-9C2C-D5FA19ADC58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3CF4-9316-4D82-91CA-C0CE384C7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16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719-5BE9-4732-9C2C-D5FA19ADC58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3CF4-9316-4D82-91CA-C0CE384C7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17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1719-5BE9-4732-9C2C-D5FA19ADC58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3CF4-9316-4D82-91CA-C0CE384C7F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84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9373" y="-92242"/>
            <a:ext cx="18317453" cy="10379243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78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84292"/>
            <a:ext cx="18288000" cy="1065558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472240" y="313573"/>
            <a:ext cx="17343521" cy="9659855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17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0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5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93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9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23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8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6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8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9373" y="-92242"/>
            <a:ext cx="18317453" cy="10379243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6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84292"/>
            <a:ext cx="18288000" cy="1065558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472240" y="313573"/>
            <a:ext cx="17343521" cy="9659855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87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1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6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1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9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4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5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9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4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9373" y="-92242"/>
            <a:ext cx="18317453" cy="10379243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433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84292"/>
            <a:ext cx="18288000" cy="1065558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472240" y="313573"/>
            <a:ext cx="17343521" cy="9659855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798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3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9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0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8288000" cy="102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273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8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8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09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19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0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83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7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50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2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71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37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827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55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86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7221200" y="-381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7221200" y="-381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85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185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61719-5BE9-4732-9C2C-D5FA19ADC584}" type="datetimeFigureOut">
              <a:rPr lang="en-GB" smtClean="0"/>
              <a:t>09/08/2024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33CF4-9316-4D82-91CA-C0CE384C7F2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304800" y="402431"/>
            <a:ext cx="17602200" cy="9465469"/>
          </a:xfrm>
          <a:prstGeom prst="rect">
            <a:avLst/>
          </a:prstGeom>
          <a:solidFill>
            <a:schemeClr val="bg1"/>
          </a:solidFill>
          <a:ln w="63500">
            <a:solidFill>
              <a:srgbClr val="82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7221200" y="-3810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33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2547B-6F52-2CC3-F291-B28A7AA9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763D-1040-A8CB-2C8E-30DD5642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FFEF8-7E67-8AF2-C553-858F3AFBA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FFF94-A5DC-4453-2181-8B83C2FBA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2C1F3-F8CA-24E4-55B9-C3FFE852C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7068800" y="5289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6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2547B-6F52-2CC3-F291-B28A7AA9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763D-1040-A8CB-2C8E-30DD5642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FFEF8-7E67-8AF2-C553-858F3AFBA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FFF94-A5DC-4453-2181-8B83C2FBA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2C1F3-F8CA-24E4-55B9-C3FFE852C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7068800" y="5289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3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2547B-6F52-2CC3-F291-B28A7AA9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763D-1040-A8CB-2C8E-30DD5642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FFEF8-7E67-8AF2-C553-858F3AFBA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F1F7DCB-AF61-43A1-ACC2-BC07373AB1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FFF94-A5DC-4453-2181-8B83C2FBA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2C1F3-F8CA-24E4-55B9-C3FFE852C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AFC94A1-0B00-4DE0-B5EF-381D0C5886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7068800" y="5289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8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972300" y="1190315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6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11" Type="http://schemas.openxmlformats.org/officeDocument/2006/relationships/image" Target="../media/image12.png"/><Relationship Id="rId1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6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png"/><Relationship Id="rId7" Type="http://schemas.openxmlformats.org/officeDocument/2006/relationships/image" Target="../media/image12.svg"/><Relationship Id="rId12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9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6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1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10" Type="http://schemas.openxmlformats.org/officeDocument/2006/relationships/image" Target="../media/image31.png"/><Relationship Id="rId9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6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6.png"/><Relationship Id="rId7" Type="http://schemas.openxmlformats.org/officeDocument/2006/relationships/image" Target="../media/image12.svg"/><Relationship Id="rId12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9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6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png"/><Relationship Id="rId7" Type="http://schemas.openxmlformats.org/officeDocument/2006/relationships/image" Target="../media/image6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1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microsoft.com/office/2007/relationships/hdphoto" Target="../media/hdphoto4.wdp"/><Relationship Id="rId10" Type="http://schemas.openxmlformats.org/officeDocument/2006/relationships/image" Target="../media/image44.png"/><Relationship Id="rId9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6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6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7" Type="http://schemas.openxmlformats.org/officeDocument/2006/relationships/image" Target="../media/image12.svg"/><Relationship Id="rId12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microsoft.com/office/2007/relationships/hdphoto" Target="../media/hdphoto2.wdp"/><Relationship Id="rId10" Type="http://schemas.openxmlformats.org/officeDocument/2006/relationships/image" Target="../media/image24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1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6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1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9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023048" y="419100"/>
            <a:ext cx="11811000" cy="8745363"/>
          </a:xfrm>
          <a:custGeom>
            <a:avLst/>
            <a:gdLst>
              <a:gd name="connsiteX0" fmla="*/ 0 w 11201400"/>
              <a:gd name="connsiteY0" fmla="*/ 4800600 h 9601200"/>
              <a:gd name="connsiteX1" fmla="*/ 5600700 w 11201400"/>
              <a:gd name="connsiteY1" fmla="*/ 0 h 9601200"/>
              <a:gd name="connsiteX2" fmla="*/ 11201400 w 11201400"/>
              <a:gd name="connsiteY2" fmla="*/ 4800600 h 9601200"/>
              <a:gd name="connsiteX3" fmla="*/ 5600700 w 11201400"/>
              <a:gd name="connsiteY3" fmla="*/ 9601200 h 9601200"/>
              <a:gd name="connsiteX4" fmla="*/ 0 w 11201400"/>
              <a:gd name="connsiteY4" fmla="*/ 4800600 h 9601200"/>
              <a:gd name="connsiteX0" fmla="*/ 4 w 11201404"/>
              <a:gd name="connsiteY0" fmla="*/ 5257800 h 10058400"/>
              <a:gd name="connsiteX1" fmla="*/ 5624767 w 11201404"/>
              <a:gd name="connsiteY1" fmla="*/ 0 h 10058400"/>
              <a:gd name="connsiteX2" fmla="*/ 11201404 w 11201404"/>
              <a:gd name="connsiteY2" fmla="*/ 5257800 h 10058400"/>
              <a:gd name="connsiteX3" fmla="*/ 5600704 w 11201404"/>
              <a:gd name="connsiteY3" fmla="*/ 10058400 h 10058400"/>
              <a:gd name="connsiteX4" fmla="*/ 4 w 11201404"/>
              <a:gd name="connsiteY4" fmla="*/ 5257800 h 10058400"/>
              <a:gd name="connsiteX0" fmla="*/ 3 w 11417972"/>
              <a:gd name="connsiteY0" fmla="*/ 4207258 h 10076068"/>
              <a:gd name="connsiteX1" fmla="*/ 5841335 w 11417972"/>
              <a:gd name="connsiteY1" fmla="*/ 8237 h 10076068"/>
              <a:gd name="connsiteX2" fmla="*/ 11417972 w 11417972"/>
              <a:gd name="connsiteY2" fmla="*/ 5266037 h 10076068"/>
              <a:gd name="connsiteX3" fmla="*/ 5817272 w 11417972"/>
              <a:gd name="connsiteY3" fmla="*/ 10066637 h 10076068"/>
              <a:gd name="connsiteX4" fmla="*/ 3 w 11417972"/>
              <a:gd name="connsiteY4" fmla="*/ 4207258 h 10076068"/>
              <a:gd name="connsiteX0" fmla="*/ 124498 w 11542467"/>
              <a:gd name="connsiteY0" fmla="*/ 4206959 h 10421339"/>
              <a:gd name="connsiteX1" fmla="*/ 5965830 w 11542467"/>
              <a:gd name="connsiteY1" fmla="*/ 7938 h 10421339"/>
              <a:gd name="connsiteX2" fmla="*/ 11542467 w 11542467"/>
              <a:gd name="connsiteY2" fmla="*/ 5265738 h 10421339"/>
              <a:gd name="connsiteX3" fmla="*/ 5941767 w 11542467"/>
              <a:gd name="connsiteY3" fmla="*/ 10066338 h 10421339"/>
              <a:gd name="connsiteX4" fmla="*/ 2284168 w 11542467"/>
              <a:gd name="connsiteY4" fmla="*/ 9410617 h 10421339"/>
              <a:gd name="connsiteX5" fmla="*/ 124498 w 11542467"/>
              <a:gd name="connsiteY5" fmla="*/ 4206959 h 10421339"/>
              <a:gd name="connsiteX0" fmla="*/ 124498 w 11542467"/>
              <a:gd name="connsiteY0" fmla="*/ 4206959 h 10942591"/>
              <a:gd name="connsiteX1" fmla="*/ 5965830 w 11542467"/>
              <a:gd name="connsiteY1" fmla="*/ 7938 h 10942591"/>
              <a:gd name="connsiteX2" fmla="*/ 11542467 w 11542467"/>
              <a:gd name="connsiteY2" fmla="*/ 5265738 h 10942591"/>
              <a:gd name="connsiteX3" fmla="*/ 7890882 w 11542467"/>
              <a:gd name="connsiteY3" fmla="*/ 10716043 h 10942591"/>
              <a:gd name="connsiteX4" fmla="*/ 2284168 w 11542467"/>
              <a:gd name="connsiteY4" fmla="*/ 9410617 h 10942591"/>
              <a:gd name="connsiteX5" fmla="*/ 124498 w 11542467"/>
              <a:gd name="connsiteY5" fmla="*/ 4206959 h 10942591"/>
              <a:gd name="connsiteX0" fmla="*/ 124498 w 11543460"/>
              <a:gd name="connsiteY0" fmla="*/ 4327168 h 11062800"/>
              <a:gd name="connsiteX1" fmla="*/ 5965830 w 11543460"/>
              <a:gd name="connsiteY1" fmla="*/ 128147 h 11062800"/>
              <a:gd name="connsiteX2" fmla="*/ 9695622 w 11543460"/>
              <a:gd name="connsiteY2" fmla="*/ 1469668 h 11062800"/>
              <a:gd name="connsiteX3" fmla="*/ 11542467 w 11543460"/>
              <a:gd name="connsiteY3" fmla="*/ 5385947 h 11062800"/>
              <a:gd name="connsiteX4" fmla="*/ 7890882 w 11543460"/>
              <a:gd name="connsiteY4" fmla="*/ 10836252 h 11062800"/>
              <a:gd name="connsiteX5" fmla="*/ 2284168 w 11543460"/>
              <a:gd name="connsiteY5" fmla="*/ 9530826 h 11062800"/>
              <a:gd name="connsiteX6" fmla="*/ 124498 w 11543460"/>
              <a:gd name="connsiteY6" fmla="*/ 4327168 h 11062800"/>
              <a:gd name="connsiteX0" fmla="*/ 7256 w 11426218"/>
              <a:gd name="connsiteY0" fmla="*/ 4213801 h 10949433"/>
              <a:gd name="connsiteX1" fmla="*/ 2864758 w 11426218"/>
              <a:gd name="connsiteY1" fmla="*/ 875038 h 10949433"/>
              <a:gd name="connsiteX2" fmla="*/ 5848588 w 11426218"/>
              <a:gd name="connsiteY2" fmla="*/ 14780 h 10949433"/>
              <a:gd name="connsiteX3" fmla="*/ 9578380 w 11426218"/>
              <a:gd name="connsiteY3" fmla="*/ 1356301 h 10949433"/>
              <a:gd name="connsiteX4" fmla="*/ 11425225 w 11426218"/>
              <a:gd name="connsiteY4" fmla="*/ 5272580 h 10949433"/>
              <a:gd name="connsiteX5" fmla="*/ 7773640 w 11426218"/>
              <a:gd name="connsiteY5" fmla="*/ 10722885 h 10949433"/>
              <a:gd name="connsiteX6" fmla="*/ 2166926 w 11426218"/>
              <a:gd name="connsiteY6" fmla="*/ 9417459 h 10949433"/>
              <a:gd name="connsiteX7" fmla="*/ 7256 w 11426218"/>
              <a:gd name="connsiteY7" fmla="*/ 4213801 h 1094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26218" h="10949433">
                <a:moveTo>
                  <a:pt x="7256" y="4213801"/>
                </a:moveTo>
                <a:cubicBezTo>
                  <a:pt x="123561" y="2790064"/>
                  <a:pt x="1891203" y="1574875"/>
                  <a:pt x="2864758" y="875038"/>
                </a:cubicBezTo>
                <a:cubicBezTo>
                  <a:pt x="3838313" y="175201"/>
                  <a:pt x="4729651" y="-65430"/>
                  <a:pt x="5848588" y="14780"/>
                </a:cubicBezTo>
                <a:cubicBezTo>
                  <a:pt x="6967525" y="94990"/>
                  <a:pt x="8648940" y="480001"/>
                  <a:pt x="9578380" y="1356301"/>
                </a:cubicBezTo>
                <a:cubicBezTo>
                  <a:pt x="10507820" y="2232601"/>
                  <a:pt x="11461320" y="3619241"/>
                  <a:pt x="11425225" y="5272580"/>
                </a:cubicBezTo>
                <a:cubicBezTo>
                  <a:pt x="11389130" y="6925919"/>
                  <a:pt x="9316690" y="10032072"/>
                  <a:pt x="7773640" y="10722885"/>
                </a:cubicBezTo>
                <a:cubicBezTo>
                  <a:pt x="6230590" y="11413698"/>
                  <a:pt x="3136471" y="10394022"/>
                  <a:pt x="2166926" y="9417459"/>
                </a:cubicBezTo>
                <a:cubicBezTo>
                  <a:pt x="1197381" y="8440896"/>
                  <a:pt x="-109049" y="5637538"/>
                  <a:pt x="7256" y="421380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BED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814094" y="3737798"/>
            <a:ext cx="7746632" cy="7630433"/>
          </a:xfrm>
          <a:custGeom>
            <a:avLst/>
            <a:gdLst/>
            <a:ahLst/>
            <a:cxnLst/>
            <a:rect l="l" t="t" r="r" b="b"/>
            <a:pathLst>
              <a:path w="7746632" h="7630433">
                <a:moveTo>
                  <a:pt x="7746632" y="0"/>
                </a:moveTo>
                <a:lnTo>
                  <a:pt x="0" y="0"/>
                </a:lnTo>
                <a:lnTo>
                  <a:pt x="0" y="7630433"/>
                </a:lnTo>
                <a:lnTo>
                  <a:pt x="7746632" y="7630433"/>
                </a:lnTo>
                <a:lnTo>
                  <a:pt x="774663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07797" y="3711730"/>
            <a:ext cx="6462689" cy="7210811"/>
          </a:xfrm>
          <a:custGeom>
            <a:avLst/>
            <a:gdLst/>
            <a:ahLst/>
            <a:cxnLst/>
            <a:rect l="l" t="t" r="r" b="b"/>
            <a:pathLst>
              <a:path w="6462688" h="7210810">
                <a:moveTo>
                  <a:pt x="0" y="0"/>
                </a:moveTo>
                <a:lnTo>
                  <a:pt x="6462688" y="0"/>
                </a:lnTo>
                <a:lnTo>
                  <a:pt x="6462688" y="7210810"/>
                </a:lnTo>
                <a:lnTo>
                  <a:pt x="0" y="7210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57627" y="-2057400"/>
            <a:ext cx="3972653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43460" y="-2057400"/>
            <a:ext cx="3972653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/>
          <p:cNvSpPr/>
          <p:nvPr/>
        </p:nvSpPr>
        <p:spPr>
          <a:xfrm>
            <a:off x="5731013" y="7917002"/>
            <a:ext cx="1996778" cy="2113269"/>
          </a:xfrm>
          <a:custGeom>
            <a:avLst/>
            <a:gdLst/>
            <a:ahLst/>
            <a:cxnLst/>
            <a:rect l="l" t="t" r="r" b="b"/>
            <a:pathLst>
              <a:path w="4797228" h="5308136">
                <a:moveTo>
                  <a:pt x="0" y="0"/>
                </a:moveTo>
                <a:lnTo>
                  <a:pt x="4797228" y="0"/>
                </a:lnTo>
                <a:lnTo>
                  <a:pt x="4797228" y="5308136"/>
                </a:lnTo>
                <a:lnTo>
                  <a:pt x="0" y="53081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7433121" y="7917002"/>
            <a:ext cx="1748085" cy="2033375"/>
          </a:xfrm>
          <a:custGeom>
            <a:avLst/>
            <a:gdLst/>
            <a:ahLst/>
            <a:cxnLst/>
            <a:rect l="l" t="t" r="r" b="b"/>
            <a:pathLst>
              <a:path w="4797228" h="5286202">
                <a:moveTo>
                  <a:pt x="0" y="0"/>
                </a:moveTo>
                <a:lnTo>
                  <a:pt x="4797228" y="0"/>
                </a:lnTo>
                <a:lnTo>
                  <a:pt x="4797228" y="5286202"/>
                </a:lnTo>
                <a:lnTo>
                  <a:pt x="0" y="52862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3"/>
          <p:cNvSpPr/>
          <p:nvPr/>
        </p:nvSpPr>
        <p:spPr>
          <a:xfrm>
            <a:off x="9171847" y="7891916"/>
            <a:ext cx="1442708" cy="2100255"/>
          </a:xfrm>
          <a:custGeom>
            <a:avLst/>
            <a:gdLst/>
            <a:ahLst/>
            <a:cxnLst/>
            <a:rect l="l" t="t" r="r" b="b"/>
            <a:pathLst>
              <a:path w="3531384" h="5432899">
                <a:moveTo>
                  <a:pt x="0" y="0"/>
                </a:moveTo>
                <a:lnTo>
                  <a:pt x="3531384" y="0"/>
                </a:lnTo>
                <a:lnTo>
                  <a:pt x="3531384" y="5432898"/>
                </a:lnTo>
                <a:lnTo>
                  <a:pt x="0" y="54328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3"/>
          <p:cNvSpPr/>
          <p:nvPr/>
        </p:nvSpPr>
        <p:spPr>
          <a:xfrm>
            <a:off x="10634970" y="7917002"/>
            <a:ext cx="1785543" cy="2004449"/>
          </a:xfrm>
          <a:custGeom>
            <a:avLst/>
            <a:gdLst/>
            <a:ahLst/>
            <a:cxnLst/>
            <a:rect l="l" t="t" r="r" b="b"/>
            <a:pathLst>
              <a:path w="4797228" h="4872726">
                <a:moveTo>
                  <a:pt x="0" y="0"/>
                </a:moveTo>
                <a:lnTo>
                  <a:pt x="4797228" y="0"/>
                </a:lnTo>
                <a:lnTo>
                  <a:pt x="4797228" y="4872726"/>
                </a:lnTo>
                <a:lnTo>
                  <a:pt x="0" y="48727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42" r="-342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14075218" y="419101"/>
            <a:ext cx="3327848" cy="2972768"/>
            <a:chOff x="13592363" y="667123"/>
            <a:chExt cx="3327847" cy="2972768"/>
          </a:xfrm>
        </p:grpSpPr>
        <p:sp>
          <p:nvSpPr>
            <p:cNvPr id="18" name="Oval 8"/>
            <p:cNvSpPr/>
            <p:nvPr/>
          </p:nvSpPr>
          <p:spPr>
            <a:xfrm>
              <a:off x="13592363" y="667123"/>
              <a:ext cx="3327847" cy="2972768"/>
            </a:xfrm>
            <a:custGeom>
              <a:avLst/>
              <a:gdLst>
                <a:gd name="connsiteX0" fmla="*/ 0 w 11201400"/>
                <a:gd name="connsiteY0" fmla="*/ 4800600 h 9601200"/>
                <a:gd name="connsiteX1" fmla="*/ 5600700 w 11201400"/>
                <a:gd name="connsiteY1" fmla="*/ 0 h 9601200"/>
                <a:gd name="connsiteX2" fmla="*/ 11201400 w 11201400"/>
                <a:gd name="connsiteY2" fmla="*/ 4800600 h 9601200"/>
                <a:gd name="connsiteX3" fmla="*/ 5600700 w 11201400"/>
                <a:gd name="connsiteY3" fmla="*/ 9601200 h 9601200"/>
                <a:gd name="connsiteX4" fmla="*/ 0 w 11201400"/>
                <a:gd name="connsiteY4" fmla="*/ 4800600 h 9601200"/>
                <a:gd name="connsiteX0" fmla="*/ 4 w 11201404"/>
                <a:gd name="connsiteY0" fmla="*/ 5257800 h 10058400"/>
                <a:gd name="connsiteX1" fmla="*/ 5624767 w 11201404"/>
                <a:gd name="connsiteY1" fmla="*/ 0 h 10058400"/>
                <a:gd name="connsiteX2" fmla="*/ 11201404 w 11201404"/>
                <a:gd name="connsiteY2" fmla="*/ 5257800 h 10058400"/>
                <a:gd name="connsiteX3" fmla="*/ 5600704 w 11201404"/>
                <a:gd name="connsiteY3" fmla="*/ 10058400 h 10058400"/>
                <a:gd name="connsiteX4" fmla="*/ 4 w 11201404"/>
                <a:gd name="connsiteY4" fmla="*/ 5257800 h 10058400"/>
                <a:gd name="connsiteX0" fmla="*/ 3 w 11417972"/>
                <a:gd name="connsiteY0" fmla="*/ 4207258 h 10076068"/>
                <a:gd name="connsiteX1" fmla="*/ 5841335 w 11417972"/>
                <a:gd name="connsiteY1" fmla="*/ 8237 h 10076068"/>
                <a:gd name="connsiteX2" fmla="*/ 11417972 w 11417972"/>
                <a:gd name="connsiteY2" fmla="*/ 5266037 h 10076068"/>
                <a:gd name="connsiteX3" fmla="*/ 5817272 w 11417972"/>
                <a:gd name="connsiteY3" fmla="*/ 10066637 h 10076068"/>
                <a:gd name="connsiteX4" fmla="*/ 3 w 11417972"/>
                <a:gd name="connsiteY4" fmla="*/ 4207258 h 10076068"/>
                <a:gd name="connsiteX0" fmla="*/ 124498 w 11542467"/>
                <a:gd name="connsiteY0" fmla="*/ 4206959 h 10421339"/>
                <a:gd name="connsiteX1" fmla="*/ 5965830 w 11542467"/>
                <a:gd name="connsiteY1" fmla="*/ 7938 h 10421339"/>
                <a:gd name="connsiteX2" fmla="*/ 11542467 w 11542467"/>
                <a:gd name="connsiteY2" fmla="*/ 5265738 h 10421339"/>
                <a:gd name="connsiteX3" fmla="*/ 5941767 w 11542467"/>
                <a:gd name="connsiteY3" fmla="*/ 10066338 h 10421339"/>
                <a:gd name="connsiteX4" fmla="*/ 2284168 w 11542467"/>
                <a:gd name="connsiteY4" fmla="*/ 9410617 h 10421339"/>
                <a:gd name="connsiteX5" fmla="*/ 124498 w 11542467"/>
                <a:gd name="connsiteY5" fmla="*/ 4206959 h 10421339"/>
                <a:gd name="connsiteX0" fmla="*/ 124498 w 11542467"/>
                <a:gd name="connsiteY0" fmla="*/ 4206959 h 10942591"/>
                <a:gd name="connsiteX1" fmla="*/ 5965830 w 11542467"/>
                <a:gd name="connsiteY1" fmla="*/ 7938 h 10942591"/>
                <a:gd name="connsiteX2" fmla="*/ 11542467 w 11542467"/>
                <a:gd name="connsiteY2" fmla="*/ 5265738 h 10942591"/>
                <a:gd name="connsiteX3" fmla="*/ 7890882 w 11542467"/>
                <a:gd name="connsiteY3" fmla="*/ 10716043 h 10942591"/>
                <a:gd name="connsiteX4" fmla="*/ 2284168 w 11542467"/>
                <a:gd name="connsiteY4" fmla="*/ 9410617 h 10942591"/>
                <a:gd name="connsiteX5" fmla="*/ 124498 w 11542467"/>
                <a:gd name="connsiteY5" fmla="*/ 4206959 h 10942591"/>
                <a:gd name="connsiteX0" fmla="*/ 124498 w 11543460"/>
                <a:gd name="connsiteY0" fmla="*/ 4327168 h 11062800"/>
                <a:gd name="connsiteX1" fmla="*/ 5965830 w 11543460"/>
                <a:gd name="connsiteY1" fmla="*/ 128147 h 11062800"/>
                <a:gd name="connsiteX2" fmla="*/ 9695622 w 11543460"/>
                <a:gd name="connsiteY2" fmla="*/ 1469668 h 11062800"/>
                <a:gd name="connsiteX3" fmla="*/ 11542467 w 11543460"/>
                <a:gd name="connsiteY3" fmla="*/ 5385947 h 11062800"/>
                <a:gd name="connsiteX4" fmla="*/ 7890882 w 11543460"/>
                <a:gd name="connsiteY4" fmla="*/ 10836252 h 11062800"/>
                <a:gd name="connsiteX5" fmla="*/ 2284168 w 11543460"/>
                <a:gd name="connsiteY5" fmla="*/ 9530826 h 11062800"/>
                <a:gd name="connsiteX6" fmla="*/ 124498 w 11543460"/>
                <a:gd name="connsiteY6" fmla="*/ 4327168 h 11062800"/>
                <a:gd name="connsiteX0" fmla="*/ 7256 w 11426218"/>
                <a:gd name="connsiteY0" fmla="*/ 4213801 h 10949433"/>
                <a:gd name="connsiteX1" fmla="*/ 2864758 w 11426218"/>
                <a:gd name="connsiteY1" fmla="*/ 875038 h 10949433"/>
                <a:gd name="connsiteX2" fmla="*/ 5848588 w 11426218"/>
                <a:gd name="connsiteY2" fmla="*/ 14780 h 10949433"/>
                <a:gd name="connsiteX3" fmla="*/ 9578380 w 11426218"/>
                <a:gd name="connsiteY3" fmla="*/ 1356301 h 10949433"/>
                <a:gd name="connsiteX4" fmla="*/ 11425225 w 11426218"/>
                <a:gd name="connsiteY4" fmla="*/ 5272580 h 10949433"/>
                <a:gd name="connsiteX5" fmla="*/ 7773640 w 11426218"/>
                <a:gd name="connsiteY5" fmla="*/ 10722885 h 10949433"/>
                <a:gd name="connsiteX6" fmla="*/ 2166926 w 11426218"/>
                <a:gd name="connsiteY6" fmla="*/ 9417459 h 10949433"/>
                <a:gd name="connsiteX7" fmla="*/ 7256 w 11426218"/>
                <a:gd name="connsiteY7" fmla="*/ 4213801 h 1094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6218" h="10949433">
                  <a:moveTo>
                    <a:pt x="7256" y="4213801"/>
                  </a:moveTo>
                  <a:cubicBezTo>
                    <a:pt x="123561" y="2790064"/>
                    <a:pt x="1891203" y="1574875"/>
                    <a:pt x="2864758" y="875038"/>
                  </a:cubicBezTo>
                  <a:cubicBezTo>
                    <a:pt x="3838313" y="175201"/>
                    <a:pt x="4729651" y="-65430"/>
                    <a:pt x="5848588" y="14780"/>
                  </a:cubicBezTo>
                  <a:cubicBezTo>
                    <a:pt x="6967525" y="94990"/>
                    <a:pt x="8648940" y="480001"/>
                    <a:pt x="9578380" y="1356301"/>
                  </a:cubicBezTo>
                  <a:cubicBezTo>
                    <a:pt x="10507820" y="2232601"/>
                    <a:pt x="11461320" y="3619241"/>
                    <a:pt x="11425225" y="5272580"/>
                  </a:cubicBezTo>
                  <a:cubicBezTo>
                    <a:pt x="11389130" y="6925919"/>
                    <a:pt x="9316690" y="10032072"/>
                    <a:pt x="7773640" y="10722885"/>
                  </a:cubicBezTo>
                  <a:cubicBezTo>
                    <a:pt x="6230590" y="11413698"/>
                    <a:pt x="3136471" y="10394022"/>
                    <a:pt x="2166926" y="9417459"/>
                  </a:cubicBezTo>
                  <a:cubicBezTo>
                    <a:pt x="1197381" y="8440896"/>
                    <a:pt x="-109049" y="5637538"/>
                    <a:pt x="7256" y="4213801"/>
                  </a:cubicBezTo>
                  <a:close/>
                </a:path>
              </a:pathLst>
            </a:custGeom>
            <a:solidFill>
              <a:srgbClr val="EBEDE2"/>
            </a:solidFill>
            <a:ln>
              <a:solidFill>
                <a:srgbClr val="EBED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45"/>
              <a:endParaRPr lang="en-GB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 3"/>
            <p:cNvSpPr/>
            <p:nvPr/>
          </p:nvSpPr>
          <p:spPr>
            <a:xfrm>
              <a:off x="14215647" y="913894"/>
              <a:ext cx="2266350" cy="2430688"/>
            </a:xfrm>
            <a:custGeom>
              <a:avLst/>
              <a:gdLst/>
              <a:ahLst/>
              <a:cxnLst/>
              <a:rect l="l" t="t" r="r" b="b"/>
              <a:pathLst>
                <a:path w="4556204" h="5222010">
                  <a:moveTo>
                    <a:pt x="0" y="0"/>
                  </a:moveTo>
                  <a:lnTo>
                    <a:pt x="4556203" y="0"/>
                  </a:lnTo>
                  <a:lnTo>
                    <a:pt x="4556203" y="5222010"/>
                  </a:lnTo>
                  <a:lnTo>
                    <a:pt x="0" y="5222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4" y="-179615"/>
            <a:ext cx="2307765" cy="23077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20" b="98305" l="2330" r="93204">
                        <a14:foregroundMark x1="10097" y1="47458" x2="10097" y2="47458"/>
                        <a14:foregroundMark x1="22136" y1="41431" x2="22136" y2="41431"/>
                        <a14:foregroundMark x1="13981" y1="48964" x2="18252" y2="54237"/>
                        <a14:foregroundMark x1="20194" y1="46328" x2="23689" y2="38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69743" y="8083025"/>
            <a:ext cx="1228760" cy="12669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4220" y="162074"/>
            <a:ext cx="12266215" cy="76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88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196599" y="1028700"/>
            <a:ext cx="11811000" cy="8135761"/>
          </a:xfrm>
          <a:prstGeom prst="roundRect">
            <a:avLst/>
          </a:prstGeom>
          <a:solidFill>
            <a:schemeClr val="bg1"/>
          </a:solidFill>
          <a:ln>
            <a:solidFill>
              <a:srgbClr val="EBED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493585" y="4152900"/>
            <a:ext cx="6908647" cy="6934200"/>
          </a:xfrm>
          <a:custGeom>
            <a:avLst/>
            <a:gdLst/>
            <a:ahLst/>
            <a:cxnLst/>
            <a:rect l="l" t="t" r="r" b="b"/>
            <a:pathLst>
              <a:path w="7746632" h="7630433">
                <a:moveTo>
                  <a:pt x="7746632" y="0"/>
                </a:moveTo>
                <a:lnTo>
                  <a:pt x="0" y="0"/>
                </a:lnTo>
                <a:lnTo>
                  <a:pt x="0" y="7630433"/>
                </a:lnTo>
                <a:lnTo>
                  <a:pt x="7746632" y="7630433"/>
                </a:lnTo>
                <a:lnTo>
                  <a:pt x="774663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73000" y="3848099"/>
            <a:ext cx="6248332" cy="7047977"/>
          </a:xfrm>
          <a:custGeom>
            <a:avLst/>
            <a:gdLst/>
            <a:ahLst/>
            <a:cxnLst/>
            <a:rect l="l" t="t" r="r" b="b"/>
            <a:pathLst>
              <a:path w="6462688" h="7210810">
                <a:moveTo>
                  <a:pt x="0" y="0"/>
                </a:moveTo>
                <a:lnTo>
                  <a:pt x="6462688" y="0"/>
                </a:lnTo>
                <a:lnTo>
                  <a:pt x="6462688" y="7210810"/>
                </a:lnTo>
                <a:lnTo>
                  <a:pt x="0" y="7210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57626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43459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698" y="1562100"/>
            <a:ext cx="10534801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6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43953" y="952500"/>
            <a:ext cx="16916400" cy="8451285"/>
          </a:xfrm>
          <a:prstGeom prst="rect">
            <a:avLst/>
          </a:prstGeom>
          <a:solidFill>
            <a:schemeClr val="bg1"/>
          </a:solidFill>
          <a:ln w="69850">
            <a:solidFill>
              <a:srgbClr val="82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775918" y="-1028700"/>
            <a:ext cx="3106674" cy="4114800"/>
          </a:xfrm>
          <a:custGeom>
            <a:avLst/>
            <a:gdLst/>
            <a:ahLst/>
            <a:cxnLst/>
            <a:rect l="l" t="t" r="r" b="b"/>
            <a:pathLst>
              <a:path w="3106674" h="4114800">
                <a:moveTo>
                  <a:pt x="0" y="0"/>
                </a:moveTo>
                <a:lnTo>
                  <a:pt x="3106674" y="0"/>
                </a:lnTo>
                <a:lnTo>
                  <a:pt x="3106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64736" y="-659710"/>
            <a:ext cx="2684907" cy="4114800"/>
          </a:xfrm>
          <a:custGeom>
            <a:avLst/>
            <a:gdLst/>
            <a:ahLst/>
            <a:cxnLst/>
            <a:rect l="l" t="t" r="r" b="b"/>
            <a:pathLst>
              <a:path w="2684907" h="4114800">
                <a:moveTo>
                  <a:pt x="0" y="0"/>
                </a:moveTo>
                <a:lnTo>
                  <a:pt x="2684907" y="0"/>
                </a:lnTo>
                <a:lnTo>
                  <a:pt x="2684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/>
          <p:cNvSpPr/>
          <p:nvPr/>
        </p:nvSpPr>
        <p:spPr>
          <a:xfrm>
            <a:off x="1175299" y="2461250"/>
            <a:ext cx="823250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2313" algn="just"/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Tùy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tỏa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8664"/>
            <a:ext cx="6238738" cy="210323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003620" y="457753"/>
            <a:ext cx="8656733" cy="9098431"/>
            <a:chOff x="9003620" y="457753"/>
            <a:chExt cx="8656733" cy="909843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850" b="46500" l="5550" r="35900">
                          <a14:foregroundMark x1="13650" y1="12400" x2="13650" y2="12400"/>
                          <a14:foregroundMark x1="12950" y1="8650" x2="12250" y2="15950"/>
                          <a14:foregroundMark x1="14600" y1="20350" x2="14600" y2="20350"/>
                          <a14:foregroundMark x1="9900" y1="8200" x2="9900" y2="8200"/>
                          <a14:foregroundMark x1="13400" y1="20350" x2="9450" y2="8900"/>
                          <a14:foregroundMark x1="7100" y1="13100" x2="16250" y2="14050"/>
                          <a14:foregroundMark x1="14600" y1="11950" x2="17150" y2="175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" t="4444" r="63691" b="53333"/>
            <a:stretch/>
          </p:blipFill>
          <p:spPr>
            <a:xfrm>
              <a:off x="9003620" y="998621"/>
              <a:ext cx="3505200" cy="43434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4" r="38889" b="55185"/>
            <a:stretch/>
          </p:blipFill>
          <p:spPr>
            <a:xfrm>
              <a:off x="12051056" y="457753"/>
              <a:ext cx="2819400" cy="46101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70" t="4815" r="11481" b="55185"/>
            <a:stretch/>
          </p:blipFill>
          <p:spPr>
            <a:xfrm>
              <a:off x="14595959" y="1063342"/>
              <a:ext cx="2895600" cy="41148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7" t="47037" r="61111" b="14444"/>
            <a:stretch/>
          </p:blipFill>
          <p:spPr>
            <a:xfrm>
              <a:off x="9202153" y="5452863"/>
              <a:ext cx="3352800" cy="39624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1" t="44815" r="35185" b="14444"/>
            <a:stretch/>
          </p:blipFill>
          <p:spPr>
            <a:xfrm>
              <a:off x="14826027" y="5234843"/>
              <a:ext cx="2834326" cy="4191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74" t="44815" b="13704"/>
            <a:stretch/>
          </p:blipFill>
          <p:spPr>
            <a:xfrm>
              <a:off x="11927879" y="5288984"/>
              <a:ext cx="3695700" cy="42672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023048" y="419100"/>
            <a:ext cx="11811000" cy="8745363"/>
          </a:xfrm>
          <a:custGeom>
            <a:avLst/>
            <a:gdLst>
              <a:gd name="connsiteX0" fmla="*/ 0 w 11201400"/>
              <a:gd name="connsiteY0" fmla="*/ 4800600 h 9601200"/>
              <a:gd name="connsiteX1" fmla="*/ 5600700 w 11201400"/>
              <a:gd name="connsiteY1" fmla="*/ 0 h 9601200"/>
              <a:gd name="connsiteX2" fmla="*/ 11201400 w 11201400"/>
              <a:gd name="connsiteY2" fmla="*/ 4800600 h 9601200"/>
              <a:gd name="connsiteX3" fmla="*/ 5600700 w 11201400"/>
              <a:gd name="connsiteY3" fmla="*/ 9601200 h 9601200"/>
              <a:gd name="connsiteX4" fmla="*/ 0 w 11201400"/>
              <a:gd name="connsiteY4" fmla="*/ 4800600 h 9601200"/>
              <a:gd name="connsiteX0" fmla="*/ 4 w 11201404"/>
              <a:gd name="connsiteY0" fmla="*/ 5257800 h 10058400"/>
              <a:gd name="connsiteX1" fmla="*/ 5624767 w 11201404"/>
              <a:gd name="connsiteY1" fmla="*/ 0 h 10058400"/>
              <a:gd name="connsiteX2" fmla="*/ 11201404 w 11201404"/>
              <a:gd name="connsiteY2" fmla="*/ 5257800 h 10058400"/>
              <a:gd name="connsiteX3" fmla="*/ 5600704 w 11201404"/>
              <a:gd name="connsiteY3" fmla="*/ 10058400 h 10058400"/>
              <a:gd name="connsiteX4" fmla="*/ 4 w 11201404"/>
              <a:gd name="connsiteY4" fmla="*/ 5257800 h 10058400"/>
              <a:gd name="connsiteX0" fmla="*/ 3 w 11417972"/>
              <a:gd name="connsiteY0" fmla="*/ 4207258 h 10076068"/>
              <a:gd name="connsiteX1" fmla="*/ 5841335 w 11417972"/>
              <a:gd name="connsiteY1" fmla="*/ 8237 h 10076068"/>
              <a:gd name="connsiteX2" fmla="*/ 11417972 w 11417972"/>
              <a:gd name="connsiteY2" fmla="*/ 5266037 h 10076068"/>
              <a:gd name="connsiteX3" fmla="*/ 5817272 w 11417972"/>
              <a:gd name="connsiteY3" fmla="*/ 10066637 h 10076068"/>
              <a:gd name="connsiteX4" fmla="*/ 3 w 11417972"/>
              <a:gd name="connsiteY4" fmla="*/ 4207258 h 10076068"/>
              <a:gd name="connsiteX0" fmla="*/ 124498 w 11542467"/>
              <a:gd name="connsiteY0" fmla="*/ 4206959 h 10421339"/>
              <a:gd name="connsiteX1" fmla="*/ 5965830 w 11542467"/>
              <a:gd name="connsiteY1" fmla="*/ 7938 h 10421339"/>
              <a:gd name="connsiteX2" fmla="*/ 11542467 w 11542467"/>
              <a:gd name="connsiteY2" fmla="*/ 5265738 h 10421339"/>
              <a:gd name="connsiteX3" fmla="*/ 5941767 w 11542467"/>
              <a:gd name="connsiteY3" fmla="*/ 10066338 h 10421339"/>
              <a:gd name="connsiteX4" fmla="*/ 2284168 w 11542467"/>
              <a:gd name="connsiteY4" fmla="*/ 9410617 h 10421339"/>
              <a:gd name="connsiteX5" fmla="*/ 124498 w 11542467"/>
              <a:gd name="connsiteY5" fmla="*/ 4206959 h 10421339"/>
              <a:gd name="connsiteX0" fmla="*/ 124498 w 11542467"/>
              <a:gd name="connsiteY0" fmla="*/ 4206959 h 10942591"/>
              <a:gd name="connsiteX1" fmla="*/ 5965830 w 11542467"/>
              <a:gd name="connsiteY1" fmla="*/ 7938 h 10942591"/>
              <a:gd name="connsiteX2" fmla="*/ 11542467 w 11542467"/>
              <a:gd name="connsiteY2" fmla="*/ 5265738 h 10942591"/>
              <a:gd name="connsiteX3" fmla="*/ 7890882 w 11542467"/>
              <a:gd name="connsiteY3" fmla="*/ 10716043 h 10942591"/>
              <a:gd name="connsiteX4" fmla="*/ 2284168 w 11542467"/>
              <a:gd name="connsiteY4" fmla="*/ 9410617 h 10942591"/>
              <a:gd name="connsiteX5" fmla="*/ 124498 w 11542467"/>
              <a:gd name="connsiteY5" fmla="*/ 4206959 h 10942591"/>
              <a:gd name="connsiteX0" fmla="*/ 124498 w 11543460"/>
              <a:gd name="connsiteY0" fmla="*/ 4327168 h 11062800"/>
              <a:gd name="connsiteX1" fmla="*/ 5965830 w 11543460"/>
              <a:gd name="connsiteY1" fmla="*/ 128147 h 11062800"/>
              <a:gd name="connsiteX2" fmla="*/ 9695622 w 11543460"/>
              <a:gd name="connsiteY2" fmla="*/ 1469668 h 11062800"/>
              <a:gd name="connsiteX3" fmla="*/ 11542467 w 11543460"/>
              <a:gd name="connsiteY3" fmla="*/ 5385947 h 11062800"/>
              <a:gd name="connsiteX4" fmla="*/ 7890882 w 11543460"/>
              <a:gd name="connsiteY4" fmla="*/ 10836252 h 11062800"/>
              <a:gd name="connsiteX5" fmla="*/ 2284168 w 11543460"/>
              <a:gd name="connsiteY5" fmla="*/ 9530826 h 11062800"/>
              <a:gd name="connsiteX6" fmla="*/ 124498 w 11543460"/>
              <a:gd name="connsiteY6" fmla="*/ 4327168 h 11062800"/>
              <a:gd name="connsiteX0" fmla="*/ 7256 w 11426218"/>
              <a:gd name="connsiteY0" fmla="*/ 4213801 h 10949433"/>
              <a:gd name="connsiteX1" fmla="*/ 2864758 w 11426218"/>
              <a:gd name="connsiteY1" fmla="*/ 875038 h 10949433"/>
              <a:gd name="connsiteX2" fmla="*/ 5848588 w 11426218"/>
              <a:gd name="connsiteY2" fmla="*/ 14780 h 10949433"/>
              <a:gd name="connsiteX3" fmla="*/ 9578380 w 11426218"/>
              <a:gd name="connsiteY3" fmla="*/ 1356301 h 10949433"/>
              <a:gd name="connsiteX4" fmla="*/ 11425225 w 11426218"/>
              <a:gd name="connsiteY4" fmla="*/ 5272580 h 10949433"/>
              <a:gd name="connsiteX5" fmla="*/ 7773640 w 11426218"/>
              <a:gd name="connsiteY5" fmla="*/ 10722885 h 10949433"/>
              <a:gd name="connsiteX6" fmla="*/ 2166926 w 11426218"/>
              <a:gd name="connsiteY6" fmla="*/ 9417459 h 10949433"/>
              <a:gd name="connsiteX7" fmla="*/ 7256 w 11426218"/>
              <a:gd name="connsiteY7" fmla="*/ 4213801 h 1094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26218" h="10949433">
                <a:moveTo>
                  <a:pt x="7256" y="4213801"/>
                </a:moveTo>
                <a:cubicBezTo>
                  <a:pt x="123561" y="2790064"/>
                  <a:pt x="1891203" y="1574875"/>
                  <a:pt x="2864758" y="875038"/>
                </a:cubicBezTo>
                <a:cubicBezTo>
                  <a:pt x="3838313" y="175201"/>
                  <a:pt x="4729651" y="-65430"/>
                  <a:pt x="5848588" y="14780"/>
                </a:cubicBezTo>
                <a:cubicBezTo>
                  <a:pt x="6967525" y="94990"/>
                  <a:pt x="8648940" y="480001"/>
                  <a:pt x="9578380" y="1356301"/>
                </a:cubicBezTo>
                <a:cubicBezTo>
                  <a:pt x="10507820" y="2232601"/>
                  <a:pt x="11461320" y="3619241"/>
                  <a:pt x="11425225" y="5272580"/>
                </a:cubicBezTo>
                <a:cubicBezTo>
                  <a:pt x="11389130" y="6925919"/>
                  <a:pt x="9316690" y="10032072"/>
                  <a:pt x="7773640" y="10722885"/>
                </a:cubicBezTo>
                <a:cubicBezTo>
                  <a:pt x="6230590" y="11413698"/>
                  <a:pt x="3136471" y="10394022"/>
                  <a:pt x="2166926" y="9417459"/>
                </a:cubicBezTo>
                <a:cubicBezTo>
                  <a:pt x="1197381" y="8440896"/>
                  <a:pt x="-109049" y="5637538"/>
                  <a:pt x="7256" y="421380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BED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27047" y="3685267"/>
            <a:ext cx="7746632" cy="7630433"/>
          </a:xfrm>
          <a:custGeom>
            <a:avLst/>
            <a:gdLst/>
            <a:ahLst/>
            <a:cxnLst/>
            <a:rect l="l" t="t" r="r" b="b"/>
            <a:pathLst>
              <a:path w="7746632" h="7630433">
                <a:moveTo>
                  <a:pt x="7746632" y="0"/>
                </a:moveTo>
                <a:lnTo>
                  <a:pt x="0" y="0"/>
                </a:lnTo>
                <a:lnTo>
                  <a:pt x="0" y="7630433"/>
                </a:lnTo>
                <a:lnTo>
                  <a:pt x="7746632" y="7630433"/>
                </a:lnTo>
                <a:lnTo>
                  <a:pt x="774663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58644" y="3685267"/>
            <a:ext cx="6462688" cy="7210810"/>
          </a:xfrm>
          <a:custGeom>
            <a:avLst/>
            <a:gdLst/>
            <a:ahLst/>
            <a:cxnLst/>
            <a:rect l="l" t="t" r="r" b="b"/>
            <a:pathLst>
              <a:path w="6462688" h="7210810">
                <a:moveTo>
                  <a:pt x="0" y="0"/>
                </a:moveTo>
                <a:lnTo>
                  <a:pt x="6462688" y="0"/>
                </a:lnTo>
                <a:lnTo>
                  <a:pt x="6462688" y="7210810"/>
                </a:lnTo>
                <a:lnTo>
                  <a:pt x="0" y="7210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57626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43459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200" y="1581959"/>
            <a:ext cx="10528705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31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542058"/>
            <a:ext cx="1470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0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40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GB" sz="40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40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40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0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0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0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0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GB" sz="40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0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000" b="1" dirty="0">
              <a:solidFill>
                <a:srgbClr val="E0761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69187" y="1458192"/>
            <a:ext cx="97727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 algn="just">
              <a:buFontTx/>
              <a:buChar char="-"/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indent="360363" algn="just">
              <a:buFontTx/>
              <a:buChar char="-"/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3"/>
          <p:cNvGrpSpPr/>
          <p:nvPr/>
        </p:nvGrpSpPr>
        <p:grpSpPr>
          <a:xfrm>
            <a:off x="11125199" y="665547"/>
            <a:ext cx="6547134" cy="3711987"/>
            <a:chOff x="0" y="0"/>
            <a:chExt cx="1309596" cy="812800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309596" cy="812800"/>
            </a:xfrm>
            <a:custGeom>
              <a:avLst/>
              <a:gdLst/>
              <a:ahLst/>
              <a:cxnLst/>
              <a:rect l="l" t="t" r="r" b="b"/>
              <a:pathLst>
                <a:path w="1309596" h="812800">
                  <a:moveTo>
                    <a:pt x="21065" y="0"/>
                  </a:moveTo>
                  <a:lnTo>
                    <a:pt x="1288531" y="0"/>
                  </a:lnTo>
                  <a:cubicBezTo>
                    <a:pt x="1294118" y="0"/>
                    <a:pt x="1299476" y="2219"/>
                    <a:pt x="1303426" y="6170"/>
                  </a:cubicBezTo>
                  <a:cubicBezTo>
                    <a:pt x="1307377" y="10120"/>
                    <a:pt x="1309596" y="15478"/>
                    <a:pt x="1309596" y="21065"/>
                  </a:cubicBezTo>
                  <a:lnTo>
                    <a:pt x="1309596" y="791735"/>
                  </a:lnTo>
                  <a:cubicBezTo>
                    <a:pt x="1309596" y="797322"/>
                    <a:pt x="1307377" y="802680"/>
                    <a:pt x="1303426" y="806630"/>
                  </a:cubicBezTo>
                  <a:cubicBezTo>
                    <a:pt x="1299476" y="810581"/>
                    <a:pt x="1294118" y="812800"/>
                    <a:pt x="1288531" y="812800"/>
                  </a:cubicBezTo>
                  <a:lnTo>
                    <a:pt x="21065" y="812800"/>
                  </a:lnTo>
                  <a:cubicBezTo>
                    <a:pt x="15478" y="812800"/>
                    <a:pt x="10120" y="810581"/>
                    <a:pt x="6170" y="806630"/>
                  </a:cubicBezTo>
                  <a:cubicBezTo>
                    <a:pt x="2219" y="802680"/>
                    <a:pt x="0" y="797322"/>
                    <a:pt x="0" y="791735"/>
                  </a:cubicBezTo>
                  <a:lnTo>
                    <a:pt x="0" y="21065"/>
                  </a:lnTo>
                  <a:cubicBezTo>
                    <a:pt x="0" y="15478"/>
                    <a:pt x="2219" y="10120"/>
                    <a:pt x="6170" y="6170"/>
                  </a:cubicBezTo>
                  <a:cubicBezTo>
                    <a:pt x="10120" y="2219"/>
                    <a:pt x="15478" y="0"/>
                    <a:pt x="21065" y="0"/>
                  </a:cubicBezTo>
                  <a:close/>
                </a:path>
              </a:pathLst>
            </a:custGeom>
            <a:blipFill>
              <a:blip r:embed="rId2"/>
              <a:stretch>
                <a:fillRect l="-1691" t="-5705" r="-3325"/>
              </a:stretch>
            </a:blipFill>
          </p:spPr>
        </p:sp>
      </p:grpSp>
      <p:grpSp>
        <p:nvGrpSpPr>
          <p:cNvPr id="7" name="Group 6"/>
          <p:cNvGrpSpPr/>
          <p:nvPr/>
        </p:nvGrpSpPr>
        <p:grpSpPr>
          <a:xfrm>
            <a:off x="407715" y="4454065"/>
            <a:ext cx="5009611" cy="2058412"/>
            <a:chOff x="776467" y="5191430"/>
            <a:chExt cx="5009611" cy="2058412"/>
          </a:xfrm>
        </p:grpSpPr>
        <p:sp>
          <p:nvSpPr>
            <p:cNvPr id="8" name="Rounded Rectangle 7"/>
            <p:cNvSpPr/>
            <p:nvPr/>
          </p:nvSpPr>
          <p:spPr>
            <a:xfrm>
              <a:off x="935995" y="5191430"/>
              <a:ext cx="4690557" cy="2058412"/>
            </a:xfrm>
            <a:custGeom>
              <a:avLst/>
              <a:gdLst>
                <a:gd name="connsiteX0" fmla="*/ 0 w 14020800"/>
                <a:gd name="connsiteY0" fmla="*/ 838217 h 5029200"/>
                <a:gd name="connsiteX1" fmla="*/ 838217 w 14020800"/>
                <a:gd name="connsiteY1" fmla="*/ 0 h 5029200"/>
                <a:gd name="connsiteX2" fmla="*/ 13182583 w 14020800"/>
                <a:gd name="connsiteY2" fmla="*/ 0 h 5029200"/>
                <a:gd name="connsiteX3" fmla="*/ 14020800 w 14020800"/>
                <a:gd name="connsiteY3" fmla="*/ 838217 h 5029200"/>
                <a:gd name="connsiteX4" fmla="*/ 14020800 w 14020800"/>
                <a:gd name="connsiteY4" fmla="*/ 4190983 h 5029200"/>
                <a:gd name="connsiteX5" fmla="*/ 13182583 w 14020800"/>
                <a:gd name="connsiteY5" fmla="*/ 5029200 h 5029200"/>
                <a:gd name="connsiteX6" fmla="*/ 838217 w 14020800"/>
                <a:gd name="connsiteY6" fmla="*/ 5029200 h 5029200"/>
                <a:gd name="connsiteX7" fmla="*/ 0 w 14020800"/>
                <a:gd name="connsiteY7" fmla="*/ 4190983 h 5029200"/>
                <a:gd name="connsiteX8" fmla="*/ 0 w 14020800"/>
                <a:gd name="connsiteY8" fmla="*/ 838217 h 5029200"/>
                <a:gd name="connsiteX0" fmla="*/ 0 w 14020800"/>
                <a:gd name="connsiteY0" fmla="*/ 1362021 h 5553004"/>
                <a:gd name="connsiteX1" fmla="*/ 838217 w 14020800"/>
                <a:gd name="connsiteY1" fmla="*/ 523804 h 5553004"/>
                <a:gd name="connsiteX2" fmla="*/ 13182583 w 14020800"/>
                <a:gd name="connsiteY2" fmla="*/ 523804 h 5553004"/>
                <a:gd name="connsiteX3" fmla="*/ 14020800 w 14020800"/>
                <a:gd name="connsiteY3" fmla="*/ 1362021 h 5553004"/>
                <a:gd name="connsiteX4" fmla="*/ 14020800 w 14020800"/>
                <a:gd name="connsiteY4" fmla="*/ 4714787 h 5553004"/>
                <a:gd name="connsiteX5" fmla="*/ 13182583 w 14020800"/>
                <a:gd name="connsiteY5" fmla="*/ 5553004 h 5553004"/>
                <a:gd name="connsiteX6" fmla="*/ 838217 w 14020800"/>
                <a:gd name="connsiteY6" fmla="*/ 5553004 h 5553004"/>
                <a:gd name="connsiteX7" fmla="*/ 0 w 14020800"/>
                <a:gd name="connsiteY7" fmla="*/ 4714787 h 5553004"/>
                <a:gd name="connsiteX8" fmla="*/ 0 w 14020800"/>
                <a:gd name="connsiteY8" fmla="*/ 1362021 h 5553004"/>
                <a:gd name="connsiteX0" fmla="*/ 0 w 14490417"/>
                <a:gd name="connsiteY0" fmla="*/ 1362021 h 5553004"/>
                <a:gd name="connsiteX1" fmla="*/ 838217 w 14490417"/>
                <a:gd name="connsiteY1" fmla="*/ 523804 h 5553004"/>
                <a:gd name="connsiteX2" fmla="*/ 13182583 w 14490417"/>
                <a:gd name="connsiteY2" fmla="*/ 523804 h 5553004"/>
                <a:gd name="connsiteX3" fmla="*/ 14020800 w 14490417"/>
                <a:gd name="connsiteY3" fmla="*/ 1362021 h 5553004"/>
                <a:gd name="connsiteX4" fmla="*/ 14020800 w 14490417"/>
                <a:gd name="connsiteY4" fmla="*/ 4714787 h 5553004"/>
                <a:gd name="connsiteX5" fmla="*/ 13182583 w 14490417"/>
                <a:gd name="connsiteY5" fmla="*/ 5553004 h 5553004"/>
                <a:gd name="connsiteX6" fmla="*/ 838217 w 14490417"/>
                <a:gd name="connsiteY6" fmla="*/ 5553004 h 5553004"/>
                <a:gd name="connsiteX7" fmla="*/ 0 w 14490417"/>
                <a:gd name="connsiteY7" fmla="*/ 4714787 h 5553004"/>
                <a:gd name="connsiteX8" fmla="*/ 0 w 14490417"/>
                <a:gd name="connsiteY8" fmla="*/ 1362021 h 5553004"/>
                <a:gd name="connsiteX0" fmla="*/ 0 w 14436310"/>
                <a:gd name="connsiteY0" fmla="*/ 1362021 h 5553004"/>
                <a:gd name="connsiteX1" fmla="*/ 838217 w 14436310"/>
                <a:gd name="connsiteY1" fmla="*/ 523804 h 5553004"/>
                <a:gd name="connsiteX2" fmla="*/ 13182583 w 14436310"/>
                <a:gd name="connsiteY2" fmla="*/ 523804 h 5553004"/>
                <a:gd name="connsiteX3" fmla="*/ 14020800 w 14436310"/>
                <a:gd name="connsiteY3" fmla="*/ 1362021 h 5553004"/>
                <a:gd name="connsiteX4" fmla="*/ 13182583 w 14436310"/>
                <a:gd name="connsiteY4" fmla="*/ 5553004 h 5553004"/>
                <a:gd name="connsiteX5" fmla="*/ 838217 w 14436310"/>
                <a:gd name="connsiteY5" fmla="*/ 5553004 h 5553004"/>
                <a:gd name="connsiteX6" fmla="*/ 0 w 14436310"/>
                <a:gd name="connsiteY6" fmla="*/ 4714787 h 5553004"/>
                <a:gd name="connsiteX7" fmla="*/ 0 w 14436310"/>
                <a:gd name="connsiteY7" fmla="*/ 1362021 h 5553004"/>
                <a:gd name="connsiteX0" fmla="*/ 0 w 14436310"/>
                <a:gd name="connsiteY0" fmla="*/ 1454664 h 5645647"/>
                <a:gd name="connsiteX1" fmla="*/ 838217 w 14436310"/>
                <a:gd name="connsiteY1" fmla="*/ 616447 h 5645647"/>
                <a:gd name="connsiteX2" fmla="*/ 12390103 w 14436310"/>
                <a:gd name="connsiteY2" fmla="*/ 311647 h 5645647"/>
                <a:gd name="connsiteX3" fmla="*/ 14020800 w 14436310"/>
                <a:gd name="connsiteY3" fmla="*/ 1454664 h 5645647"/>
                <a:gd name="connsiteX4" fmla="*/ 13182583 w 14436310"/>
                <a:gd name="connsiteY4" fmla="*/ 5645647 h 5645647"/>
                <a:gd name="connsiteX5" fmla="*/ 838217 w 14436310"/>
                <a:gd name="connsiteY5" fmla="*/ 5645647 h 5645647"/>
                <a:gd name="connsiteX6" fmla="*/ 0 w 14436310"/>
                <a:gd name="connsiteY6" fmla="*/ 4807430 h 5645647"/>
                <a:gd name="connsiteX7" fmla="*/ 0 w 14436310"/>
                <a:gd name="connsiteY7" fmla="*/ 1454664 h 5645647"/>
                <a:gd name="connsiteX0" fmla="*/ 0 w 14519897"/>
                <a:gd name="connsiteY0" fmla="*/ 1454664 h 5645647"/>
                <a:gd name="connsiteX1" fmla="*/ 838217 w 14519897"/>
                <a:gd name="connsiteY1" fmla="*/ 616447 h 5645647"/>
                <a:gd name="connsiteX2" fmla="*/ 12390103 w 14519897"/>
                <a:gd name="connsiteY2" fmla="*/ 311647 h 5645647"/>
                <a:gd name="connsiteX3" fmla="*/ 14020800 w 14519897"/>
                <a:gd name="connsiteY3" fmla="*/ 1454664 h 5645647"/>
                <a:gd name="connsiteX4" fmla="*/ 13182583 w 14519897"/>
                <a:gd name="connsiteY4" fmla="*/ 5645647 h 5645647"/>
                <a:gd name="connsiteX5" fmla="*/ 838217 w 14519897"/>
                <a:gd name="connsiteY5" fmla="*/ 5645647 h 5645647"/>
                <a:gd name="connsiteX6" fmla="*/ 0 w 14519897"/>
                <a:gd name="connsiteY6" fmla="*/ 4807430 h 5645647"/>
                <a:gd name="connsiteX7" fmla="*/ 0 w 14519897"/>
                <a:gd name="connsiteY7" fmla="*/ 1454664 h 5645647"/>
                <a:gd name="connsiteX0" fmla="*/ 722488 w 15242385"/>
                <a:gd name="connsiteY0" fmla="*/ 145466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54664 h 5645647"/>
                <a:gd name="connsiteX0" fmla="*/ 722488 w 15242385"/>
                <a:gd name="connsiteY0" fmla="*/ 141402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14024 h 5645647"/>
                <a:gd name="connsiteX0" fmla="*/ 361719 w 14881616"/>
                <a:gd name="connsiteY0" fmla="*/ 4807430 h 5645647"/>
                <a:gd name="connsiteX1" fmla="*/ 1199936 w 14881616"/>
                <a:gd name="connsiteY1" fmla="*/ 616447 h 5645647"/>
                <a:gd name="connsiteX2" fmla="*/ 12751822 w 14881616"/>
                <a:gd name="connsiteY2" fmla="*/ 311647 h 5645647"/>
                <a:gd name="connsiteX3" fmla="*/ 14382519 w 14881616"/>
                <a:gd name="connsiteY3" fmla="*/ 1454664 h 5645647"/>
                <a:gd name="connsiteX4" fmla="*/ 13544302 w 14881616"/>
                <a:gd name="connsiteY4" fmla="*/ 5645647 h 5645647"/>
                <a:gd name="connsiteX5" fmla="*/ 1199936 w 14881616"/>
                <a:gd name="connsiteY5" fmla="*/ 5645647 h 5645647"/>
                <a:gd name="connsiteX6" fmla="*/ 361719 w 14881616"/>
                <a:gd name="connsiteY6" fmla="*/ 4807430 h 5645647"/>
                <a:gd name="connsiteX0" fmla="*/ 723550 w 15243447"/>
                <a:gd name="connsiteY0" fmla="*/ 4807430 h 5645647"/>
                <a:gd name="connsiteX1" fmla="*/ 1561767 w 15243447"/>
                <a:gd name="connsiteY1" fmla="*/ 616447 h 5645647"/>
                <a:gd name="connsiteX2" fmla="*/ 13113653 w 15243447"/>
                <a:gd name="connsiteY2" fmla="*/ 311647 h 5645647"/>
                <a:gd name="connsiteX3" fmla="*/ 14744350 w 15243447"/>
                <a:gd name="connsiteY3" fmla="*/ 1454664 h 5645647"/>
                <a:gd name="connsiteX4" fmla="*/ 13906133 w 15243447"/>
                <a:gd name="connsiteY4" fmla="*/ 5645647 h 5645647"/>
                <a:gd name="connsiteX5" fmla="*/ 1561767 w 15243447"/>
                <a:gd name="connsiteY5" fmla="*/ 5645647 h 5645647"/>
                <a:gd name="connsiteX6" fmla="*/ 723550 w 15243447"/>
                <a:gd name="connsiteY6" fmla="*/ 4807430 h 5645647"/>
                <a:gd name="connsiteX0" fmla="*/ 1493926 w 15175606"/>
                <a:gd name="connsiteY0" fmla="*/ 5645647 h 5645647"/>
                <a:gd name="connsiteX1" fmla="*/ 1493926 w 15175606"/>
                <a:gd name="connsiteY1" fmla="*/ 616447 h 5645647"/>
                <a:gd name="connsiteX2" fmla="*/ 13045812 w 15175606"/>
                <a:gd name="connsiteY2" fmla="*/ 311647 h 5645647"/>
                <a:gd name="connsiteX3" fmla="*/ 14676509 w 15175606"/>
                <a:gd name="connsiteY3" fmla="*/ 1454664 h 5645647"/>
                <a:gd name="connsiteX4" fmla="*/ 13838292 w 15175606"/>
                <a:gd name="connsiteY4" fmla="*/ 5645647 h 5645647"/>
                <a:gd name="connsiteX5" fmla="*/ 1493926 w 15175606"/>
                <a:gd name="connsiteY5" fmla="*/ 5645647 h 5645647"/>
                <a:gd name="connsiteX0" fmla="*/ 1676278 w 15357958"/>
                <a:gd name="connsiteY0" fmla="*/ 5645647 h 5645647"/>
                <a:gd name="connsiteX1" fmla="*/ 1676278 w 15357958"/>
                <a:gd name="connsiteY1" fmla="*/ 616447 h 5645647"/>
                <a:gd name="connsiteX2" fmla="*/ 13228164 w 15357958"/>
                <a:gd name="connsiteY2" fmla="*/ 311647 h 5645647"/>
                <a:gd name="connsiteX3" fmla="*/ 14858861 w 15357958"/>
                <a:gd name="connsiteY3" fmla="*/ 1454664 h 5645647"/>
                <a:gd name="connsiteX4" fmla="*/ 14020644 w 15357958"/>
                <a:gd name="connsiteY4" fmla="*/ 5645647 h 5645647"/>
                <a:gd name="connsiteX5" fmla="*/ 1676278 w 15357958"/>
                <a:gd name="connsiteY5" fmla="*/ 5645647 h 5645647"/>
                <a:gd name="connsiteX0" fmla="*/ 1676278 w 15357958"/>
                <a:gd name="connsiteY0" fmla="*/ 5645647 h 6061078"/>
                <a:gd name="connsiteX1" fmla="*/ 1676278 w 15357958"/>
                <a:gd name="connsiteY1" fmla="*/ 616447 h 6061078"/>
                <a:gd name="connsiteX2" fmla="*/ 13228164 w 15357958"/>
                <a:gd name="connsiteY2" fmla="*/ 311647 h 6061078"/>
                <a:gd name="connsiteX3" fmla="*/ 14858861 w 15357958"/>
                <a:gd name="connsiteY3" fmla="*/ 1454664 h 6061078"/>
                <a:gd name="connsiteX4" fmla="*/ 14020644 w 15357958"/>
                <a:gd name="connsiteY4" fmla="*/ 5645647 h 6061078"/>
                <a:gd name="connsiteX5" fmla="*/ 1676278 w 15357958"/>
                <a:gd name="connsiteY5" fmla="*/ 5645647 h 6061078"/>
                <a:gd name="connsiteX0" fmla="*/ 1676278 w 15357958"/>
                <a:gd name="connsiteY0" fmla="*/ 5645647 h 6251648"/>
                <a:gd name="connsiteX1" fmla="*/ 1676278 w 15357958"/>
                <a:gd name="connsiteY1" fmla="*/ 616447 h 6251648"/>
                <a:gd name="connsiteX2" fmla="*/ 13228164 w 15357958"/>
                <a:gd name="connsiteY2" fmla="*/ 311647 h 6251648"/>
                <a:gd name="connsiteX3" fmla="*/ 14858861 w 15357958"/>
                <a:gd name="connsiteY3" fmla="*/ 1454664 h 6251648"/>
                <a:gd name="connsiteX4" fmla="*/ 14020644 w 15357958"/>
                <a:gd name="connsiteY4" fmla="*/ 5645647 h 6251648"/>
                <a:gd name="connsiteX5" fmla="*/ 1676278 w 15357958"/>
                <a:gd name="connsiteY5" fmla="*/ 5645647 h 6251648"/>
                <a:gd name="connsiteX0" fmla="*/ 1676278 w 15357958"/>
                <a:gd name="connsiteY0" fmla="*/ 5759153 h 6365154"/>
                <a:gd name="connsiteX1" fmla="*/ 1676278 w 15357958"/>
                <a:gd name="connsiteY1" fmla="*/ 729953 h 6365154"/>
                <a:gd name="connsiteX2" fmla="*/ 14584941 w 15357958"/>
                <a:gd name="connsiteY2" fmla="*/ 154079 h 6365154"/>
                <a:gd name="connsiteX3" fmla="*/ 14858861 w 15357958"/>
                <a:gd name="connsiteY3" fmla="*/ 1568170 h 6365154"/>
                <a:gd name="connsiteX4" fmla="*/ 14020644 w 15357958"/>
                <a:gd name="connsiteY4" fmla="*/ 5759153 h 6365154"/>
                <a:gd name="connsiteX5" fmla="*/ 1676278 w 15357958"/>
                <a:gd name="connsiteY5" fmla="*/ 5759153 h 6365154"/>
                <a:gd name="connsiteX0" fmla="*/ 1676278 w 15357958"/>
                <a:gd name="connsiteY0" fmla="*/ 6029071 h 6635072"/>
                <a:gd name="connsiteX1" fmla="*/ 1676278 w 15357958"/>
                <a:gd name="connsiteY1" fmla="*/ 999871 h 6635072"/>
                <a:gd name="connsiteX2" fmla="*/ 14584941 w 15357958"/>
                <a:gd name="connsiteY2" fmla="*/ 423997 h 6635072"/>
                <a:gd name="connsiteX3" fmla="*/ 14858861 w 15357958"/>
                <a:gd name="connsiteY3" fmla="*/ 1838088 h 6635072"/>
                <a:gd name="connsiteX4" fmla="*/ 14020644 w 15357958"/>
                <a:gd name="connsiteY4" fmla="*/ 6029071 h 6635072"/>
                <a:gd name="connsiteX5" fmla="*/ 1676278 w 15357958"/>
                <a:gd name="connsiteY5" fmla="*/ 6029071 h 6635072"/>
                <a:gd name="connsiteX0" fmla="*/ 1676278 w 15904753"/>
                <a:gd name="connsiteY0" fmla="*/ 6029071 h 6635072"/>
                <a:gd name="connsiteX1" fmla="*/ 1676278 w 15904753"/>
                <a:gd name="connsiteY1" fmla="*/ 999871 h 6635072"/>
                <a:gd name="connsiteX2" fmla="*/ 14584941 w 15904753"/>
                <a:gd name="connsiteY2" fmla="*/ 423997 h 6635072"/>
                <a:gd name="connsiteX3" fmla="*/ 14020644 w 15904753"/>
                <a:gd name="connsiteY3" fmla="*/ 6029071 h 6635072"/>
                <a:gd name="connsiteX4" fmla="*/ 1676278 w 15904753"/>
                <a:gd name="connsiteY4" fmla="*/ 6029071 h 663507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11219 h 6917220"/>
                <a:gd name="connsiteX1" fmla="*/ 1576935 w 15991269"/>
                <a:gd name="connsiteY1" fmla="*/ 644994 h 6917220"/>
                <a:gd name="connsiteX2" fmla="*/ 14671457 w 15991269"/>
                <a:gd name="connsiteY2" fmla="*/ 706145 h 6917220"/>
                <a:gd name="connsiteX3" fmla="*/ 14107160 w 15991269"/>
                <a:gd name="connsiteY3" fmla="*/ 6311219 h 6917220"/>
                <a:gd name="connsiteX4" fmla="*/ 1762794 w 15991269"/>
                <a:gd name="connsiteY4" fmla="*/ 6311219 h 6917220"/>
                <a:gd name="connsiteX0" fmla="*/ 1762794 w 16138809"/>
                <a:gd name="connsiteY0" fmla="*/ 6424340 h 7030341"/>
                <a:gd name="connsiteX1" fmla="*/ 1576935 w 16138809"/>
                <a:gd name="connsiteY1" fmla="*/ 758115 h 7030341"/>
                <a:gd name="connsiteX2" fmla="*/ 14913075 w 16138809"/>
                <a:gd name="connsiteY2" fmla="*/ 539702 h 7030341"/>
                <a:gd name="connsiteX3" fmla="*/ 14107160 w 16138809"/>
                <a:gd name="connsiteY3" fmla="*/ 6424340 h 7030341"/>
                <a:gd name="connsiteX4" fmla="*/ 1762794 w 16138809"/>
                <a:gd name="connsiteY4" fmla="*/ 6424340 h 7030341"/>
                <a:gd name="connsiteX0" fmla="*/ 1762794 w 15824007"/>
                <a:gd name="connsiteY0" fmla="*/ 6424340 h 7030341"/>
                <a:gd name="connsiteX1" fmla="*/ 1576935 w 15824007"/>
                <a:gd name="connsiteY1" fmla="*/ 758115 h 7030341"/>
                <a:gd name="connsiteX2" fmla="*/ 14913075 w 15824007"/>
                <a:gd name="connsiteY2" fmla="*/ 539702 h 7030341"/>
                <a:gd name="connsiteX3" fmla="*/ 14107160 w 15824007"/>
                <a:gd name="connsiteY3" fmla="*/ 6424340 h 7030341"/>
                <a:gd name="connsiteX4" fmla="*/ 1762794 w 15824007"/>
                <a:gd name="connsiteY4" fmla="*/ 6424340 h 7030341"/>
                <a:gd name="connsiteX0" fmla="*/ 1907274 w 15968487"/>
                <a:gd name="connsiteY0" fmla="*/ 6719543 h 7325544"/>
                <a:gd name="connsiteX1" fmla="*/ 1435289 w 15968487"/>
                <a:gd name="connsiteY1" fmla="*/ 582860 h 7325544"/>
                <a:gd name="connsiteX2" fmla="*/ 15057555 w 15968487"/>
                <a:gd name="connsiteY2" fmla="*/ 834905 h 7325544"/>
                <a:gd name="connsiteX3" fmla="*/ 14251640 w 15968487"/>
                <a:gd name="connsiteY3" fmla="*/ 6719543 h 7325544"/>
                <a:gd name="connsiteX4" fmla="*/ 1907274 w 15968487"/>
                <a:gd name="connsiteY4" fmla="*/ 6719543 h 7325544"/>
                <a:gd name="connsiteX0" fmla="*/ 1612994 w 16290478"/>
                <a:gd name="connsiteY0" fmla="*/ 7064914 h 7504865"/>
                <a:gd name="connsiteX1" fmla="*/ 1757280 w 16290478"/>
                <a:gd name="connsiteY1" fmla="*/ 582860 h 7504865"/>
                <a:gd name="connsiteX2" fmla="*/ 15379546 w 16290478"/>
                <a:gd name="connsiteY2" fmla="*/ 834905 h 7504865"/>
                <a:gd name="connsiteX3" fmla="*/ 14573631 w 16290478"/>
                <a:gd name="connsiteY3" fmla="*/ 6719543 h 7504865"/>
                <a:gd name="connsiteX4" fmla="*/ 1612994 w 16290478"/>
                <a:gd name="connsiteY4" fmla="*/ 7064914 h 7504865"/>
                <a:gd name="connsiteX0" fmla="*/ 1612994 w 16612517"/>
                <a:gd name="connsiteY0" fmla="*/ 7064914 h 7650838"/>
                <a:gd name="connsiteX1" fmla="*/ 1757280 w 16612517"/>
                <a:gd name="connsiteY1" fmla="*/ 582860 h 7650838"/>
                <a:gd name="connsiteX2" fmla="*/ 15379546 w 16612517"/>
                <a:gd name="connsiteY2" fmla="*/ 834905 h 7650838"/>
                <a:gd name="connsiteX3" fmla="*/ 15233922 w 16612517"/>
                <a:gd name="connsiteY3" fmla="*/ 7028559 h 7650838"/>
                <a:gd name="connsiteX4" fmla="*/ 1612994 w 16612517"/>
                <a:gd name="connsiteY4" fmla="*/ 7064914 h 765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12517" h="7650838">
                  <a:moveTo>
                    <a:pt x="1612994" y="7064914"/>
                  </a:moveTo>
                  <a:cubicBezTo>
                    <a:pt x="-911760" y="6145434"/>
                    <a:pt x="-168034" y="1471860"/>
                    <a:pt x="1757280" y="582860"/>
                  </a:cubicBezTo>
                  <a:cubicBezTo>
                    <a:pt x="6481669" y="-595700"/>
                    <a:pt x="14275685" y="288484"/>
                    <a:pt x="15379546" y="834905"/>
                  </a:cubicBezTo>
                  <a:cubicBezTo>
                    <a:pt x="16688609" y="1829924"/>
                    <a:pt x="17385366" y="6094380"/>
                    <a:pt x="15233922" y="7028559"/>
                  </a:cubicBezTo>
                  <a:cubicBezTo>
                    <a:pt x="10875293" y="7963279"/>
                    <a:pt x="5788743" y="7735474"/>
                    <a:pt x="1612994" y="7064914"/>
                  </a:cubicBezTo>
                  <a:close/>
                </a:path>
              </a:pathLst>
            </a:custGeom>
            <a:solidFill>
              <a:srgbClr val="FEE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76467" y="5470970"/>
              <a:ext cx="500961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Hít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thở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sâu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lvl="0"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tĩnh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71136" y="4454065"/>
            <a:ext cx="5240120" cy="2058412"/>
            <a:chOff x="935995" y="5191430"/>
            <a:chExt cx="5541006" cy="2058412"/>
          </a:xfrm>
        </p:grpSpPr>
        <p:sp>
          <p:nvSpPr>
            <p:cNvPr id="11" name="Rounded Rectangle 7"/>
            <p:cNvSpPr/>
            <p:nvPr/>
          </p:nvSpPr>
          <p:spPr>
            <a:xfrm>
              <a:off x="935995" y="5191430"/>
              <a:ext cx="5541006" cy="2058412"/>
            </a:xfrm>
            <a:custGeom>
              <a:avLst/>
              <a:gdLst>
                <a:gd name="connsiteX0" fmla="*/ 0 w 14020800"/>
                <a:gd name="connsiteY0" fmla="*/ 838217 h 5029200"/>
                <a:gd name="connsiteX1" fmla="*/ 838217 w 14020800"/>
                <a:gd name="connsiteY1" fmla="*/ 0 h 5029200"/>
                <a:gd name="connsiteX2" fmla="*/ 13182583 w 14020800"/>
                <a:gd name="connsiteY2" fmla="*/ 0 h 5029200"/>
                <a:gd name="connsiteX3" fmla="*/ 14020800 w 14020800"/>
                <a:gd name="connsiteY3" fmla="*/ 838217 h 5029200"/>
                <a:gd name="connsiteX4" fmla="*/ 14020800 w 14020800"/>
                <a:gd name="connsiteY4" fmla="*/ 4190983 h 5029200"/>
                <a:gd name="connsiteX5" fmla="*/ 13182583 w 14020800"/>
                <a:gd name="connsiteY5" fmla="*/ 5029200 h 5029200"/>
                <a:gd name="connsiteX6" fmla="*/ 838217 w 14020800"/>
                <a:gd name="connsiteY6" fmla="*/ 5029200 h 5029200"/>
                <a:gd name="connsiteX7" fmla="*/ 0 w 14020800"/>
                <a:gd name="connsiteY7" fmla="*/ 4190983 h 5029200"/>
                <a:gd name="connsiteX8" fmla="*/ 0 w 14020800"/>
                <a:gd name="connsiteY8" fmla="*/ 838217 h 5029200"/>
                <a:gd name="connsiteX0" fmla="*/ 0 w 14020800"/>
                <a:gd name="connsiteY0" fmla="*/ 1362021 h 5553004"/>
                <a:gd name="connsiteX1" fmla="*/ 838217 w 14020800"/>
                <a:gd name="connsiteY1" fmla="*/ 523804 h 5553004"/>
                <a:gd name="connsiteX2" fmla="*/ 13182583 w 14020800"/>
                <a:gd name="connsiteY2" fmla="*/ 523804 h 5553004"/>
                <a:gd name="connsiteX3" fmla="*/ 14020800 w 14020800"/>
                <a:gd name="connsiteY3" fmla="*/ 1362021 h 5553004"/>
                <a:gd name="connsiteX4" fmla="*/ 14020800 w 14020800"/>
                <a:gd name="connsiteY4" fmla="*/ 4714787 h 5553004"/>
                <a:gd name="connsiteX5" fmla="*/ 13182583 w 14020800"/>
                <a:gd name="connsiteY5" fmla="*/ 5553004 h 5553004"/>
                <a:gd name="connsiteX6" fmla="*/ 838217 w 14020800"/>
                <a:gd name="connsiteY6" fmla="*/ 5553004 h 5553004"/>
                <a:gd name="connsiteX7" fmla="*/ 0 w 14020800"/>
                <a:gd name="connsiteY7" fmla="*/ 4714787 h 5553004"/>
                <a:gd name="connsiteX8" fmla="*/ 0 w 14020800"/>
                <a:gd name="connsiteY8" fmla="*/ 1362021 h 5553004"/>
                <a:gd name="connsiteX0" fmla="*/ 0 w 14490417"/>
                <a:gd name="connsiteY0" fmla="*/ 1362021 h 5553004"/>
                <a:gd name="connsiteX1" fmla="*/ 838217 w 14490417"/>
                <a:gd name="connsiteY1" fmla="*/ 523804 h 5553004"/>
                <a:gd name="connsiteX2" fmla="*/ 13182583 w 14490417"/>
                <a:gd name="connsiteY2" fmla="*/ 523804 h 5553004"/>
                <a:gd name="connsiteX3" fmla="*/ 14020800 w 14490417"/>
                <a:gd name="connsiteY3" fmla="*/ 1362021 h 5553004"/>
                <a:gd name="connsiteX4" fmla="*/ 14020800 w 14490417"/>
                <a:gd name="connsiteY4" fmla="*/ 4714787 h 5553004"/>
                <a:gd name="connsiteX5" fmla="*/ 13182583 w 14490417"/>
                <a:gd name="connsiteY5" fmla="*/ 5553004 h 5553004"/>
                <a:gd name="connsiteX6" fmla="*/ 838217 w 14490417"/>
                <a:gd name="connsiteY6" fmla="*/ 5553004 h 5553004"/>
                <a:gd name="connsiteX7" fmla="*/ 0 w 14490417"/>
                <a:gd name="connsiteY7" fmla="*/ 4714787 h 5553004"/>
                <a:gd name="connsiteX8" fmla="*/ 0 w 14490417"/>
                <a:gd name="connsiteY8" fmla="*/ 1362021 h 5553004"/>
                <a:gd name="connsiteX0" fmla="*/ 0 w 14436310"/>
                <a:gd name="connsiteY0" fmla="*/ 1362021 h 5553004"/>
                <a:gd name="connsiteX1" fmla="*/ 838217 w 14436310"/>
                <a:gd name="connsiteY1" fmla="*/ 523804 h 5553004"/>
                <a:gd name="connsiteX2" fmla="*/ 13182583 w 14436310"/>
                <a:gd name="connsiteY2" fmla="*/ 523804 h 5553004"/>
                <a:gd name="connsiteX3" fmla="*/ 14020800 w 14436310"/>
                <a:gd name="connsiteY3" fmla="*/ 1362021 h 5553004"/>
                <a:gd name="connsiteX4" fmla="*/ 13182583 w 14436310"/>
                <a:gd name="connsiteY4" fmla="*/ 5553004 h 5553004"/>
                <a:gd name="connsiteX5" fmla="*/ 838217 w 14436310"/>
                <a:gd name="connsiteY5" fmla="*/ 5553004 h 5553004"/>
                <a:gd name="connsiteX6" fmla="*/ 0 w 14436310"/>
                <a:gd name="connsiteY6" fmla="*/ 4714787 h 5553004"/>
                <a:gd name="connsiteX7" fmla="*/ 0 w 14436310"/>
                <a:gd name="connsiteY7" fmla="*/ 1362021 h 5553004"/>
                <a:gd name="connsiteX0" fmla="*/ 0 w 14436310"/>
                <a:gd name="connsiteY0" fmla="*/ 1454664 h 5645647"/>
                <a:gd name="connsiteX1" fmla="*/ 838217 w 14436310"/>
                <a:gd name="connsiteY1" fmla="*/ 616447 h 5645647"/>
                <a:gd name="connsiteX2" fmla="*/ 12390103 w 14436310"/>
                <a:gd name="connsiteY2" fmla="*/ 311647 h 5645647"/>
                <a:gd name="connsiteX3" fmla="*/ 14020800 w 14436310"/>
                <a:gd name="connsiteY3" fmla="*/ 1454664 h 5645647"/>
                <a:gd name="connsiteX4" fmla="*/ 13182583 w 14436310"/>
                <a:gd name="connsiteY4" fmla="*/ 5645647 h 5645647"/>
                <a:gd name="connsiteX5" fmla="*/ 838217 w 14436310"/>
                <a:gd name="connsiteY5" fmla="*/ 5645647 h 5645647"/>
                <a:gd name="connsiteX6" fmla="*/ 0 w 14436310"/>
                <a:gd name="connsiteY6" fmla="*/ 4807430 h 5645647"/>
                <a:gd name="connsiteX7" fmla="*/ 0 w 14436310"/>
                <a:gd name="connsiteY7" fmla="*/ 1454664 h 5645647"/>
                <a:gd name="connsiteX0" fmla="*/ 0 w 14519897"/>
                <a:gd name="connsiteY0" fmla="*/ 1454664 h 5645647"/>
                <a:gd name="connsiteX1" fmla="*/ 838217 w 14519897"/>
                <a:gd name="connsiteY1" fmla="*/ 616447 h 5645647"/>
                <a:gd name="connsiteX2" fmla="*/ 12390103 w 14519897"/>
                <a:gd name="connsiteY2" fmla="*/ 311647 h 5645647"/>
                <a:gd name="connsiteX3" fmla="*/ 14020800 w 14519897"/>
                <a:gd name="connsiteY3" fmla="*/ 1454664 h 5645647"/>
                <a:gd name="connsiteX4" fmla="*/ 13182583 w 14519897"/>
                <a:gd name="connsiteY4" fmla="*/ 5645647 h 5645647"/>
                <a:gd name="connsiteX5" fmla="*/ 838217 w 14519897"/>
                <a:gd name="connsiteY5" fmla="*/ 5645647 h 5645647"/>
                <a:gd name="connsiteX6" fmla="*/ 0 w 14519897"/>
                <a:gd name="connsiteY6" fmla="*/ 4807430 h 5645647"/>
                <a:gd name="connsiteX7" fmla="*/ 0 w 14519897"/>
                <a:gd name="connsiteY7" fmla="*/ 1454664 h 5645647"/>
                <a:gd name="connsiteX0" fmla="*/ 722488 w 15242385"/>
                <a:gd name="connsiteY0" fmla="*/ 145466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54664 h 5645647"/>
                <a:gd name="connsiteX0" fmla="*/ 722488 w 15242385"/>
                <a:gd name="connsiteY0" fmla="*/ 141402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14024 h 5645647"/>
                <a:gd name="connsiteX0" fmla="*/ 361719 w 14881616"/>
                <a:gd name="connsiteY0" fmla="*/ 4807430 h 5645647"/>
                <a:gd name="connsiteX1" fmla="*/ 1199936 w 14881616"/>
                <a:gd name="connsiteY1" fmla="*/ 616447 h 5645647"/>
                <a:gd name="connsiteX2" fmla="*/ 12751822 w 14881616"/>
                <a:gd name="connsiteY2" fmla="*/ 311647 h 5645647"/>
                <a:gd name="connsiteX3" fmla="*/ 14382519 w 14881616"/>
                <a:gd name="connsiteY3" fmla="*/ 1454664 h 5645647"/>
                <a:gd name="connsiteX4" fmla="*/ 13544302 w 14881616"/>
                <a:gd name="connsiteY4" fmla="*/ 5645647 h 5645647"/>
                <a:gd name="connsiteX5" fmla="*/ 1199936 w 14881616"/>
                <a:gd name="connsiteY5" fmla="*/ 5645647 h 5645647"/>
                <a:gd name="connsiteX6" fmla="*/ 361719 w 14881616"/>
                <a:gd name="connsiteY6" fmla="*/ 4807430 h 5645647"/>
                <a:gd name="connsiteX0" fmla="*/ 723550 w 15243447"/>
                <a:gd name="connsiteY0" fmla="*/ 4807430 h 5645647"/>
                <a:gd name="connsiteX1" fmla="*/ 1561767 w 15243447"/>
                <a:gd name="connsiteY1" fmla="*/ 616447 h 5645647"/>
                <a:gd name="connsiteX2" fmla="*/ 13113653 w 15243447"/>
                <a:gd name="connsiteY2" fmla="*/ 311647 h 5645647"/>
                <a:gd name="connsiteX3" fmla="*/ 14744350 w 15243447"/>
                <a:gd name="connsiteY3" fmla="*/ 1454664 h 5645647"/>
                <a:gd name="connsiteX4" fmla="*/ 13906133 w 15243447"/>
                <a:gd name="connsiteY4" fmla="*/ 5645647 h 5645647"/>
                <a:gd name="connsiteX5" fmla="*/ 1561767 w 15243447"/>
                <a:gd name="connsiteY5" fmla="*/ 5645647 h 5645647"/>
                <a:gd name="connsiteX6" fmla="*/ 723550 w 15243447"/>
                <a:gd name="connsiteY6" fmla="*/ 4807430 h 5645647"/>
                <a:gd name="connsiteX0" fmla="*/ 1493926 w 15175606"/>
                <a:gd name="connsiteY0" fmla="*/ 5645647 h 5645647"/>
                <a:gd name="connsiteX1" fmla="*/ 1493926 w 15175606"/>
                <a:gd name="connsiteY1" fmla="*/ 616447 h 5645647"/>
                <a:gd name="connsiteX2" fmla="*/ 13045812 w 15175606"/>
                <a:gd name="connsiteY2" fmla="*/ 311647 h 5645647"/>
                <a:gd name="connsiteX3" fmla="*/ 14676509 w 15175606"/>
                <a:gd name="connsiteY3" fmla="*/ 1454664 h 5645647"/>
                <a:gd name="connsiteX4" fmla="*/ 13838292 w 15175606"/>
                <a:gd name="connsiteY4" fmla="*/ 5645647 h 5645647"/>
                <a:gd name="connsiteX5" fmla="*/ 1493926 w 15175606"/>
                <a:gd name="connsiteY5" fmla="*/ 5645647 h 5645647"/>
                <a:gd name="connsiteX0" fmla="*/ 1676278 w 15357958"/>
                <a:gd name="connsiteY0" fmla="*/ 5645647 h 5645647"/>
                <a:gd name="connsiteX1" fmla="*/ 1676278 w 15357958"/>
                <a:gd name="connsiteY1" fmla="*/ 616447 h 5645647"/>
                <a:gd name="connsiteX2" fmla="*/ 13228164 w 15357958"/>
                <a:gd name="connsiteY2" fmla="*/ 311647 h 5645647"/>
                <a:gd name="connsiteX3" fmla="*/ 14858861 w 15357958"/>
                <a:gd name="connsiteY3" fmla="*/ 1454664 h 5645647"/>
                <a:gd name="connsiteX4" fmla="*/ 14020644 w 15357958"/>
                <a:gd name="connsiteY4" fmla="*/ 5645647 h 5645647"/>
                <a:gd name="connsiteX5" fmla="*/ 1676278 w 15357958"/>
                <a:gd name="connsiteY5" fmla="*/ 5645647 h 5645647"/>
                <a:gd name="connsiteX0" fmla="*/ 1676278 w 15357958"/>
                <a:gd name="connsiteY0" fmla="*/ 5645647 h 6061078"/>
                <a:gd name="connsiteX1" fmla="*/ 1676278 w 15357958"/>
                <a:gd name="connsiteY1" fmla="*/ 616447 h 6061078"/>
                <a:gd name="connsiteX2" fmla="*/ 13228164 w 15357958"/>
                <a:gd name="connsiteY2" fmla="*/ 311647 h 6061078"/>
                <a:gd name="connsiteX3" fmla="*/ 14858861 w 15357958"/>
                <a:gd name="connsiteY3" fmla="*/ 1454664 h 6061078"/>
                <a:gd name="connsiteX4" fmla="*/ 14020644 w 15357958"/>
                <a:gd name="connsiteY4" fmla="*/ 5645647 h 6061078"/>
                <a:gd name="connsiteX5" fmla="*/ 1676278 w 15357958"/>
                <a:gd name="connsiteY5" fmla="*/ 5645647 h 6061078"/>
                <a:gd name="connsiteX0" fmla="*/ 1676278 w 15357958"/>
                <a:gd name="connsiteY0" fmla="*/ 5645647 h 6251648"/>
                <a:gd name="connsiteX1" fmla="*/ 1676278 w 15357958"/>
                <a:gd name="connsiteY1" fmla="*/ 616447 h 6251648"/>
                <a:gd name="connsiteX2" fmla="*/ 13228164 w 15357958"/>
                <a:gd name="connsiteY2" fmla="*/ 311647 h 6251648"/>
                <a:gd name="connsiteX3" fmla="*/ 14858861 w 15357958"/>
                <a:gd name="connsiteY3" fmla="*/ 1454664 h 6251648"/>
                <a:gd name="connsiteX4" fmla="*/ 14020644 w 15357958"/>
                <a:gd name="connsiteY4" fmla="*/ 5645647 h 6251648"/>
                <a:gd name="connsiteX5" fmla="*/ 1676278 w 15357958"/>
                <a:gd name="connsiteY5" fmla="*/ 5645647 h 6251648"/>
                <a:gd name="connsiteX0" fmla="*/ 1676278 w 15357958"/>
                <a:gd name="connsiteY0" fmla="*/ 5759153 h 6365154"/>
                <a:gd name="connsiteX1" fmla="*/ 1676278 w 15357958"/>
                <a:gd name="connsiteY1" fmla="*/ 729953 h 6365154"/>
                <a:gd name="connsiteX2" fmla="*/ 14584941 w 15357958"/>
                <a:gd name="connsiteY2" fmla="*/ 154079 h 6365154"/>
                <a:gd name="connsiteX3" fmla="*/ 14858861 w 15357958"/>
                <a:gd name="connsiteY3" fmla="*/ 1568170 h 6365154"/>
                <a:gd name="connsiteX4" fmla="*/ 14020644 w 15357958"/>
                <a:gd name="connsiteY4" fmla="*/ 5759153 h 6365154"/>
                <a:gd name="connsiteX5" fmla="*/ 1676278 w 15357958"/>
                <a:gd name="connsiteY5" fmla="*/ 5759153 h 6365154"/>
                <a:gd name="connsiteX0" fmla="*/ 1676278 w 15357958"/>
                <a:gd name="connsiteY0" fmla="*/ 6029071 h 6635072"/>
                <a:gd name="connsiteX1" fmla="*/ 1676278 w 15357958"/>
                <a:gd name="connsiteY1" fmla="*/ 999871 h 6635072"/>
                <a:gd name="connsiteX2" fmla="*/ 14584941 w 15357958"/>
                <a:gd name="connsiteY2" fmla="*/ 423997 h 6635072"/>
                <a:gd name="connsiteX3" fmla="*/ 14858861 w 15357958"/>
                <a:gd name="connsiteY3" fmla="*/ 1838088 h 6635072"/>
                <a:gd name="connsiteX4" fmla="*/ 14020644 w 15357958"/>
                <a:gd name="connsiteY4" fmla="*/ 6029071 h 6635072"/>
                <a:gd name="connsiteX5" fmla="*/ 1676278 w 15357958"/>
                <a:gd name="connsiteY5" fmla="*/ 6029071 h 6635072"/>
                <a:gd name="connsiteX0" fmla="*/ 1676278 w 15904753"/>
                <a:gd name="connsiteY0" fmla="*/ 6029071 h 6635072"/>
                <a:gd name="connsiteX1" fmla="*/ 1676278 w 15904753"/>
                <a:gd name="connsiteY1" fmla="*/ 999871 h 6635072"/>
                <a:gd name="connsiteX2" fmla="*/ 14584941 w 15904753"/>
                <a:gd name="connsiteY2" fmla="*/ 423997 h 6635072"/>
                <a:gd name="connsiteX3" fmla="*/ 14020644 w 15904753"/>
                <a:gd name="connsiteY3" fmla="*/ 6029071 h 6635072"/>
                <a:gd name="connsiteX4" fmla="*/ 1676278 w 15904753"/>
                <a:gd name="connsiteY4" fmla="*/ 6029071 h 663507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11219 h 6917220"/>
                <a:gd name="connsiteX1" fmla="*/ 1576935 w 15991269"/>
                <a:gd name="connsiteY1" fmla="*/ 644994 h 6917220"/>
                <a:gd name="connsiteX2" fmla="*/ 14671457 w 15991269"/>
                <a:gd name="connsiteY2" fmla="*/ 706145 h 6917220"/>
                <a:gd name="connsiteX3" fmla="*/ 14107160 w 15991269"/>
                <a:gd name="connsiteY3" fmla="*/ 6311219 h 6917220"/>
                <a:gd name="connsiteX4" fmla="*/ 1762794 w 15991269"/>
                <a:gd name="connsiteY4" fmla="*/ 6311219 h 6917220"/>
                <a:gd name="connsiteX0" fmla="*/ 1762794 w 16138809"/>
                <a:gd name="connsiteY0" fmla="*/ 6424340 h 7030341"/>
                <a:gd name="connsiteX1" fmla="*/ 1576935 w 16138809"/>
                <a:gd name="connsiteY1" fmla="*/ 758115 h 7030341"/>
                <a:gd name="connsiteX2" fmla="*/ 14913075 w 16138809"/>
                <a:gd name="connsiteY2" fmla="*/ 539702 h 7030341"/>
                <a:gd name="connsiteX3" fmla="*/ 14107160 w 16138809"/>
                <a:gd name="connsiteY3" fmla="*/ 6424340 h 7030341"/>
                <a:gd name="connsiteX4" fmla="*/ 1762794 w 16138809"/>
                <a:gd name="connsiteY4" fmla="*/ 6424340 h 7030341"/>
                <a:gd name="connsiteX0" fmla="*/ 1762794 w 15824007"/>
                <a:gd name="connsiteY0" fmla="*/ 6424340 h 7030341"/>
                <a:gd name="connsiteX1" fmla="*/ 1576935 w 15824007"/>
                <a:gd name="connsiteY1" fmla="*/ 758115 h 7030341"/>
                <a:gd name="connsiteX2" fmla="*/ 14913075 w 15824007"/>
                <a:gd name="connsiteY2" fmla="*/ 539702 h 7030341"/>
                <a:gd name="connsiteX3" fmla="*/ 14107160 w 15824007"/>
                <a:gd name="connsiteY3" fmla="*/ 6424340 h 7030341"/>
                <a:gd name="connsiteX4" fmla="*/ 1762794 w 15824007"/>
                <a:gd name="connsiteY4" fmla="*/ 6424340 h 7030341"/>
                <a:gd name="connsiteX0" fmla="*/ 1907274 w 15968487"/>
                <a:gd name="connsiteY0" fmla="*/ 6719543 h 7325544"/>
                <a:gd name="connsiteX1" fmla="*/ 1435289 w 15968487"/>
                <a:gd name="connsiteY1" fmla="*/ 582860 h 7325544"/>
                <a:gd name="connsiteX2" fmla="*/ 15057555 w 15968487"/>
                <a:gd name="connsiteY2" fmla="*/ 834905 h 7325544"/>
                <a:gd name="connsiteX3" fmla="*/ 14251640 w 15968487"/>
                <a:gd name="connsiteY3" fmla="*/ 6719543 h 7325544"/>
                <a:gd name="connsiteX4" fmla="*/ 1907274 w 15968487"/>
                <a:gd name="connsiteY4" fmla="*/ 6719543 h 7325544"/>
                <a:gd name="connsiteX0" fmla="*/ 1612994 w 16290478"/>
                <a:gd name="connsiteY0" fmla="*/ 7064914 h 7504865"/>
                <a:gd name="connsiteX1" fmla="*/ 1757280 w 16290478"/>
                <a:gd name="connsiteY1" fmla="*/ 582860 h 7504865"/>
                <a:gd name="connsiteX2" fmla="*/ 15379546 w 16290478"/>
                <a:gd name="connsiteY2" fmla="*/ 834905 h 7504865"/>
                <a:gd name="connsiteX3" fmla="*/ 14573631 w 16290478"/>
                <a:gd name="connsiteY3" fmla="*/ 6719543 h 7504865"/>
                <a:gd name="connsiteX4" fmla="*/ 1612994 w 16290478"/>
                <a:gd name="connsiteY4" fmla="*/ 7064914 h 7504865"/>
                <a:gd name="connsiteX0" fmla="*/ 1612994 w 16612517"/>
                <a:gd name="connsiteY0" fmla="*/ 7064914 h 7650838"/>
                <a:gd name="connsiteX1" fmla="*/ 1757280 w 16612517"/>
                <a:gd name="connsiteY1" fmla="*/ 582860 h 7650838"/>
                <a:gd name="connsiteX2" fmla="*/ 15379546 w 16612517"/>
                <a:gd name="connsiteY2" fmla="*/ 834905 h 7650838"/>
                <a:gd name="connsiteX3" fmla="*/ 15233922 w 16612517"/>
                <a:gd name="connsiteY3" fmla="*/ 7028559 h 7650838"/>
                <a:gd name="connsiteX4" fmla="*/ 1612994 w 16612517"/>
                <a:gd name="connsiteY4" fmla="*/ 7064914 h 765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12517" h="7650838">
                  <a:moveTo>
                    <a:pt x="1612994" y="7064914"/>
                  </a:moveTo>
                  <a:cubicBezTo>
                    <a:pt x="-911760" y="6145434"/>
                    <a:pt x="-168034" y="1471860"/>
                    <a:pt x="1757280" y="582860"/>
                  </a:cubicBezTo>
                  <a:cubicBezTo>
                    <a:pt x="6481669" y="-595700"/>
                    <a:pt x="14275685" y="288484"/>
                    <a:pt x="15379546" y="834905"/>
                  </a:cubicBezTo>
                  <a:cubicBezTo>
                    <a:pt x="16688609" y="1829924"/>
                    <a:pt x="17385366" y="6094380"/>
                    <a:pt x="15233922" y="7028559"/>
                  </a:cubicBezTo>
                  <a:cubicBezTo>
                    <a:pt x="10875293" y="7963279"/>
                    <a:pt x="5788743" y="7735474"/>
                    <a:pt x="1612994" y="7064914"/>
                  </a:cubicBezTo>
                  <a:close/>
                </a:path>
              </a:pathLst>
            </a:custGeom>
            <a:solidFill>
              <a:srgbClr val="FEE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21625" y="5585058"/>
              <a:ext cx="500961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suy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cực</a:t>
              </a:r>
              <a:endParaRPr lang="en-GB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125199" y="4619938"/>
            <a:ext cx="6547134" cy="1892540"/>
            <a:chOff x="935995" y="5191430"/>
            <a:chExt cx="5541006" cy="1892540"/>
          </a:xfrm>
        </p:grpSpPr>
        <p:sp>
          <p:nvSpPr>
            <p:cNvPr id="14" name="Rounded Rectangle 7"/>
            <p:cNvSpPr/>
            <p:nvPr/>
          </p:nvSpPr>
          <p:spPr>
            <a:xfrm>
              <a:off x="935995" y="5191430"/>
              <a:ext cx="5541006" cy="1892540"/>
            </a:xfrm>
            <a:custGeom>
              <a:avLst/>
              <a:gdLst>
                <a:gd name="connsiteX0" fmla="*/ 0 w 14020800"/>
                <a:gd name="connsiteY0" fmla="*/ 838217 h 5029200"/>
                <a:gd name="connsiteX1" fmla="*/ 838217 w 14020800"/>
                <a:gd name="connsiteY1" fmla="*/ 0 h 5029200"/>
                <a:gd name="connsiteX2" fmla="*/ 13182583 w 14020800"/>
                <a:gd name="connsiteY2" fmla="*/ 0 h 5029200"/>
                <a:gd name="connsiteX3" fmla="*/ 14020800 w 14020800"/>
                <a:gd name="connsiteY3" fmla="*/ 838217 h 5029200"/>
                <a:gd name="connsiteX4" fmla="*/ 14020800 w 14020800"/>
                <a:gd name="connsiteY4" fmla="*/ 4190983 h 5029200"/>
                <a:gd name="connsiteX5" fmla="*/ 13182583 w 14020800"/>
                <a:gd name="connsiteY5" fmla="*/ 5029200 h 5029200"/>
                <a:gd name="connsiteX6" fmla="*/ 838217 w 14020800"/>
                <a:gd name="connsiteY6" fmla="*/ 5029200 h 5029200"/>
                <a:gd name="connsiteX7" fmla="*/ 0 w 14020800"/>
                <a:gd name="connsiteY7" fmla="*/ 4190983 h 5029200"/>
                <a:gd name="connsiteX8" fmla="*/ 0 w 14020800"/>
                <a:gd name="connsiteY8" fmla="*/ 838217 h 5029200"/>
                <a:gd name="connsiteX0" fmla="*/ 0 w 14020800"/>
                <a:gd name="connsiteY0" fmla="*/ 1362021 h 5553004"/>
                <a:gd name="connsiteX1" fmla="*/ 838217 w 14020800"/>
                <a:gd name="connsiteY1" fmla="*/ 523804 h 5553004"/>
                <a:gd name="connsiteX2" fmla="*/ 13182583 w 14020800"/>
                <a:gd name="connsiteY2" fmla="*/ 523804 h 5553004"/>
                <a:gd name="connsiteX3" fmla="*/ 14020800 w 14020800"/>
                <a:gd name="connsiteY3" fmla="*/ 1362021 h 5553004"/>
                <a:gd name="connsiteX4" fmla="*/ 14020800 w 14020800"/>
                <a:gd name="connsiteY4" fmla="*/ 4714787 h 5553004"/>
                <a:gd name="connsiteX5" fmla="*/ 13182583 w 14020800"/>
                <a:gd name="connsiteY5" fmla="*/ 5553004 h 5553004"/>
                <a:gd name="connsiteX6" fmla="*/ 838217 w 14020800"/>
                <a:gd name="connsiteY6" fmla="*/ 5553004 h 5553004"/>
                <a:gd name="connsiteX7" fmla="*/ 0 w 14020800"/>
                <a:gd name="connsiteY7" fmla="*/ 4714787 h 5553004"/>
                <a:gd name="connsiteX8" fmla="*/ 0 w 14020800"/>
                <a:gd name="connsiteY8" fmla="*/ 1362021 h 5553004"/>
                <a:gd name="connsiteX0" fmla="*/ 0 w 14490417"/>
                <a:gd name="connsiteY0" fmla="*/ 1362021 h 5553004"/>
                <a:gd name="connsiteX1" fmla="*/ 838217 w 14490417"/>
                <a:gd name="connsiteY1" fmla="*/ 523804 h 5553004"/>
                <a:gd name="connsiteX2" fmla="*/ 13182583 w 14490417"/>
                <a:gd name="connsiteY2" fmla="*/ 523804 h 5553004"/>
                <a:gd name="connsiteX3" fmla="*/ 14020800 w 14490417"/>
                <a:gd name="connsiteY3" fmla="*/ 1362021 h 5553004"/>
                <a:gd name="connsiteX4" fmla="*/ 14020800 w 14490417"/>
                <a:gd name="connsiteY4" fmla="*/ 4714787 h 5553004"/>
                <a:gd name="connsiteX5" fmla="*/ 13182583 w 14490417"/>
                <a:gd name="connsiteY5" fmla="*/ 5553004 h 5553004"/>
                <a:gd name="connsiteX6" fmla="*/ 838217 w 14490417"/>
                <a:gd name="connsiteY6" fmla="*/ 5553004 h 5553004"/>
                <a:gd name="connsiteX7" fmla="*/ 0 w 14490417"/>
                <a:gd name="connsiteY7" fmla="*/ 4714787 h 5553004"/>
                <a:gd name="connsiteX8" fmla="*/ 0 w 14490417"/>
                <a:gd name="connsiteY8" fmla="*/ 1362021 h 5553004"/>
                <a:gd name="connsiteX0" fmla="*/ 0 w 14436310"/>
                <a:gd name="connsiteY0" fmla="*/ 1362021 h 5553004"/>
                <a:gd name="connsiteX1" fmla="*/ 838217 w 14436310"/>
                <a:gd name="connsiteY1" fmla="*/ 523804 h 5553004"/>
                <a:gd name="connsiteX2" fmla="*/ 13182583 w 14436310"/>
                <a:gd name="connsiteY2" fmla="*/ 523804 h 5553004"/>
                <a:gd name="connsiteX3" fmla="*/ 14020800 w 14436310"/>
                <a:gd name="connsiteY3" fmla="*/ 1362021 h 5553004"/>
                <a:gd name="connsiteX4" fmla="*/ 13182583 w 14436310"/>
                <a:gd name="connsiteY4" fmla="*/ 5553004 h 5553004"/>
                <a:gd name="connsiteX5" fmla="*/ 838217 w 14436310"/>
                <a:gd name="connsiteY5" fmla="*/ 5553004 h 5553004"/>
                <a:gd name="connsiteX6" fmla="*/ 0 w 14436310"/>
                <a:gd name="connsiteY6" fmla="*/ 4714787 h 5553004"/>
                <a:gd name="connsiteX7" fmla="*/ 0 w 14436310"/>
                <a:gd name="connsiteY7" fmla="*/ 1362021 h 5553004"/>
                <a:gd name="connsiteX0" fmla="*/ 0 w 14436310"/>
                <a:gd name="connsiteY0" fmla="*/ 1454664 h 5645647"/>
                <a:gd name="connsiteX1" fmla="*/ 838217 w 14436310"/>
                <a:gd name="connsiteY1" fmla="*/ 616447 h 5645647"/>
                <a:gd name="connsiteX2" fmla="*/ 12390103 w 14436310"/>
                <a:gd name="connsiteY2" fmla="*/ 311647 h 5645647"/>
                <a:gd name="connsiteX3" fmla="*/ 14020800 w 14436310"/>
                <a:gd name="connsiteY3" fmla="*/ 1454664 h 5645647"/>
                <a:gd name="connsiteX4" fmla="*/ 13182583 w 14436310"/>
                <a:gd name="connsiteY4" fmla="*/ 5645647 h 5645647"/>
                <a:gd name="connsiteX5" fmla="*/ 838217 w 14436310"/>
                <a:gd name="connsiteY5" fmla="*/ 5645647 h 5645647"/>
                <a:gd name="connsiteX6" fmla="*/ 0 w 14436310"/>
                <a:gd name="connsiteY6" fmla="*/ 4807430 h 5645647"/>
                <a:gd name="connsiteX7" fmla="*/ 0 w 14436310"/>
                <a:gd name="connsiteY7" fmla="*/ 1454664 h 5645647"/>
                <a:gd name="connsiteX0" fmla="*/ 0 w 14519897"/>
                <a:gd name="connsiteY0" fmla="*/ 1454664 h 5645647"/>
                <a:gd name="connsiteX1" fmla="*/ 838217 w 14519897"/>
                <a:gd name="connsiteY1" fmla="*/ 616447 h 5645647"/>
                <a:gd name="connsiteX2" fmla="*/ 12390103 w 14519897"/>
                <a:gd name="connsiteY2" fmla="*/ 311647 h 5645647"/>
                <a:gd name="connsiteX3" fmla="*/ 14020800 w 14519897"/>
                <a:gd name="connsiteY3" fmla="*/ 1454664 h 5645647"/>
                <a:gd name="connsiteX4" fmla="*/ 13182583 w 14519897"/>
                <a:gd name="connsiteY4" fmla="*/ 5645647 h 5645647"/>
                <a:gd name="connsiteX5" fmla="*/ 838217 w 14519897"/>
                <a:gd name="connsiteY5" fmla="*/ 5645647 h 5645647"/>
                <a:gd name="connsiteX6" fmla="*/ 0 w 14519897"/>
                <a:gd name="connsiteY6" fmla="*/ 4807430 h 5645647"/>
                <a:gd name="connsiteX7" fmla="*/ 0 w 14519897"/>
                <a:gd name="connsiteY7" fmla="*/ 1454664 h 5645647"/>
                <a:gd name="connsiteX0" fmla="*/ 722488 w 15242385"/>
                <a:gd name="connsiteY0" fmla="*/ 145466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54664 h 5645647"/>
                <a:gd name="connsiteX0" fmla="*/ 722488 w 15242385"/>
                <a:gd name="connsiteY0" fmla="*/ 141402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14024 h 5645647"/>
                <a:gd name="connsiteX0" fmla="*/ 361719 w 14881616"/>
                <a:gd name="connsiteY0" fmla="*/ 4807430 h 5645647"/>
                <a:gd name="connsiteX1" fmla="*/ 1199936 w 14881616"/>
                <a:gd name="connsiteY1" fmla="*/ 616447 h 5645647"/>
                <a:gd name="connsiteX2" fmla="*/ 12751822 w 14881616"/>
                <a:gd name="connsiteY2" fmla="*/ 311647 h 5645647"/>
                <a:gd name="connsiteX3" fmla="*/ 14382519 w 14881616"/>
                <a:gd name="connsiteY3" fmla="*/ 1454664 h 5645647"/>
                <a:gd name="connsiteX4" fmla="*/ 13544302 w 14881616"/>
                <a:gd name="connsiteY4" fmla="*/ 5645647 h 5645647"/>
                <a:gd name="connsiteX5" fmla="*/ 1199936 w 14881616"/>
                <a:gd name="connsiteY5" fmla="*/ 5645647 h 5645647"/>
                <a:gd name="connsiteX6" fmla="*/ 361719 w 14881616"/>
                <a:gd name="connsiteY6" fmla="*/ 4807430 h 5645647"/>
                <a:gd name="connsiteX0" fmla="*/ 723550 w 15243447"/>
                <a:gd name="connsiteY0" fmla="*/ 4807430 h 5645647"/>
                <a:gd name="connsiteX1" fmla="*/ 1561767 w 15243447"/>
                <a:gd name="connsiteY1" fmla="*/ 616447 h 5645647"/>
                <a:gd name="connsiteX2" fmla="*/ 13113653 w 15243447"/>
                <a:gd name="connsiteY2" fmla="*/ 311647 h 5645647"/>
                <a:gd name="connsiteX3" fmla="*/ 14744350 w 15243447"/>
                <a:gd name="connsiteY3" fmla="*/ 1454664 h 5645647"/>
                <a:gd name="connsiteX4" fmla="*/ 13906133 w 15243447"/>
                <a:gd name="connsiteY4" fmla="*/ 5645647 h 5645647"/>
                <a:gd name="connsiteX5" fmla="*/ 1561767 w 15243447"/>
                <a:gd name="connsiteY5" fmla="*/ 5645647 h 5645647"/>
                <a:gd name="connsiteX6" fmla="*/ 723550 w 15243447"/>
                <a:gd name="connsiteY6" fmla="*/ 4807430 h 5645647"/>
                <a:gd name="connsiteX0" fmla="*/ 1493926 w 15175606"/>
                <a:gd name="connsiteY0" fmla="*/ 5645647 h 5645647"/>
                <a:gd name="connsiteX1" fmla="*/ 1493926 w 15175606"/>
                <a:gd name="connsiteY1" fmla="*/ 616447 h 5645647"/>
                <a:gd name="connsiteX2" fmla="*/ 13045812 w 15175606"/>
                <a:gd name="connsiteY2" fmla="*/ 311647 h 5645647"/>
                <a:gd name="connsiteX3" fmla="*/ 14676509 w 15175606"/>
                <a:gd name="connsiteY3" fmla="*/ 1454664 h 5645647"/>
                <a:gd name="connsiteX4" fmla="*/ 13838292 w 15175606"/>
                <a:gd name="connsiteY4" fmla="*/ 5645647 h 5645647"/>
                <a:gd name="connsiteX5" fmla="*/ 1493926 w 15175606"/>
                <a:gd name="connsiteY5" fmla="*/ 5645647 h 5645647"/>
                <a:gd name="connsiteX0" fmla="*/ 1676278 w 15357958"/>
                <a:gd name="connsiteY0" fmla="*/ 5645647 h 5645647"/>
                <a:gd name="connsiteX1" fmla="*/ 1676278 w 15357958"/>
                <a:gd name="connsiteY1" fmla="*/ 616447 h 5645647"/>
                <a:gd name="connsiteX2" fmla="*/ 13228164 w 15357958"/>
                <a:gd name="connsiteY2" fmla="*/ 311647 h 5645647"/>
                <a:gd name="connsiteX3" fmla="*/ 14858861 w 15357958"/>
                <a:gd name="connsiteY3" fmla="*/ 1454664 h 5645647"/>
                <a:gd name="connsiteX4" fmla="*/ 14020644 w 15357958"/>
                <a:gd name="connsiteY4" fmla="*/ 5645647 h 5645647"/>
                <a:gd name="connsiteX5" fmla="*/ 1676278 w 15357958"/>
                <a:gd name="connsiteY5" fmla="*/ 5645647 h 5645647"/>
                <a:gd name="connsiteX0" fmla="*/ 1676278 w 15357958"/>
                <a:gd name="connsiteY0" fmla="*/ 5645647 h 6061078"/>
                <a:gd name="connsiteX1" fmla="*/ 1676278 w 15357958"/>
                <a:gd name="connsiteY1" fmla="*/ 616447 h 6061078"/>
                <a:gd name="connsiteX2" fmla="*/ 13228164 w 15357958"/>
                <a:gd name="connsiteY2" fmla="*/ 311647 h 6061078"/>
                <a:gd name="connsiteX3" fmla="*/ 14858861 w 15357958"/>
                <a:gd name="connsiteY3" fmla="*/ 1454664 h 6061078"/>
                <a:gd name="connsiteX4" fmla="*/ 14020644 w 15357958"/>
                <a:gd name="connsiteY4" fmla="*/ 5645647 h 6061078"/>
                <a:gd name="connsiteX5" fmla="*/ 1676278 w 15357958"/>
                <a:gd name="connsiteY5" fmla="*/ 5645647 h 6061078"/>
                <a:gd name="connsiteX0" fmla="*/ 1676278 w 15357958"/>
                <a:gd name="connsiteY0" fmla="*/ 5645647 h 6251648"/>
                <a:gd name="connsiteX1" fmla="*/ 1676278 w 15357958"/>
                <a:gd name="connsiteY1" fmla="*/ 616447 h 6251648"/>
                <a:gd name="connsiteX2" fmla="*/ 13228164 w 15357958"/>
                <a:gd name="connsiteY2" fmla="*/ 311647 h 6251648"/>
                <a:gd name="connsiteX3" fmla="*/ 14858861 w 15357958"/>
                <a:gd name="connsiteY3" fmla="*/ 1454664 h 6251648"/>
                <a:gd name="connsiteX4" fmla="*/ 14020644 w 15357958"/>
                <a:gd name="connsiteY4" fmla="*/ 5645647 h 6251648"/>
                <a:gd name="connsiteX5" fmla="*/ 1676278 w 15357958"/>
                <a:gd name="connsiteY5" fmla="*/ 5645647 h 6251648"/>
                <a:gd name="connsiteX0" fmla="*/ 1676278 w 15357958"/>
                <a:gd name="connsiteY0" fmla="*/ 5759153 h 6365154"/>
                <a:gd name="connsiteX1" fmla="*/ 1676278 w 15357958"/>
                <a:gd name="connsiteY1" fmla="*/ 729953 h 6365154"/>
                <a:gd name="connsiteX2" fmla="*/ 14584941 w 15357958"/>
                <a:gd name="connsiteY2" fmla="*/ 154079 h 6365154"/>
                <a:gd name="connsiteX3" fmla="*/ 14858861 w 15357958"/>
                <a:gd name="connsiteY3" fmla="*/ 1568170 h 6365154"/>
                <a:gd name="connsiteX4" fmla="*/ 14020644 w 15357958"/>
                <a:gd name="connsiteY4" fmla="*/ 5759153 h 6365154"/>
                <a:gd name="connsiteX5" fmla="*/ 1676278 w 15357958"/>
                <a:gd name="connsiteY5" fmla="*/ 5759153 h 6365154"/>
                <a:gd name="connsiteX0" fmla="*/ 1676278 w 15357958"/>
                <a:gd name="connsiteY0" fmla="*/ 6029071 h 6635072"/>
                <a:gd name="connsiteX1" fmla="*/ 1676278 w 15357958"/>
                <a:gd name="connsiteY1" fmla="*/ 999871 h 6635072"/>
                <a:gd name="connsiteX2" fmla="*/ 14584941 w 15357958"/>
                <a:gd name="connsiteY2" fmla="*/ 423997 h 6635072"/>
                <a:gd name="connsiteX3" fmla="*/ 14858861 w 15357958"/>
                <a:gd name="connsiteY3" fmla="*/ 1838088 h 6635072"/>
                <a:gd name="connsiteX4" fmla="*/ 14020644 w 15357958"/>
                <a:gd name="connsiteY4" fmla="*/ 6029071 h 6635072"/>
                <a:gd name="connsiteX5" fmla="*/ 1676278 w 15357958"/>
                <a:gd name="connsiteY5" fmla="*/ 6029071 h 6635072"/>
                <a:gd name="connsiteX0" fmla="*/ 1676278 w 15904753"/>
                <a:gd name="connsiteY0" fmla="*/ 6029071 h 6635072"/>
                <a:gd name="connsiteX1" fmla="*/ 1676278 w 15904753"/>
                <a:gd name="connsiteY1" fmla="*/ 999871 h 6635072"/>
                <a:gd name="connsiteX2" fmla="*/ 14584941 w 15904753"/>
                <a:gd name="connsiteY2" fmla="*/ 423997 h 6635072"/>
                <a:gd name="connsiteX3" fmla="*/ 14020644 w 15904753"/>
                <a:gd name="connsiteY3" fmla="*/ 6029071 h 6635072"/>
                <a:gd name="connsiteX4" fmla="*/ 1676278 w 15904753"/>
                <a:gd name="connsiteY4" fmla="*/ 6029071 h 663507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11219 h 6917220"/>
                <a:gd name="connsiteX1" fmla="*/ 1576935 w 15991269"/>
                <a:gd name="connsiteY1" fmla="*/ 644994 h 6917220"/>
                <a:gd name="connsiteX2" fmla="*/ 14671457 w 15991269"/>
                <a:gd name="connsiteY2" fmla="*/ 706145 h 6917220"/>
                <a:gd name="connsiteX3" fmla="*/ 14107160 w 15991269"/>
                <a:gd name="connsiteY3" fmla="*/ 6311219 h 6917220"/>
                <a:gd name="connsiteX4" fmla="*/ 1762794 w 15991269"/>
                <a:gd name="connsiteY4" fmla="*/ 6311219 h 6917220"/>
                <a:gd name="connsiteX0" fmla="*/ 1762794 w 16138809"/>
                <a:gd name="connsiteY0" fmla="*/ 6424340 h 7030341"/>
                <a:gd name="connsiteX1" fmla="*/ 1576935 w 16138809"/>
                <a:gd name="connsiteY1" fmla="*/ 758115 h 7030341"/>
                <a:gd name="connsiteX2" fmla="*/ 14913075 w 16138809"/>
                <a:gd name="connsiteY2" fmla="*/ 539702 h 7030341"/>
                <a:gd name="connsiteX3" fmla="*/ 14107160 w 16138809"/>
                <a:gd name="connsiteY3" fmla="*/ 6424340 h 7030341"/>
                <a:gd name="connsiteX4" fmla="*/ 1762794 w 16138809"/>
                <a:gd name="connsiteY4" fmla="*/ 6424340 h 7030341"/>
                <a:gd name="connsiteX0" fmla="*/ 1762794 w 15824007"/>
                <a:gd name="connsiteY0" fmla="*/ 6424340 h 7030341"/>
                <a:gd name="connsiteX1" fmla="*/ 1576935 w 15824007"/>
                <a:gd name="connsiteY1" fmla="*/ 758115 h 7030341"/>
                <a:gd name="connsiteX2" fmla="*/ 14913075 w 15824007"/>
                <a:gd name="connsiteY2" fmla="*/ 539702 h 7030341"/>
                <a:gd name="connsiteX3" fmla="*/ 14107160 w 15824007"/>
                <a:gd name="connsiteY3" fmla="*/ 6424340 h 7030341"/>
                <a:gd name="connsiteX4" fmla="*/ 1762794 w 15824007"/>
                <a:gd name="connsiteY4" fmla="*/ 6424340 h 7030341"/>
                <a:gd name="connsiteX0" fmla="*/ 1907274 w 15968487"/>
                <a:gd name="connsiteY0" fmla="*/ 6719543 h 7325544"/>
                <a:gd name="connsiteX1" fmla="*/ 1435289 w 15968487"/>
                <a:gd name="connsiteY1" fmla="*/ 582860 h 7325544"/>
                <a:gd name="connsiteX2" fmla="*/ 15057555 w 15968487"/>
                <a:gd name="connsiteY2" fmla="*/ 834905 h 7325544"/>
                <a:gd name="connsiteX3" fmla="*/ 14251640 w 15968487"/>
                <a:gd name="connsiteY3" fmla="*/ 6719543 h 7325544"/>
                <a:gd name="connsiteX4" fmla="*/ 1907274 w 15968487"/>
                <a:gd name="connsiteY4" fmla="*/ 6719543 h 7325544"/>
                <a:gd name="connsiteX0" fmla="*/ 1612994 w 16290478"/>
                <a:gd name="connsiteY0" fmla="*/ 7064914 h 7504865"/>
                <a:gd name="connsiteX1" fmla="*/ 1757280 w 16290478"/>
                <a:gd name="connsiteY1" fmla="*/ 582860 h 7504865"/>
                <a:gd name="connsiteX2" fmla="*/ 15379546 w 16290478"/>
                <a:gd name="connsiteY2" fmla="*/ 834905 h 7504865"/>
                <a:gd name="connsiteX3" fmla="*/ 14573631 w 16290478"/>
                <a:gd name="connsiteY3" fmla="*/ 6719543 h 7504865"/>
                <a:gd name="connsiteX4" fmla="*/ 1612994 w 16290478"/>
                <a:gd name="connsiteY4" fmla="*/ 7064914 h 7504865"/>
                <a:gd name="connsiteX0" fmla="*/ 1612994 w 16612517"/>
                <a:gd name="connsiteY0" fmla="*/ 7064914 h 7650838"/>
                <a:gd name="connsiteX1" fmla="*/ 1757280 w 16612517"/>
                <a:gd name="connsiteY1" fmla="*/ 582860 h 7650838"/>
                <a:gd name="connsiteX2" fmla="*/ 15379546 w 16612517"/>
                <a:gd name="connsiteY2" fmla="*/ 834905 h 7650838"/>
                <a:gd name="connsiteX3" fmla="*/ 15233922 w 16612517"/>
                <a:gd name="connsiteY3" fmla="*/ 7028559 h 7650838"/>
                <a:gd name="connsiteX4" fmla="*/ 1612994 w 16612517"/>
                <a:gd name="connsiteY4" fmla="*/ 7064914 h 765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12517" h="7650838">
                  <a:moveTo>
                    <a:pt x="1612994" y="7064914"/>
                  </a:moveTo>
                  <a:cubicBezTo>
                    <a:pt x="-911760" y="6145434"/>
                    <a:pt x="-168034" y="1471860"/>
                    <a:pt x="1757280" y="582860"/>
                  </a:cubicBezTo>
                  <a:cubicBezTo>
                    <a:pt x="6481669" y="-595700"/>
                    <a:pt x="14275685" y="288484"/>
                    <a:pt x="15379546" y="834905"/>
                  </a:cubicBezTo>
                  <a:cubicBezTo>
                    <a:pt x="16688609" y="1829924"/>
                    <a:pt x="17385366" y="6094380"/>
                    <a:pt x="15233922" y="7028559"/>
                  </a:cubicBezTo>
                  <a:cubicBezTo>
                    <a:pt x="10875293" y="7963279"/>
                    <a:pt x="5788743" y="7735474"/>
                    <a:pt x="1612994" y="7064914"/>
                  </a:cubicBezTo>
                  <a:close/>
                </a:path>
              </a:pathLst>
            </a:custGeom>
            <a:solidFill>
              <a:srgbClr val="FEE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01692" y="5377917"/>
              <a:ext cx="500961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chia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cậy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tỏa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656408" y="6784321"/>
            <a:ext cx="8048009" cy="1873882"/>
            <a:chOff x="935995" y="5191430"/>
            <a:chExt cx="5541006" cy="1718768"/>
          </a:xfrm>
        </p:grpSpPr>
        <p:sp>
          <p:nvSpPr>
            <p:cNvPr id="17" name="Rounded Rectangle 7"/>
            <p:cNvSpPr/>
            <p:nvPr/>
          </p:nvSpPr>
          <p:spPr>
            <a:xfrm>
              <a:off x="935995" y="5191430"/>
              <a:ext cx="5541006" cy="1718768"/>
            </a:xfrm>
            <a:custGeom>
              <a:avLst/>
              <a:gdLst>
                <a:gd name="connsiteX0" fmla="*/ 0 w 14020800"/>
                <a:gd name="connsiteY0" fmla="*/ 838217 h 5029200"/>
                <a:gd name="connsiteX1" fmla="*/ 838217 w 14020800"/>
                <a:gd name="connsiteY1" fmla="*/ 0 h 5029200"/>
                <a:gd name="connsiteX2" fmla="*/ 13182583 w 14020800"/>
                <a:gd name="connsiteY2" fmla="*/ 0 h 5029200"/>
                <a:gd name="connsiteX3" fmla="*/ 14020800 w 14020800"/>
                <a:gd name="connsiteY3" fmla="*/ 838217 h 5029200"/>
                <a:gd name="connsiteX4" fmla="*/ 14020800 w 14020800"/>
                <a:gd name="connsiteY4" fmla="*/ 4190983 h 5029200"/>
                <a:gd name="connsiteX5" fmla="*/ 13182583 w 14020800"/>
                <a:gd name="connsiteY5" fmla="*/ 5029200 h 5029200"/>
                <a:gd name="connsiteX6" fmla="*/ 838217 w 14020800"/>
                <a:gd name="connsiteY6" fmla="*/ 5029200 h 5029200"/>
                <a:gd name="connsiteX7" fmla="*/ 0 w 14020800"/>
                <a:gd name="connsiteY7" fmla="*/ 4190983 h 5029200"/>
                <a:gd name="connsiteX8" fmla="*/ 0 w 14020800"/>
                <a:gd name="connsiteY8" fmla="*/ 838217 h 5029200"/>
                <a:gd name="connsiteX0" fmla="*/ 0 w 14020800"/>
                <a:gd name="connsiteY0" fmla="*/ 1362021 h 5553004"/>
                <a:gd name="connsiteX1" fmla="*/ 838217 w 14020800"/>
                <a:gd name="connsiteY1" fmla="*/ 523804 h 5553004"/>
                <a:gd name="connsiteX2" fmla="*/ 13182583 w 14020800"/>
                <a:gd name="connsiteY2" fmla="*/ 523804 h 5553004"/>
                <a:gd name="connsiteX3" fmla="*/ 14020800 w 14020800"/>
                <a:gd name="connsiteY3" fmla="*/ 1362021 h 5553004"/>
                <a:gd name="connsiteX4" fmla="*/ 14020800 w 14020800"/>
                <a:gd name="connsiteY4" fmla="*/ 4714787 h 5553004"/>
                <a:gd name="connsiteX5" fmla="*/ 13182583 w 14020800"/>
                <a:gd name="connsiteY5" fmla="*/ 5553004 h 5553004"/>
                <a:gd name="connsiteX6" fmla="*/ 838217 w 14020800"/>
                <a:gd name="connsiteY6" fmla="*/ 5553004 h 5553004"/>
                <a:gd name="connsiteX7" fmla="*/ 0 w 14020800"/>
                <a:gd name="connsiteY7" fmla="*/ 4714787 h 5553004"/>
                <a:gd name="connsiteX8" fmla="*/ 0 w 14020800"/>
                <a:gd name="connsiteY8" fmla="*/ 1362021 h 5553004"/>
                <a:gd name="connsiteX0" fmla="*/ 0 w 14490417"/>
                <a:gd name="connsiteY0" fmla="*/ 1362021 h 5553004"/>
                <a:gd name="connsiteX1" fmla="*/ 838217 w 14490417"/>
                <a:gd name="connsiteY1" fmla="*/ 523804 h 5553004"/>
                <a:gd name="connsiteX2" fmla="*/ 13182583 w 14490417"/>
                <a:gd name="connsiteY2" fmla="*/ 523804 h 5553004"/>
                <a:gd name="connsiteX3" fmla="*/ 14020800 w 14490417"/>
                <a:gd name="connsiteY3" fmla="*/ 1362021 h 5553004"/>
                <a:gd name="connsiteX4" fmla="*/ 14020800 w 14490417"/>
                <a:gd name="connsiteY4" fmla="*/ 4714787 h 5553004"/>
                <a:gd name="connsiteX5" fmla="*/ 13182583 w 14490417"/>
                <a:gd name="connsiteY5" fmla="*/ 5553004 h 5553004"/>
                <a:gd name="connsiteX6" fmla="*/ 838217 w 14490417"/>
                <a:gd name="connsiteY6" fmla="*/ 5553004 h 5553004"/>
                <a:gd name="connsiteX7" fmla="*/ 0 w 14490417"/>
                <a:gd name="connsiteY7" fmla="*/ 4714787 h 5553004"/>
                <a:gd name="connsiteX8" fmla="*/ 0 w 14490417"/>
                <a:gd name="connsiteY8" fmla="*/ 1362021 h 5553004"/>
                <a:gd name="connsiteX0" fmla="*/ 0 w 14436310"/>
                <a:gd name="connsiteY0" fmla="*/ 1362021 h 5553004"/>
                <a:gd name="connsiteX1" fmla="*/ 838217 w 14436310"/>
                <a:gd name="connsiteY1" fmla="*/ 523804 h 5553004"/>
                <a:gd name="connsiteX2" fmla="*/ 13182583 w 14436310"/>
                <a:gd name="connsiteY2" fmla="*/ 523804 h 5553004"/>
                <a:gd name="connsiteX3" fmla="*/ 14020800 w 14436310"/>
                <a:gd name="connsiteY3" fmla="*/ 1362021 h 5553004"/>
                <a:gd name="connsiteX4" fmla="*/ 13182583 w 14436310"/>
                <a:gd name="connsiteY4" fmla="*/ 5553004 h 5553004"/>
                <a:gd name="connsiteX5" fmla="*/ 838217 w 14436310"/>
                <a:gd name="connsiteY5" fmla="*/ 5553004 h 5553004"/>
                <a:gd name="connsiteX6" fmla="*/ 0 w 14436310"/>
                <a:gd name="connsiteY6" fmla="*/ 4714787 h 5553004"/>
                <a:gd name="connsiteX7" fmla="*/ 0 w 14436310"/>
                <a:gd name="connsiteY7" fmla="*/ 1362021 h 5553004"/>
                <a:gd name="connsiteX0" fmla="*/ 0 w 14436310"/>
                <a:gd name="connsiteY0" fmla="*/ 1454664 h 5645647"/>
                <a:gd name="connsiteX1" fmla="*/ 838217 w 14436310"/>
                <a:gd name="connsiteY1" fmla="*/ 616447 h 5645647"/>
                <a:gd name="connsiteX2" fmla="*/ 12390103 w 14436310"/>
                <a:gd name="connsiteY2" fmla="*/ 311647 h 5645647"/>
                <a:gd name="connsiteX3" fmla="*/ 14020800 w 14436310"/>
                <a:gd name="connsiteY3" fmla="*/ 1454664 h 5645647"/>
                <a:gd name="connsiteX4" fmla="*/ 13182583 w 14436310"/>
                <a:gd name="connsiteY4" fmla="*/ 5645647 h 5645647"/>
                <a:gd name="connsiteX5" fmla="*/ 838217 w 14436310"/>
                <a:gd name="connsiteY5" fmla="*/ 5645647 h 5645647"/>
                <a:gd name="connsiteX6" fmla="*/ 0 w 14436310"/>
                <a:gd name="connsiteY6" fmla="*/ 4807430 h 5645647"/>
                <a:gd name="connsiteX7" fmla="*/ 0 w 14436310"/>
                <a:gd name="connsiteY7" fmla="*/ 1454664 h 5645647"/>
                <a:gd name="connsiteX0" fmla="*/ 0 w 14519897"/>
                <a:gd name="connsiteY0" fmla="*/ 1454664 h 5645647"/>
                <a:gd name="connsiteX1" fmla="*/ 838217 w 14519897"/>
                <a:gd name="connsiteY1" fmla="*/ 616447 h 5645647"/>
                <a:gd name="connsiteX2" fmla="*/ 12390103 w 14519897"/>
                <a:gd name="connsiteY2" fmla="*/ 311647 h 5645647"/>
                <a:gd name="connsiteX3" fmla="*/ 14020800 w 14519897"/>
                <a:gd name="connsiteY3" fmla="*/ 1454664 h 5645647"/>
                <a:gd name="connsiteX4" fmla="*/ 13182583 w 14519897"/>
                <a:gd name="connsiteY4" fmla="*/ 5645647 h 5645647"/>
                <a:gd name="connsiteX5" fmla="*/ 838217 w 14519897"/>
                <a:gd name="connsiteY5" fmla="*/ 5645647 h 5645647"/>
                <a:gd name="connsiteX6" fmla="*/ 0 w 14519897"/>
                <a:gd name="connsiteY6" fmla="*/ 4807430 h 5645647"/>
                <a:gd name="connsiteX7" fmla="*/ 0 w 14519897"/>
                <a:gd name="connsiteY7" fmla="*/ 1454664 h 5645647"/>
                <a:gd name="connsiteX0" fmla="*/ 722488 w 15242385"/>
                <a:gd name="connsiteY0" fmla="*/ 145466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54664 h 5645647"/>
                <a:gd name="connsiteX0" fmla="*/ 722488 w 15242385"/>
                <a:gd name="connsiteY0" fmla="*/ 141402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14024 h 5645647"/>
                <a:gd name="connsiteX0" fmla="*/ 361719 w 14881616"/>
                <a:gd name="connsiteY0" fmla="*/ 4807430 h 5645647"/>
                <a:gd name="connsiteX1" fmla="*/ 1199936 w 14881616"/>
                <a:gd name="connsiteY1" fmla="*/ 616447 h 5645647"/>
                <a:gd name="connsiteX2" fmla="*/ 12751822 w 14881616"/>
                <a:gd name="connsiteY2" fmla="*/ 311647 h 5645647"/>
                <a:gd name="connsiteX3" fmla="*/ 14382519 w 14881616"/>
                <a:gd name="connsiteY3" fmla="*/ 1454664 h 5645647"/>
                <a:gd name="connsiteX4" fmla="*/ 13544302 w 14881616"/>
                <a:gd name="connsiteY4" fmla="*/ 5645647 h 5645647"/>
                <a:gd name="connsiteX5" fmla="*/ 1199936 w 14881616"/>
                <a:gd name="connsiteY5" fmla="*/ 5645647 h 5645647"/>
                <a:gd name="connsiteX6" fmla="*/ 361719 w 14881616"/>
                <a:gd name="connsiteY6" fmla="*/ 4807430 h 5645647"/>
                <a:gd name="connsiteX0" fmla="*/ 723550 w 15243447"/>
                <a:gd name="connsiteY0" fmla="*/ 4807430 h 5645647"/>
                <a:gd name="connsiteX1" fmla="*/ 1561767 w 15243447"/>
                <a:gd name="connsiteY1" fmla="*/ 616447 h 5645647"/>
                <a:gd name="connsiteX2" fmla="*/ 13113653 w 15243447"/>
                <a:gd name="connsiteY2" fmla="*/ 311647 h 5645647"/>
                <a:gd name="connsiteX3" fmla="*/ 14744350 w 15243447"/>
                <a:gd name="connsiteY3" fmla="*/ 1454664 h 5645647"/>
                <a:gd name="connsiteX4" fmla="*/ 13906133 w 15243447"/>
                <a:gd name="connsiteY4" fmla="*/ 5645647 h 5645647"/>
                <a:gd name="connsiteX5" fmla="*/ 1561767 w 15243447"/>
                <a:gd name="connsiteY5" fmla="*/ 5645647 h 5645647"/>
                <a:gd name="connsiteX6" fmla="*/ 723550 w 15243447"/>
                <a:gd name="connsiteY6" fmla="*/ 4807430 h 5645647"/>
                <a:gd name="connsiteX0" fmla="*/ 1493926 w 15175606"/>
                <a:gd name="connsiteY0" fmla="*/ 5645647 h 5645647"/>
                <a:gd name="connsiteX1" fmla="*/ 1493926 w 15175606"/>
                <a:gd name="connsiteY1" fmla="*/ 616447 h 5645647"/>
                <a:gd name="connsiteX2" fmla="*/ 13045812 w 15175606"/>
                <a:gd name="connsiteY2" fmla="*/ 311647 h 5645647"/>
                <a:gd name="connsiteX3" fmla="*/ 14676509 w 15175606"/>
                <a:gd name="connsiteY3" fmla="*/ 1454664 h 5645647"/>
                <a:gd name="connsiteX4" fmla="*/ 13838292 w 15175606"/>
                <a:gd name="connsiteY4" fmla="*/ 5645647 h 5645647"/>
                <a:gd name="connsiteX5" fmla="*/ 1493926 w 15175606"/>
                <a:gd name="connsiteY5" fmla="*/ 5645647 h 5645647"/>
                <a:gd name="connsiteX0" fmla="*/ 1676278 w 15357958"/>
                <a:gd name="connsiteY0" fmla="*/ 5645647 h 5645647"/>
                <a:gd name="connsiteX1" fmla="*/ 1676278 w 15357958"/>
                <a:gd name="connsiteY1" fmla="*/ 616447 h 5645647"/>
                <a:gd name="connsiteX2" fmla="*/ 13228164 w 15357958"/>
                <a:gd name="connsiteY2" fmla="*/ 311647 h 5645647"/>
                <a:gd name="connsiteX3" fmla="*/ 14858861 w 15357958"/>
                <a:gd name="connsiteY3" fmla="*/ 1454664 h 5645647"/>
                <a:gd name="connsiteX4" fmla="*/ 14020644 w 15357958"/>
                <a:gd name="connsiteY4" fmla="*/ 5645647 h 5645647"/>
                <a:gd name="connsiteX5" fmla="*/ 1676278 w 15357958"/>
                <a:gd name="connsiteY5" fmla="*/ 5645647 h 5645647"/>
                <a:gd name="connsiteX0" fmla="*/ 1676278 w 15357958"/>
                <a:gd name="connsiteY0" fmla="*/ 5645647 h 6061078"/>
                <a:gd name="connsiteX1" fmla="*/ 1676278 w 15357958"/>
                <a:gd name="connsiteY1" fmla="*/ 616447 h 6061078"/>
                <a:gd name="connsiteX2" fmla="*/ 13228164 w 15357958"/>
                <a:gd name="connsiteY2" fmla="*/ 311647 h 6061078"/>
                <a:gd name="connsiteX3" fmla="*/ 14858861 w 15357958"/>
                <a:gd name="connsiteY3" fmla="*/ 1454664 h 6061078"/>
                <a:gd name="connsiteX4" fmla="*/ 14020644 w 15357958"/>
                <a:gd name="connsiteY4" fmla="*/ 5645647 h 6061078"/>
                <a:gd name="connsiteX5" fmla="*/ 1676278 w 15357958"/>
                <a:gd name="connsiteY5" fmla="*/ 5645647 h 6061078"/>
                <a:gd name="connsiteX0" fmla="*/ 1676278 w 15357958"/>
                <a:gd name="connsiteY0" fmla="*/ 5645647 h 6251648"/>
                <a:gd name="connsiteX1" fmla="*/ 1676278 w 15357958"/>
                <a:gd name="connsiteY1" fmla="*/ 616447 h 6251648"/>
                <a:gd name="connsiteX2" fmla="*/ 13228164 w 15357958"/>
                <a:gd name="connsiteY2" fmla="*/ 311647 h 6251648"/>
                <a:gd name="connsiteX3" fmla="*/ 14858861 w 15357958"/>
                <a:gd name="connsiteY3" fmla="*/ 1454664 h 6251648"/>
                <a:gd name="connsiteX4" fmla="*/ 14020644 w 15357958"/>
                <a:gd name="connsiteY4" fmla="*/ 5645647 h 6251648"/>
                <a:gd name="connsiteX5" fmla="*/ 1676278 w 15357958"/>
                <a:gd name="connsiteY5" fmla="*/ 5645647 h 6251648"/>
                <a:gd name="connsiteX0" fmla="*/ 1676278 w 15357958"/>
                <a:gd name="connsiteY0" fmla="*/ 5759153 h 6365154"/>
                <a:gd name="connsiteX1" fmla="*/ 1676278 w 15357958"/>
                <a:gd name="connsiteY1" fmla="*/ 729953 h 6365154"/>
                <a:gd name="connsiteX2" fmla="*/ 14584941 w 15357958"/>
                <a:gd name="connsiteY2" fmla="*/ 154079 h 6365154"/>
                <a:gd name="connsiteX3" fmla="*/ 14858861 w 15357958"/>
                <a:gd name="connsiteY3" fmla="*/ 1568170 h 6365154"/>
                <a:gd name="connsiteX4" fmla="*/ 14020644 w 15357958"/>
                <a:gd name="connsiteY4" fmla="*/ 5759153 h 6365154"/>
                <a:gd name="connsiteX5" fmla="*/ 1676278 w 15357958"/>
                <a:gd name="connsiteY5" fmla="*/ 5759153 h 6365154"/>
                <a:gd name="connsiteX0" fmla="*/ 1676278 w 15357958"/>
                <a:gd name="connsiteY0" fmla="*/ 6029071 h 6635072"/>
                <a:gd name="connsiteX1" fmla="*/ 1676278 w 15357958"/>
                <a:gd name="connsiteY1" fmla="*/ 999871 h 6635072"/>
                <a:gd name="connsiteX2" fmla="*/ 14584941 w 15357958"/>
                <a:gd name="connsiteY2" fmla="*/ 423997 h 6635072"/>
                <a:gd name="connsiteX3" fmla="*/ 14858861 w 15357958"/>
                <a:gd name="connsiteY3" fmla="*/ 1838088 h 6635072"/>
                <a:gd name="connsiteX4" fmla="*/ 14020644 w 15357958"/>
                <a:gd name="connsiteY4" fmla="*/ 6029071 h 6635072"/>
                <a:gd name="connsiteX5" fmla="*/ 1676278 w 15357958"/>
                <a:gd name="connsiteY5" fmla="*/ 6029071 h 6635072"/>
                <a:gd name="connsiteX0" fmla="*/ 1676278 w 15904753"/>
                <a:gd name="connsiteY0" fmla="*/ 6029071 h 6635072"/>
                <a:gd name="connsiteX1" fmla="*/ 1676278 w 15904753"/>
                <a:gd name="connsiteY1" fmla="*/ 999871 h 6635072"/>
                <a:gd name="connsiteX2" fmla="*/ 14584941 w 15904753"/>
                <a:gd name="connsiteY2" fmla="*/ 423997 h 6635072"/>
                <a:gd name="connsiteX3" fmla="*/ 14020644 w 15904753"/>
                <a:gd name="connsiteY3" fmla="*/ 6029071 h 6635072"/>
                <a:gd name="connsiteX4" fmla="*/ 1676278 w 15904753"/>
                <a:gd name="connsiteY4" fmla="*/ 6029071 h 663507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11219 h 6917220"/>
                <a:gd name="connsiteX1" fmla="*/ 1576935 w 15991269"/>
                <a:gd name="connsiteY1" fmla="*/ 644994 h 6917220"/>
                <a:gd name="connsiteX2" fmla="*/ 14671457 w 15991269"/>
                <a:gd name="connsiteY2" fmla="*/ 706145 h 6917220"/>
                <a:gd name="connsiteX3" fmla="*/ 14107160 w 15991269"/>
                <a:gd name="connsiteY3" fmla="*/ 6311219 h 6917220"/>
                <a:gd name="connsiteX4" fmla="*/ 1762794 w 15991269"/>
                <a:gd name="connsiteY4" fmla="*/ 6311219 h 6917220"/>
                <a:gd name="connsiteX0" fmla="*/ 1762794 w 16138809"/>
                <a:gd name="connsiteY0" fmla="*/ 6424340 h 7030341"/>
                <a:gd name="connsiteX1" fmla="*/ 1576935 w 16138809"/>
                <a:gd name="connsiteY1" fmla="*/ 758115 h 7030341"/>
                <a:gd name="connsiteX2" fmla="*/ 14913075 w 16138809"/>
                <a:gd name="connsiteY2" fmla="*/ 539702 h 7030341"/>
                <a:gd name="connsiteX3" fmla="*/ 14107160 w 16138809"/>
                <a:gd name="connsiteY3" fmla="*/ 6424340 h 7030341"/>
                <a:gd name="connsiteX4" fmla="*/ 1762794 w 16138809"/>
                <a:gd name="connsiteY4" fmla="*/ 6424340 h 7030341"/>
                <a:gd name="connsiteX0" fmla="*/ 1762794 w 15824007"/>
                <a:gd name="connsiteY0" fmla="*/ 6424340 h 7030341"/>
                <a:gd name="connsiteX1" fmla="*/ 1576935 w 15824007"/>
                <a:gd name="connsiteY1" fmla="*/ 758115 h 7030341"/>
                <a:gd name="connsiteX2" fmla="*/ 14913075 w 15824007"/>
                <a:gd name="connsiteY2" fmla="*/ 539702 h 7030341"/>
                <a:gd name="connsiteX3" fmla="*/ 14107160 w 15824007"/>
                <a:gd name="connsiteY3" fmla="*/ 6424340 h 7030341"/>
                <a:gd name="connsiteX4" fmla="*/ 1762794 w 15824007"/>
                <a:gd name="connsiteY4" fmla="*/ 6424340 h 7030341"/>
                <a:gd name="connsiteX0" fmla="*/ 1907274 w 15968487"/>
                <a:gd name="connsiteY0" fmla="*/ 6719543 h 7325544"/>
                <a:gd name="connsiteX1" fmla="*/ 1435289 w 15968487"/>
                <a:gd name="connsiteY1" fmla="*/ 582860 h 7325544"/>
                <a:gd name="connsiteX2" fmla="*/ 15057555 w 15968487"/>
                <a:gd name="connsiteY2" fmla="*/ 834905 h 7325544"/>
                <a:gd name="connsiteX3" fmla="*/ 14251640 w 15968487"/>
                <a:gd name="connsiteY3" fmla="*/ 6719543 h 7325544"/>
                <a:gd name="connsiteX4" fmla="*/ 1907274 w 15968487"/>
                <a:gd name="connsiteY4" fmla="*/ 6719543 h 7325544"/>
                <a:gd name="connsiteX0" fmla="*/ 1612994 w 16290478"/>
                <a:gd name="connsiteY0" fmla="*/ 7064914 h 7504865"/>
                <a:gd name="connsiteX1" fmla="*/ 1757280 w 16290478"/>
                <a:gd name="connsiteY1" fmla="*/ 582860 h 7504865"/>
                <a:gd name="connsiteX2" fmla="*/ 15379546 w 16290478"/>
                <a:gd name="connsiteY2" fmla="*/ 834905 h 7504865"/>
                <a:gd name="connsiteX3" fmla="*/ 14573631 w 16290478"/>
                <a:gd name="connsiteY3" fmla="*/ 6719543 h 7504865"/>
                <a:gd name="connsiteX4" fmla="*/ 1612994 w 16290478"/>
                <a:gd name="connsiteY4" fmla="*/ 7064914 h 7504865"/>
                <a:gd name="connsiteX0" fmla="*/ 1612994 w 16612517"/>
                <a:gd name="connsiteY0" fmla="*/ 7064914 h 7650838"/>
                <a:gd name="connsiteX1" fmla="*/ 1757280 w 16612517"/>
                <a:gd name="connsiteY1" fmla="*/ 582860 h 7650838"/>
                <a:gd name="connsiteX2" fmla="*/ 15379546 w 16612517"/>
                <a:gd name="connsiteY2" fmla="*/ 834905 h 7650838"/>
                <a:gd name="connsiteX3" fmla="*/ 15233922 w 16612517"/>
                <a:gd name="connsiteY3" fmla="*/ 7028559 h 7650838"/>
                <a:gd name="connsiteX4" fmla="*/ 1612994 w 16612517"/>
                <a:gd name="connsiteY4" fmla="*/ 7064914 h 765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12517" h="7650838">
                  <a:moveTo>
                    <a:pt x="1612994" y="7064914"/>
                  </a:moveTo>
                  <a:cubicBezTo>
                    <a:pt x="-911760" y="6145434"/>
                    <a:pt x="-168034" y="1471860"/>
                    <a:pt x="1757280" y="582860"/>
                  </a:cubicBezTo>
                  <a:cubicBezTo>
                    <a:pt x="6481669" y="-595700"/>
                    <a:pt x="14275685" y="288484"/>
                    <a:pt x="15379546" y="834905"/>
                  </a:cubicBezTo>
                  <a:cubicBezTo>
                    <a:pt x="16688609" y="1829924"/>
                    <a:pt x="17385366" y="6094380"/>
                    <a:pt x="15233922" y="7028559"/>
                  </a:cubicBezTo>
                  <a:cubicBezTo>
                    <a:pt x="10875293" y="7963279"/>
                    <a:pt x="5788743" y="7735474"/>
                    <a:pt x="1612994" y="7064914"/>
                  </a:cubicBezTo>
                  <a:close/>
                </a:path>
              </a:pathLst>
            </a:custGeom>
            <a:solidFill>
              <a:srgbClr val="FEE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54380" y="5478965"/>
              <a:ext cx="5009611" cy="1213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92969" y="6834628"/>
            <a:ext cx="8329661" cy="1718768"/>
            <a:chOff x="935995" y="5531074"/>
            <a:chExt cx="5541006" cy="1718768"/>
          </a:xfrm>
        </p:grpSpPr>
        <p:sp>
          <p:nvSpPr>
            <p:cNvPr id="20" name="Rounded Rectangle 7"/>
            <p:cNvSpPr/>
            <p:nvPr/>
          </p:nvSpPr>
          <p:spPr>
            <a:xfrm>
              <a:off x="935995" y="5531074"/>
              <a:ext cx="5541006" cy="1718768"/>
            </a:xfrm>
            <a:custGeom>
              <a:avLst/>
              <a:gdLst>
                <a:gd name="connsiteX0" fmla="*/ 0 w 14020800"/>
                <a:gd name="connsiteY0" fmla="*/ 838217 h 5029200"/>
                <a:gd name="connsiteX1" fmla="*/ 838217 w 14020800"/>
                <a:gd name="connsiteY1" fmla="*/ 0 h 5029200"/>
                <a:gd name="connsiteX2" fmla="*/ 13182583 w 14020800"/>
                <a:gd name="connsiteY2" fmla="*/ 0 h 5029200"/>
                <a:gd name="connsiteX3" fmla="*/ 14020800 w 14020800"/>
                <a:gd name="connsiteY3" fmla="*/ 838217 h 5029200"/>
                <a:gd name="connsiteX4" fmla="*/ 14020800 w 14020800"/>
                <a:gd name="connsiteY4" fmla="*/ 4190983 h 5029200"/>
                <a:gd name="connsiteX5" fmla="*/ 13182583 w 14020800"/>
                <a:gd name="connsiteY5" fmla="*/ 5029200 h 5029200"/>
                <a:gd name="connsiteX6" fmla="*/ 838217 w 14020800"/>
                <a:gd name="connsiteY6" fmla="*/ 5029200 h 5029200"/>
                <a:gd name="connsiteX7" fmla="*/ 0 w 14020800"/>
                <a:gd name="connsiteY7" fmla="*/ 4190983 h 5029200"/>
                <a:gd name="connsiteX8" fmla="*/ 0 w 14020800"/>
                <a:gd name="connsiteY8" fmla="*/ 838217 h 5029200"/>
                <a:gd name="connsiteX0" fmla="*/ 0 w 14020800"/>
                <a:gd name="connsiteY0" fmla="*/ 1362021 h 5553004"/>
                <a:gd name="connsiteX1" fmla="*/ 838217 w 14020800"/>
                <a:gd name="connsiteY1" fmla="*/ 523804 h 5553004"/>
                <a:gd name="connsiteX2" fmla="*/ 13182583 w 14020800"/>
                <a:gd name="connsiteY2" fmla="*/ 523804 h 5553004"/>
                <a:gd name="connsiteX3" fmla="*/ 14020800 w 14020800"/>
                <a:gd name="connsiteY3" fmla="*/ 1362021 h 5553004"/>
                <a:gd name="connsiteX4" fmla="*/ 14020800 w 14020800"/>
                <a:gd name="connsiteY4" fmla="*/ 4714787 h 5553004"/>
                <a:gd name="connsiteX5" fmla="*/ 13182583 w 14020800"/>
                <a:gd name="connsiteY5" fmla="*/ 5553004 h 5553004"/>
                <a:gd name="connsiteX6" fmla="*/ 838217 w 14020800"/>
                <a:gd name="connsiteY6" fmla="*/ 5553004 h 5553004"/>
                <a:gd name="connsiteX7" fmla="*/ 0 w 14020800"/>
                <a:gd name="connsiteY7" fmla="*/ 4714787 h 5553004"/>
                <a:gd name="connsiteX8" fmla="*/ 0 w 14020800"/>
                <a:gd name="connsiteY8" fmla="*/ 1362021 h 5553004"/>
                <a:gd name="connsiteX0" fmla="*/ 0 w 14490417"/>
                <a:gd name="connsiteY0" fmla="*/ 1362021 h 5553004"/>
                <a:gd name="connsiteX1" fmla="*/ 838217 w 14490417"/>
                <a:gd name="connsiteY1" fmla="*/ 523804 h 5553004"/>
                <a:gd name="connsiteX2" fmla="*/ 13182583 w 14490417"/>
                <a:gd name="connsiteY2" fmla="*/ 523804 h 5553004"/>
                <a:gd name="connsiteX3" fmla="*/ 14020800 w 14490417"/>
                <a:gd name="connsiteY3" fmla="*/ 1362021 h 5553004"/>
                <a:gd name="connsiteX4" fmla="*/ 14020800 w 14490417"/>
                <a:gd name="connsiteY4" fmla="*/ 4714787 h 5553004"/>
                <a:gd name="connsiteX5" fmla="*/ 13182583 w 14490417"/>
                <a:gd name="connsiteY5" fmla="*/ 5553004 h 5553004"/>
                <a:gd name="connsiteX6" fmla="*/ 838217 w 14490417"/>
                <a:gd name="connsiteY6" fmla="*/ 5553004 h 5553004"/>
                <a:gd name="connsiteX7" fmla="*/ 0 w 14490417"/>
                <a:gd name="connsiteY7" fmla="*/ 4714787 h 5553004"/>
                <a:gd name="connsiteX8" fmla="*/ 0 w 14490417"/>
                <a:gd name="connsiteY8" fmla="*/ 1362021 h 5553004"/>
                <a:gd name="connsiteX0" fmla="*/ 0 w 14436310"/>
                <a:gd name="connsiteY0" fmla="*/ 1362021 h 5553004"/>
                <a:gd name="connsiteX1" fmla="*/ 838217 w 14436310"/>
                <a:gd name="connsiteY1" fmla="*/ 523804 h 5553004"/>
                <a:gd name="connsiteX2" fmla="*/ 13182583 w 14436310"/>
                <a:gd name="connsiteY2" fmla="*/ 523804 h 5553004"/>
                <a:gd name="connsiteX3" fmla="*/ 14020800 w 14436310"/>
                <a:gd name="connsiteY3" fmla="*/ 1362021 h 5553004"/>
                <a:gd name="connsiteX4" fmla="*/ 13182583 w 14436310"/>
                <a:gd name="connsiteY4" fmla="*/ 5553004 h 5553004"/>
                <a:gd name="connsiteX5" fmla="*/ 838217 w 14436310"/>
                <a:gd name="connsiteY5" fmla="*/ 5553004 h 5553004"/>
                <a:gd name="connsiteX6" fmla="*/ 0 w 14436310"/>
                <a:gd name="connsiteY6" fmla="*/ 4714787 h 5553004"/>
                <a:gd name="connsiteX7" fmla="*/ 0 w 14436310"/>
                <a:gd name="connsiteY7" fmla="*/ 1362021 h 5553004"/>
                <a:gd name="connsiteX0" fmla="*/ 0 w 14436310"/>
                <a:gd name="connsiteY0" fmla="*/ 1454664 h 5645647"/>
                <a:gd name="connsiteX1" fmla="*/ 838217 w 14436310"/>
                <a:gd name="connsiteY1" fmla="*/ 616447 h 5645647"/>
                <a:gd name="connsiteX2" fmla="*/ 12390103 w 14436310"/>
                <a:gd name="connsiteY2" fmla="*/ 311647 h 5645647"/>
                <a:gd name="connsiteX3" fmla="*/ 14020800 w 14436310"/>
                <a:gd name="connsiteY3" fmla="*/ 1454664 h 5645647"/>
                <a:gd name="connsiteX4" fmla="*/ 13182583 w 14436310"/>
                <a:gd name="connsiteY4" fmla="*/ 5645647 h 5645647"/>
                <a:gd name="connsiteX5" fmla="*/ 838217 w 14436310"/>
                <a:gd name="connsiteY5" fmla="*/ 5645647 h 5645647"/>
                <a:gd name="connsiteX6" fmla="*/ 0 w 14436310"/>
                <a:gd name="connsiteY6" fmla="*/ 4807430 h 5645647"/>
                <a:gd name="connsiteX7" fmla="*/ 0 w 14436310"/>
                <a:gd name="connsiteY7" fmla="*/ 1454664 h 5645647"/>
                <a:gd name="connsiteX0" fmla="*/ 0 w 14519897"/>
                <a:gd name="connsiteY0" fmla="*/ 1454664 h 5645647"/>
                <a:gd name="connsiteX1" fmla="*/ 838217 w 14519897"/>
                <a:gd name="connsiteY1" fmla="*/ 616447 h 5645647"/>
                <a:gd name="connsiteX2" fmla="*/ 12390103 w 14519897"/>
                <a:gd name="connsiteY2" fmla="*/ 311647 h 5645647"/>
                <a:gd name="connsiteX3" fmla="*/ 14020800 w 14519897"/>
                <a:gd name="connsiteY3" fmla="*/ 1454664 h 5645647"/>
                <a:gd name="connsiteX4" fmla="*/ 13182583 w 14519897"/>
                <a:gd name="connsiteY4" fmla="*/ 5645647 h 5645647"/>
                <a:gd name="connsiteX5" fmla="*/ 838217 w 14519897"/>
                <a:gd name="connsiteY5" fmla="*/ 5645647 h 5645647"/>
                <a:gd name="connsiteX6" fmla="*/ 0 w 14519897"/>
                <a:gd name="connsiteY6" fmla="*/ 4807430 h 5645647"/>
                <a:gd name="connsiteX7" fmla="*/ 0 w 14519897"/>
                <a:gd name="connsiteY7" fmla="*/ 1454664 h 5645647"/>
                <a:gd name="connsiteX0" fmla="*/ 722488 w 15242385"/>
                <a:gd name="connsiteY0" fmla="*/ 145466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54664 h 5645647"/>
                <a:gd name="connsiteX0" fmla="*/ 722488 w 15242385"/>
                <a:gd name="connsiteY0" fmla="*/ 141402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14024 h 5645647"/>
                <a:gd name="connsiteX0" fmla="*/ 361719 w 14881616"/>
                <a:gd name="connsiteY0" fmla="*/ 4807430 h 5645647"/>
                <a:gd name="connsiteX1" fmla="*/ 1199936 w 14881616"/>
                <a:gd name="connsiteY1" fmla="*/ 616447 h 5645647"/>
                <a:gd name="connsiteX2" fmla="*/ 12751822 w 14881616"/>
                <a:gd name="connsiteY2" fmla="*/ 311647 h 5645647"/>
                <a:gd name="connsiteX3" fmla="*/ 14382519 w 14881616"/>
                <a:gd name="connsiteY3" fmla="*/ 1454664 h 5645647"/>
                <a:gd name="connsiteX4" fmla="*/ 13544302 w 14881616"/>
                <a:gd name="connsiteY4" fmla="*/ 5645647 h 5645647"/>
                <a:gd name="connsiteX5" fmla="*/ 1199936 w 14881616"/>
                <a:gd name="connsiteY5" fmla="*/ 5645647 h 5645647"/>
                <a:gd name="connsiteX6" fmla="*/ 361719 w 14881616"/>
                <a:gd name="connsiteY6" fmla="*/ 4807430 h 5645647"/>
                <a:gd name="connsiteX0" fmla="*/ 723550 w 15243447"/>
                <a:gd name="connsiteY0" fmla="*/ 4807430 h 5645647"/>
                <a:gd name="connsiteX1" fmla="*/ 1561767 w 15243447"/>
                <a:gd name="connsiteY1" fmla="*/ 616447 h 5645647"/>
                <a:gd name="connsiteX2" fmla="*/ 13113653 w 15243447"/>
                <a:gd name="connsiteY2" fmla="*/ 311647 h 5645647"/>
                <a:gd name="connsiteX3" fmla="*/ 14744350 w 15243447"/>
                <a:gd name="connsiteY3" fmla="*/ 1454664 h 5645647"/>
                <a:gd name="connsiteX4" fmla="*/ 13906133 w 15243447"/>
                <a:gd name="connsiteY4" fmla="*/ 5645647 h 5645647"/>
                <a:gd name="connsiteX5" fmla="*/ 1561767 w 15243447"/>
                <a:gd name="connsiteY5" fmla="*/ 5645647 h 5645647"/>
                <a:gd name="connsiteX6" fmla="*/ 723550 w 15243447"/>
                <a:gd name="connsiteY6" fmla="*/ 4807430 h 5645647"/>
                <a:gd name="connsiteX0" fmla="*/ 1493926 w 15175606"/>
                <a:gd name="connsiteY0" fmla="*/ 5645647 h 5645647"/>
                <a:gd name="connsiteX1" fmla="*/ 1493926 w 15175606"/>
                <a:gd name="connsiteY1" fmla="*/ 616447 h 5645647"/>
                <a:gd name="connsiteX2" fmla="*/ 13045812 w 15175606"/>
                <a:gd name="connsiteY2" fmla="*/ 311647 h 5645647"/>
                <a:gd name="connsiteX3" fmla="*/ 14676509 w 15175606"/>
                <a:gd name="connsiteY3" fmla="*/ 1454664 h 5645647"/>
                <a:gd name="connsiteX4" fmla="*/ 13838292 w 15175606"/>
                <a:gd name="connsiteY4" fmla="*/ 5645647 h 5645647"/>
                <a:gd name="connsiteX5" fmla="*/ 1493926 w 15175606"/>
                <a:gd name="connsiteY5" fmla="*/ 5645647 h 5645647"/>
                <a:gd name="connsiteX0" fmla="*/ 1676278 w 15357958"/>
                <a:gd name="connsiteY0" fmla="*/ 5645647 h 5645647"/>
                <a:gd name="connsiteX1" fmla="*/ 1676278 w 15357958"/>
                <a:gd name="connsiteY1" fmla="*/ 616447 h 5645647"/>
                <a:gd name="connsiteX2" fmla="*/ 13228164 w 15357958"/>
                <a:gd name="connsiteY2" fmla="*/ 311647 h 5645647"/>
                <a:gd name="connsiteX3" fmla="*/ 14858861 w 15357958"/>
                <a:gd name="connsiteY3" fmla="*/ 1454664 h 5645647"/>
                <a:gd name="connsiteX4" fmla="*/ 14020644 w 15357958"/>
                <a:gd name="connsiteY4" fmla="*/ 5645647 h 5645647"/>
                <a:gd name="connsiteX5" fmla="*/ 1676278 w 15357958"/>
                <a:gd name="connsiteY5" fmla="*/ 5645647 h 5645647"/>
                <a:gd name="connsiteX0" fmla="*/ 1676278 w 15357958"/>
                <a:gd name="connsiteY0" fmla="*/ 5645647 h 6061078"/>
                <a:gd name="connsiteX1" fmla="*/ 1676278 w 15357958"/>
                <a:gd name="connsiteY1" fmla="*/ 616447 h 6061078"/>
                <a:gd name="connsiteX2" fmla="*/ 13228164 w 15357958"/>
                <a:gd name="connsiteY2" fmla="*/ 311647 h 6061078"/>
                <a:gd name="connsiteX3" fmla="*/ 14858861 w 15357958"/>
                <a:gd name="connsiteY3" fmla="*/ 1454664 h 6061078"/>
                <a:gd name="connsiteX4" fmla="*/ 14020644 w 15357958"/>
                <a:gd name="connsiteY4" fmla="*/ 5645647 h 6061078"/>
                <a:gd name="connsiteX5" fmla="*/ 1676278 w 15357958"/>
                <a:gd name="connsiteY5" fmla="*/ 5645647 h 6061078"/>
                <a:gd name="connsiteX0" fmla="*/ 1676278 w 15357958"/>
                <a:gd name="connsiteY0" fmla="*/ 5645647 h 6251648"/>
                <a:gd name="connsiteX1" fmla="*/ 1676278 w 15357958"/>
                <a:gd name="connsiteY1" fmla="*/ 616447 h 6251648"/>
                <a:gd name="connsiteX2" fmla="*/ 13228164 w 15357958"/>
                <a:gd name="connsiteY2" fmla="*/ 311647 h 6251648"/>
                <a:gd name="connsiteX3" fmla="*/ 14858861 w 15357958"/>
                <a:gd name="connsiteY3" fmla="*/ 1454664 h 6251648"/>
                <a:gd name="connsiteX4" fmla="*/ 14020644 w 15357958"/>
                <a:gd name="connsiteY4" fmla="*/ 5645647 h 6251648"/>
                <a:gd name="connsiteX5" fmla="*/ 1676278 w 15357958"/>
                <a:gd name="connsiteY5" fmla="*/ 5645647 h 6251648"/>
                <a:gd name="connsiteX0" fmla="*/ 1676278 w 15357958"/>
                <a:gd name="connsiteY0" fmla="*/ 5759153 h 6365154"/>
                <a:gd name="connsiteX1" fmla="*/ 1676278 w 15357958"/>
                <a:gd name="connsiteY1" fmla="*/ 729953 h 6365154"/>
                <a:gd name="connsiteX2" fmla="*/ 14584941 w 15357958"/>
                <a:gd name="connsiteY2" fmla="*/ 154079 h 6365154"/>
                <a:gd name="connsiteX3" fmla="*/ 14858861 w 15357958"/>
                <a:gd name="connsiteY3" fmla="*/ 1568170 h 6365154"/>
                <a:gd name="connsiteX4" fmla="*/ 14020644 w 15357958"/>
                <a:gd name="connsiteY4" fmla="*/ 5759153 h 6365154"/>
                <a:gd name="connsiteX5" fmla="*/ 1676278 w 15357958"/>
                <a:gd name="connsiteY5" fmla="*/ 5759153 h 6365154"/>
                <a:gd name="connsiteX0" fmla="*/ 1676278 w 15357958"/>
                <a:gd name="connsiteY0" fmla="*/ 6029071 h 6635072"/>
                <a:gd name="connsiteX1" fmla="*/ 1676278 w 15357958"/>
                <a:gd name="connsiteY1" fmla="*/ 999871 h 6635072"/>
                <a:gd name="connsiteX2" fmla="*/ 14584941 w 15357958"/>
                <a:gd name="connsiteY2" fmla="*/ 423997 h 6635072"/>
                <a:gd name="connsiteX3" fmla="*/ 14858861 w 15357958"/>
                <a:gd name="connsiteY3" fmla="*/ 1838088 h 6635072"/>
                <a:gd name="connsiteX4" fmla="*/ 14020644 w 15357958"/>
                <a:gd name="connsiteY4" fmla="*/ 6029071 h 6635072"/>
                <a:gd name="connsiteX5" fmla="*/ 1676278 w 15357958"/>
                <a:gd name="connsiteY5" fmla="*/ 6029071 h 6635072"/>
                <a:gd name="connsiteX0" fmla="*/ 1676278 w 15904753"/>
                <a:gd name="connsiteY0" fmla="*/ 6029071 h 6635072"/>
                <a:gd name="connsiteX1" fmla="*/ 1676278 w 15904753"/>
                <a:gd name="connsiteY1" fmla="*/ 999871 h 6635072"/>
                <a:gd name="connsiteX2" fmla="*/ 14584941 w 15904753"/>
                <a:gd name="connsiteY2" fmla="*/ 423997 h 6635072"/>
                <a:gd name="connsiteX3" fmla="*/ 14020644 w 15904753"/>
                <a:gd name="connsiteY3" fmla="*/ 6029071 h 6635072"/>
                <a:gd name="connsiteX4" fmla="*/ 1676278 w 15904753"/>
                <a:gd name="connsiteY4" fmla="*/ 6029071 h 663507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11219 h 6917220"/>
                <a:gd name="connsiteX1" fmla="*/ 1576935 w 15991269"/>
                <a:gd name="connsiteY1" fmla="*/ 644994 h 6917220"/>
                <a:gd name="connsiteX2" fmla="*/ 14671457 w 15991269"/>
                <a:gd name="connsiteY2" fmla="*/ 706145 h 6917220"/>
                <a:gd name="connsiteX3" fmla="*/ 14107160 w 15991269"/>
                <a:gd name="connsiteY3" fmla="*/ 6311219 h 6917220"/>
                <a:gd name="connsiteX4" fmla="*/ 1762794 w 15991269"/>
                <a:gd name="connsiteY4" fmla="*/ 6311219 h 6917220"/>
                <a:gd name="connsiteX0" fmla="*/ 1762794 w 16138809"/>
                <a:gd name="connsiteY0" fmla="*/ 6424340 h 7030341"/>
                <a:gd name="connsiteX1" fmla="*/ 1576935 w 16138809"/>
                <a:gd name="connsiteY1" fmla="*/ 758115 h 7030341"/>
                <a:gd name="connsiteX2" fmla="*/ 14913075 w 16138809"/>
                <a:gd name="connsiteY2" fmla="*/ 539702 h 7030341"/>
                <a:gd name="connsiteX3" fmla="*/ 14107160 w 16138809"/>
                <a:gd name="connsiteY3" fmla="*/ 6424340 h 7030341"/>
                <a:gd name="connsiteX4" fmla="*/ 1762794 w 16138809"/>
                <a:gd name="connsiteY4" fmla="*/ 6424340 h 7030341"/>
                <a:gd name="connsiteX0" fmla="*/ 1762794 w 15824007"/>
                <a:gd name="connsiteY0" fmla="*/ 6424340 h 7030341"/>
                <a:gd name="connsiteX1" fmla="*/ 1576935 w 15824007"/>
                <a:gd name="connsiteY1" fmla="*/ 758115 h 7030341"/>
                <a:gd name="connsiteX2" fmla="*/ 14913075 w 15824007"/>
                <a:gd name="connsiteY2" fmla="*/ 539702 h 7030341"/>
                <a:gd name="connsiteX3" fmla="*/ 14107160 w 15824007"/>
                <a:gd name="connsiteY3" fmla="*/ 6424340 h 7030341"/>
                <a:gd name="connsiteX4" fmla="*/ 1762794 w 15824007"/>
                <a:gd name="connsiteY4" fmla="*/ 6424340 h 7030341"/>
                <a:gd name="connsiteX0" fmla="*/ 1907274 w 15968487"/>
                <a:gd name="connsiteY0" fmla="*/ 6719543 h 7325544"/>
                <a:gd name="connsiteX1" fmla="*/ 1435289 w 15968487"/>
                <a:gd name="connsiteY1" fmla="*/ 582860 h 7325544"/>
                <a:gd name="connsiteX2" fmla="*/ 15057555 w 15968487"/>
                <a:gd name="connsiteY2" fmla="*/ 834905 h 7325544"/>
                <a:gd name="connsiteX3" fmla="*/ 14251640 w 15968487"/>
                <a:gd name="connsiteY3" fmla="*/ 6719543 h 7325544"/>
                <a:gd name="connsiteX4" fmla="*/ 1907274 w 15968487"/>
                <a:gd name="connsiteY4" fmla="*/ 6719543 h 7325544"/>
                <a:gd name="connsiteX0" fmla="*/ 1612994 w 16290478"/>
                <a:gd name="connsiteY0" fmla="*/ 7064914 h 7504865"/>
                <a:gd name="connsiteX1" fmla="*/ 1757280 w 16290478"/>
                <a:gd name="connsiteY1" fmla="*/ 582860 h 7504865"/>
                <a:gd name="connsiteX2" fmla="*/ 15379546 w 16290478"/>
                <a:gd name="connsiteY2" fmla="*/ 834905 h 7504865"/>
                <a:gd name="connsiteX3" fmla="*/ 14573631 w 16290478"/>
                <a:gd name="connsiteY3" fmla="*/ 6719543 h 7504865"/>
                <a:gd name="connsiteX4" fmla="*/ 1612994 w 16290478"/>
                <a:gd name="connsiteY4" fmla="*/ 7064914 h 7504865"/>
                <a:gd name="connsiteX0" fmla="*/ 1612994 w 16612517"/>
                <a:gd name="connsiteY0" fmla="*/ 7064914 h 7650838"/>
                <a:gd name="connsiteX1" fmla="*/ 1757280 w 16612517"/>
                <a:gd name="connsiteY1" fmla="*/ 582860 h 7650838"/>
                <a:gd name="connsiteX2" fmla="*/ 15379546 w 16612517"/>
                <a:gd name="connsiteY2" fmla="*/ 834905 h 7650838"/>
                <a:gd name="connsiteX3" fmla="*/ 15233922 w 16612517"/>
                <a:gd name="connsiteY3" fmla="*/ 7028559 h 7650838"/>
                <a:gd name="connsiteX4" fmla="*/ 1612994 w 16612517"/>
                <a:gd name="connsiteY4" fmla="*/ 7064914 h 765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12517" h="7650838">
                  <a:moveTo>
                    <a:pt x="1612994" y="7064914"/>
                  </a:moveTo>
                  <a:cubicBezTo>
                    <a:pt x="-911760" y="6145434"/>
                    <a:pt x="-168034" y="1471860"/>
                    <a:pt x="1757280" y="582860"/>
                  </a:cubicBezTo>
                  <a:cubicBezTo>
                    <a:pt x="6481669" y="-595700"/>
                    <a:pt x="14275685" y="288484"/>
                    <a:pt x="15379546" y="834905"/>
                  </a:cubicBezTo>
                  <a:cubicBezTo>
                    <a:pt x="16688609" y="1829924"/>
                    <a:pt x="17385366" y="6094380"/>
                    <a:pt x="15233922" y="7028559"/>
                  </a:cubicBezTo>
                  <a:cubicBezTo>
                    <a:pt x="10875293" y="7963279"/>
                    <a:pt x="5788743" y="7735474"/>
                    <a:pt x="1612994" y="7064914"/>
                  </a:cubicBezTo>
                  <a:close/>
                </a:path>
              </a:pathLst>
            </a:custGeom>
            <a:solidFill>
              <a:srgbClr val="FEE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96192" y="5784174"/>
              <a:ext cx="5009611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khiến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169187" y="8875547"/>
            <a:ext cx="155046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 algn="just">
              <a:buFontTx/>
              <a:buChar char="-"/>
            </a:pP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53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30588" y="838200"/>
            <a:ext cx="16923486" cy="8763000"/>
          </a:xfrm>
          <a:prstGeom prst="rect">
            <a:avLst/>
          </a:prstGeom>
          <a:solidFill>
            <a:schemeClr val="bg1"/>
          </a:solidFill>
          <a:ln w="69850">
            <a:solidFill>
              <a:srgbClr val="82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775918" y="-1028700"/>
            <a:ext cx="3106674" cy="4114800"/>
          </a:xfrm>
          <a:custGeom>
            <a:avLst/>
            <a:gdLst/>
            <a:ahLst/>
            <a:cxnLst/>
            <a:rect l="l" t="t" r="r" b="b"/>
            <a:pathLst>
              <a:path w="3106674" h="4114800">
                <a:moveTo>
                  <a:pt x="0" y="0"/>
                </a:moveTo>
                <a:lnTo>
                  <a:pt x="3106674" y="0"/>
                </a:lnTo>
                <a:lnTo>
                  <a:pt x="3106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64736" y="-659710"/>
            <a:ext cx="2684907" cy="4114800"/>
          </a:xfrm>
          <a:custGeom>
            <a:avLst/>
            <a:gdLst/>
            <a:ahLst/>
            <a:cxnLst/>
            <a:rect l="l" t="t" r="r" b="b"/>
            <a:pathLst>
              <a:path w="2684907" h="4114800">
                <a:moveTo>
                  <a:pt x="0" y="0"/>
                </a:moveTo>
                <a:lnTo>
                  <a:pt x="2684907" y="0"/>
                </a:lnTo>
                <a:lnTo>
                  <a:pt x="2684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/>
          <p:cNvSpPr/>
          <p:nvPr/>
        </p:nvSpPr>
        <p:spPr>
          <a:xfrm>
            <a:off x="1066800" y="1793974"/>
            <a:ext cx="1158240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 algn="just">
              <a:buFontTx/>
              <a:buChar char="-"/>
            </a:pP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indent="360363" algn="just">
              <a:buFontTx/>
              <a:buChar char="-"/>
            </a:pP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(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Ở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Ai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?...)</a:t>
            </a:r>
          </a:p>
          <a:p>
            <a:pPr lvl="0" algn="just"/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/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387" y="190500"/>
            <a:ext cx="4572000" cy="1545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1393" y="348564"/>
            <a:ext cx="4703412" cy="974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81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196599" y="1028700"/>
            <a:ext cx="11811000" cy="8135761"/>
          </a:xfrm>
          <a:prstGeom prst="roundRect">
            <a:avLst/>
          </a:prstGeom>
          <a:solidFill>
            <a:schemeClr val="bg1"/>
          </a:solidFill>
          <a:ln>
            <a:solidFill>
              <a:srgbClr val="EBED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493585" y="4152900"/>
            <a:ext cx="6908647" cy="6934200"/>
          </a:xfrm>
          <a:custGeom>
            <a:avLst/>
            <a:gdLst/>
            <a:ahLst/>
            <a:cxnLst/>
            <a:rect l="l" t="t" r="r" b="b"/>
            <a:pathLst>
              <a:path w="7746632" h="7630433">
                <a:moveTo>
                  <a:pt x="7746632" y="0"/>
                </a:moveTo>
                <a:lnTo>
                  <a:pt x="0" y="0"/>
                </a:lnTo>
                <a:lnTo>
                  <a:pt x="0" y="7630433"/>
                </a:lnTo>
                <a:lnTo>
                  <a:pt x="7746632" y="7630433"/>
                </a:lnTo>
                <a:lnTo>
                  <a:pt x="774663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73000" y="3848099"/>
            <a:ext cx="6248332" cy="7047977"/>
          </a:xfrm>
          <a:custGeom>
            <a:avLst/>
            <a:gdLst/>
            <a:ahLst/>
            <a:cxnLst/>
            <a:rect l="l" t="t" r="r" b="b"/>
            <a:pathLst>
              <a:path w="6462688" h="7210810">
                <a:moveTo>
                  <a:pt x="0" y="0"/>
                </a:moveTo>
                <a:lnTo>
                  <a:pt x="6462688" y="0"/>
                </a:lnTo>
                <a:lnTo>
                  <a:pt x="6462688" y="7210810"/>
                </a:lnTo>
                <a:lnTo>
                  <a:pt x="0" y="7210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57626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43459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698" y="1562100"/>
            <a:ext cx="10534801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4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43953" y="952500"/>
            <a:ext cx="16916400" cy="8451285"/>
          </a:xfrm>
          <a:prstGeom prst="rect">
            <a:avLst/>
          </a:prstGeom>
          <a:solidFill>
            <a:schemeClr val="bg1"/>
          </a:solidFill>
          <a:ln w="69850">
            <a:solidFill>
              <a:srgbClr val="82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775918" y="-1028700"/>
            <a:ext cx="3106674" cy="4114800"/>
          </a:xfrm>
          <a:custGeom>
            <a:avLst/>
            <a:gdLst/>
            <a:ahLst/>
            <a:cxnLst/>
            <a:rect l="l" t="t" r="r" b="b"/>
            <a:pathLst>
              <a:path w="3106674" h="4114800">
                <a:moveTo>
                  <a:pt x="0" y="0"/>
                </a:moveTo>
                <a:lnTo>
                  <a:pt x="3106674" y="0"/>
                </a:lnTo>
                <a:lnTo>
                  <a:pt x="3106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64736" y="-659710"/>
            <a:ext cx="2684907" cy="4114800"/>
          </a:xfrm>
          <a:custGeom>
            <a:avLst/>
            <a:gdLst/>
            <a:ahLst/>
            <a:cxnLst/>
            <a:rect l="l" t="t" r="r" b="b"/>
            <a:pathLst>
              <a:path w="2684907" h="4114800">
                <a:moveTo>
                  <a:pt x="0" y="0"/>
                </a:moveTo>
                <a:lnTo>
                  <a:pt x="2684907" y="0"/>
                </a:lnTo>
                <a:lnTo>
                  <a:pt x="2684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/>
          <p:cNvSpPr/>
          <p:nvPr/>
        </p:nvSpPr>
        <p:spPr>
          <a:xfrm>
            <a:off x="1128913" y="2412736"/>
            <a:ext cx="823250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722313" algn="just"/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8664"/>
            <a:ext cx="6238738" cy="21032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003620" y="457753"/>
            <a:ext cx="8656733" cy="9098431"/>
            <a:chOff x="9003620" y="457753"/>
            <a:chExt cx="8656733" cy="909843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850" b="46500" l="5550" r="35900">
                          <a14:foregroundMark x1="13650" y1="12400" x2="13650" y2="12400"/>
                          <a14:foregroundMark x1="12950" y1="8650" x2="12250" y2="15950"/>
                          <a14:foregroundMark x1="14600" y1="20350" x2="14600" y2="20350"/>
                          <a14:foregroundMark x1="9900" y1="8200" x2="9900" y2="8200"/>
                          <a14:foregroundMark x1="13400" y1="20350" x2="9450" y2="8900"/>
                          <a14:foregroundMark x1="7100" y1="13100" x2="16250" y2="14050"/>
                          <a14:foregroundMark x1="14600" y1="11950" x2="17150" y2="175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5" t="4444" r="63691" b="53333"/>
            <a:stretch/>
          </p:blipFill>
          <p:spPr>
            <a:xfrm>
              <a:off x="9003620" y="998621"/>
              <a:ext cx="3505200" cy="43434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4" r="38889" b="55185"/>
            <a:stretch/>
          </p:blipFill>
          <p:spPr>
            <a:xfrm>
              <a:off x="12051056" y="457753"/>
              <a:ext cx="2819400" cy="46101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70" t="4815" r="11481" b="55185"/>
            <a:stretch/>
          </p:blipFill>
          <p:spPr>
            <a:xfrm>
              <a:off x="14595959" y="1063342"/>
              <a:ext cx="2895600" cy="41148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7" t="47037" r="61111" b="14444"/>
            <a:stretch/>
          </p:blipFill>
          <p:spPr>
            <a:xfrm>
              <a:off x="9202153" y="5452863"/>
              <a:ext cx="3352800" cy="39624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61" t="44815" r="35185" b="14444"/>
            <a:stretch/>
          </p:blipFill>
          <p:spPr>
            <a:xfrm>
              <a:off x="14826027" y="5234843"/>
              <a:ext cx="2834326" cy="4191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74" t="44815" b="13704"/>
            <a:stretch/>
          </p:blipFill>
          <p:spPr>
            <a:xfrm>
              <a:off x="11927879" y="5288984"/>
              <a:ext cx="3695700" cy="426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74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023048" y="419100"/>
            <a:ext cx="11811000" cy="8745363"/>
          </a:xfrm>
          <a:custGeom>
            <a:avLst/>
            <a:gdLst>
              <a:gd name="connsiteX0" fmla="*/ 0 w 11201400"/>
              <a:gd name="connsiteY0" fmla="*/ 4800600 h 9601200"/>
              <a:gd name="connsiteX1" fmla="*/ 5600700 w 11201400"/>
              <a:gd name="connsiteY1" fmla="*/ 0 h 9601200"/>
              <a:gd name="connsiteX2" fmla="*/ 11201400 w 11201400"/>
              <a:gd name="connsiteY2" fmla="*/ 4800600 h 9601200"/>
              <a:gd name="connsiteX3" fmla="*/ 5600700 w 11201400"/>
              <a:gd name="connsiteY3" fmla="*/ 9601200 h 9601200"/>
              <a:gd name="connsiteX4" fmla="*/ 0 w 11201400"/>
              <a:gd name="connsiteY4" fmla="*/ 4800600 h 9601200"/>
              <a:gd name="connsiteX0" fmla="*/ 4 w 11201404"/>
              <a:gd name="connsiteY0" fmla="*/ 5257800 h 10058400"/>
              <a:gd name="connsiteX1" fmla="*/ 5624767 w 11201404"/>
              <a:gd name="connsiteY1" fmla="*/ 0 h 10058400"/>
              <a:gd name="connsiteX2" fmla="*/ 11201404 w 11201404"/>
              <a:gd name="connsiteY2" fmla="*/ 5257800 h 10058400"/>
              <a:gd name="connsiteX3" fmla="*/ 5600704 w 11201404"/>
              <a:gd name="connsiteY3" fmla="*/ 10058400 h 10058400"/>
              <a:gd name="connsiteX4" fmla="*/ 4 w 11201404"/>
              <a:gd name="connsiteY4" fmla="*/ 5257800 h 10058400"/>
              <a:gd name="connsiteX0" fmla="*/ 3 w 11417972"/>
              <a:gd name="connsiteY0" fmla="*/ 4207258 h 10076068"/>
              <a:gd name="connsiteX1" fmla="*/ 5841335 w 11417972"/>
              <a:gd name="connsiteY1" fmla="*/ 8237 h 10076068"/>
              <a:gd name="connsiteX2" fmla="*/ 11417972 w 11417972"/>
              <a:gd name="connsiteY2" fmla="*/ 5266037 h 10076068"/>
              <a:gd name="connsiteX3" fmla="*/ 5817272 w 11417972"/>
              <a:gd name="connsiteY3" fmla="*/ 10066637 h 10076068"/>
              <a:gd name="connsiteX4" fmla="*/ 3 w 11417972"/>
              <a:gd name="connsiteY4" fmla="*/ 4207258 h 10076068"/>
              <a:gd name="connsiteX0" fmla="*/ 124498 w 11542467"/>
              <a:gd name="connsiteY0" fmla="*/ 4206959 h 10421339"/>
              <a:gd name="connsiteX1" fmla="*/ 5965830 w 11542467"/>
              <a:gd name="connsiteY1" fmla="*/ 7938 h 10421339"/>
              <a:gd name="connsiteX2" fmla="*/ 11542467 w 11542467"/>
              <a:gd name="connsiteY2" fmla="*/ 5265738 h 10421339"/>
              <a:gd name="connsiteX3" fmla="*/ 5941767 w 11542467"/>
              <a:gd name="connsiteY3" fmla="*/ 10066338 h 10421339"/>
              <a:gd name="connsiteX4" fmla="*/ 2284168 w 11542467"/>
              <a:gd name="connsiteY4" fmla="*/ 9410617 h 10421339"/>
              <a:gd name="connsiteX5" fmla="*/ 124498 w 11542467"/>
              <a:gd name="connsiteY5" fmla="*/ 4206959 h 10421339"/>
              <a:gd name="connsiteX0" fmla="*/ 124498 w 11542467"/>
              <a:gd name="connsiteY0" fmla="*/ 4206959 h 10942591"/>
              <a:gd name="connsiteX1" fmla="*/ 5965830 w 11542467"/>
              <a:gd name="connsiteY1" fmla="*/ 7938 h 10942591"/>
              <a:gd name="connsiteX2" fmla="*/ 11542467 w 11542467"/>
              <a:gd name="connsiteY2" fmla="*/ 5265738 h 10942591"/>
              <a:gd name="connsiteX3" fmla="*/ 7890882 w 11542467"/>
              <a:gd name="connsiteY3" fmla="*/ 10716043 h 10942591"/>
              <a:gd name="connsiteX4" fmla="*/ 2284168 w 11542467"/>
              <a:gd name="connsiteY4" fmla="*/ 9410617 h 10942591"/>
              <a:gd name="connsiteX5" fmla="*/ 124498 w 11542467"/>
              <a:gd name="connsiteY5" fmla="*/ 4206959 h 10942591"/>
              <a:gd name="connsiteX0" fmla="*/ 124498 w 11543460"/>
              <a:gd name="connsiteY0" fmla="*/ 4327168 h 11062800"/>
              <a:gd name="connsiteX1" fmla="*/ 5965830 w 11543460"/>
              <a:gd name="connsiteY1" fmla="*/ 128147 h 11062800"/>
              <a:gd name="connsiteX2" fmla="*/ 9695622 w 11543460"/>
              <a:gd name="connsiteY2" fmla="*/ 1469668 h 11062800"/>
              <a:gd name="connsiteX3" fmla="*/ 11542467 w 11543460"/>
              <a:gd name="connsiteY3" fmla="*/ 5385947 h 11062800"/>
              <a:gd name="connsiteX4" fmla="*/ 7890882 w 11543460"/>
              <a:gd name="connsiteY4" fmla="*/ 10836252 h 11062800"/>
              <a:gd name="connsiteX5" fmla="*/ 2284168 w 11543460"/>
              <a:gd name="connsiteY5" fmla="*/ 9530826 h 11062800"/>
              <a:gd name="connsiteX6" fmla="*/ 124498 w 11543460"/>
              <a:gd name="connsiteY6" fmla="*/ 4327168 h 11062800"/>
              <a:gd name="connsiteX0" fmla="*/ 7256 w 11426218"/>
              <a:gd name="connsiteY0" fmla="*/ 4213801 h 10949433"/>
              <a:gd name="connsiteX1" fmla="*/ 2864758 w 11426218"/>
              <a:gd name="connsiteY1" fmla="*/ 875038 h 10949433"/>
              <a:gd name="connsiteX2" fmla="*/ 5848588 w 11426218"/>
              <a:gd name="connsiteY2" fmla="*/ 14780 h 10949433"/>
              <a:gd name="connsiteX3" fmla="*/ 9578380 w 11426218"/>
              <a:gd name="connsiteY3" fmla="*/ 1356301 h 10949433"/>
              <a:gd name="connsiteX4" fmla="*/ 11425225 w 11426218"/>
              <a:gd name="connsiteY4" fmla="*/ 5272580 h 10949433"/>
              <a:gd name="connsiteX5" fmla="*/ 7773640 w 11426218"/>
              <a:gd name="connsiteY5" fmla="*/ 10722885 h 10949433"/>
              <a:gd name="connsiteX6" fmla="*/ 2166926 w 11426218"/>
              <a:gd name="connsiteY6" fmla="*/ 9417459 h 10949433"/>
              <a:gd name="connsiteX7" fmla="*/ 7256 w 11426218"/>
              <a:gd name="connsiteY7" fmla="*/ 4213801 h 1094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26218" h="10949433">
                <a:moveTo>
                  <a:pt x="7256" y="4213801"/>
                </a:moveTo>
                <a:cubicBezTo>
                  <a:pt x="123561" y="2790064"/>
                  <a:pt x="1891203" y="1574875"/>
                  <a:pt x="2864758" y="875038"/>
                </a:cubicBezTo>
                <a:cubicBezTo>
                  <a:pt x="3838313" y="175201"/>
                  <a:pt x="4729651" y="-65430"/>
                  <a:pt x="5848588" y="14780"/>
                </a:cubicBezTo>
                <a:cubicBezTo>
                  <a:pt x="6967525" y="94990"/>
                  <a:pt x="8648940" y="480001"/>
                  <a:pt x="9578380" y="1356301"/>
                </a:cubicBezTo>
                <a:cubicBezTo>
                  <a:pt x="10507820" y="2232601"/>
                  <a:pt x="11461320" y="3619241"/>
                  <a:pt x="11425225" y="5272580"/>
                </a:cubicBezTo>
                <a:cubicBezTo>
                  <a:pt x="11389130" y="6925919"/>
                  <a:pt x="9316690" y="10032072"/>
                  <a:pt x="7773640" y="10722885"/>
                </a:cubicBezTo>
                <a:cubicBezTo>
                  <a:pt x="6230590" y="11413698"/>
                  <a:pt x="3136471" y="10394022"/>
                  <a:pt x="2166926" y="9417459"/>
                </a:cubicBezTo>
                <a:cubicBezTo>
                  <a:pt x="1197381" y="8440896"/>
                  <a:pt x="-109049" y="5637538"/>
                  <a:pt x="7256" y="421380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BED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27047" y="3685267"/>
            <a:ext cx="7746632" cy="7630433"/>
          </a:xfrm>
          <a:custGeom>
            <a:avLst/>
            <a:gdLst/>
            <a:ahLst/>
            <a:cxnLst/>
            <a:rect l="l" t="t" r="r" b="b"/>
            <a:pathLst>
              <a:path w="7746632" h="7630433">
                <a:moveTo>
                  <a:pt x="7746632" y="0"/>
                </a:moveTo>
                <a:lnTo>
                  <a:pt x="0" y="0"/>
                </a:lnTo>
                <a:lnTo>
                  <a:pt x="0" y="7630433"/>
                </a:lnTo>
                <a:lnTo>
                  <a:pt x="7746632" y="7630433"/>
                </a:lnTo>
                <a:lnTo>
                  <a:pt x="774663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58644" y="3685267"/>
            <a:ext cx="6462688" cy="7210810"/>
          </a:xfrm>
          <a:custGeom>
            <a:avLst/>
            <a:gdLst/>
            <a:ahLst/>
            <a:cxnLst/>
            <a:rect l="l" t="t" r="r" b="b"/>
            <a:pathLst>
              <a:path w="6462688" h="7210810">
                <a:moveTo>
                  <a:pt x="0" y="0"/>
                </a:moveTo>
                <a:lnTo>
                  <a:pt x="6462688" y="0"/>
                </a:lnTo>
                <a:lnTo>
                  <a:pt x="6462688" y="7210810"/>
                </a:lnTo>
                <a:lnTo>
                  <a:pt x="0" y="7210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57626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43459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1409700"/>
            <a:ext cx="10534801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0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ẻ-chia-cảm-xúc-_-Bài-Hát-Phát-Triển-Nhân-Cách-Của-Pinkfong-Cá-Mập-Con-Baby-Shark-Nhạc-thiế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342900"/>
            <a:ext cx="176784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6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90700"/>
            <a:ext cx="17678400" cy="200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5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8BA827D-7D36-F970-768A-797A815FC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276438"/>
            <a:ext cx="18288000" cy="10655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631B4B-1090-059A-4D1C-B67B43D158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0" t="-4299"/>
          <a:stretch/>
        </p:blipFill>
        <p:spPr>
          <a:xfrm flipH="1">
            <a:off x="220683" y="2108835"/>
            <a:ext cx="3694698" cy="81781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B17B64-14EF-A311-D1CA-FAB2317CBA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599" r="47691" b="-1056"/>
          <a:stretch/>
        </p:blipFill>
        <p:spPr>
          <a:xfrm flipH="1">
            <a:off x="3745905" y="2200982"/>
            <a:ext cx="3836025" cy="8178164"/>
          </a:xfrm>
          <a:prstGeom prst="rect">
            <a:avLst/>
          </a:prstGeom>
        </p:spPr>
      </p:pic>
      <p:pic>
        <p:nvPicPr>
          <p:cNvPr id="1026" name="Picture 2" descr="Lá Cờ Việt Nam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E35B3EA3-C200-AE41-A2B3-9E6E9A96E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3" b="20995"/>
          <a:stretch/>
        </p:blipFill>
        <p:spPr bwMode="auto">
          <a:xfrm>
            <a:off x="7661286" y="1807446"/>
            <a:ext cx="9326880" cy="537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00" y="-10026"/>
            <a:ext cx="1491210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9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196599" y="1181100"/>
            <a:ext cx="11811000" cy="7983361"/>
          </a:xfrm>
          <a:prstGeom prst="roundRect">
            <a:avLst/>
          </a:prstGeom>
          <a:solidFill>
            <a:schemeClr val="bg1"/>
          </a:solidFill>
          <a:ln>
            <a:solidFill>
              <a:srgbClr val="EBED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493585" y="4152900"/>
            <a:ext cx="6908647" cy="6934200"/>
          </a:xfrm>
          <a:custGeom>
            <a:avLst/>
            <a:gdLst/>
            <a:ahLst/>
            <a:cxnLst/>
            <a:rect l="l" t="t" r="r" b="b"/>
            <a:pathLst>
              <a:path w="7746632" h="7630433">
                <a:moveTo>
                  <a:pt x="7746632" y="0"/>
                </a:moveTo>
                <a:lnTo>
                  <a:pt x="0" y="0"/>
                </a:lnTo>
                <a:lnTo>
                  <a:pt x="0" y="7630433"/>
                </a:lnTo>
                <a:lnTo>
                  <a:pt x="7746632" y="7630433"/>
                </a:lnTo>
                <a:lnTo>
                  <a:pt x="774663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73000" y="3848099"/>
            <a:ext cx="6248332" cy="7047977"/>
          </a:xfrm>
          <a:custGeom>
            <a:avLst/>
            <a:gdLst/>
            <a:ahLst/>
            <a:cxnLst/>
            <a:rect l="l" t="t" r="r" b="b"/>
            <a:pathLst>
              <a:path w="6462688" h="7210810">
                <a:moveTo>
                  <a:pt x="0" y="0"/>
                </a:moveTo>
                <a:lnTo>
                  <a:pt x="6462688" y="0"/>
                </a:lnTo>
                <a:lnTo>
                  <a:pt x="6462688" y="7210810"/>
                </a:lnTo>
                <a:lnTo>
                  <a:pt x="0" y="7210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57626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43459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6599" y="2323855"/>
            <a:ext cx="10534801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7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85801" y="572980"/>
            <a:ext cx="17144999" cy="9142520"/>
          </a:xfrm>
          <a:prstGeom prst="rect">
            <a:avLst/>
          </a:prstGeom>
          <a:solidFill>
            <a:schemeClr val="bg1"/>
          </a:solidFill>
          <a:ln w="69850">
            <a:solidFill>
              <a:srgbClr val="82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775918" y="-1028700"/>
            <a:ext cx="3106674" cy="4114800"/>
          </a:xfrm>
          <a:custGeom>
            <a:avLst/>
            <a:gdLst/>
            <a:ahLst/>
            <a:cxnLst/>
            <a:rect l="l" t="t" r="r" b="b"/>
            <a:pathLst>
              <a:path w="3106674" h="4114800">
                <a:moveTo>
                  <a:pt x="0" y="0"/>
                </a:moveTo>
                <a:lnTo>
                  <a:pt x="3106674" y="0"/>
                </a:lnTo>
                <a:lnTo>
                  <a:pt x="3106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64736" y="-659710"/>
            <a:ext cx="2684907" cy="4114800"/>
          </a:xfrm>
          <a:custGeom>
            <a:avLst/>
            <a:gdLst/>
            <a:ahLst/>
            <a:cxnLst/>
            <a:rect l="l" t="t" r="r" b="b"/>
            <a:pathLst>
              <a:path w="2684907" h="4114800">
                <a:moveTo>
                  <a:pt x="0" y="0"/>
                </a:moveTo>
                <a:lnTo>
                  <a:pt x="2684907" y="0"/>
                </a:lnTo>
                <a:lnTo>
                  <a:pt x="2684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/>
          <p:cNvSpPr/>
          <p:nvPr/>
        </p:nvSpPr>
        <p:spPr>
          <a:xfrm>
            <a:off x="1014663" y="1791436"/>
            <a:ext cx="164872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Chia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endParaRPr lang="en-GB" sz="4400" b="1" dirty="0">
              <a:solidFill>
                <a:srgbClr val="31859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3476" y="448128"/>
            <a:ext cx="13106400" cy="1379523"/>
            <a:chOff x="304800" y="660349"/>
            <a:chExt cx="13106400" cy="1379523"/>
          </a:xfrm>
        </p:grpSpPr>
        <p:sp>
          <p:nvSpPr>
            <p:cNvPr id="15" name="Rectangle 14"/>
            <p:cNvSpPr/>
            <p:nvPr/>
          </p:nvSpPr>
          <p:spPr>
            <a:xfrm>
              <a:off x="1828800" y="1028700"/>
              <a:ext cx="115824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GB" sz="4800" b="1" dirty="0" smtClean="0">
                  <a:solidFill>
                    <a:srgbClr val="057EA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 HÀNH CÂN BẰNG CẢM XÚC</a:t>
              </a:r>
              <a:endParaRPr lang="en-GB" sz="4800" b="1" dirty="0">
                <a:solidFill>
                  <a:srgbClr val="057EA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1" b="15909" l="906" r="8862">
                          <a14:foregroundMark x1="3827" y1="14091" x2="3827" y2="14091"/>
                          <a14:foregroundMark x1="2920" y1="11136" x2="4129" y2="15000"/>
                          <a14:foregroundMark x1="2920" y1="12273" x2="2920" y2="12273"/>
                          <a14:foregroundMark x1="3223" y1="13182" x2="3223" y2="13182"/>
                          <a14:foregroundMark x1="3323" y1="14091" x2="3323" y2="14091"/>
                          <a14:foregroundMark x1="3625" y1="15000" x2="3625" y2="15000"/>
                        </a14:backgroundRemoval>
                      </a14:imgEffect>
                    </a14:imgLayer>
                  </a14:imgProps>
                </a:ext>
              </a:extLst>
            </a:blip>
            <a:srcRect r="90060" b="83079"/>
            <a:stretch/>
          </p:blipFill>
          <p:spPr>
            <a:xfrm>
              <a:off x="304800" y="660349"/>
              <a:ext cx="1828800" cy="1379523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1050758" y="2501813"/>
            <a:ext cx="1628073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Tx/>
              <a:buChar char="-"/>
            </a:pP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lvl="0" indent="-571500" algn="just">
              <a:buFontTx/>
              <a:buChar char="-"/>
            </a:pP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4663" y="5166886"/>
            <a:ext cx="164872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b="1" dirty="0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dirty="0" err="1" smtClean="0">
                <a:solidFill>
                  <a:srgbClr val="31859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GB" sz="4400" b="1" dirty="0">
              <a:solidFill>
                <a:srgbClr val="31859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02631" y="6022036"/>
            <a:ext cx="1632885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Tx/>
              <a:buChar char="-"/>
            </a:pP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lvl="0" indent="-571500" algn="just">
              <a:buFontTx/>
              <a:buChar char="-"/>
            </a:pP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dó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lvl="0" indent="-571500" algn="just">
              <a:buFontTx/>
              <a:buChar char="-"/>
            </a:pP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5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470680" y="695278"/>
            <a:ext cx="11811000" cy="8745363"/>
          </a:xfrm>
          <a:prstGeom prst="roundRect">
            <a:avLst/>
          </a:prstGeom>
          <a:solidFill>
            <a:schemeClr val="bg1"/>
          </a:solidFill>
          <a:ln>
            <a:solidFill>
              <a:srgbClr val="EBED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493585" y="4152900"/>
            <a:ext cx="6908647" cy="6934200"/>
          </a:xfrm>
          <a:custGeom>
            <a:avLst/>
            <a:gdLst/>
            <a:ahLst/>
            <a:cxnLst/>
            <a:rect l="l" t="t" r="r" b="b"/>
            <a:pathLst>
              <a:path w="7746632" h="7630433">
                <a:moveTo>
                  <a:pt x="7746632" y="0"/>
                </a:moveTo>
                <a:lnTo>
                  <a:pt x="0" y="0"/>
                </a:lnTo>
                <a:lnTo>
                  <a:pt x="0" y="7630433"/>
                </a:lnTo>
                <a:lnTo>
                  <a:pt x="7746632" y="7630433"/>
                </a:lnTo>
                <a:lnTo>
                  <a:pt x="774663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73000" y="3848099"/>
            <a:ext cx="6248332" cy="7047977"/>
          </a:xfrm>
          <a:custGeom>
            <a:avLst/>
            <a:gdLst/>
            <a:ahLst/>
            <a:cxnLst/>
            <a:rect l="l" t="t" r="r" b="b"/>
            <a:pathLst>
              <a:path w="6462688" h="7210810">
                <a:moveTo>
                  <a:pt x="0" y="0"/>
                </a:moveTo>
                <a:lnTo>
                  <a:pt x="6462688" y="0"/>
                </a:lnTo>
                <a:lnTo>
                  <a:pt x="6462688" y="7210810"/>
                </a:lnTo>
                <a:lnTo>
                  <a:pt x="0" y="7210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57626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43459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4801675" y="4160325"/>
            <a:ext cx="8159167" cy="907635"/>
          </a:xfrm>
          <a:prstGeom prst="roundRect">
            <a:avLst>
              <a:gd name="adj" fmla="val 339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4801675" y="5354126"/>
            <a:ext cx="5847767" cy="907635"/>
          </a:xfrm>
          <a:prstGeom prst="roundRect">
            <a:avLst>
              <a:gd name="adj" fmla="val 33903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36177" y="4385146"/>
            <a:ext cx="10518252" cy="1932465"/>
            <a:chOff x="935995" y="5531074"/>
            <a:chExt cx="5541006" cy="1932465"/>
          </a:xfrm>
        </p:grpSpPr>
        <p:sp>
          <p:nvSpPr>
            <p:cNvPr id="16" name="Rounded Rectangle 7"/>
            <p:cNvSpPr/>
            <p:nvPr/>
          </p:nvSpPr>
          <p:spPr>
            <a:xfrm>
              <a:off x="935995" y="5531074"/>
              <a:ext cx="5541006" cy="1718768"/>
            </a:xfrm>
            <a:custGeom>
              <a:avLst/>
              <a:gdLst>
                <a:gd name="connsiteX0" fmla="*/ 0 w 14020800"/>
                <a:gd name="connsiteY0" fmla="*/ 838217 h 5029200"/>
                <a:gd name="connsiteX1" fmla="*/ 838217 w 14020800"/>
                <a:gd name="connsiteY1" fmla="*/ 0 h 5029200"/>
                <a:gd name="connsiteX2" fmla="*/ 13182583 w 14020800"/>
                <a:gd name="connsiteY2" fmla="*/ 0 h 5029200"/>
                <a:gd name="connsiteX3" fmla="*/ 14020800 w 14020800"/>
                <a:gd name="connsiteY3" fmla="*/ 838217 h 5029200"/>
                <a:gd name="connsiteX4" fmla="*/ 14020800 w 14020800"/>
                <a:gd name="connsiteY4" fmla="*/ 4190983 h 5029200"/>
                <a:gd name="connsiteX5" fmla="*/ 13182583 w 14020800"/>
                <a:gd name="connsiteY5" fmla="*/ 5029200 h 5029200"/>
                <a:gd name="connsiteX6" fmla="*/ 838217 w 14020800"/>
                <a:gd name="connsiteY6" fmla="*/ 5029200 h 5029200"/>
                <a:gd name="connsiteX7" fmla="*/ 0 w 14020800"/>
                <a:gd name="connsiteY7" fmla="*/ 4190983 h 5029200"/>
                <a:gd name="connsiteX8" fmla="*/ 0 w 14020800"/>
                <a:gd name="connsiteY8" fmla="*/ 838217 h 5029200"/>
                <a:gd name="connsiteX0" fmla="*/ 0 w 14020800"/>
                <a:gd name="connsiteY0" fmla="*/ 1362021 h 5553004"/>
                <a:gd name="connsiteX1" fmla="*/ 838217 w 14020800"/>
                <a:gd name="connsiteY1" fmla="*/ 523804 h 5553004"/>
                <a:gd name="connsiteX2" fmla="*/ 13182583 w 14020800"/>
                <a:gd name="connsiteY2" fmla="*/ 523804 h 5553004"/>
                <a:gd name="connsiteX3" fmla="*/ 14020800 w 14020800"/>
                <a:gd name="connsiteY3" fmla="*/ 1362021 h 5553004"/>
                <a:gd name="connsiteX4" fmla="*/ 14020800 w 14020800"/>
                <a:gd name="connsiteY4" fmla="*/ 4714787 h 5553004"/>
                <a:gd name="connsiteX5" fmla="*/ 13182583 w 14020800"/>
                <a:gd name="connsiteY5" fmla="*/ 5553004 h 5553004"/>
                <a:gd name="connsiteX6" fmla="*/ 838217 w 14020800"/>
                <a:gd name="connsiteY6" fmla="*/ 5553004 h 5553004"/>
                <a:gd name="connsiteX7" fmla="*/ 0 w 14020800"/>
                <a:gd name="connsiteY7" fmla="*/ 4714787 h 5553004"/>
                <a:gd name="connsiteX8" fmla="*/ 0 w 14020800"/>
                <a:gd name="connsiteY8" fmla="*/ 1362021 h 5553004"/>
                <a:gd name="connsiteX0" fmla="*/ 0 w 14490417"/>
                <a:gd name="connsiteY0" fmla="*/ 1362021 h 5553004"/>
                <a:gd name="connsiteX1" fmla="*/ 838217 w 14490417"/>
                <a:gd name="connsiteY1" fmla="*/ 523804 h 5553004"/>
                <a:gd name="connsiteX2" fmla="*/ 13182583 w 14490417"/>
                <a:gd name="connsiteY2" fmla="*/ 523804 h 5553004"/>
                <a:gd name="connsiteX3" fmla="*/ 14020800 w 14490417"/>
                <a:gd name="connsiteY3" fmla="*/ 1362021 h 5553004"/>
                <a:gd name="connsiteX4" fmla="*/ 14020800 w 14490417"/>
                <a:gd name="connsiteY4" fmla="*/ 4714787 h 5553004"/>
                <a:gd name="connsiteX5" fmla="*/ 13182583 w 14490417"/>
                <a:gd name="connsiteY5" fmla="*/ 5553004 h 5553004"/>
                <a:gd name="connsiteX6" fmla="*/ 838217 w 14490417"/>
                <a:gd name="connsiteY6" fmla="*/ 5553004 h 5553004"/>
                <a:gd name="connsiteX7" fmla="*/ 0 w 14490417"/>
                <a:gd name="connsiteY7" fmla="*/ 4714787 h 5553004"/>
                <a:gd name="connsiteX8" fmla="*/ 0 w 14490417"/>
                <a:gd name="connsiteY8" fmla="*/ 1362021 h 5553004"/>
                <a:gd name="connsiteX0" fmla="*/ 0 w 14436310"/>
                <a:gd name="connsiteY0" fmla="*/ 1362021 h 5553004"/>
                <a:gd name="connsiteX1" fmla="*/ 838217 w 14436310"/>
                <a:gd name="connsiteY1" fmla="*/ 523804 h 5553004"/>
                <a:gd name="connsiteX2" fmla="*/ 13182583 w 14436310"/>
                <a:gd name="connsiteY2" fmla="*/ 523804 h 5553004"/>
                <a:gd name="connsiteX3" fmla="*/ 14020800 w 14436310"/>
                <a:gd name="connsiteY3" fmla="*/ 1362021 h 5553004"/>
                <a:gd name="connsiteX4" fmla="*/ 13182583 w 14436310"/>
                <a:gd name="connsiteY4" fmla="*/ 5553004 h 5553004"/>
                <a:gd name="connsiteX5" fmla="*/ 838217 w 14436310"/>
                <a:gd name="connsiteY5" fmla="*/ 5553004 h 5553004"/>
                <a:gd name="connsiteX6" fmla="*/ 0 w 14436310"/>
                <a:gd name="connsiteY6" fmla="*/ 4714787 h 5553004"/>
                <a:gd name="connsiteX7" fmla="*/ 0 w 14436310"/>
                <a:gd name="connsiteY7" fmla="*/ 1362021 h 5553004"/>
                <a:gd name="connsiteX0" fmla="*/ 0 w 14436310"/>
                <a:gd name="connsiteY0" fmla="*/ 1454664 h 5645647"/>
                <a:gd name="connsiteX1" fmla="*/ 838217 w 14436310"/>
                <a:gd name="connsiteY1" fmla="*/ 616447 h 5645647"/>
                <a:gd name="connsiteX2" fmla="*/ 12390103 w 14436310"/>
                <a:gd name="connsiteY2" fmla="*/ 311647 h 5645647"/>
                <a:gd name="connsiteX3" fmla="*/ 14020800 w 14436310"/>
                <a:gd name="connsiteY3" fmla="*/ 1454664 h 5645647"/>
                <a:gd name="connsiteX4" fmla="*/ 13182583 w 14436310"/>
                <a:gd name="connsiteY4" fmla="*/ 5645647 h 5645647"/>
                <a:gd name="connsiteX5" fmla="*/ 838217 w 14436310"/>
                <a:gd name="connsiteY5" fmla="*/ 5645647 h 5645647"/>
                <a:gd name="connsiteX6" fmla="*/ 0 w 14436310"/>
                <a:gd name="connsiteY6" fmla="*/ 4807430 h 5645647"/>
                <a:gd name="connsiteX7" fmla="*/ 0 w 14436310"/>
                <a:gd name="connsiteY7" fmla="*/ 1454664 h 5645647"/>
                <a:gd name="connsiteX0" fmla="*/ 0 w 14519897"/>
                <a:gd name="connsiteY0" fmla="*/ 1454664 h 5645647"/>
                <a:gd name="connsiteX1" fmla="*/ 838217 w 14519897"/>
                <a:gd name="connsiteY1" fmla="*/ 616447 h 5645647"/>
                <a:gd name="connsiteX2" fmla="*/ 12390103 w 14519897"/>
                <a:gd name="connsiteY2" fmla="*/ 311647 h 5645647"/>
                <a:gd name="connsiteX3" fmla="*/ 14020800 w 14519897"/>
                <a:gd name="connsiteY3" fmla="*/ 1454664 h 5645647"/>
                <a:gd name="connsiteX4" fmla="*/ 13182583 w 14519897"/>
                <a:gd name="connsiteY4" fmla="*/ 5645647 h 5645647"/>
                <a:gd name="connsiteX5" fmla="*/ 838217 w 14519897"/>
                <a:gd name="connsiteY5" fmla="*/ 5645647 h 5645647"/>
                <a:gd name="connsiteX6" fmla="*/ 0 w 14519897"/>
                <a:gd name="connsiteY6" fmla="*/ 4807430 h 5645647"/>
                <a:gd name="connsiteX7" fmla="*/ 0 w 14519897"/>
                <a:gd name="connsiteY7" fmla="*/ 1454664 h 5645647"/>
                <a:gd name="connsiteX0" fmla="*/ 722488 w 15242385"/>
                <a:gd name="connsiteY0" fmla="*/ 145466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54664 h 5645647"/>
                <a:gd name="connsiteX0" fmla="*/ 722488 w 15242385"/>
                <a:gd name="connsiteY0" fmla="*/ 141402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14024 h 5645647"/>
                <a:gd name="connsiteX0" fmla="*/ 361719 w 14881616"/>
                <a:gd name="connsiteY0" fmla="*/ 4807430 h 5645647"/>
                <a:gd name="connsiteX1" fmla="*/ 1199936 w 14881616"/>
                <a:gd name="connsiteY1" fmla="*/ 616447 h 5645647"/>
                <a:gd name="connsiteX2" fmla="*/ 12751822 w 14881616"/>
                <a:gd name="connsiteY2" fmla="*/ 311647 h 5645647"/>
                <a:gd name="connsiteX3" fmla="*/ 14382519 w 14881616"/>
                <a:gd name="connsiteY3" fmla="*/ 1454664 h 5645647"/>
                <a:gd name="connsiteX4" fmla="*/ 13544302 w 14881616"/>
                <a:gd name="connsiteY4" fmla="*/ 5645647 h 5645647"/>
                <a:gd name="connsiteX5" fmla="*/ 1199936 w 14881616"/>
                <a:gd name="connsiteY5" fmla="*/ 5645647 h 5645647"/>
                <a:gd name="connsiteX6" fmla="*/ 361719 w 14881616"/>
                <a:gd name="connsiteY6" fmla="*/ 4807430 h 5645647"/>
                <a:gd name="connsiteX0" fmla="*/ 723550 w 15243447"/>
                <a:gd name="connsiteY0" fmla="*/ 4807430 h 5645647"/>
                <a:gd name="connsiteX1" fmla="*/ 1561767 w 15243447"/>
                <a:gd name="connsiteY1" fmla="*/ 616447 h 5645647"/>
                <a:gd name="connsiteX2" fmla="*/ 13113653 w 15243447"/>
                <a:gd name="connsiteY2" fmla="*/ 311647 h 5645647"/>
                <a:gd name="connsiteX3" fmla="*/ 14744350 w 15243447"/>
                <a:gd name="connsiteY3" fmla="*/ 1454664 h 5645647"/>
                <a:gd name="connsiteX4" fmla="*/ 13906133 w 15243447"/>
                <a:gd name="connsiteY4" fmla="*/ 5645647 h 5645647"/>
                <a:gd name="connsiteX5" fmla="*/ 1561767 w 15243447"/>
                <a:gd name="connsiteY5" fmla="*/ 5645647 h 5645647"/>
                <a:gd name="connsiteX6" fmla="*/ 723550 w 15243447"/>
                <a:gd name="connsiteY6" fmla="*/ 4807430 h 5645647"/>
                <a:gd name="connsiteX0" fmla="*/ 1493926 w 15175606"/>
                <a:gd name="connsiteY0" fmla="*/ 5645647 h 5645647"/>
                <a:gd name="connsiteX1" fmla="*/ 1493926 w 15175606"/>
                <a:gd name="connsiteY1" fmla="*/ 616447 h 5645647"/>
                <a:gd name="connsiteX2" fmla="*/ 13045812 w 15175606"/>
                <a:gd name="connsiteY2" fmla="*/ 311647 h 5645647"/>
                <a:gd name="connsiteX3" fmla="*/ 14676509 w 15175606"/>
                <a:gd name="connsiteY3" fmla="*/ 1454664 h 5645647"/>
                <a:gd name="connsiteX4" fmla="*/ 13838292 w 15175606"/>
                <a:gd name="connsiteY4" fmla="*/ 5645647 h 5645647"/>
                <a:gd name="connsiteX5" fmla="*/ 1493926 w 15175606"/>
                <a:gd name="connsiteY5" fmla="*/ 5645647 h 5645647"/>
                <a:gd name="connsiteX0" fmla="*/ 1676278 w 15357958"/>
                <a:gd name="connsiteY0" fmla="*/ 5645647 h 5645647"/>
                <a:gd name="connsiteX1" fmla="*/ 1676278 w 15357958"/>
                <a:gd name="connsiteY1" fmla="*/ 616447 h 5645647"/>
                <a:gd name="connsiteX2" fmla="*/ 13228164 w 15357958"/>
                <a:gd name="connsiteY2" fmla="*/ 311647 h 5645647"/>
                <a:gd name="connsiteX3" fmla="*/ 14858861 w 15357958"/>
                <a:gd name="connsiteY3" fmla="*/ 1454664 h 5645647"/>
                <a:gd name="connsiteX4" fmla="*/ 14020644 w 15357958"/>
                <a:gd name="connsiteY4" fmla="*/ 5645647 h 5645647"/>
                <a:gd name="connsiteX5" fmla="*/ 1676278 w 15357958"/>
                <a:gd name="connsiteY5" fmla="*/ 5645647 h 5645647"/>
                <a:gd name="connsiteX0" fmla="*/ 1676278 w 15357958"/>
                <a:gd name="connsiteY0" fmla="*/ 5645647 h 6061078"/>
                <a:gd name="connsiteX1" fmla="*/ 1676278 w 15357958"/>
                <a:gd name="connsiteY1" fmla="*/ 616447 h 6061078"/>
                <a:gd name="connsiteX2" fmla="*/ 13228164 w 15357958"/>
                <a:gd name="connsiteY2" fmla="*/ 311647 h 6061078"/>
                <a:gd name="connsiteX3" fmla="*/ 14858861 w 15357958"/>
                <a:gd name="connsiteY3" fmla="*/ 1454664 h 6061078"/>
                <a:gd name="connsiteX4" fmla="*/ 14020644 w 15357958"/>
                <a:gd name="connsiteY4" fmla="*/ 5645647 h 6061078"/>
                <a:gd name="connsiteX5" fmla="*/ 1676278 w 15357958"/>
                <a:gd name="connsiteY5" fmla="*/ 5645647 h 6061078"/>
                <a:gd name="connsiteX0" fmla="*/ 1676278 w 15357958"/>
                <a:gd name="connsiteY0" fmla="*/ 5645647 h 6251648"/>
                <a:gd name="connsiteX1" fmla="*/ 1676278 w 15357958"/>
                <a:gd name="connsiteY1" fmla="*/ 616447 h 6251648"/>
                <a:gd name="connsiteX2" fmla="*/ 13228164 w 15357958"/>
                <a:gd name="connsiteY2" fmla="*/ 311647 h 6251648"/>
                <a:gd name="connsiteX3" fmla="*/ 14858861 w 15357958"/>
                <a:gd name="connsiteY3" fmla="*/ 1454664 h 6251648"/>
                <a:gd name="connsiteX4" fmla="*/ 14020644 w 15357958"/>
                <a:gd name="connsiteY4" fmla="*/ 5645647 h 6251648"/>
                <a:gd name="connsiteX5" fmla="*/ 1676278 w 15357958"/>
                <a:gd name="connsiteY5" fmla="*/ 5645647 h 6251648"/>
                <a:gd name="connsiteX0" fmla="*/ 1676278 w 15357958"/>
                <a:gd name="connsiteY0" fmla="*/ 5759153 h 6365154"/>
                <a:gd name="connsiteX1" fmla="*/ 1676278 w 15357958"/>
                <a:gd name="connsiteY1" fmla="*/ 729953 h 6365154"/>
                <a:gd name="connsiteX2" fmla="*/ 14584941 w 15357958"/>
                <a:gd name="connsiteY2" fmla="*/ 154079 h 6365154"/>
                <a:gd name="connsiteX3" fmla="*/ 14858861 w 15357958"/>
                <a:gd name="connsiteY3" fmla="*/ 1568170 h 6365154"/>
                <a:gd name="connsiteX4" fmla="*/ 14020644 w 15357958"/>
                <a:gd name="connsiteY4" fmla="*/ 5759153 h 6365154"/>
                <a:gd name="connsiteX5" fmla="*/ 1676278 w 15357958"/>
                <a:gd name="connsiteY5" fmla="*/ 5759153 h 6365154"/>
                <a:gd name="connsiteX0" fmla="*/ 1676278 w 15357958"/>
                <a:gd name="connsiteY0" fmla="*/ 6029071 h 6635072"/>
                <a:gd name="connsiteX1" fmla="*/ 1676278 w 15357958"/>
                <a:gd name="connsiteY1" fmla="*/ 999871 h 6635072"/>
                <a:gd name="connsiteX2" fmla="*/ 14584941 w 15357958"/>
                <a:gd name="connsiteY2" fmla="*/ 423997 h 6635072"/>
                <a:gd name="connsiteX3" fmla="*/ 14858861 w 15357958"/>
                <a:gd name="connsiteY3" fmla="*/ 1838088 h 6635072"/>
                <a:gd name="connsiteX4" fmla="*/ 14020644 w 15357958"/>
                <a:gd name="connsiteY4" fmla="*/ 6029071 h 6635072"/>
                <a:gd name="connsiteX5" fmla="*/ 1676278 w 15357958"/>
                <a:gd name="connsiteY5" fmla="*/ 6029071 h 6635072"/>
                <a:gd name="connsiteX0" fmla="*/ 1676278 w 15904753"/>
                <a:gd name="connsiteY0" fmla="*/ 6029071 h 6635072"/>
                <a:gd name="connsiteX1" fmla="*/ 1676278 w 15904753"/>
                <a:gd name="connsiteY1" fmla="*/ 999871 h 6635072"/>
                <a:gd name="connsiteX2" fmla="*/ 14584941 w 15904753"/>
                <a:gd name="connsiteY2" fmla="*/ 423997 h 6635072"/>
                <a:gd name="connsiteX3" fmla="*/ 14020644 w 15904753"/>
                <a:gd name="connsiteY3" fmla="*/ 6029071 h 6635072"/>
                <a:gd name="connsiteX4" fmla="*/ 1676278 w 15904753"/>
                <a:gd name="connsiteY4" fmla="*/ 6029071 h 663507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11219 h 6917220"/>
                <a:gd name="connsiteX1" fmla="*/ 1576935 w 15991269"/>
                <a:gd name="connsiteY1" fmla="*/ 644994 h 6917220"/>
                <a:gd name="connsiteX2" fmla="*/ 14671457 w 15991269"/>
                <a:gd name="connsiteY2" fmla="*/ 706145 h 6917220"/>
                <a:gd name="connsiteX3" fmla="*/ 14107160 w 15991269"/>
                <a:gd name="connsiteY3" fmla="*/ 6311219 h 6917220"/>
                <a:gd name="connsiteX4" fmla="*/ 1762794 w 15991269"/>
                <a:gd name="connsiteY4" fmla="*/ 6311219 h 6917220"/>
                <a:gd name="connsiteX0" fmla="*/ 1762794 w 16138809"/>
                <a:gd name="connsiteY0" fmla="*/ 6424340 h 7030341"/>
                <a:gd name="connsiteX1" fmla="*/ 1576935 w 16138809"/>
                <a:gd name="connsiteY1" fmla="*/ 758115 h 7030341"/>
                <a:gd name="connsiteX2" fmla="*/ 14913075 w 16138809"/>
                <a:gd name="connsiteY2" fmla="*/ 539702 h 7030341"/>
                <a:gd name="connsiteX3" fmla="*/ 14107160 w 16138809"/>
                <a:gd name="connsiteY3" fmla="*/ 6424340 h 7030341"/>
                <a:gd name="connsiteX4" fmla="*/ 1762794 w 16138809"/>
                <a:gd name="connsiteY4" fmla="*/ 6424340 h 7030341"/>
                <a:gd name="connsiteX0" fmla="*/ 1762794 w 15824007"/>
                <a:gd name="connsiteY0" fmla="*/ 6424340 h 7030341"/>
                <a:gd name="connsiteX1" fmla="*/ 1576935 w 15824007"/>
                <a:gd name="connsiteY1" fmla="*/ 758115 h 7030341"/>
                <a:gd name="connsiteX2" fmla="*/ 14913075 w 15824007"/>
                <a:gd name="connsiteY2" fmla="*/ 539702 h 7030341"/>
                <a:gd name="connsiteX3" fmla="*/ 14107160 w 15824007"/>
                <a:gd name="connsiteY3" fmla="*/ 6424340 h 7030341"/>
                <a:gd name="connsiteX4" fmla="*/ 1762794 w 15824007"/>
                <a:gd name="connsiteY4" fmla="*/ 6424340 h 7030341"/>
                <a:gd name="connsiteX0" fmla="*/ 1907274 w 15968487"/>
                <a:gd name="connsiteY0" fmla="*/ 6719543 h 7325544"/>
                <a:gd name="connsiteX1" fmla="*/ 1435289 w 15968487"/>
                <a:gd name="connsiteY1" fmla="*/ 582860 h 7325544"/>
                <a:gd name="connsiteX2" fmla="*/ 15057555 w 15968487"/>
                <a:gd name="connsiteY2" fmla="*/ 834905 h 7325544"/>
                <a:gd name="connsiteX3" fmla="*/ 14251640 w 15968487"/>
                <a:gd name="connsiteY3" fmla="*/ 6719543 h 7325544"/>
                <a:gd name="connsiteX4" fmla="*/ 1907274 w 15968487"/>
                <a:gd name="connsiteY4" fmla="*/ 6719543 h 7325544"/>
                <a:gd name="connsiteX0" fmla="*/ 1612994 w 16290478"/>
                <a:gd name="connsiteY0" fmla="*/ 7064914 h 7504865"/>
                <a:gd name="connsiteX1" fmla="*/ 1757280 w 16290478"/>
                <a:gd name="connsiteY1" fmla="*/ 582860 h 7504865"/>
                <a:gd name="connsiteX2" fmla="*/ 15379546 w 16290478"/>
                <a:gd name="connsiteY2" fmla="*/ 834905 h 7504865"/>
                <a:gd name="connsiteX3" fmla="*/ 14573631 w 16290478"/>
                <a:gd name="connsiteY3" fmla="*/ 6719543 h 7504865"/>
                <a:gd name="connsiteX4" fmla="*/ 1612994 w 16290478"/>
                <a:gd name="connsiteY4" fmla="*/ 7064914 h 7504865"/>
                <a:gd name="connsiteX0" fmla="*/ 1612994 w 16612517"/>
                <a:gd name="connsiteY0" fmla="*/ 7064914 h 7650838"/>
                <a:gd name="connsiteX1" fmla="*/ 1757280 w 16612517"/>
                <a:gd name="connsiteY1" fmla="*/ 582860 h 7650838"/>
                <a:gd name="connsiteX2" fmla="*/ 15379546 w 16612517"/>
                <a:gd name="connsiteY2" fmla="*/ 834905 h 7650838"/>
                <a:gd name="connsiteX3" fmla="*/ 15233922 w 16612517"/>
                <a:gd name="connsiteY3" fmla="*/ 7028559 h 7650838"/>
                <a:gd name="connsiteX4" fmla="*/ 1612994 w 16612517"/>
                <a:gd name="connsiteY4" fmla="*/ 7064914 h 765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12517" h="7650838">
                  <a:moveTo>
                    <a:pt x="1612994" y="7064914"/>
                  </a:moveTo>
                  <a:cubicBezTo>
                    <a:pt x="-911760" y="6145434"/>
                    <a:pt x="-168034" y="1471860"/>
                    <a:pt x="1757280" y="582860"/>
                  </a:cubicBezTo>
                  <a:cubicBezTo>
                    <a:pt x="6481669" y="-595700"/>
                    <a:pt x="14275685" y="288484"/>
                    <a:pt x="15379546" y="834905"/>
                  </a:cubicBezTo>
                  <a:cubicBezTo>
                    <a:pt x="16688609" y="1829924"/>
                    <a:pt x="17385366" y="6094380"/>
                    <a:pt x="15233922" y="7028559"/>
                  </a:cubicBezTo>
                  <a:cubicBezTo>
                    <a:pt x="10875293" y="7963279"/>
                    <a:pt x="5788743" y="7735474"/>
                    <a:pt x="1612994" y="7064914"/>
                  </a:cubicBezTo>
                  <a:close/>
                </a:path>
              </a:pathLst>
            </a:custGeom>
            <a:solidFill>
              <a:srgbClr val="FEE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07262" y="6016989"/>
              <a:ext cx="5009611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207907" y="6806814"/>
            <a:ext cx="7789030" cy="1718768"/>
            <a:chOff x="1107262" y="5588902"/>
            <a:chExt cx="5009611" cy="1718768"/>
          </a:xfrm>
        </p:grpSpPr>
        <p:sp>
          <p:nvSpPr>
            <p:cNvPr id="19" name="Rounded Rectangle 7"/>
            <p:cNvSpPr/>
            <p:nvPr/>
          </p:nvSpPr>
          <p:spPr>
            <a:xfrm>
              <a:off x="1305938" y="5588902"/>
              <a:ext cx="4386283" cy="1718768"/>
            </a:xfrm>
            <a:custGeom>
              <a:avLst/>
              <a:gdLst>
                <a:gd name="connsiteX0" fmla="*/ 0 w 14020800"/>
                <a:gd name="connsiteY0" fmla="*/ 838217 h 5029200"/>
                <a:gd name="connsiteX1" fmla="*/ 838217 w 14020800"/>
                <a:gd name="connsiteY1" fmla="*/ 0 h 5029200"/>
                <a:gd name="connsiteX2" fmla="*/ 13182583 w 14020800"/>
                <a:gd name="connsiteY2" fmla="*/ 0 h 5029200"/>
                <a:gd name="connsiteX3" fmla="*/ 14020800 w 14020800"/>
                <a:gd name="connsiteY3" fmla="*/ 838217 h 5029200"/>
                <a:gd name="connsiteX4" fmla="*/ 14020800 w 14020800"/>
                <a:gd name="connsiteY4" fmla="*/ 4190983 h 5029200"/>
                <a:gd name="connsiteX5" fmla="*/ 13182583 w 14020800"/>
                <a:gd name="connsiteY5" fmla="*/ 5029200 h 5029200"/>
                <a:gd name="connsiteX6" fmla="*/ 838217 w 14020800"/>
                <a:gd name="connsiteY6" fmla="*/ 5029200 h 5029200"/>
                <a:gd name="connsiteX7" fmla="*/ 0 w 14020800"/>
                <a:gd name="connsiteY7" fmla="*/ 4190983 h 5029200"/>
                <a:gd name="connsiteX8" fmla="*/ 0 w 14020800"/>
                <a:gd name="connsiteY8" fmla="*/ 838217 h 5029200"/>
                <a:gd name="connsiteX0" fmla="*/ 0 w 14020800"/>
                <a:gd name="connsiteY0" fmla="*/ 1362021 h 5553004"/>
                <a:gd name="connsiteX1" fmla="*/ 838217 w 14020800"/>
                <a:gd name="connsiteY1" fmla="*/ 523804 h 5553004"/>
                <a:gd name="connsiteX2" fmla="*/ 13182583 w 14020800"/>
                <a:gd name="connsiteY2" fmla="*/ 523804 h 5553004"/>
                <a:gd name="connsiteX3" fmla="*/ 14020800 w 14020800"/>
                <a:gd name="connsiteY3" fmla="*/ 1362021 h 5553004"/>
                <a:gd name="connsiteX4" fmla="*/ 14020800 w 14020800"/>
                <a:gd name="connsiteY4" fmla="*/ 4714787 h 5553004"/>
                <a:gd name="connsiteX5" fmla="*/ 13182583 w 14020800"/>
                <a:gd name="connsiteY5" fmla="*/ 5553004 h 5553004"/>
                <a:gd name="connsiteX6" fmla="*/ 838217 w 14020800"/>
                <a:gd name="connsiteY6" fmla="*/ 5553004 h 5553004"/>
                <a:gd name="connsiteX7" fmla="*/ 0 w 14020800"/>
                <a:gd name="connsiteY7" fmla="*/ 4714787 h 5553004"/>
                <a:gd name="connsiteX8" fmla="*/ 0 w 14020800"/>
                <a:gd name="connsiteY8" fmla="*/ 1362021 h 5553004"/>
                <a:gd name="connsiteX0" fmla="*/ 0 w 14490417"/>
                <a:gd name="connsiteY0" fmla="*/ 1362021 h 5553004"/>
                <a:gd name="connsiteX1" fmla="*/ 838217 w 14490417"/>
                <a:gd name="connsiteY1" fmla="*/ 523804 h 5553004"/>
                <a:gd name="connsiteX2" fmla="*/ 13182583 w 14490417"/>
                <a:gd name="connsiteY2" fmla="*/ 523804 h 5553004"/>
                <a:gd name="connsiteX3" fmla="*/ 14020800 w 14490417"/>
                <a:gd name="connsiteY3" fmla="*/ 1362021 h 5553004"/>
                <a:gd name="connsiteX4" fmla="*/ 14020800 w 14490417"/>
                <a:gd name="connsiteY4" fmla="*/ 4714787 h 5553004"/>
                <a:gd name="connsiteX5" fmla="*/ 13182583 w 14490417"/>
                <a:gd name="connsiteY5" fmla="*/ 5553004 h 5553004"/>
                <a:gd name="connsiteX6" fmla="*/ 838217 w 14490417"/>
                <a:gd name="connsiteY6" fmla="*/ 5553004 h 5553004"/>
                <a:gd name="connsiteX7" fmla="*/ 0 w 14490417"/>
                <a:gd name="connsiteY7" fmla="*/ 4714787 h 5553004"/>
                <a:gd name="connsiteX8" fmla="*/ 0 w 14490417"/>
                <a:gd name="connsiteY8" fmla="*/ 1362021 h 5553004"/>
                <a:gd name="connsiteX0" fmla="*/ 0 w 14436310"/>
                <a:gd name="connsiteY0" fmla="*/ 1362021 h 5553004"/>
                <a:gd name="connsiteX1" fmla="*/ 838217 w 14436310"/>
                <a:gd name="connsiteY1" fmla="*/ 523804 h 5553004"/>
                <a:gd name="connsiteX2" fmla="*/ 13182583 w 14436310"/>
                <a:gd name="connsiteY2" fmla="*/ 523804 h 5553004"/>
                <a:gd name="connsiteX3" fmla="*/ 14020800 w 14436310"/>
                <a:gd name="connsiteY3" fmla="*/ 1362021 h 5553004"/>
                <a:gd name="connsiteX4" fmla="*/ 13182583 w 14436310"/>
                <a:gd name="connsiteY4" fmla="*/ 5553004 h 5553004"/>
                <a:gd name="connsiteX5" fmla="*/ 838217 w 14436310"/>
                <a:gd name="connsiteY5" fmla="*/ 5553004 h 5553004"/>
                <a:gd name="connsiteX6" fmla="*/ 0 w 14436310"/>
                <a:gd name="connsiteY6" fmla="*/ 4714787 h 5553004"/>
                <a:gd name="connsiteX7" fmla="*/ 0 w 14436310"/>
                <a:gd name="connsiteY7" fmla="*/ 1362021 h 5553004"/>
                <a:gd name="connsiteX0" fmla="*/ 0 w 14436310"/>
                <a:gd name="connsiteY0" fmla="*/ 1454664 h 5645647"/>
                <a:gd name="connsiteX1" fmla="*/ 838217 w 14436310"/>
                <a:gd name="connsiteY1" fmla="*/ 616447 h 5645647"/>
                <a:gd name="connsiteX2" fmla="*/ 12390103 w 14436310"/>
                <a:gd name="connsiteY2" fmla="*/ 311647 h 5645647"/>
                <a:gd name="connsiteX3" fmla="*/ 14020800 w 14436310"/>
                <a:gd name="connsiteY3" fmla="*/ 1454664 h 5645647"/>
                <a:gd name="connsiteX4" fmla="*/ 13182583 w 14436310"/>
                <a:gd name="connsiteY4" fmla="*/ 5645647 h 5645647"/>
                <a:gd name="connsiteX5" fmla="*/ 838217 w 14436310"/>
                <a:gd name="connsiteY5" fmla="*/ 5645647 h 5645647"/>
                <a:gd name="connsiteX6" fmla="*/ 0 w 14436310"/>
                <a:gd name="connsiteY6" fmla="*/ 4807430 h 5645647"/>
                <a:gd name="connsiteX7" fmla="*/ 0 w 14436310"/>
                <a:gd name="connsiteY7" fmla="*/ 1454664 h 5645647"/>
                <a:gd name="connsiteX0" fmla="*/ 0 w 14519897"/>
                <a:gd name="connsiteY0" fmla="*/ 1454664 h 5645647"/>
                <a:gd name="connsiteX1" fmla="*/ 838217 w 14519897"/>
                <a:gd name="connsiteY1" fmla="*/ 616447 h 5645647"/>
                <a:gd name="connsiteX2" fmla="*/ 12390103 w 14519897"/>
                <a:gd name="connsiteY2" fmla="*/ 311647 h 5645647"/>
                <a:gd name="connsiteX3" fmla="*/ 14020800 w 14519897"/>
                <a:gd name="connsiteY3" fmla="*/ 1454664 h 5645647"/>
                <a:gd name="connsiteX4" fmla="*/ 13182583 w 14519897"/>
                <a:gd name="connsiteY4" fmla="*/ 5645647 h 5645647"/>
                <a:gd name="connsiteX5" fmla="*/ 838217 w 14519897"/>
                <a:gd name="connsiteY5" fmla="*/ 5645647 h 5645647"/>
                <a:gd name="connsiteX6" fmla="*/ 0 w 14519897"/>
                <a:gd name="connsiteY6" fmla="*/ 4807430 h 5645647"/>
                <a:gd name="connsiteX7" fmla="*/ 0 w 14519897"/>
                <a:gd name="connsiteY7" fmla="*/ 1454664 h 5645647"/>
                <a:gd name="connsiteX0" fmla="*/ 722488 w 15242385"/>
                <a:gd name="connsiteY0" fmla="*/ 145466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54664 h 5645647"/>
                <a:gd name="connsiteX0" fmla="*/ 722488 w 15242385"/>
                <a:gd name="connsiteY0" fmla="*/ 1414024 h 5645647"/>
                <a:gd name="connsiteX1" fmla="*/ 1560705 w 15242385"/>
                <a:gd name="connsiteY1" fmla="*/ 616447 h 5645647"/>
                <a:gd name="connsiteX2" fmla="*/ 13112591 w 15242385"/>
                <a:gd name="connsiteY2" fmla="*/ 311647 h 5645647"/>
                <a:gd name="connsiteX3" fmla="*/ 14743288 w 15242385"/>
                <a:gd name="connsiteY3" fmla="*/ 1454664 h 5645647"/>
                <a:gd name="connsiteX4" fmla="*/ 13905071 w 15242385"/>
                <a:gd name="connsiteY4" fmla="*/ 5645647 h 5645647"/>
                <a:gd name="connsiteX5" fmla="*/ 1560705 w 15242385"/>
                <a:gd name="connsiteY5" fmla="*/ 5645647 h 5645647"/>
                <a:gd name="connsiteX6" fmla="*/ 722488 w 15242385"/>
                <a:gd name="connsiteY6" fmla="*/ 4807430 h 5645647"/>
                <a:gd name="connsiteX7" fmla="*/ 722488 w 15242385"/>
                <a:gd name="connsiteY7" fmla="*/ 1414024 h 5645647"/>
                <a:gd name="connsiteX0" fmla="*/ 361719 w 14881616"/>
                <a:gd name="connsiteY0" fmla="*/ 4807430 h 5645647"/>
                <a:gd name="connsiteX1" fmla="*/ 1199936 w 14881616"/>
                <a:gd name="connsiteY1" fmla="*/ 616447 h 5645647"/>
                <a:gd name="connsiteX2" fmla="*/ 12751822 w 14881616"/>
                <a:gd name="connsiteY2" fmla="*/ 311647 h 5645647"/>
                <a:gd name="connsiteX3" fmla="*/ 14382519 w 14881616"/>
                <a:gd name="connsiteY3" fmla="*/ 1454664 h 5645647"/>
                <a:gd name="connsiteX4" fmla="*/ 13544302 w 14881616"/>
                <a:gd name="connsiteY4" fmla="*/ 5645647 h 5645647"/>
                <a:gd name="connsiteX5" fmla="*/ 1199936 w 14881616"/>
                <a:gd name="connsiteY5" fmla="*/ 5645647 h 5645647"/>
                <a:gd name="connsiteX6" fmla="*/ 361719 w 14881616"/>
                <a:gd name="connsiteY6" fmla="*/ 4807430 h 5645647"/>
                <a:gd name="connsiteX0" fmla="*/ 723550 w 15243447"/>
                <a:gd name="connsiteY0" fmla="*/ 4807430 h 5645647"/>
                <a:gd name="connsiteX1" fmla="*/ 1561767 w 15243447"/>
                <a:gd name="connsiteY1" fmla="*/ 616447 h 5645647"/>
                <a:gd name="connsiteX2" fmla="*/ 13113653 w 15243447"/>
                <a:gd name="connsiteY2" fmla="*/ 311647 h 5645647"/>
                <a:gd name="connsiteX3" fmla="*/ 14744350 w 15243447"/>
                <a:gd name="connsiteY3" fmla="*/ 1454664 h 5645647"/>
                <a:gd name="connsiteX4" fmla="*/ 13906133 w 15243447"/>
                <a:gd name="connsiteY4" fmla="*/ 5645647 h 5645647"/>
                <a:gd name="connsiteX5" fmla="*/ 1561767 w 15243447"/>
                <a:gd name="connsiteY5" fmla="*/ 5645647 h 5645647"/>
                <a:gd name="connsiteX6" fmla="*/ 723550 w 15243447"/>
                <a:gd name="connsiteY6" fmla="*/ 4807430 h 5645647"/>
                <a:gd name="connsiteX0" fmla="*/ 1493926 w 15175606"/>
                <a:gd name="connsiteY0" fmla="*/ 5645647 h 5645647"/>
                <a:gd name="connsiteX1" fmla="*/ 1493926 w 15175606"/>
                <a:gd name="connsiteY1" fmla="*/ 616447 h 5645647"/>
                <a:gd name="connsiteX2" fmla="*/ 13045812 w 15175606"/>
                <a:gd name="connsiteY2" fmla="*/ 311647 h 5645647"/>
                <a:gd name="connsiteX3" fmla="*/ 14676509 w 15175606"/>
                <a:gd name="connsiteY3" fmla="*/ 1454664 h 5645647"/>
                <a:gd name="connsiteX4" fmla="*/ 13838292 w 15175606"/>
                <a:gd name="connsiteY4" fmla="*/ 5645647 h 5645647"/>
                <a:gd name="connsiteX5" fmla="*/ 1493926 w 15175606"/>
                <a:gd name="connsiteY5" fmla="*/ 5645647 h 5645647"/>
                <a:gd name="connsiteX0" fmla="*/ 1676278 w 15357958"/>
                <a:gd name="connsiteY0" fmla="*/ 5645647 h 5645647"/>
                <a:gd name="connsiteX1" fmla="*/ 1676278 w 15357958"/>
                <a:gd name="connsiteY1" fmla="*/ 616447 h 5645647"/>
                <a:gd name="connsiteX2" fmla="*/ 13228164 w 15357958"/>
                <a:gd name="connsiteY2" fmla="*/ 311647 h 5645647"/>
                <a:gd name="connsiteX3" fmla="*/ 14858861 w 15357958"/>
                <a:gd name="connsiteY3" fmla="*/ 1454664 h 5645647"/>
                <a:gd name="connsiteX4" fmla="*/ 14020644 w 15357958"/>
                <a:gd name="connsiteY4" fmla="*/ 5645647 h 5645647"/>
                <a:gd name="connsiteX5" fmla="*/ 1676278 w 15357958"/>
                <a:gd name="connsiteY5" fmla="*/ 5645647 h 5645647"/>
                <a:gd name="connsiteX0" fmla="*/ 1676278 w 15357958"/>
                <a:gd name="connsiteY0" fmla="*/ 5645647 h 6061078"/>
                <a:gd name="connsiteX1" fmla="*/ 1676278 w 15357958"/>
                <a:gd name="connsiteY1" fmla="*/ 616447 h 6061078"/>
                <a:gd name="connsiteX2" fmla="*/ 13228164 w 15357958"/>
                <a:gd name="connsiteY2" fmla="*/ 311647 h 6061078"/>
                <a:gd name="connsiteX3" fmla="*/ 14858861 w 15357958"/>
                <a:gd name="connsiteY3" fmla="*/ 1454664 h 6061078"/>
                <a:gd name="connsiteX4" fmla="*/ 14020644 w 15357958"/>
                <a:gd name="connsiteY4" fmla="*/ 5645647 h 6061078"/>
                <a:gd name="connsiteX5" fmla="*/ 1676278 w 15357958"/>
                <a:gd name="connsiteY5" fmla="*/ 5645647 h 6061078"/>
                <a:gd name="connsiteX0" fmla="*/ 1676278 w 15357958"/>
                <a:gd name="connsiteY0" fmla="*/ 5645647 h 6251648"/>
                <a:gd name="connsiteX1" fmla="*/ 1676278 w 15357958"/>
                <a:gd name="connsiteY1" fmla="*/ 616447 h 6251648"/>
                <a:gd name="connsiteX2" fmla="*/ 13228164 w 15357958"/>
                <a:gd name="connsiteY2" fmla="*/ 311647 h 6251648"/>
                <a:gd name="connsiteX3" fmla="*/ 14858861 w 15357958"/>
                <a:gd name="connsiteY3" fmla="*/ 1454664 h 6251648"/>
                <a:gd name="connsiteX4" fmla="*/ 14020644 w 15357958"/>
                <a:gd name="connsiteY4" fmla="*/ 5645647 h 6251648"/>
                <a:gd name="connsiteX5" fmla="*/ 1676278 w 15357958"/>
                <a:gd name="connsiteY5" fmla="*/ 5645647 h 6251648"/>
                <a:gd name="connsiteX0" fmla="*/ 1676278 w 15357958"/>
                <a:gd name="connsiteY0" fmla="*/ 5759153 h 6365154"/>
                <a:gd name="connsiteX1" fmla="*/ 1676278 w 15357958"/>
                <a:gd name="connsiteY1" fmla="*/ 729953 h 6365154"/>
                <a:gd name="connsiteX2" fmla="*/ 14584941 w 15357958"/>
                <a:gd name="connsiteY2" fmla="*/ 154079 h 6365154"/>
                <a:gd name="connsiteX3" fmla="*/ 14858861 w 15357958"/>
                <a:gd name="connsiteY3" fmla="*/ 1568170 h 6365154"/>
                <a:gd name="connsiteX4" fmla="*/ 14020644 w 15357958"/>
                <a:gd name="connsiteY4" fmla="*/ 5759153 h 6365154"/>
                <a:gd name="connsiteX5" fmla="*/ 1676278 w 15357958"/>
                <a:gd name="connsiteY5" fmla="*/ 5759153 h 6365154"/>
                <a:gd name="connsiteX0" fmla="*/ 1676278 w 15357958"/>
                <a:gd name="connsiteY0" fmla="*/ 6029071 h 6635072"/>
                <a:gd name="connsiteX1" fmla="*/ 1676278 w 15357958"/>
                <a:gd name="connsiteY1" fmla="*/ 999871 h 6635072"/>
                <a:gd name="connsiteX2" fmla="*/ 14584941 w 15357958"/>
                <a:gd name="connsiteY2" fmla="*/ 423997 h 6635072"/>
                <a:gd name="connsiteX3" fmla="*/ 14858861 w 15357958"/>
                <a:gd name="connsiteY3" fmla="*/ 1838088 h 6635072"/>
                <a:gd name="connsiteX4" fmla="*/ 14020644 w 15357958"/>
                <a:gd name="connsiteY4" fmla="*/ 6029071 h 6635072"/>
                <a:gd name="connsiteX5" fmla="*/ 1676278 w 15357958"/>
                <a:gd name="connsiteY5" fmla="*/ 6029071 h 6635072"/>
                <a:gd name="connsiteX0" fmla="*/ 1676278 w 15904753"/>
                <a:gd name="connsiteY0" fmla="*/ 6029071 h 6635072"/>
                <a:gd name="connsiteX1" fmla="*/ 1676278 w 15904753"/>
                <a:gd name="connsiteY1" fmla="*/ 999871 h 6635072"/>
                <a:gd name="connsiteX2" fmla="*/ 14584941 w 15904753"/>
                <a:gd name="connsiteY2" fmla="*/ 423997 h 6635072"/>
                <a:gd name="connsiteX3" fmla="*/ 14020644 w 15904753"/>
                <a:gd name="connsiteY3" fmla="*/ 6029071 h 6635072"/>
                <a:gd name="connsiteX4" fmla="*/ 1676278 w 15904753"/>
                <a:gd name="connsiteY4" fmla="*/ 6029071 h 663507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46321 h 6952322"/>
                <a:gd name="connsiteX1" fmla="*/ 1576935 w 15991269"/>
                <a:gd name="connsiteY1" fmla="*/ 680096 h 6952322"/>
                <a:gd name="connsiteX2" fmla="*/ 14671457 w 15991269"/>
                <a:gd name="connsiteY2" fmla="*/ 741247 h 6952322"/>
                <a:gd name="connsiteX3" fmla="*/ 14107160 w 15991269"/>
                <a:gd name="connsiteY3" fmla="*/ 6346321 h 6952322"/>
                <a:gd name="connsiteX4" fmla="*/ 1762794 w 15991269"/>
                <a:gd name="connsiteY4" fmla="*/ 6346321 h 6952322"/>
                <a:gd name="connsiteX0" fmla="*/ 1762794 w 15991269"/>
                <a:gd name="connsiteY0" fmla="*/ 6311219 h 6917220"/>
                <a:gd name="connsiteX1" fmla="*/ 1576935 w 15991269"/>
                <a:gd name="connsiteY1" fmla="*/ 644994 h 6917220"/>
                <a:gd name="connsiteX2" fmla="*/ 14671457 w 15991269"/>
                <a:gd name="connsiteY2" fmla="*/ 706145 h 6917220"/>
                <a:gd name="connsiteX3" fmla="*/ 14107160 w 15991269"/>
                <a:gd name="connsiteY3" fmla="*/ 6311219 h 6917220"/>
                <a:gd name="connsiteX4" fmla="*/ 1762794 w 15991269"/>
                <a:gd name="connsiteY4" fmla="*/ 6311219 h 6917220"/>
                <a:gd name="connsiteX0" fmla="*/ 1762794 w 16138809"/>
                <a:gd name="connsiteY0" fmla="*/ 6424340 h 7030341"/>
                <a:gd name="connsiteX1" fmla="*/ 1576935 w 16138809"/>
                <a:gd name="connsiteY1" fmla="*/ 758115 h 7030341"/>
                <a:gd name="connsiteX2" fmla="*/ 14913075 w 16138809"/>
                <a:gd name="connsiteY2" fmla="*/ 539702 h 7030341"/>
                <a:gd name="connsiteX3" fmla="*/ 14107160 w 16138809"/>
                <a:gd name="connsiteY3" fmla="*/ 6424340 h 7030341"/>
                <a:gd name="connsiteX4" fmla="*/ 1762794 w 16138809"/>
                <a:gd name="connsiteY4" fmla="*/ 6424340 h 7030341"/>
                <a:gd name="connsiteX0" fmla="*/ 1762794 w 15824007"/>
                <a:gd name="connsiteY0" fmla="*/ 6424340 h 7030341"/>
                <a:gd name="connsiteX1" fmla="*/ 1576935 w 15824007"/>
                <a:gd name="connsiteY1" fmla="*/ 758115 h 7030341"/>
                <a:gd name="connsiteX2" fmla="*/ 14913075 w 15824007"/>
                <a:gd name="connsiteY2" fmla="*/ 539702 h 7030341"/>
                <a:gd name="connsiteX3" fmla="*/ 14107160 w 15824007"/>
                <a:gd name="connsiteY3" fmla="*/ 6424340 h 7030341"/>
                <a:gd name="connsiteX4" fmla="*/ 1762794 w 15824007"/>
                <a:gd name="connsiteY4" fmla="*/ 6424340 h 7030341"/>
                <a:gd name="connsiteX0" fmla="*/ 1907274 w 15968487"/>
                <a:gd name="connsiteY0" fmla="*/ 6719543 h 7325544"/>
                <a:gd name="connsiteX1" fmla="*/ 1435289 w 15968487"/>
                <a:gd name="connsiteY1" fmla="*/ 582860 h 7325544"/>
                <a:gd name="connsiteX2" fmla="*/ 15057555 w 15968487"/>
                <a:gd name="connsiteY2" fmla="*/ 834905 h 7325544"/>
                <a:gd name="connsiteX3" fmla="*/ 14251640 w 15968487"/>
                <a:gd name="connsiteY3" fmla="*/ 6719543 h 7325544"/>
                <a:gd name="connsiteX4" fmla="*/ 1907274 w 15968487"/>
                <a:gd name="connsiteY4" fmla="*/ 6719543 h 7325544"/>
                <a:gd name="connsiteX0" fmla="*/ 1612994 w 16290478"/>
                <a:gd name="connsiteY0" fmla="*/ 7064914 h 7504865"/>
                <a:gd name="connsiteX1" fmla="*/ 1757280 w 16290478"/>
                <a:gd name="connsiteY1" fmla="*/ 582860 h 7504865"/>
                <a:gd name="connsiteX2" fmla="*/ 15379546 w 16290478"/>
                <a:gd name="connsiteY2" fmla="*/ 834905 h 7504865"/>
                <a:gd name="connsiteX3" fmla="*/ 14573631 w 16290478"/>
                <a:gd name="connsiteY3" fmla="*/ 6719543 h 7504865"/>
                <a:gd name="connsiteX4" fmla="*/ 1612994 w 16290478"/>
                <a:gd name="connsiteY4" fmla="*/ 7064914 h 7504865"/>
                <a:gd name="connsiteX0" fmla="*/ 1612994 w 16612517"/>
                <a:gd name="connsiteY0" fmla="*/ 7064914 h 7650838"/>
                <a:gd name="connsiteX1" fmla="*/ 1757280 w 16612517"/>
                <a:gd name="connsiteY1" fmla="*/ 582860 h 7650838"/>
                <a:gd name="connsiteX2" fmla="*/ 15379546 w 16612517"/>
                <a:gd name="connsiteY2" fmla="*/ 834905 h 7650838"/>
                <a:gd name="connsiteX3" fmla="*/ 15233922 w 16612517"/>
                <a:gd name="connsiteY3" fmla="*/ 7028559 h 7650838"/>
                <a:gd name="connsiteX4" fmla="*/ 1612994 w 16612517"/>
                <a:gd name="connsiteY4" fmla="*/ 7064914 h 765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12517" h="7650838">
                  <a:moveTo>
                    <a:pt x="1612994" y="7064914"/>
                  </a:moveTo>
                  <a:cubicBezTo>
                    <a:pt x="-911760" y="6145434"/>
                    <a:pt x="-168034" y="1471860"/>
                    <a:pt x="1757280" y="582860"/>
                  </a:cubicBezTo>
                  <a:cubicBezTo>
                    <a:pt x="6481669" y="-595700"/>
                    <a:pt x="14275685" y="288484"/>
                    <a:pt x="15379546" y="834905"/>
                  </a:cubicBezTo>
                  <a:cubicBezTo>
                    <a:pt x="16688609" y="1829924"/>
                    <a:pt x="17385366" y="6094380"/>
                    <a:pt x="15233922" y="7028559"/>
                  </a:cubicBezTo>
                  <a:cubicBezTo>
                    <a:pt x="10875293" y="7963279"/>
                    <a:pt x="5788743" y="7735474"/>
                    <a:pt x="1612994" y="7064914"/>
                  </a:cubicBezTo>
                  <a:close/>
                </a:path>
              </a:pathLst>
            </a:custGeom>
            <a:solidFill>
              <a:srgbClr val="FEE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4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07262" y="6016989"/>
              <a:ext cx="500961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endParaRPr lang="en-US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2794" y="864941"/>
            <a:ext cx="10534801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5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019300"/>
            <a:ext cx="22801016" cy="1444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9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81100"/>
            <a:ext cx="16686198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51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023048" y="419100"/>
            <a:ext cx="11811000" cy="8745363"/>
          </a:xfrm>
          <a:custGeom>
            <a:avLst/>
            <a:gdLst>
              <a:gd name="connsiteX0" fmla="*/ 0 w 11201400"/>
              <a:gd name="connsiteY0" fmla="*/ 4800600 h 9601200"/>
              <a:gd name="connsiteX1" fmla="*/ 5600700 w 11201400"/>
              <a:gd name="connsiteY1" fmla="*/ 0 h 9601200"/>
              <a:gd name="connsiteX2" fmla="*/ 11201400 w 11201400"/>
              <a:gd name="connsiteY2" fmla="*/ 4800600 h 9601200"/>
              <a:gd name="connsiteX3" fmla="*/ 5600700 w 11201400"/>
              <a:gd name="connsiteY3" fmla="*/ 9601200 h 9601200"/>
              <a:gd name="connsiteX4" fmla="*/ 0 w 11201400"/>
              <a:gd name="connsiteY4" fmla="*/ 4800600 h 9601200"/>
              <a:gd name="connsiteX0" fmla="*/ 4 w 11201404"/>
              <a:gd name="connsiteY0" fmla="*/ 5257800 h 10058400"/>
              <a:gd name="connsiteX1" fmla="*/ 5624767 w 11201404"/>
              <a:gd name="connsiteY1" fmla="*/ 0 h 10058400"/>
              <a:gd name="connsiteX2" fmla="*/ 11201404 w 11201404"/>
              <a:gd name="connsiteY2" fmla="*/ 5257800 h 10058400"/>
              <a:gd name="connsiteX3" fmla="*/ 5600704 w 11201404"/>
              <a:gd name="connsiteY3" fmla="*/ 10058400 h 10058400"/>
              <a:gd name="connsiteX4" fmla="*/ 4 w 11201404"/>
              <a:gd name="connsiteY4" fmla="*/ 5257800 h 10058400"/>
              <a:gd name="connsiteX0" fmla="*/ 3 w 11417972"/>
              <a:gd name="connsiteY0" fmla="*/ 4207258 h 10076068"/>
              <a:gd name="connsiteX1" fmla="*/ 5841335 w 11417972"/>
              <a:gd name="connsiteY1" fmla="*/ 8237 h 10076068"/>
              <a:gd name="connsiteX2" fmla="*/ 11417972 w 11417972"/>
              <a:gd name="connsiteY2" fmla="*/ 5266037 h 10076068"/>
              <a:gd name="connsiteX3" fmla="*/ 5817272 w 11417972"/>
              <a:gd name="connsiteY3" fmla="*/ 10066637 h 10076068"/>
              <a:gd name="connsiteX4" fmla="*/ 3 w 11417972"/>
              <a:gd name="connsiteY4" fmla="*/ 4207258 h 10076068"/>
              <a:gd name="connsiteX0" fmla="*/ 124498 w 11542467"/>
              <a:gd name="connsiteY0" fmla="*/ 4206959 h 10421339"/>
              <a:gd name="connsiteX1" fmla="*/ 5965830 w 11542467"/>
              <a:gd name="connsiteY1" fmla="*/ 7938 h 10421339"/>
              <a:gd name="connsiteX2" fmla="*/ 11542467 w 11542467"/>
              <a:gd name="connsiteY2" fmla="*/ 5265738 h 10421339"/>
              <a:gd name="connsiteX3" fmla="*/ 5941767 w 11542467"/>
              <a:gd name="connsiteY3" fmla="*/ 10066338 h 10421339"/>
              <a:gd name="connsiteX4" fmla="*/ 2284168 w 11542467"/>
              <a:gd name="connsiteY4" fmla="*/ 9410617 h 10421339"/>
              <a:gd name="connsiteX5" fmla="*/ 124498 w 11542467"/>
              <a:gd name="connsiteY5" fmla="*/ 4206959 h 10421339"/>
              <a:gd name="connsiteX0" fmla="*/ 124498 w 11542467"/>
              <a:gd name="connsiteY0" fmla="*/ 4206959 h 10942591"/>
              <a:gd name="connsiteX1" fmla="*/ 5965830 w 11542467"/>
              <a:gd name="connsiteY1" fmla="*/ 7938 h 10942591"/>
              <a:gd name="connsiteX2" fmla="*/ 11542467 w 11542467"/>
              <a:gd name="connsiteY2" fmla="*/ 5265738 h 10942591"/>
              <a:gd name="connsiteX3" fmla="*/ 7890882 w 11542467"/>
              <a:gd name="connsiteY3" fmla="*/ 10716043 h 10942591"/>
              <a:gd name="connsiteX4" fmla="*/ 2284168 w 11542467"/>
              <a:gd name="connsiteY4" fmla="*/ 9410617 h 10942591"/>
              <a:gd name="connsiteX5" fmla="*/ 124498 w 11542467"/>
              <a:gd name="connsiteY5" fmla="*/ 4206959 h 10942591"/>
              <a:gd name="connsiteX0" fmla="*/ 124498 w 11543460"/>
              <a:gd name="connsiteY0" fmla="*/ 4327168 h 11062800"/>
              <a:gd name="connsiteX1" fmla="*/ 5965830 w 11543460"/>
              <a:gd name="connsiteY1" fmla="*/ 128147 h 11062800"/>
              <a:gd name="connsiteX2" fmla="*/ 9695622 w 11543460"/>
              <a:gd name="connsiteY2" fmla="*/ 1469668 h 11062800"/>
              <a:gd name="connsiteX3" fmla="*/ 11542467 w 11543460"/>
              <a:gd name="connsiteY3" fmla="*/ 5385947 h 11062800"/>
              <a:gd name="connsiteX4" fmla="*/ 7890882 w 11543460"/>
              <a:gd name="connsiteY4" fmla="*/ 10836252 h 11062800"/>
              <a:gd name="connsiteX5" fmla="*/ 2284168 w 11543460"/>
              <a:gd name="connsiteY5" fmla="*/ 9530826 h 11062800"/>
              <a:gd name="connsiteX6" fmla="*/ 124498 w 11543460"/>
              <a:gd name="connsiteY6" fmla="*/ 4327168 h 11062800"/>
              <a:gd name="connsiteX0" fmla="*/ 7256 w 11426218"/>
              <a:gd name="connsiteY0" fmla="*/ 4213801 h 10949433"/>
              <a:gd name="connsiteX1" fmla="*/ 2864758 w 11426218"/>
              <a:gd name="connsiteY1" fmla="*/ 875038 h 10949433"/>
              <a:gd name="connsiteX2" fmla="*/ 5848588 w 11426218"/>
              <a:gd name="connsiteY2" fmla="*/ 14780 h 10949433"/>
              <a:gd name="connsiteX3" fmla="*/ 9578380 w 11426218"/>
              <a:gd name="connsiteY3" fmla="*/ 1356301 h 10949433"/>
              <a:gd name="connsiteX4" fmla="*/ 11425225 w 11426218"/>
              <a:gd name="connsiteY4" fmla="*/ 5272580 h 10949433"/>
              <a:gd name="connsiteX5" fmla="*/ 7773640 w 11426218"/>
              <a:gd name="connsiteY5" fmla="*/ 10722885 h 10949433"/>
              <a:gd name="connsiteX6" fmla="*/ 2166926 w 11426218"/>
              <a:gd name="connsiteY6" fmla="*/ 9417459 h 10949433"/>
              <a:gd name="connsiteX7" fmla="*/ 7256 w 11426218"/>
              <a:gd name="connsiteY7" fmla="*/ 4213801 h 1094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26218" h="10949433">
                <a:moveTo>
                  <a:pt x="7256" y="4213801"/>
                </a:moveTo>
                <a:cubicBezTo>
                  <a:pt x="123561" y="2790064"/>
                  <a:pt x="1891203" y="1574875"/>
                  <a:pt x="2864758" y="875038"/>
                </a:cubicBezTo>
                <a:cubicBezTo>
                  <a:pt x="3838313" y="175201"/>
                  <a:pt x="4729651" y="-65430"/>
                  <a:pt x="5848588" y="14780"/>
                </a:cubicBezTo>
                <a:cubicBezTo>
                  <a:pt x="6967525" y="94990"/>
                  <a:pt x="8648940" y="480001"/>
                  <a:pt x="9578380" y="1356301"/>
                </a:cubicBezTo>
                <a:cubicBezTo>
                  <a:pt x="10507820" y="2232601"/>
                  <a:pt x="11461320" y="3619241"/>
                  <a:pt x="11425225" y="5272580"/>
                </a:cubicBezTo>
                <a:cubicBezTo>
                  <a:pt x="11389130" y="6925919"/>
                  <a:pt x="9316690" y="10032072"/>
                  <a:pt x="7773640" y="10722885"/>
                </a:cubicBezTo>
                <a:cubicBezTo>
                  <a:pt x="6230590" y="11413698"/>
                  <a:pt x="3136471" y="10394022"/>
                  <a:pt x="2166926" y="9417459"/>
                </a:cubicBezTo>
                <a:cubicBezTo>
                  <a:pt x="1197381" y="8440896"/>
                  <a:pt x="-109049" y="5637538"/>
                  <a:pt x="7256" y="421380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BED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27047" y="3685267"/>
            <a:ext cx="7746632" cy="7630433"/>
          </a:xfrm>
          <a:custGeom>
            <a:avLst/>
            <a:gdLst/>
            <a:ahLst/>
            <a:cxnLst/>
            <a:rect l="l" t="t" r="r" b="b"/>
            <a:pathLst>
              <a:path w="7746632" h="7630433">
                <a:moveTo>
                  <a:pt x="7746632" y="0"/>
                </a:moveTo>
                <a:lnTo>
                  <a:pt x="0" y="0"/>
                </a:lnTo>
                <a:lnTo>
                  <a:pt x="0" y="7630433"/>
                </a:lnTo>
                <a:lnTo>
                  <a:pt x="7746632" y="7630433"/>
                </a:lnTo>
                <a:lnTo>
                  <a:pt x="774663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58644" y="3685267"/>
            <a:ext cx="6462688" cy="7210810"/>
          </a:xfrm>
          <a:custGeom>
            <a:avLst/>
            <a:gdLst/>
            <a:ahLst/>
            <a:cxnLst/>
            <a:rect l="l" t="t" r="r" b="b"/>
            <a:pathLst>
              <a:path w="6462688" h="7210810">
                <a:moveTo>
                  <a:pt x="0" y="0"/>
                </a:moveTo>
                <a:lnTo>
                  <a:pt x="6462688" y="0"/>
                </a:lnTo>
                <a:lnTo>
                  <a:pt x="6462688" y="7210810"/>
                </a:lnTo>
                <a:lnTo>
                  <a:pt x="0" y="7210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57626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43459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8667" y="1575862"/>
            <a:ext cx="10528705" cy="6431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775918" y="-1028700"/>
            <a:ext cx="3106674" cy="4114800"/>
          </a:xfrm>
          <a:custGeom>
            <a:avLst/>
            <a:gdLst/>
            <a:ahLst/>
            <a:cxnLst/>
            <a:rect l="l" t="t" r="r" b="b"/>
            <a:pathLst>
              <a:path w="3106674" h="4114800">
                <a:moveTo>
                  <a:pt x="0" y="0"/>
                </a:moveTo>
                <a:lnTo>
                  <a:pt x="3106674" y="0"/>
                </a:lnTo>
                <a:lnTo>
                  <a:pt x="3106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64736" y="-659710"/>
            <a:ext cx="2684907" cy="4114800"/>
          </a:xfrm>
          <a:custGeom>
            <a:avLst/>
            <a:gdLst/>
            <a:ahLst/>
            <a:cxnLst/>
            <a:rect l="l" t="t" r="r" b="b"/>
            <a:pathLst>
              <a:path w="2684907" h="4114800">
                <a:moveTo>
                  <a:pt x="0" y="0"/>
                </a:moveTo>
                <a:lnTo>
                  <a:pt x="2684907" y="0"/>
                </a:lnTo>
                <a:lnTo>
                  <a:pt x="2684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457841" y="634888"/>
            <a:ext cx="16941192" cy="9296400"/>
          </a:xfrm>
          <a:custGeom>
            <a:avLst/>
            <a:gdLst>
              <a:gd name="connsiteX0" fmla="*/ 0 w 14020800"/>
              <a:gd name="connsiteY0" fmla="*/ 838217 h 5029200"/>
              <a:gd name="connsiteX1" fmla="*/ 838217 w 14020800"/>
              <a:gd name="connsiteY1" fmla="*/ 0 h 5029200"/>
              <a:gd name="connsiteX2" fmla="*/ 13182583 w 14020800"/>
              <a:gd name="connsiteY2" fmla="*/ 0 h 5029200"/>
              <a:gd name="connsiteX3" fmla="*/ 14020800 w 14020800"/>
              <a:gd name="connsiteY3" fmla="*/ 838217 h 5029200"/>
              <a:gd name="connsiteX4" fmla="*/ 14020800 w 14020800"/>
              <a:gd name="connsiteY4" fmla="*/ 4190983 h 5029200"/>
              <a:gd name="connsiteX5" fmla="*/ 13182583 w 14020800"/>
              <a:gd name="connsiteY5" fmla="*/ 5029200 h 5029200"/>
              <a:gd name="connsiteX6" fmla="*/ 838217 w 14020800"/>
              <a:gd name="connsiteY6" fmla="*/ 5029200 h 5029200"/>
              <a:gd name="connsiteX7" fmla="*/ 0 w 14020800"/>
              <a:gd name="connsiteY7" fmla="*/ 4190983 h 5029200"/>
              <a:gd name="connsiteX8" fmla="*/ 0 w 14020800"/>
              <a:gd name="connsiteY8" fmla="*/ 838217 h 5029200"/>
              <a:gd name="connsiteX0" fmla="*/ 0 w 14020800"/>
              <a:gd name="connsiteY0" fmla="*/ 1362021 h 5553004"/>
              <a:gd name="connsiteX1" fmla="*/ 838217 w 14020800"/>
              <a:gd name="connsiteY1" fmla="*/ 523804 h 5553004"/>
              <a:gd name="connsiteX2" fmla="*/ 13182583 w 14020800"/>
              <a:gd name="connsiteY2" fmla="*/ 523804 h 5553004"/>
              <a:gd name="connsiteX3" fmla="*/ 14020800 w 14020800"/>
              <a:gd name="connsiteY3" fmla="*/ 1362021 h 5553004"/>
              <a:gd name="connsiteX4" fmla="*/ 14020800 w 14020800"/>
              <a:gd name="connsiteY4" fmla="*/ 4714787 h 5553004"/>
              <a:gd name="connsiteX5" fmla="*/ 13182583 w 14020800"/>
              <a:gd name="connsiteY5" fmla="*/ 5553004 h 5553004"/>
              <a:gd name="connsiteX6" fmla="*/ 838217 w 14020800"/>
              <a:gd name="connsiteY6" fmla="*/ 5553004 h 5553004"/>
              <a:gd name="connsiteX7" fmla="*/ 0 w 14020800"/>
              <a:gd name="connsiteY7" fmla="*/ 4714787 h 5553004"/>
              <a:gd name="connsiteX8" fmla="*/ 0 w 14020800"/>
              <a:gd name="connsiteY8" fmla="*/ 1362021 h 5553004"/>
              <a:gd name="connsiteX0" fmla="*/ 0 w 14490417"/>
              <a:gd name="connsiteY0" fmla="*/ 1362021 h 5553004"/>
              <a:gd name="connsiteX1" fmla="*/ 838217 w 14490417"/>
              <a:gd name="connsiteY1" fmla="*/ 523804 h 5553004"/>
              <a:gd name="connsiteX2" fmla="*/ 13182583 w 14490417"/>
              <a:gd name="connsiteY2" fmla="*/ 523804 h 5553004"/>
              <a:gd name="connsiteX3" fmla="*/ 14020800 w 14490417"/>
              <a:gd name="connsiteY3" fmla="*/ 1362021 h 5553004"/>
              <a:gd name="connsiteX4" fmla="*/ 14020800 w 14490417"/>
              <a:gd name="connsiteY4" fmla="*/ 4714787 h 5553004"/>
              <a:gd name="connsiteX5" fmla="*/ 13182583 w 14490417"/>
              <a:gd name="connsiteY5" fmla="*/ 5553004 h 5553004"/>
              <a:gd name="connsiteX6" fmla="*/ 838217 w 14490417"/>
              <a:gd name="connsiteY6" fmla="*/ 5553004 h 5553004"/>
              <a:gd name="connsiteX7" fmla="*/ 0 w 14490417"/>
              <a:gd name="connsiteY7" fmla="*/ 4714787 h 5553004"/>
              <a:gd name="connsiteX8" fmla="*/ 0 w 14490417"/>
              <a:gd name="connsiteY8" fmla="*/ 1362021 h 5553004"/>
              <a:gd name="connsiteX0" fmla="*/ 0 w 14436310"/>
              <a:gd name="connsiteY0" fmla="*/ 1362021 h 5553004"/>
              <a:gd name="connsiteX1" fmla="*/ 838217 w 14436310"/>
              <a:gd name="connsiteY1" fmla="*/ 523804 h 5553004"/>
              <a:gd name="connsiteX2" fmla="*/ 13182583 w 14436310"/>
              <a:gd name="connsiteY2" fmla="*/ 523804 h 5553004"/>
              <a:gd name="connsiteX3" fmla="*/ 14020800 w 14436310"/>
              <a:gd name="connsiteY3" fmla="*/ 1362021 h 5553004"/>
              <a:gd name="connsiteX4" fmla="*/ 13182583 w 14436310"/>
              <a:gd name="connsiteY4" fmla="*/ 5553004 h 5553004"/>
              <a:gd name="connsiteX5" fmla="*/ 838217 w 14436310"/>
              <a:gd name="connsiteY5" fmla="*/ 5553004 h 5553004"/>
              <a:gd name="connsiteX6" fmla="*/ 0 w 14436310"/>
              <a:gd name="connsiteY6" fmla="*/ 4714787 h 5553004"/>
              <a:gd name="connsiteX7" fmla="*/ 0 w 14436310"/>
              <a:gd name="connsiteY7" fmla="*/ 1362021 h 5553004"/>
              <a:gd name="connsiteX0" fmla="*/ 0 w 14436310"/>
              <a:gd name="connsiteY0" fmla="*/ 1454664 h 5645647"/>
              <a:gd name="connsiteX1" fmla="*/ 838217 w 14436310"/>
              <a:gd name="connsiteY1" fmla="*/ 616447 h 5645647"/>
              <a:gd name="connsiteX2" fmla="*/ 12390103 w 14436310"/>
              <a:gd name="connsiteY2" fmla="*/ 311647 h 5645647"/>
              <a:gd name="connsiteX3" fmla="*/ 14020800 w 14436310"/>
              <a:gd name="connsiteY3" fmla="*/ 1454664 h 5645647"/>
              <a:gd name="connsiteX4" fmla="*/ 13182583 w 14436310"/>
              <a:gd name="connsiteY4" fmla="*/ 5645647 h 5645647"/>
              <a:gd name="connsiteX5" fmla="*/ 838217 w 14436310"/>
              <a:gd name="connsiteY5" fmla="*/ 5645647 h 5645647"/>
              <a:gd name="connsiteX6" fmla="*/ 0 w 14436310"/>
              <a:gd name="connsiteY6" fmla="*/ 4807430 h 5645647"/>
              <a:gd name="connsiteX7" fmla="*/ 0 w 14436310"/>
              <a:gd name="connsiteY7" fmla="*/ 1454664 h 5645647"/>
              <a:gd name="connsiteX0" fmla="*/ 0 w 14519897"/>
              <a:gd name="connsiteY0" fmla="*/ 1454664 h 5645647"/>
              <a:gd name="connsiteX1" fmla="*/ 838217 w 14519897"/>
              <a:gd name="connsiteY1" fmla="*/ 616447 h 5645647"/>
              <a:gd name="connsiteX2" fmla="*/ 12390103 w 14519897"/>
              <a:gd name="connsiteY2" fmla="*/ 311647 h 5645647"/>
              <a:gd name="connsiteX3" fmla="*/ 14020800 w 14519897"/>
              <a:gd name="connsiteY3" fmla="*/ 1454664 h 5645647"/>
              <a:gd name="connsiteX4" fmla="*/ 13182583 w 14519897"/>
              <a:gd name="connsiteY4" fmla="*/ 5645647 h 5645647"/>
              <a:gd name="connsiteX5" fmla="*/ 838217 w 14519897"/>
              <a:gd name="connsiteY5" fmla="*/ 5645647 h 5645647"/>
              <a:gd name="connsiteX6" fmla="*/ 0 w 14519897"/>
              <a:gd name="connsiteY6" fmla="*/ 4807430 h 5645647"/>
              <a:gd name="connsiteX7" fmla="*/ 0 w 14519897"/>
              <a:gd name="connsiteY7" fmla="*/ 1454664 h 5645647"/>
              <a:gd name="connsiteX0" fmla="*/ 722488 w 15242385"/>
              <a:gd name="connsiteY0" fmla="*/ 1454664 h 5645647"/>
              <a:gd name="connsiteX1" fmla="*/ 1560705 w 15242385"/>
              <a:gd name="connsiteY1" fmla="*/ 616447 h 5645647"/>
              <a:gd name="connsiteX2" fmla="*/ 13112591 w 15242385"/>
              <a:gd name="connsiteY2" fmla="*/ 311647 h 5645647"/>
              <a:gd name="connsiteX3" fmla="*/ 14743288 w 15242385"/>
              <a:gd name="connsiteY3" fmla="*/ 1454664 h 5645647"/>
              <a:gd name="connsiteX4" fmla="*/ 13905071 w 15242385"/>
              <a:gd name="connsiteY4" fmla="*/ 5645647 h 5645647"/>
              <a:gd name="connsiteX5" fmla="*/ 1560705 w 15242385"/>
              <a:gd name="connsiteY5" fmla="*/ 5645647 h 5645647"/>
              <a:gd name="connsiteX6" fmla="*/ 722488 w 15242385"/>
              <a:gd name="connsiteY6" fmla="*/ 4807430 h 5645647"/>
              <a:gd name="connsiteX7" fmla="*/ 722488 w 15242385"/>
              <a:gd name="connsiteY7" fmla="*/ 1454664 h 5645647"/>
              <a:gd name="connsiteX0" fmla="*/ 722488 w 15242385"/>
              <a:gd name="connsiteY0" fmla="*/ 1414024 h 5645647"/>
              <a:gd name="connsiteX1" fmla="*/ 1560705 w 15242385"/>
              <a:gd name="connsiteY1" fmla="*/ 616447 h 5645647"/>
              <a:gd name="connsiteX2" fmla="*/ 13112591 w 15242385"/>
              <a:gd name="connsiteY2" fmla="*/ 311647 h 5645647"/>
              <a:gd name="connsiteX3" fmla="*/ 14743288 w 15242385"/>
              <a:gd name="connsiteY3" fmla="*/ 1454664 h 5645647"/>
              <a:gd name="connsiteX4" fmla="*/ 13905071 w 15242385"/>
              <a:gd name="connsiteY4" fmla="*/ 5645647 h 5645647"/>
              <a:gd name="connsiteX5" fmla="*/ 1560705 w 15242385"/>
              <a:gd name="connsiteY5" fmla="*/ 5645647 h 5645647"/>
              <a:gd name="connsiteX6" fmla="*/ 722488 w 15242385"/>
              <a:gd name="connsiteY6" fmla="*/ 4807430 h 5645647"/>
              <a:gd name="connsiteX7" fmla="*/ 722488 w 15242385"/>
              <a:gd name="connsiteY7" fmla="*/ 1414024 h 5645647"/>
              <a:gd name="connsiteX0" fmla="*/ 361719 w 14881616"/>
              <a:gd name="connsiteY0" fmla="*/ 4807430 h 5645647"/>
              <a:gd name="connsiteX1" fmla="*/ 1199936 w 14881616"/>
              <a:gd name="connsiteY1" fmla="*/ 616447 h 5645647"/>
              <a:gd name="connsiteX2" fmla="*/ 12751822 w 14881616"/>
              <a:gd name="connsiteY2" fmla="*/ 311647 h 5645647"/>
              <a:gd name="connsiteX3" fmla="*/ 14382519 w 14881616"/>
              <a:gd name="connsiteY3" fmla="*/ 1454664 h 5645647"/>
              <a:gd name="connsiteX4" fmla="*/ 13544302 w 14881616"/>
              <a:gd name="connsiteY4" fmla="*/ 5645647 h 5645647"/>
              <a:gd name="connsiteX5" fmla="*/ 1199936 w 14881616"/>
              <a:gd name="connsiteY5" fmla="*/ 5645647 h 5645647"/>
              <a:gd name="connsiteX6" fmla="*/ 361719 w 14881616"/>
              <a:gd name="connsiteY6" fmla="*/ 4807430 h 5645647"/>
              <a:gd name="connsiteX0" fmla="*/ 723550 w 15243447"/>
              <a:gd name="connsiteY0" fmla="*/ 4807430 h 5645647"/>
              <a:gd name="connsiteX1" fmla="*/ 1561767 w 15243447"/>
              <a:gd name="connsiteY1" fmla="*/ 616447 h 5645647"/>
              <a:gd name="connsiteX2" fmla="*/ 13113653 w 15243447"/>
              <a:gd name="connsiteY2" fmla="*/ 311647 h 5645647"/>
              <a:gd name="connsiteX3" fmla="*/ 14744350 w 15243447"/>
              <a:gd name="connsiteY3" fmla="*/ 1454664 h 5645647"/>
              <a:gd name="connsiteX4" fmla="*/ 13906133 w 15243447"/>
              <a:gd name="connsiteY4" fmla="*/ 5645647 h 5645647"/>
              <a:gd name="connsiteX5" fmla="*/ 1561767 w 15243447"/>
              <a:gd name="connsiteY5" fmla="*/ 5645647 h 5645647"/>
              <a:gd name="connsiteX6" fmla="*/ 723550 w 15243447"/>
              <a:gd name="connsiteY6" fmla="*/ 4807430 h 5645647"/>
              <a:gd name="connsiteX0" fmla="*/ 1493926 w 15175606"/>
              <a:gd name="connsiteY0" fmla="*/ 5645647 h 5645647"/>
              <a:gd name="connsiteX1" fmla="*/ 1493926 w 15175606"/>
              <a:gd name="connsiteY1" fmla="*/ 616447 h 5645647"/>
              <a:gd name="connsiteX2" fmla="*/ 13045812 w 15175606"/>
              <a:gd name="connsiteY2" fmla="*/ 311647 h 5645647"/>
              <a:gd name="connsiteX3" fmla="*/ 14676509 w 15175606"/>
              <a:gd name="connsiteY3" fmla="*/ 1454664 h 5645647"/>
              <a:gd name="connsiteX4" fmla="*/ 13838292 w 15175606"/>
              <a:gd name="connsiteY4" fmla="*/ 5645647 h 5645647"/>
              <a:gd name="connsiteX5" fmla="*/ 1493926 w 15175606"/>
              <a:gd name="connsiteY5" fmla="*/ 5645647 h 5645647"/>
              <a:gd name="connsiteX0" fmla="*/ 1676278 w 15357958"/>
              <a:gd name="connsiteY0" fmla="*/ 5645647 h 5645647"/>
              <a:gd name="connsiteX1" fmla="*/ 1676278 w 15357958"/>
              <a:gd name="connsiteY1" fmla="*/ 616447 h 5645647"/>
              <a:gd name="connsiteX2" fmla="*/ 13228164 w 15357958"/>
              <a:gd name="connsiteY2" fmla="*/ 311647 h 5645647"/>
              <a:gd name="connsiteX3" fmla="*/ 14858861 w 15357958"/>
              <a:gd name="connsiteY3" fmla="*/ 1454664 h 5645647"/>
              <a:gd name="connsiteX4" fmla="*/ 14020644 w 15357958"/>
              <a:gd name="connsiteY4" fmla="*/ 5645647 h 5645647"/>
              <a:gd name="connsiteX5" fmla="*/ 1676278 w 15357958"/>
              <a:gd name="connsiteY5" fmla="*/ 5645647 h 5645647"/>
              <a:gd name="connsiteX0" fmla="*/ 1676278 w 15357958"/>
              <a:gd name="connsiteY0" fmla="*/ 5645647 h 6061078"/>
              <a:gd name="connsiteX1" fmla="*/ 1676278 w 15357958"/>
              <a:gd name="connsiteY1" fmla="*/ 616447 h 6061078"/>
              <a:gd name="connsiteX2" fmla="*/ 13228164 w 15357958"/>
              <a:gd name="connsiteY2" fmla="*/ 311647 h 6061078"/>
              <a:gd name="connsiteX3" fmla="*/ 14858861 w 15357958"/>
              <a:gd name="connsiteY3" fmla="*/ 1454664 h 6061078"/>
              <a:gd name="connsiteX4" fmla="*/ 14020644 w 15357958"/>
              <a:gd name="connsiteY4" fmla="*/ 5645647 h 6061078"/>
              <a:gd name="connsiteX5" fmla="*/ 1676278 w 15357958"/>
              <a:gd name="connsiteY5" fmla="*/ 5645647 h 6061078"/>
              <a:gd name="connsiteX0" fmla="*/ 1676278 w 15357958"/>
              <a:gd name="connsiteY0" fmla="*/ 5645647 h 6251648"/>
              <a:gd name="connsiteX1" fmla="*/ 1676278 w 15357958"/>
              <a:gd name="connsiteY1" fmla="*/ 616447 h 6251648"/>
              <a:gd name="connsiteX2" fmla="*/ 13228164 w 15357958"/>
              <a:gd name="connsiteY2" fmla="*/ 311647 h 6251648"/>
              <a:gd name="connsiteX3" fmla="*/ 14858861 w 15357958"/>
              <a:gd name="connsiteY3" fmla="*/ 1454664 h 6251648"/>
              <a:gd name="connsiteX4" fmla="*/ 14020644 w 15357958"/>
              <a:gd name="connsiteY4" fmla="*/ 5645647 h 6251648"/>
              <a:gd name="connsiteX5" fmla="*/ 1676278 w 15357958"/>
              <a:gd name="connsiteY5" fmla="*/ 5645647 h 6251648"/>
              <a:gd name="connsiteX0" fmla="*/ 1676278 w 15357958"/>
              <a:gd name="connsiteY0" fmla="*/ 5759153 h 6365154"/>
              <a:gd name="connsiteX1" fmla="*/ 1676278 w 15357958"/>
              <a:gd name="connsiteY1" fmla="*/ 729953 h 6365154"/>
              <a:gd name="connsiteX2" fmla="*/ 14584941 w 15357958"/>
              <a:gd name="connsiteY2" fmla="*/ 154079 h 6365154"/>
              <a:gd name="connsiteX3" fmla="*/ 14858861 w 15357958"/>
              <a:gd name="connsiteY3" fmla="*/ 1568170 h 6365154"/>
              <a:gd name="connsiteX4" fmla="*/ 14020644 w 15357958"/>
              <a:gd name="connsiteY4" fmla="*/ 5759153 h 6365154"/>
              <a:gd name="connsiteX5" fmla="*/ 1676278 w 15357958"/>
              <a:gd name="connsiteY5" fmla="*/ 5759153 h 6365154"/>
              <a:gd name="connsiteX0" fmla="*/ 1676278 w 15357958"/>
              <a:gd name="connsiteY0" fmla="*/ 6029071 h 6635072"/>
              <a:gd name="connsiteX1" fmla="*/ 1676278 w 15357958"/>
              <a:gd name="connsiteY1" fmla="*/ 999871 h 6635072"/>
              <a:gd name="connsiteX2" fmla="*/ 14584941 w 15357958"/>
              <a:gd name="connsiteY2" fmla="*/ 423997 h 6635072"/>
              <a:gd name="connsiteX3" fmla="*/ 14858861 w 15357958"/>
              <a:gd name="connsiteY3" fmla="*/ 1838088 h 6635072"/>
              <a:gd name="connsiteX4" fmla="*/ 14020644 w 15357958"/>
              <a:gd name="connsiteY4" fmla="*/ 6029071 h 6635072"/>
              <a:gd name="connsiteX5" fmla="*/ 1676278 w 15357958"/>
              <a:gd name="connsiteY5" fmla="*/ 6029071 h 6635072"/>
              <a:gd name="connsiteX0" fmla="*/ 1676278 w 15904753"/>
              <a:gd name="connsiteY0" fmla="*/ 6029071 h 6635072"/>
              <a:gd name="connsiteX1" fmla="*/ 1676278 w 15904753"/>
              <a:gd name="connsiteY1" fmla="*/ 999871 h 6635072"/>
              <a:gd name="connsiteX2" fmla="*/ 14584941 w 15904753"/>
              <a:gd name="connsiteY2" fmla="*/ 423997 h 6635072"/>
              <a:gd name="connsiteX3" fmla="*/ 14020644 w 15904753"/>
              <a:gd name="connsiteY3" fmla="*/ 6029071 h 6635072"/>
              <a:gd name="connsiteX4" fmla="*/ 1676278 w 15904753"/>
              <a:gd name="connsiteY4" fmla="*/ 6029071 h 6635072"/>
              <a:gd name="connsiteX0" fmla="*/ 1762794 w 15991269"/>
              <a:gd name="connsiteY0" fmla="*/ 6346321 h 6952322"/>
              <a:gd name="connsiteX1" fmla="*/ 1576935 w 15991269"/>
              <a:gd name="connsiteY1" fmla="*/ 680096 h 6952322"/>
              <a:gd name="connsiteX2" fmla="*/ 14671457 w 15991269"/>
              <a:gd name="connsiteY2" fmla="*/ 741247 h 6952322"/>
              <a:gd name="connsiteX3" fmla="*/ 14107160 w 15991269"/>
              <a:gd name="connsiteY3" fmla="*/ 6346321 h 6952322"/>
              <a:gd name="connsiteX4" fmla="*/ 1762794 w 15991269"/>
              <a:gd name="connsiteY4" fmla="*/ 6346321 h 6952322"/>
              <a:gd name="connsiteX0" fmla="*/ 1762794 w 15991269"/>
              <a:gd name="connsiteY0" fmla="*/ 6346321 h 6952322"/>
              <a:gd name="connsiteX1" fmla="*/ 1576935 w 15991269"/>
              <a:gd name="connsiteY1" fmla="*/ 680096 h 6952322"/>
              <a:gd name="connsiteX2" fmla="*/ 14671457 w 15991269"/>
              <a:gd name="connsiteY2" fmla="*/ 741247 h 6952322"/>
              <a:gd name="connsiteX3" fmla="*/ 14107160 w 15991269"/>
              <a:gd name="connsiteY3" fmla="*/ 6346321 h 6952322"/>
              <a:gd name="connsiteX4" fmla="*/ 1762794 w 15991269"/>
              <a:gd name="connsiteY4" fmla="*/ 6346321 h 6952322"/>
              <a:gd name="connsiteX0" fmla="*/ 1762794 w 15991269"/>
              <a:gd name="connsiteY0" fmla="*/ 6311219 h 6917220"/>
              <a:gd name="connsiteX1" fmla="*/ 1576935 w 15991269"/>
              <a:gd name="connsiteY1" fmla="*/ 644994 h 6917220"/>
              <a:gd name="connsiteX2" fmla="*/ 14671457 w 15991269"/>
              <a:gd name="connsiteY2" fmla="*/ 706145 h 6917220"/>
              <a:gd name="connsiteX3" fmla="*/ 14107160 w 15991269"/>
              <a:gd name="connsiteY3" fmla="*/ 6311219 h 6917220"/>
              <a:gd name="connsiteX4" fmla="*/ 1762794 w 15991269"/>
              <a:gd name="connsiteY4" fmla="*/ 6311219 h 6917220"/>
              <a:gd name="connsiteX0" fmla="*/ 1762794 w 16138809"/>
              <a:gd name="connsiteY0" fmla="*/ 6424340 h 7030341"/>
              <a:gd name="connsiteX1" fmla="*/ 1576935 w 16138809"/>
              <a:gd name="connsiteY1" fmla="*/ 758115 h 7030341"/>
              <a:gd name="connsiteX2" fmla="*/ 14913075 w 16138809"/>
              <a:gd name="connsiteY2" fmla="*/ 539702 h 7030341"/>
              <a:gd name="connsiteX3" fmla="*/ 14107160 w 16138809"/>
              <a:gd name="connsiteY3" fmla="*/ 6424340 h 7030341"/>
              <a:gd name="connsiteX4" fmla="*/ 1762794 w 16138809"/>
              <a:gd name="connsiteY4" fmla="*/ 6424340 h 7030341"/>
              <a:gd name="connsiteX0" fmla="*/ 1762794 w 15824007"/>
              <a:gd name="connsiteY0" fmla="*/ 6424340 h 7030341"/>
              <a:gd name="connsiteX1" fmla="*/ 1576935 w 15824007"/>
              <a:gd name="connsiteY1" fmla="*/ 758115 h 7030341"/>
              <a:gd name="connsiteX2" fmla="*/ 14913075 w 15824007"/>
              <a:gd name="connsiteY2" fmla="*/ 539702 h 7030341"/>
              <a:gd name="connsiteX3" fmla="*/ 14107160 w 15824007"/>
              <a:gd name="connsiteY3" fmla="*/ 6424340 h 7030341"/>
              <a:gd name="connsiteX4" fmla="*/ 1762794 w 15824007"/>
              <a:gd name="connsiteY4" fmla="*/ 6424340 h 7030341"/>
              <a:gd name="connsiteX0" fmla="*/ 1907274 w 15968487"/>
              <a:gd name="connsiteY0" fmla="*/ 6719543 h 7325544"/>
              <a:gd name="connsiteX1" fmla="*/ 1435289 w 15968487"/>
              <a:gd name="connsiteY1" fmla="*/ 582860 h 7325544"/>
              <a:gd name="connsiteX2" fmla="*/ 15057555 w 15968487"/>
              <a:gd name="connsiteY2" fmla="*/ 834905 h 7325544"/>
              <a:gd name="connsiteX3" fmla="*/ 14251640 w 15968487"/>
              <a:gd name="connsiteY3" fmla="*/ 6719543 h 7325544"/>
              <a:gd name="connsiteX4" fmla="*/ 1907274 w 15968487"/>
              <a:gd name="connsiteY4" fmla="*/ 6719543 h 7325544"/>
              <a:gd name="connsiteX0" fmla="*/ 1612994 w 16290478"/>
              <a:gd name="connsiteY0" fmla="*/ 7064914 h 7504865"/>
              <a:gd name="connsiteX1" fmla="*/ 1757280 w 16290478"/>
              <a:gd name="connsiteY1" fmla="*/ 582860 h 7504865"/>
              <a:gd name="connsiteX2" fmla="*/ 15379546 w 16290478"/>
              <a:gd name="connsiteY2" fmla="*/ 834905 h 7504865"/>
              <a:gd name="connsiteX3" fmla="*/ 14573631 w 16290478"/>
              <a:gd name="connsiteY3" fmla="*/ 6719543 h 7504865"/>
              <a:gd name="connsiteX4" fmla="*/ 1612994 w 16290478"/>
              <a:gd name="connsiteY4" fmla="*/ 7064914 h 7504865"/>
              <a:gd name="connsiteX0" fmla="*/ 1612994 w 16612517"/>
              <a:gd name="connsiteY0" fmla="*/ 7064914 h 7650838"/>
              <a:gd name="connsiteX1" fmla="*/ 1757280 w 16612517"/>
              <a:gd name="connsiteY1" fmla="*/ 582860 h 7650838"/>
              <a:gd name="connsiteX2" fmla="*/ 15379546 w 16612517"/>
              <a:gd name="connsiteY2" fmla="*/ 834905 h 7650838"/>
              <a:gd name="connsiteX3" fmla="*/ 15233922 w 16612517"/>
              <a:gd name="connsiteY3" fmla="*/ 7028559 h 7650838"/>
              <a:gd name="connsiteX4" fmla="*/ 1612994 w 16612517"/>
              <a:gd name="connsiteY4" fmla="*/ 7064914 h 765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2517" h="7650838">
                <a:moveTo>
                  <a:pt x="1612994" y="7064914"/>
                </a:moveTo>
                <a:cubicBezTo>
                  <a:pt x="-911760" y="6145434"/>
                  <a:pt x="-168034" y="1471860"/>
                  <a:pt x="1757280" y="582860"/>
                </a:cubicBezTo>
                <a:cubicBezTo>
                  <a:pt x="6481669" y="-595700"/>
                  <a:pt x="14275685" y="288484"/>
                  <a:pt x="15379546" y="834905"/>
                </a:cubicBezTo>
                <a:cubicBezTo>
                  <a:pt x="16688609" y="1829924"/>
                  <a:pt x="17385366" y="6094380"/>
                  <a:pt x="15233922" y="7028559"/>
                </a:cubicBezTo>
                <a:cubicBezTo>
                  <a:pt x="10875293" y="7963279"/>
                  <a:pt x="5788743" y="7735474"/>
                  <a:pt x="1612994" y="70649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CEE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53195" y1="18399" x2="53195" y2="18399"/>
                        <a14:backgroundMark x1="57814" y1="27560" x2="57814" y2="27560"/>
                        <a14:backgroundMark x1="82756" y1="30254" x2="82756" y2="30254"/>
                        <a14:backgroundMark x1="85142" y1="63125" x2="85142" y2="63125"/>
                        <a14:backgroundMark x1="65820" y1="84911" x2="65820" y2="84911"/>
                        <a14:backgroundMark x1="32179" y1="66051" x2="32179" y2="66051"/>
                        <a14:backgroundMark x1="35335" y1="28791" x2="35335" y2="28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38" y="683170"/>
            <a:ext cx="9949500" cy="9949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772" y="3461106"/>
            <a:ext cx="8890974" cy="5211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392" y="549944"/>
            <a:ext cx="750482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0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-775918" y="-1028700"/>
            <a:ext cx="3106674" cy="4114800"/>
          </a:xfrm>
          <a:custGeom>
            <a:avLst/>
            <a:gdLst/>
            <a:ahLst/>
            <a:cxnLst/>
            <a:rect l="l" t="t" r="r" b="b"/>
            <a:pathLst>
              <a:path w="3106674" h="4114800">
                <a:moveTo>
                  <a:pt x="0" y="0"/>
                </a:moveTo>
                <a:lnTo>
                  <a:pt x="3106674" y="0"/>
                </a:lnTo>
                <a:lnTo>
                  <a:pt x="3106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64736" y="-659710"/>
            <a:ext cx="2684907" cy="4114800"/>
          </a:xfrm>
          <a:custGeom>
            <a:avLst/>
            <a:gdLst/>
            <a:ahLst/>
            <a:cxnLst/>
            <a:rect l="l" t="t" r="r" b="b"/>
            <a:pathLst>
              <a:path w="2684907" h="4114800">
                <a:moveTo>
                  <a:pt x="0" y="0"/>
                </a:moveTo>
                <a:lnTo>
                  <a:pt x="2684907" y="0"/>
                </a:lnTo>
                <a:lnTo>
                  <a:pt x="2684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453138" y="357700"/>
            <a:ext cx="17451344" cy="9748575"/>
          </a:xfrm>
          <a:custGeom>
            <a:avLst/>
            <a:gdLst>
              <a:gd name="connsiteX0" fmla="*/ 0 w 14020800"/>
              <a:gd name="connsiteY0" fmla="*/ 838217 h 5029200"/>
              <a:gd name="connsiteX1" fmla="*/ 838217 w 14020800"/>
              <a:gd name="connsiteY1" fmla="*/ 0 h 5029200"/>
              <a:gd name="connsiteX2" fmla="*/ 13182583 w 14020800"/>
              <a:gd name="connsiteY2" fmla="*/ 0 h 5029200"/>
              <a:gd name="connsiteX3" fmla="*/ 14020800 w 14020800"/>
              <a:gd name="connsiteY3" fmla="*/ 838217 h 5029200"/>
              <a:gd name="connsiteX4" fmla="*/ 14020800 w 14020800"/>
              <a:gd name="connsiteY4" fmla="*/ 4190983 h 5029200"/>
              <a:gd name="connsiteX5" fmla="*/ 13182583 w 14020800"/>
              <a:gd name="connsiteY5" fmla="*/ 5029200 h 5029200"/>
              <a:gd name="connsiteX6" fmla="*/ 838217 w 14020800"/>
              <a:gd name="connsiteY6" fmla="*/ 5029200 h 5029200"/>
              <a:gd name="connsiteX7" fmla="*/ 0 w 14020800"/>
              <a:gd name="connsiteY7" fmla="*/ 4190983 h 5029200"/>
              <a:gd name="connsiteX8" fmla="*/ 0 w 14020800"/>
              <a:gd name="connsiteY8" fmla="*/ 838217 h 5029200"/>
              <a:gd name="connsiteX0" fmla="*/ 0 w 14020800"/>
              <a:gd name="connsiteY0" fmla="*/ 1362021 h 5553004"/>
              <a:gd name="connsiteX1" fmla="*/ 838217 w 14020800"/>
              <a:gd name="connsiteY1" fmla="*/ 523804 h 5553004"/>
              <a:gd name="connsiteX2" fmla="*/ 13182583 w 14020800"/>
              <a:gd name="connsiteY2" fmla="*/ 523804 h 5553004"/>
              <a:gd name="connsiteX3" fmla="*/ 14020800 w 14020800"/>
              <a:gd name="connsiteY3" fmla="*/ 1362021 h 5553004"/>
              <a:gd name="connsiteX4" fmla="*/ 14020800 w 14020800"/>
              <a:gd name="connsiteY4" fmla="*/ 4714787 h 5553004"/>
              <a:gd name="connsiteX5" fmla="*/ 13182583 w 14020800"/>
              <a:gd name="connsiteY5" fmla="*/ 5553004 h 5553004"/>
              <a:gd name="connsiteX6" fmla="*/ 838217 w 14020800"/>
              <a:gd name="connsiteY6" fmla="*/ 5553004 h 5553004"/>
              <a:gd name="connsiteX7" fmla="*/ 0 w 14020800"/>
              <a:gd name="connsiteY7" fmla="*/ 4714787 h 5553004"/>
              <a:gd name="connsiteX8" fmla="*/ 0 w 14020800"/>
              <a:gd name="connsiteY8" fmla="*/ 1362021 h 5553004"/>
              <a:gd name="connsiteX0" fmla="*/ 0 w 14490417"/>
              <a:gd name="connsiteY0" fmla="*/ 1362021 h 5553004"/>
              <a:gd name="connsiteX1" fmla="*/ 838217 w 14490417"/>
              <a:gd name="connsiteY1" fmla="*/ 523804 h 5553004"/>
              <a:gd name="connsiteX2" fmla="*/ 13182583 w 14490417"/>
              <a:gd name="connsiteY2" fmla="*/ 523804 h 5553004"/>
              <a:gd name="connsiteX3" fmla="*/ 14020800 w 14490417"/>
              <a:gd name="connsiteY3" fmla="*/ 1362021 h 5553004"/>
              <a:gd name="connsiteX4" fmla="*/ 14020800 w 14490417"/>
              <a:gd name="connsiteY4" fmla="*/ 4714787 h 5553004"/>
              <a:gd name="connsiteX5" fmla="*/ 13182583 w 14490417"/>
              <a:gd name="connsiteY5" fmla="*/ 5553004 h 5553004"/>
              <a:gd name="connsiteX6" fmla="*/ 838217 w 14490417"/>
              <a:gd name="connsiteY6" fmla="*/ 5553004 h 5553004"/>
              <a:gd name="connsiteX7" fmla="*/ 0 w 14490417"/>
              <a:gd name="connsiteY7" fmla="*/ 4714787 h 5553004"/>
              <a:gd name="connsiteX8" fmla="*/ 0 w 14490417"/>
              <a:gd name="connsiteY8" fmla="*/ 1362021 h 5553004"/>
              <a:gd name="connsiteX0" fmla="*/ 0 w 14436310"/>
              <a:gd name="connsiteY0" fmla="*/ 1362021 h 5553004"/>
              <a:gd name="connsiteX1" fmla="*/ 838217 w 14436310"/>
              <a:gd name="connsiteY1" fmla="*/ 523804 h 5553004"/>
              <a:gd name="connsiteX2" fmla="*/ 13182583 w 14436310"/>
              <a:gd name="connsiteY2" fmla="*/ 523804 h 5553004"/>
              <a:gd name="connsiteX3" fmla="*/ 14020800 w 14436310"/>
              <a:gd name="connsiteY3" fmla="*/ 1362021 h 5553004"/>
              <a:gd name="connsiteX4" fmla="*/ 13182583 w 14436310"/>
              <a:gd name="connsiteY4" fmla="*/ 5553004 h 5553004"/>
              <a:gd name="connsiteX5" fmla="*/ 838217 w 14436310"/>
              <a:gd name="connsiteY5" fmla="*/ 5553004 h 5553004"/>
              <a:gd name="connsiteX6" fmla="*/ 0 w 14436310"/>
              <a:gd name="connsiteY6" fmla="*/ 4714787 h 5553004"/>
              <a:gd name="connsiteX7" fmla="*/ 0 w 14436310"/>
              <a:gd name="connsiteY7" fmla="*/ 1362021 h 5553004"/>
              <a:gd name="connsiteX0" fmla="*/ 0 w 14436310"/>
              <a:gd name="connsiteY0" fmla="*/ 1454664 h 5645647"/>
              <a:gd name="connsiteX1" fmla="*/ 838217 w 14436310"/>
              <a:gd name="connsiteY1" fmla="*/ 616447 h 5645647"/>
              <a:gd name="connsiteX2" fmla="*/ 12390103 w 14436310"/>
              <a:gd name="connsiteY2" fmla="*/ 311647 h 5645647"/>
              <a:gd name="connsiteX3" fmla="*/ 14020800 w 14436310"/>
              <a:gd name="connsiteY3" fmla="*/ 1454664 h 5645647"/>
              <a:gd name="connsiteX4" fmla="*/ 13182583 w 14436310"/>
              <a:gd name="connsiteY4" fmla="*/ 5645647 h 5645647"/>
              <a:gd name="connsiteX5" fmla="*/ 838217 w 14436310"/>
              <a:gd name="connsiteY5" fmla="*/ 5645647 h 5645647"/>
              <a:gd name="connsiteX6" fmla="*/ 0 w 14436310"/>
              <a:gd name="connsiteY6" fmla="*/ 4807430 h 5645647"/>
              <a:gd name="connsiteX7" fmla="*/ 0 w 14436310"/>
              <a:gd name="connsiteY7" fmla="*/ 1454664 h 5645647"/>
              <a:gd name="connsiteX0" fmla="*/ 0 w 14519897"/>
              <a:gd name="connsiteY0" fmla="*/ 1454664 h 5645647"/>
              <a:gd name="connsiteX1" fmla="*/ 838217 w 14519897"/>
              <a:gd name="connsiteY1" fmla="*/ 616447 h 5645647"/>
              <a:gd name="connsiteX2" fmla="*/ 12390103 w 14519897"/>
              <a:gd name="connsiteY2" fmla="*/ 311647 h 5645647"/>
              <a:gd name="connsiteX3" fmla="*/ 14020800 w 14519897"/>
              <a:gd name="connsiteY3" fmla="*/ 1454664 h 5645647"/>
              <a:gd name="connsiteX4" fmla="*/ 13182583 w 14519897"/>
              <a:gd name="connsiteY4" fmla="*/ 5645647 h 5645647"/>
              <a:gd name="connsiteX5" fmla="*/ 838217 w 14519897"/>
              <a:gd name="connsiteY5" fmla="*/ 5645647 h 5645647"/>
              <a:gd name="connsiteX6" fmla="*/ 0 w 14519897"/>
              <a:gd name="connsiteY6" fmla="*/ 4807430 h 5645647"/>
              <a:gd name="connsiteX7" fmla="*/ 0 w 14519897"/>
              <a:gd name="connsiteY7" fmla="*/ 1454664 h 5645647"/>
              <a:gd name="connsiteX0" fmla="*/ 722488 w 15242385"/>
              <a:gd name="connsiteY0" fmla="*/ 1454664 h 5645647"/>
              <a:gd name="connsiteX1" fmla="*/ 1560705 w 15242385"/>
              <a:gd name="connsiteY1" fmla="*/ 616447 h 5645647"/>
              <a:gd name="connsiteX2" fmla="*/ 13112591 w 15242385"/>
              <a:gd name="connsiteY2" fmla="*/ 311647 h 5645647"/>
              <a:gd name="connsiteX3" fmla="*/ 14743288 w 15242385"/>
              <a:gd name="connsiteY3" fmla="*/ 1454664 h 5645647"/>
              <a:gd name="connsiteX4" fmla="*/ 13905071 w 15242385"/>
              <a:gd name="connsiteY4" fmla="*/ 5645647 h 5645647"/>
              <a:gd name="connsiteX5" fmla="*/ 1560705 w 15242385"/>
              <a:gd name="connsiteY5" fmla="*/ 5645647 h 5645647"/>
              <a:gd name="connsiteX6" fmla="*/ 722488 w 15242385"/>
              <a:gd name="connsiteY6" fmla="*/ 4807430 h 5645647"/>
              <a:gd name="connsiteX7" fmla="*/ 722488 w 15242385"/>
              <a:gd name="connsiteY7" fmla="*/ 1454664 h 5645647"/>
              <a:gd name="connsiteX0" fmla="*/ 722488 w 15242385"/>
              <a:gd name="connsiteY0" fmla="*/ 1414024 h 5645647"/>
              <a:gd name="connsiteX1" fmla="*/ 1560705 w 15242385"/>
              <a:gd name="connsiteY1" fmla="*/ 616447 h 5645647"/>
              <a:gd name="connsiteX2" fmla="*/ 13112591 w 15242385"/>
              <a:gd name="connsiteY2" fmla="*/ 311647 h 5645647"/>
              <a:gd name="connsiteX3" fmla="*/ 14743288 w 15242385"/>
              <a:gd name="connsiteY3" fmla="*/ 1454664 h 5645647"/>
              <a:gd name="connsiteX4" fmla="*/ 13905071 w 15242385"/>
              <a:gd name="connsiteY4" fmla="*/ 5645647 h 5645647"/>
              <a:gd name="connsiteX5" fmla="*/ 1560705 w 15242385"/>
              <a:gd name="connsiteY5" fmla="*/ 5645647 h 5645647"/>
              <a:gd name="connsiteX6" fmla="*/ 722488 w 15242385"/>
              <a:gd name="connsiteY6" fmla="*/ 4807430 h 5645647"/>
              <a:gd name="connsiteX7" fmla="*/ 722488 w 15242385"/>
              <a:gd name="connsiteY7" fmla="*/ 1414024 h 5645647"/>
              <a:gd name="connsiteX0" fmla="*/ 361719 w 14881616"/>
              <a:gd name="connsiteY0" fmla="*/ 4807430 h 5645647"/>
              <a:gd name="connsiteX1" fmla="*/ 1199936 w 14881616"/>
              <a:gd name="connsiteY1" fmla="*/ 616447 h 5645647"/>
              <a:gd name="connsiteX2" fmla="*/ 12751822 w 14881616"/>
              <a:gd name="connsiteY2" fmla="*/ 311647 h 5645647"/>
              <a:gd name="connsiteX3" fmla="*/ 14382519 w 14881616"/>
              <a:gd name="connsiteY3" fmla="*/ 1454664 h 5645647"/>
              <a:gd name="connsiteX4" fmla="*/ 13544302 w 14881616"/>
              <a:gd name="connsiteY4" fmla="*/ 5645647 h 5645647"/>
              <a:gd name="connsiteX5" fmla="*/ 1199936 w 14881616"/>
              <a:gd name="connsiteY5" fmla="*/ 5645647 h 5645647"/>
              <a:gd name="connsiteX6" fmla="*/ 361719 w 14881616"/>
              <a:gd name="connsiteY6" fmla="*/ 4807430 h 5645647"/>
              <a:gd name="connsiteX0" fmla="*/ 723550 w 15243447"/>
              <a:gd name="connsiteY0" fmla="*/ 4807430 h 5645647"/>
              <a:gd name="connsiteX1" fmla="*/ 1561767 w 15243447"/>
              <a:gd name="connsiteY1" fmla="*/ 616447 h 5645647"/>
              <a:gd name="connsiteX2" fmla="*/ 13113653 w 15243447"/>
              <a:gd name="connsiteY2" fmla="*/ 311647 h 5645647"/>
              <a:gd name="connsiteX3" fmla="*/ 14744350 w 15243447"/>
              <a:gd name="connsiteY3" fmla="*/ 1454664 h 5645647"/>
              <a:gd name="connsiteX4" fmla="*/ 13906133 w 15243447"/>
              <a:gd name="connsiteY4" fmla="*/ 5645647 h 5645647"/>
              <a:gd name="connsiteX5" fmla="*/ 1561767 w 15243447"/>
              <a:gd name="connsiteY5" fmla="*/ 5645647 h 5645647"/>
              <a:gd name="connsiteX6" fmla="*/ 723550 w 15243447"/>
              <a:gd name="connsiteY6" fmla="*/ 4807430 h 5645647"/>
              <a:gd name="connsiteX0" fmla="*/ 1493926 w 15175606"/>
              <a:gd name="connsiteY0" fmla="*/ 5645647 h 5645647"/>
              <a:gd name="connsiteX1" fmla="*/ 1493926 w 15175606"/>
              <a:gd name="connsiteY1" fmla="*/ 616447 h 5645647"/>
              <a:gd name="connsiteX2" fmla="*/ 13045812 w 15175606"/>
              <a:gd name="connsiteY2" fmla="*/ 311647 h 5645647"/>
              <a:gd name="connsiteX3" fmla="*/ 14676509 w 15175606"/>
              <a:gd name="connsiteY3" fmla="*/ 1454664 h 5645647"/>
              <a:gd name="connsiteX4" fmla="*/ 13838292 w 15175606"/>
              <a:gd name="connsiteY4" fmla="*/ 5645647 h 5645647"/>
              <a:gd name="connsiteX5" fmla="*/ 1493926 w 15175606"/>
              <a:gd name="connsiteY5" fmla="*/ 5645647 h 5645647"/>
              <a:gd name="connsiteX0" fmla="*/ 1676278 w 15357958"/>
              <a:gd name="connsiteY0" fmla="*/ 5645647 h 5645647"/>
              <a:gd name="connsiteX1" fmla="*/ 1676278 w 15357958"/>
              <a:gd name="connsiteY1" fmla="*/ 616447 h 5645647"/>
              <a:gd name="connsiteX2" fmla="*/ 13228164 w 15357958"/>
              <a:gd name="connsiteY2" fmla="*/ 311647 h 5645647"/>
              <a:gd name="connsiteX3" fmla="*/ 14858861 w 15357958"/>
              <a:gd name="connsiteY3" fmla="*/ 1454664 h 5645647"/>
              <a:gd name="connsiteX4" fmla="*/ 14020644 w 15357958"/>
              <a:gd name="connsiteY4" fmla="*/ 5645647 h 5645647"/>
              <a:gd name="connsiteX5" fmla="*/ 1676278 w 15357958"/>
              <a:gd name="connsiteY5" fmla="*/ 5645647 h 5645647"/>
              <a:gd name="connsiteX0" fmla="*/ 1676278 w 15357958"/>
              <a:gd name="connsiteY0" fmla="*/ 5645647 h 6061078"/>
              <a:gd name="connsiteX1" fmla="*/ 1676278 w 15357958"/>
              <a:gd name="connsiteY1" fmla="*/ 616447 h 6061078"/>
              <a:gd name="connsiteX2" fmla="*/ 13228164 w 15357958"/>
              <a:gd name="connsiteY2" fmla="*/ 311647 h 6061078"/>
              <a:gd name="connsiteX3" fmla="*/ 14858861 w 15357958"/>
              <a:gd name="connsiteY3" fmla="*/ 1454664 h 6061078"/>
              <a:gd name="connsiteX4" fmla="*/ 14020644 w 15357958"/>
              <a:gd name="connsiteY4" fmla="*/ 5645647 h 6061078"/>
              <a:gd name="connsiteX5" fmla="*/ 1676278 w 15357958"/>
              <a:gd name="connsiteY5" fmla="*/ 5645647 h 6061078"/>
              <a:gd name="connsiteX0" fmla="*/ 1676278 w 15357958"/>
              <a:gd name="connsiteY0" fmla="*/ 5645647 h 6251648"/>
              <a:gd name="connsiteX1" fmla="*/ 1676278 w 15357958"/>
              <a:gd name="connsiteY1" fmla="*/ 616447 h 6251648"/>
              <a:gd name="connsiteX2" fmla="*/ 13228164 w 15357958"/>
              <a:gd name="connsiteY2" fmla="*/ 311647 h 6251648"/>
              <a:gd name="connsiteX3" fmla="*/ 14858861 w 15357958"/>
              <a:gd name="connsiteY3" fmla="*/ 1454664 h 6251648"/>
              <a:gd name="connsiteX4" fmla="*/ 14020644 w 15357958"/>
              <a:gd name="connsiteY4" fmla="*/ 5645647 h 6251648"/>
              <a:gd name="connsiteX5" fmla="*/ 1676278 w 15357958"/>
              <a:gd name="connsiteY5" fmla="*/ 5645647 h 6251648"/>
              <a:gd name="connsiteX0" fmla="*/ 1676278 w 15357958"/>
              <a:gd name="connsiteY0" fmla="*/ 5759153 h 6365154"/>
              <a:gd name="connsiteX1" fmla="*/ 1676278 w 15357958"/>
              <a:gd name="connsiteY1" fmla="*/ 729953 h 6365154"/>
              <a:gd name="connsiteX2" fmla="*/ 14584941 w 15357958"/>
              <a:gd name="connsiteY2" fmla="*/ 154079 h 6365154"/>
              <a:gd name="connsiteX3" fmla="*/ 14858861 w 15357958"/>
              <a:gd name="connsiteY3" fmla="*/ 1568170 h 6365154"/>
              <a:gd name="connsiteX4" fmla="*/ 14020644 w 15357958"/>
              <a:gd name="connsiteY4" fmla="*/ 5759153 h 6365154"/>
              <a:gd name="connsiteX5" fmla="*/ 1676278 w 15357958"/>
              <a:gd name="connsiteY5" fmla="*/ 5759153 h 6365154"/>
              <a:gd name="connsiteX0" fmla="*/ 1676278 w 15357958"/>
              <a:gd name="connsiteY0" fmla="*/ 6029071 h 6635072"/>
              <a:gd name="connsiteX1" fmla="*/ 1676278 w 15357958"/>
              <a:gd name="connsiteY1" fmla="*/ 999871 h 6635072"/>
              <a:gd name="connsiteX2" fmla="*/ 14584941 w 15357958"/>
              <a:gd name="connsiteY2" fmla="*/ 423997 h 6635072"/>
              <a:gd name="connsiteX3" fmla="*/ 14858861 w 15357958"/>
              <a:gd name="connsiteY3" fmla="*/ 1838088 h 6635072"/>
              <a:gd name="connsiteX4" fmla="*/ 14020644 w 15357958"/>
              <a:gd name="connsiteY4" fmla="*/ 6029071 h 6635072"/>
              <a:gd name="connsiteX5" fmla="*/ 1676278 w 15357958"/>
              <a:gd name="connsiteY5" fmla="*/ 6029071 h 6635072"/>
              <a:gd name="connsiteX0" fmla="*/ 1676278 w 15904753"/>
              <a:gd name="connsiteY0" fmla="*/ 6029071 h 6635072"/>
              <a:gd name="connsiteX1" fmla="*/ 1676278 w 15904753"/>
              <a:gd name="connsiteY1" fmla="*/ 999871 h 6635072"/>
              <a:gd name="connsiteX2" fmla="*/ 14584941 w 15904753"/>
              <a:gd name="connsiteY2" fmla="*/ 423997 h 6635072"/>
              <a:gd name="connsiteX3" fmla="*/ 14020644 w 15904753"/>
              <a:gd name="connsiteY3" fmla="*/ 6029071 h 6635072"/>
              <a:gd name="connsiteX4" fmla="*/ 1676278 w 15904753"/>
              <a:gd name="connsiteY4" fmla="*/ 6029071 h 6635072"/>
              <a:gd name="connsiteX0" fmla="*/ 1762794 w 15991269"/>
              <a:gd name="connsiteY0" fmla="*/ 6346321 h 6952322"/>
              <a:gd name="connsiteX1" fmla="*/ 1576935 w 15991269"/>
              <a:gd name="connsiteY1" fmla="*/ 680096 h 6952322"/>
              <a:gd name="connsiteX2" fmla="*/ 14671457 w 15991269"/>
              <a:gd name="connsiteY2" fmla="*/ 741247 h 6952322"/>
              <a:gd name="connsiteX3" fmla="*/ 14107160 w 15991269"/>
              <a:gd name="connsiteY3" fmla="*/ 6346321 h 6952322"/>
              <a:gd name="connsiteX4" fmla="*/ 1762794 w 15991269"/>
              <a:gd name="connsiteY4" fmla="*/ 6346321 h 6952322"/>
              <a:gd name="connsiteX0" fmla="*/ 1762794 w 15991269"/>
              <a:gd name="connsiteY0" fmla="*/ 6346321 h 6952322"/>
              <a:gd name="connsiteX1" fmla="*/ 1576935 w 15991269"/>
              <a:gd name="connsiteY1" fmla="*/ 680096 h 6952322"/>
              <a:gd name="connsiteX2" fmla="*/ 14671457 w 15991269"/>
              <a:gd name="connsiteY2" fmla="*/ 741247 h 6952322"/>
              <a:gd name="connsiteX3" fmla="*/ 14107160 w 15991269"/>
              <a:gd name="connsiteY3" fmla="*/ 6346321 h 6952322"/>
              <a:gd name="connsiteX4" fmla="*/ 1762794 w 15991269"/>
              <a:gd name="connsiteY4" fmla="*/ 6346321 h 6952322"/>
              <a:gd name="connsiteX0" fmla="*/ 1762794 w 15991269"/>
              <a:gd name="connsiteY0" fmla="*/ 6311219 h 6917220"/>
              <a:gd name="connsiteX1" fmla="*/ 1576935 w 15991269"/>
              <a:gd name="connsiteY1" fmla="*/ 644994 h 6917220"/>
              <a:gd name="connsiteX2" fmla="*/ 14671457 w 15991269"/>
              <a:gd name="connsiteY2" fmla="*/ 706145 h 6917220"/>
              <a:gd name="connsiteX3" fmla="*/ 14107160 w 15991269"/>
              <a:gd name="connsiteY3" fmla="*/ 6311219 h 6917220"/>
              <a:gd name="connsiteX4" fmla="*/ 1762794 w 15991269"/>
              <a:gd name="connsiteY4" fmla="*/ 6311219 h 6917220"/>
              <a:gd name="connsiteX0" fmla="*/ 1762794 w 16138809"/>
              <a:gd name="connsiteY0" fmla="*/ 6424340 h 7030341"/>
              <a:gd name="connsiteX1" fmla="*/ 1576935 w 16138809"/>
              <a:gd name="connsiteY1" fmla="*/ 758115 h 7030341"/>
              <a:gd name="connsiteX2" fmla="*/ 14913075 w 16138809"/>
              <a:gd name="connsiteY2" fmla="*/ 539702 h 7030341"/>
              <a:gd name="connsiteX3" fmla="*/ 14107160 w 16138809"/>
              <a:gd name="connsiteY3" fmla="*/ 6424340 h 7030341"/>
              <a:gd name="connsiteX4" fmla="*/ 1762794 w 16138809"/>
              <a:gd name="connsiteY4" fmla="*/ 6424340 h 7030341"/>
              <a:gd name="connsiteX0" fmla="*/ 1762794 w 15824007"/>
              <a:gd name="connsiteY0" fmla="*/ 6424340 h 7030341"/>
              <a:gd name="connsiteX1" fmla="*/ 1576935 w 15824007"/>
              <a:gd name="connsiteY1" fmla="*/ 758115 h 7030341"/>
              <a:gd name="connsiteX2" fmla="*/ 14913075 w 15824007"/>
              <a:gd name="connsiteY2" fmla="*/ 539702 h 7030341"/>
              <a:gd name="connsiteX3" fmla="*/ 14107160 w 15824007"/>
              <a:gd name="connsiteY3" fmla="*/ 6424340 h 7030341"/>
              <a:gd name="connsiteX4" fmla="*/ 1762794 w 15824007"/>
              <a:gd name="connsiteY4" fmla="*/ 6424340 h 7030341"/>
              <a:gd name="connsiteX0" fmla="*/ 1907274 w 15968487"/>
              <a:gd name="connsiteY0" fmla="*/ 6719543 h 7325544"/>
              <a:gd name="connsiteX1" fmla="*/ 1435289 w 15968487"/>
              <a:gd name="connsiteY1" fmla="*/ 582860 h 7325544"/>
              <a:gd name="connsiteX2" fmla="*/ 15057555 w 15968487"/>
              <a:gd name="connsiteY2" fmla="*/ 834905 h 7325544"/>
              <a:gd name="connsiteX3" fmla="*/ 14251640 w 15968487"/>
              <a:gd name="connsiteY3" fmla="*/ 6719543 h 7325544"/>
              <a:gd name="connsiteX4" fmla="*/ 1907274 w 15968487"/>
              <a:gd name="connsiteY4" fmla="*/ 6719543 h 7325544"/>
              <a:gd name="connsiteX0" fmla="*/ 1612994 w 16290478"/>
              <a:gd name="connsiteY0" fmla="*/ 7064914 h 7504865"/>
              <a:gd name="connsiteX1" fmla="*/ 1757280 w 16290478"/>
              <a:gd name="connsiteY1" fmla="*/ 582860 h 7504865"/>
              <a:gd name="connsiteX2" fmla="*/ 15379546 w 16290478"/>
              <a:gd name="connsiteY2" fmla="*/ 834905 h 7504865"/>
              <a:gd name="connsiteX3" fmla="*/ 14573631 w 16290478"/>
              <a:gd name="connsiteY3" fmla="*/ 6719543 h 7504865"/>
              <a:gd name="connsiteX4" fmla="*/ 1612994 w 16290478"/>
              <a:gd name="connsiteY4" fmla="*/ 7064914 h 7504865"/>
              <a:gd name="connsiteX0" fmla="*/ 1612994 w 16612517"/>
              <a:gd name="connsiteY0" fmla="*/ 7064914 h 7650838"/>
              <a:gd name="connsiteX1" fmla="*/ 1757280 w 16612517"/>
              <a:gd name="connsiteY1" fmla="*/ 582860 h 7650838"/>
              <a:gd name="connsiteX2" fmla="*/ 15379546 w 16612517"/>
              <a:gd name="connsiteY2" fmla="*/ 834905 h 7650838"/>
              <a:gd name="connsiteX3" fmla="*/ 15233922 w 16612517"/>
              <a:gd name="connsiteY3" fmla="*/ 7028559 h 7650838"/>
              <a:gd name="connsiteX4" fmla="*/ 1612994 w 16612517"/>
              <a:gd name="connsiteY4" fmla="*/ 7064914 h 7650838"/>
              <a:gd name="connsiteX0" fmla="*/ 1454046 w 16453569"/>
              <a:gd name="connsiteY0" fmla="*/ 7064914 h 7650838"/>
              <a:gd name="connsiteX1" fmla="*/ 1598332 w 16453569"/>
              <a:gd name="connsiteY1" fmla="*/ 582860 h 7650838"/>
              <a:gd name="connsiteX2" fmla="*/ 15220598 w 16453569"/>
              <a:gd name="connsiteY2" fmla="*/ 834905 h 7650838"/>
              <a:gd name="connsiteX3" fmla="*/ 15074974 w 16453569"/>
              <a:gd name="connsiteY3" fmla="*/ 7028559 h 7650838"/>
              <a:gd name="connsiteX4" fmla="*/ 1454046 w 16453569"/>
              <a:gd name="connsiteY4" fmla="*/ 7064914 h 7650838"/>
              <a:gd name="connsiteX0" fmla="*/ 1006674 w 16006197"/>
              <a:gd name="connsiteY0" fmla="*/ 7064914 h 7650838"/>
              <a:gd name="connsiteX1" fmla="*/ 1150960 w 16006197"/>
              <a:gd name="connsiteY1" fmla="*/ 582860 h 7650838"/>
              <a:gd name="connsiteX2" fmla="*/ 14773226 w 16006197"/>
              <a:gd name="connsiteY2" fmla="*/ 834905 h 7650838"/>
              <a:gd name="connsiteX3" fmla="*/ 14627602 w 16006197"/>
              <a:gd name="connsiteY3" fmla="*/ 7028559 h 7650838"/>
              <a:gd name="connsiteX4" fmla="*/ 1006674 w 16006197"/>
              <a:gd name="connsiteY4" fmla="*/ 7064914 h 7650838"/>
              <a:gd name="connsiteX0" fmla="*/ 1006674 w 16046917"/>
              <a:gd name="connsiteY0" fmla="*/ 7196843 h 7782767"/>
              <a:gd name="connsiteX1" fmla="*/ 1150960 w 16046917"/>
              <a:gd name="connsiteY1" fmla="*/ 714789 h 7782767"/>
              <a:gd name="connsiteX2" fmla="*/ 14863487 w 16046917"/>
              <a:gd name="connsiteY2" fmla="*/ 595157 h 7782767"/>
              <a:gd name="connsiteX3" fmla="*/ 14627602 w 16046917"/>
              <a:gd name="connsiteY3" fmla="*/ 7160488 h 7782767"/>
              <a:gd name="connsiteX4" fmla="*/ 1006674 w 16046917"/>
              <a:gd name="connsiteY4" fmla="*/ 7196843 h 7782767"/>
              <a:gd name="connsiteX0" fmla="*/ 947445 w 16121061"/>
              <a:gd name="connsiteY0" fmla="*/ 7470710 h 7925021"/>
              <a:gd name="connsiteX1" fmla="*/ 1225104 w 16121061"/>
              <a:gd name="connsiteY1" fmla="*/ 714789 h 7925021"/>
              <a:gd name="connsiteX2" fmla="*/ 14937631 w 16121061"/>
              <a:gd name="connsiteY2" fmla="*/ 595157 h 7925021"/>
              <a:gd name="connsiteX3" fmla="*/ 14701746 w 16121061"/>
              <a:gd name="connsiteY3" fmla="*/ 7160488 h 7925021"/>
              <a:gd name="connsiteX4" fmla="*/ 947445 w 16121061"/>
              <a:gd name="connsiteY4" fmla="*/ 7470710 h 792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21061" h="7925021">
                <a:moveTo>
                  <a:pt x="947445" y="7470710"/>
                </a:moveTo>
                <a:cubicBezTo>
                  <a:pt x="-491878" y="6472982"/>
                  <a:pt x="-204688" y="1779847"/>
                  <a:pt x="1225104" y="714789"/>
                </a:cubicBezTo>
                <a:cubicBezTo>
                  <a:pt x="5949493" y="-463771"/>
                  <a:pt x="13833770" y="48736"/>
                  <a:pt x="14937631" y="595157"/>
                </a:cubicBezTo>
                <a:cubicBezTo>
                  <a:pt x="16246694" y="1590176"/>
                  <a:pt x="16853190" y="6226309"/>
                  <a:pt x="14701746" y="7160488"/>
                </a:cubicBezTo>
                <a:cubicBezTo>
                  <a:pt x="10343117" y="8095208"/>
                  <a:pt x="5123194" y="8141270"/>
                  <a:pt x="947445" y="747071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CEE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293015" y="4347702"/>
            <a:ext cx="117902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 algn="just">
              <a:buFontTx/>
              <a:buChar char="-"/>
            </a:pP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03 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 HS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5 HS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241" y="519986"/>
            <a:ext cx="5124013" cy="1731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44254" y="910092"/>
            <a:ext cx="103586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>
              <a:buFontTx/>
              <a:buChar char="-"/>
            </a:pP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giơ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7778" r="20370" b="7778"/>
          <a:stretch/>
        </p:blipFill>
        <p:spPr>
          <a:xfrm>
            <a:off x="13192323" y="2455847"/>
            <a:ext cx="4603061" cy="63993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93015" y="2330144"/>
            <a:ext cx="120084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 algn="just">
              <a:buFontTx/>
              <a:buChar char="-"/>
            </a:pP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giận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dữ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83877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023048" y="419100"/>
            <a:ext cx="11811000" cy="8745363"/>
          </a:xfrm>
          <a:custGeom>
            <a:avLst/>
            <a:gdLst>
              <a:gd name="connsiteX0" fmla="*/ 0 w 11201400"/>
              <a:gd name="connsiteY0" fmla="*/ 4800600 h 9601200"/>
              <a:gd name="connsiteX1" fmla="*/ 5600700 w 11201400"/>
              <a:gd name="connsiteY1" fmla="*/ 0 h 9601200"/>
              <a:gd name="connsiteX2" fmla="*/ 11201400 w 11201400"/>
              <a:gd name="connsiteY2" fmla="*/ 4800600 h 9601200"/>
              <a:gd name="connsiteX3" fmla="*/ 5600700 w 11201400"/>
              <a:gd name="connsiteY3" fmla="*/ 9601200 h 9601200"/>
              <a:gd name="connsiteX4" fmla="*/ 0 w 11201400"/>
              <a:gd name="connsiteY4" fmla="*/ 4800600 h 9601200"/>
              <a:gd name="connsiteX0" fmla="*/ 4 w 11201404"/>
              <a:gd name="connsiteY0" fmla="*/ 5257800 h 10058400"/>
              <a:gd name="connsiteX1" fmla="*/ 5624767 w 11201404"/>
              <a:gd name="connsiteY1" fmla="*/ 0 h 10058400"/>
              <a:gd name="connsiteX2" fmla="*/ 11201404 w 11201404"/>
              <a:gd name="connsiteY2" fmla="*/ 5257800 h 10058400"/>
              <a:gd name="connsiteX3" fmla="*/ 5600704 w 11201404"/>
              <a:gd name="connsiteY3" fmla="*/ 10058400 h 10058400"/>
              <a:gd name="connsiteX4" fmla="*/ 4 w 11201404"/>
              <a:gd name="connsiteY4" fmla="*/ 5257800 h 10058400"/>
              <a:gd name="connsiteX0" fmla="*/ 3 w 11417972"/>
              <a:gd name="connsiteY0" fmla="*/ 4207258 h 10076068"/>
              <a:gd name="connsiteX1" fmla="*/ 5841335 w 11417972"/>
              <a:gd name="connsiteY1" fmla="*/ 8237 h 10076068"/>
              <a:gd name="connsiteX2" fmla="*/ 11417972 w 11417972"/>
              <a:gd name="connsiteY2" fmla="*/ 5266037 h 10076068"/>
              <a:gd name="connsiteX3" fmla="*/ 5817272 w 11417972"/>
              <a:gd name="connsiteY3" fmla="*/ 10066637 h 10076068"/>
              <a:gd name="connsiteX4" fmla="*/ 3 w 11417972"/>
              <a:gd name="connsiteY4" fmla="*/ 4207258 h 10076068"/>
              <a:gd name="connsiteX0" fmla="*/ 124498 w 11542467"/>
              <a:gd name="connsiteY0" fmla="*/ 4206959 h 10421339"/>
              <a:gd name="connsiteX1" fmla="*/ 5965830 w 11542467"/>
              <a:gd name="connsiteY1" fmla="*/ 7938 h 10421339"/>
              <a:gd name="connsiteX2" fmla="*/ 11542467 w 11542467"/>
              <a:gd name="connsiteY2" fmla="*/ 5265738 h 10421339"/>
              <a:gd name="connsiteX3" fmla="*/ 5941767 w 11542467"/>
              <a:gd name="connsiteY3" fmla="*/ 10066338 h 10421339"/>
              <a:gd name="connsiteX4" fmla="*/ 2284168 w 11542467"/>
              <a:gd name="connsiteY4" fmla="*/ 9410617 h 10421339"/>
              <a:gd name="connsiteX5" fmla="*/ 124498 w 11542467"/>
              <a:gd name="connsiteY5" fmla="*/ 4206959 h 10421339"/>
              <a:gd name="connsiteX0" fmla="*/ 124498 w 11542467"/>
              <a:gd name="connsiteY0" fmla="*/ 4206959 h 10942591"/>
              <a:gd name="connsiteX1" fmla="*/ 5965830 w 11542467"/>
              <a:gd name="connsiteY1" fmla="*/ 7938 h 10942591"/>
              <a:gd name="connsiteX2" fmla="*/ 11542467 w 11542467"/>
              <a:gd name="connsiteY2" fmla="*/ 5265738 h 10942591"/>
              <a:gd name="connsiteX3" fmla="*/ 7890882 w 11542467"/>
              <a:gd name="connsiteY3" fmla="*/ 10716043 h 10942591"/>
              <a:gd name="connsiteX4" fmla="*/ 2284168 w 11542467"/>
              <a:gd name="connsiteY4" fmla="*/ 9410617 h 10942591"/>
              <a:gd name="connsiteX5" fmla="*/ 124498 w 11542467"/>
              <a:gd name="connsiteY5" fmla="*/ 4206959 h 10942591"/>
              <a:gd name="connsiteX0" fmla="*/ 124498 w 11543460"/>
              <a:gd name="connsiteY0" fmla="*/ 4327168 h 11062800"/>
              <a:gd name="connsiteX1" fmla="*/ 5965830 w 11543460"/>
              <a:gd name="connsiteY1" fmla="*/ 128147 h 11062800"/>
              <a:gd name="connsiteX2" fmla="*/ 9695622 w 11543460"/>
              <a:gd name="connsiteY2" fmla="*/ 1469668 h 11062800"/>
              <a:gd name="connsiteX3" fmla="*/ 11542467 w 11543460"/>
              <a:gd name="connsiteY3" fmla="*/ 5385947 h 11062800"/>
              <a:gd name="connsiteX4" fmla="*/ 7890882 w 11543460"/>
              <a:gd name="connsiteY4" fmla="*/ 10836252 h 11062800"/>
              <a:gd name="connsiteX5" fmla="*/ 2284168 w 11543460"/>
              <a:gd name="connsiteY5" fmla="*/ 9530826 h 11062800"/>
              <a:gd name="connsiteX6" fmla="*/ 124498 w 11543460"/>
              <a:gd name="connsiteY6" fmla="*/ 4327168 h 11062800"/>
              <a:gd name="connsiteX0" fmla="*/ 7256 w 11426218"/>
              <a:gd name="connsiteY0" fmla="*/ 4213801 h 10949433"/>
              <a:gd name="connsiteX1" fmla="*/ 2864758 w 11426218"/>
              <a:gd name="connsiteY1" fmla="*/ 875038 h 10949433"/>
              <a:gd name="connsiteX2" fmla="*/ 5848588 w 11426218"/>
              <a:gd name="connsiteY2" fmla="*/ 14780 h 10949433"/>
              <a:gd name="connsiteX3" fmla="*/ 9578380 w 11426218"/>
              <a:gd name="connsiteY3" fmla="*/ 1356301 h 10949433"/>
              <a:gd name="connsiteX4" fmla="*/ 11425225 w 11426218"/>
              <a:gd name="connsiteY4" fmla="*/ 5272580 h 10949433"/>
              <a:gd name="connsiteX5" fmla="*/ 7773640 w 11426218"/>
              <a:gd name="connsiteY5" fmla="*/ 10722885 h 10949433"/>
              <a:gd name="connsiteX6" fmla="*/ 2166926 w 11426218"/>
              <a:gd name="connsiteY6" fmla="*/ 9417459 h 10949433"/>
              <a:gd name="connsiteX7" fmla="*/ 7256 w 11426218"/>
              <a:gd name="connsiteY7" fmla="*/ 4213801 h 1094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26218" h="10949433">
                <a:moveTo>
                  <a:pt x="7256" y="4213801"/>
                </a:moveTo>
                <a:cubicBezTo>
                  <a:pt x="123561" y="2790064"/>
                  <a:pt x="1891203" y="1574875"/>
                  <a:pt x="2864758" y="875038"/>
                </a:cubicBezTo>
                <a:cubicBezTo>
                  <a:pt x="3838313" y="175201"/>
                  <a:pt x="4729651" y="-65430"/>
                  <a:pt x="5848588" y="14780"/>
                </a:cubicBezTo>
                <a:cubicBezTo>
                  <a:pt x="6967525" y="94990"/>
                  <a:pt x="8648940" y="480001"/>
                  <a:pt x="9578380" y="1356301"/>
                </a:cubicBezTo>
                <a:cubicBezTo>
                  <a:pt x="10507820" y="2232601"/>
                  <a:pt x="11461320" y="3619241"/>
                  <a:pt x="11425225" y="5272580"/>
                </a:cubicBezTo>
                <a:cubicBezTo>
                  <a:pt x="11389130" y="6925919"/>
                  <a:pt x="9316690" y="10032072"/>
                  <a:pt x="7773640" y="10722885"/>
                </a:cubicBezTo>
                <a:cubicBezTo>
                  <a:pt x="6230590" y="11413698"/>
                  <a:pt x="3136471" y="10394022"/>
                  <a:pt x="2166926" y="9417459"/>
                </a:cubicBezTo>
                <a:cubicBezTo>
                  <a:pt x="1197381" y="8440896"/>
                  <a:pt x="-109049" y="5637538"/>
                  <a:pt x="7256" y="421380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BED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1727047" y="3685267"/>
            <a:ext cx="7746632" cy="7630433"/>
          </a:xfrm>
          <a:custGeom>
            <a:avLst/>
            <a:gdLst/>
            <a:ahLst/>
            <a:cxnLst/>
            <a:rect l="l" t="t" r="r" b="b"/>
            <a:pathLst>
              <a:path w="7746632" h="7630433">
                <a:moveTo>
                  <a:pt x="7746632" y="0"/>
                </a:moveTo>
                <a:lnTo>
                  <a:pt x="0" y="0"/>
                </a:lnTo>
                <a:lnTo>
                  <a:pt x="0" y="7630433"/>
                </a:lnTo>
                <a:lnTo>
                  <a:pt x="7746632" y="7630433"/>
                </a:lnTo>
                <a:lnTo>
                  <a:pt x="774663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58644" y="3685267"/>
            <a:ext cx="6462688" cy="7210810"/>
          </a:xfrm>
          <a:custGeom>
            <a:avLst/>
            <a:gdLst/>
            <a:ahLst/>
            <a:cxnLst/>
            <a:rect l="l" t="t" r="r" b="b"/>
            <a:pathLst>
              <a:path w="6462688" h="7210810">
                <a:moveTo>
                  <a:pt x="0" y="0"/>
                </a:moveTo>
                <a:lnTo>
                  <a:pt x="6462688" y="0"/>
                </a:lnTo>
                <a:lnTo>
                  <a:pt x="6462688" y="7210810"/>
                </a:lnTo>
                <a:lnTo>
                  <a:pt x="0" y="7210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57626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43459" y="-2057400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2975" y="1358184"/>
            <a:ext cx="11284153" cy="686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1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3953" y="952500"/>
            <a:ext cx="16916400" cy="8451285"/>
          </a:xfrm>
          <a:prstGeom prst="rect">
            <a:avLst/>
          </a:prstGeom>
          <a:solidFill>
            <a:schemeClr val="bg1"/>
          </a:solidFill>
          <a:ln w="69850">
            <a:solidFill>
              <a:srgbClr val="82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2"/>
          <p:cNvSpPr/>
          <p:nvPr/>
        </p:nvSpPr>
        <p:spPr>
          <a:xfrm>
            <a:off x="9976648" y="2698185"/>
            <a:ext cx="7777952" cy="6705600"/>
          </a:xfrm>
          <a:custGeom>
            <a:avLst/>
            <a:gdLst/>
            <a:ahLst/>
            <a:cxnLst/>
            <a:rect l="l" t="t" r="r" b="b"/>
            <a:pathLst>
              <a:path w="7514244" h="6251017">
                <a:moveTo>
                  <a:pt x="0" y="0"/>
                </a:moveTo>
                <a:lnTo>
                  <a:pt x="7514244" y="0"/>
                </a:lnTo>
                <a:lnTo>
                  <a:pt x="7514244" y="6251017"/>
                </a:lnTo>
                <a:lnTo>
                  <a:pt x="0" y="62510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5229" t="-2628" r="-4049" b="-2814"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896353" y="1310740"/>
            <a:ext cx="1348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54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54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54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54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54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54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54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5400" b="1" dirty="0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rgbClr val="E076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en-GB" sz="5400" b="1" dirty="0">
              <a:solidFill>
                <a:srgbClr val="E0761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9753" y="2592310"/>
            <a:ext cx="822404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 algn="just">
              <a:buFontTx/>
              <a:buChar char="-"/>
            </a:pP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indent="360363" algn="just">
              <a:buFontTx/>
              <a:buChar char="-"/>
            </a:pP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indent="360363" algn="just">
              <a:buFontTx/>
              <a:buChar char="-"/>
            </a:pP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45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43953" y="952500"/>
            <a:ext cx="16916400" cy="8451285"/>
          </a:xfrm>
          <a:prstGeom prst="rect">
            <a:avLst/>
          </a:prstGeom>
          <a:solidFill>
            <a:schemeClr val="bg1"/>
          </a:solidFill>
          <a:ln w="69850">
            <a:solidFill>
              <a:srgbClr val="8247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775918" y="-1028700"/>
            <a:ext cx="3106674" cy="4114800"/>
          </a:xfrm>
          <a:custGeom>
            <a:avLst/>
            <a:gdLst/>
            <a:ahLst/>
            <a:cxnLst/>
            <a:rect l="l" t="t" r="r" b="b"/>
            <a:pathLst>
              <a:path w="3106674" h="4114800">
                <a:moveTo>
                  <a:pt x="0" y="0"/>
                </a:moveTo>
                <a:lnTo>
                  <a:pt x="3106674" y="0"/>
                </a:lnTo>
                <a:lnTo>
                  <a:pt x="3106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64736" y="-659710"/>
            <a:ext cx="2684907" cy="4114800"/>
          </a:xfrm>
          <a:custGeom>
            <a:avLst/>
            <a:gdLst/>
            <a:ahLst/>
            <a:cxnLst/>
            <a:rect l="l" t="t" r="r" b="b"/>
            <a:pathLst>
              <a:path w="2684907" h="4114800">
                <a:moveTo>
                  <a:pt x="0" y="0"/>
                </a:moveTo>
                <a:lnTo>
                  <a:pt x="2684907" y="0"/>
                </a:lnTo>
                <a:lnTo>
                  <a:pt x="2684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 19"/>
          <p:cNvSpPr/>
          <p:nvPr/>
        </p:nvSpPr>
        <p:spPr>
          <a:xfrm>
            <a:off x="1275724" y="2323952"/>
            <a:ext cx="1056196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0363" algn="just">
              <a:buFontTx/>
              <a:buChar char="-"/>
            </a:pP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indent="360363" algn="just">
              <a:buFontTx/>
              <a:buChar char="-"/>
            </a:pP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indent="360363" algn="just">
              <a:buFontTx/>
              <a:buChar char="-"/>
            </a:pP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GB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302" y="213573"/>
            <a:ext cx="5781787" cy="19538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/>
          <a:srcRect l="19987" r="17398"/>
          <a:stretch/>
        </p:blipFill>
        <p:spPr>
          <a:xfrm>
            <a:off x="12039600" y="1190512"/>
            <a:ext cx="5810061" cy="928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1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709</Words>
  <Application>Microsoft Office PowerPoint</Application>
  <PresentationFormat>Custom</PresentationFormat>
  <Paragraphs>39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Calibri Light</vt:lpstr>
      <vt:lpstr>Calibri</vt:lpstr>
      <vt:lpstr>Cambria</vt:lpstr>
      <vt:lpstr>SVN-Newton</vt:lpstr>
      <vt:lpstr>#9Slide06 SVNDope Script</vt:lpstr>
      <vt:lpstr>Arial</vt:lpstr>
      <vt:lpstr>Times New Roman</vt:lpstr>
      <vt:lpstr>Office Theme</vt:lpstr>
      <vt:lpstr>1_Office Theme</vt:lpstr>
      <vt:lpstr>Custom Design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bang cam xuc</dc:title>
  <cp:lastModifiedBy>Laptop T&amp;T</cp:lastModifiedBy>
  <cp:revision>27</cp:revision>
  <dcterms:created xsi:type="dcterms:W3CDTF">2006-08-16T00:00:00Z</dcterms:created>
  <dcterms:modified xsi:type="dcterms:W3CDTF">2024-08-09T14:53:15Z</dcterms:modified>
  <dc:identifier>DAGLGocn4wo</dc:identifier>
</cp:coreProperties>
</file>