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17"/>
  </p:notesMasterIdLst>
  <p:sldIdLst>
    <p:sldId id="260" r:id="rId3"/>
    <p:sldId id="257" r:id="rId4"/>
    <p:sldId id="256" r:id="rId5"/>
    <p:sldId id="258" r:id="rId6"/>
    <p:sldId id="259" r:id="rId7"/>
    <p:sldId id="328" r:id="rId8"/>
    <p:sldId id="261" r:id="rId9"/>
    <p:sldId id="280" r:id="rId10"/>
    <p:sldId id="290" r:id="rId11"/>
    <p:sldId id="304" r:id="rId12"/>
    <p:sldId id="324" r:id="rId13"/>
    <p:sldId id="325" r:id="rId14"/>
    <p:sldId id="327" r:id="rId15"/>
    <p:sldId id="300" r:id="rId1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3" d="100"/>
          <a:sy n="63" d="100"/>
        </p:scale>
        <p:origin x="80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BE4352-BEEB-4097-BDC2-953C2C081227}" type="datetimeFigureOut">
              <a:rPr lang="en-US" smtClean="0"/>
              <a:t>12/15/2024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402E26-C7B4-4561-AFC1-FC16B3FEE5A0}" type="slidenum">
              <a:rPr lang="en-US" smtClean="0"/>
              <a:t>‹#›</a:t>
            </a:fld>
            <a:endParaRPr lang="en-US"/>
          </a:p>
        </p:txBody>
      </p:sp>
    </p:spTree>
    <p:extLst>
      <p:ext uri="{BB962C8B-B14F-4D97-AF65-F5344CB8AC3E}">
        <p14:creationId xmlns:p14="http://schemas.microsoft.com/office/powerpoint/2010/main" val="35933336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a:prstGeom prst="rect">
            <a:avLst/>
          </a:prstGeo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26898963"/>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304800" y="1066800"/>
            <a:ext cx="5486400" cy="3017309"/>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469391"/>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845453"/>
      </p:ext>
    </p:extLst>
  </p:cSld>
  <p:clrMapOvr>
    <a:masterClrMapping/>
  </p:clrMapOvr>
  <p:transition spd="med">
    <p:pull/>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7615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042281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4062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35176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92184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2728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08483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47408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304800" y="1066800"/>
            <a:ext cx="5486400" cy="3017309"/>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87461532"/>
      </p:ext>
    </p:extLst>
  </p:cSld>
  <p:clrMapOvr>
    <a:masterClrMapping/>
  </p:clrMapOvr>
  <p:transition spd="med">
    <p:pull/>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73206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8613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8695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a:prstGeom prst="rect">
            <a:avLst/>
          </a:prstGeo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a:prstGeom prst="rect">
            <a:avLst/>
          </a:prstGeo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5" name="Footer Placeholder 4"/>
          <p:cNvSpPr>
            <a:spLocks noGrp="1"/>
          </p:cNvSpPr>
          <p:nvPr>
            <p:ph type="ftr" sz="quarter" idx="11"/>
          </p:nvPr>
        </p:nvSpPr>
        <p:spPr>
          <a:xfrm>
            <a:off x="2082800" y="4237567"/>
            <a:ext cx="1930400" cy="243417"/>
          </a:xfrm>
          <a:prstGeom prst="rect">
            <a:avLst/>
          </a:prstGeom>
        </p:spPr>
        <p:txBody>
          <a:bodyPr/>
          <a:lstStyle/>
          <a:p>
            <a:endParaRPr lang="en-US"/>
          </a:p>
        </p:txBody>
      </p:sp>
      <p:sp>
        <p:nvSpPr>
          <p:cNvPr id="6" name="Slide Number Placeholder 5"/>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34895148"/>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a:prstGeom prst="rect">
            <a:avLst/>
          </a:prstGeo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89530699"/>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a:prstGeom prst="rect">
            <a:avLst/>
          </a:prstGeo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a:prstGeom prst="rect">
            <a:avLst/>
          </a:prstGeo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8" name="Footer Placeholder 7"/>
          <p:cNvSpPr>
            <a:spLocks noGrp="1"/>
          </p:cNvSpPr>
          <p:nvPr>
            <p:ph type="ftr" sz="quarter" idx="11"/>
          </p:nvPr>
        </p:nvSpPr>
        <p:spPr>
          <a:xfrm>
            <a:off x="2082800" y="4237567"/>
            <a:ext cx="1930400" cy="243417"/>
          </a:xfrm>
          <a:prstGeom prst="rect">
            <a:avLst/>
          </a:prstGeom>
        </p:spPr>
        <p:txBody>
          <a:bodyPr/>
          <a:lstStyle/>
          <a:p>
            <a:endParaRPr lang="en-US"/>
          </a:p>
        </p:txBody>
      </p:sp>
      <p:sp>
        <p:nvSpPr>
          <p:cNvPr id="9" name="Slide Number Placeholder 8"/>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28630244"/>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04800" y="183092"/>
            <a:ext cx="5486400" cy="762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4" name="Footer Placeholder 3"/>
          <p:cNvSpPr>
            <a:spLocks noGrp="1"/>
          </p:cNvSpPr>
          <p:nvPr>
            <p:ph type="ftr" sz="quarter" idx="11"/>
          </p:nvPr>
        </p:nvSpPr>
        <p:spPr>
          <a:xfrm>
            <a:off x="2082800" y="4237567"/>
            <a:ext cx="1930400" cy="243417"/>
          </a:xfrm>
          <a:prstGeom prst="rect">
            <a:avLst/>
          </a:prstGeom>
        </p:spPr>
        <p:txBody>
          <a:bodyPr/>
          <a:lstStyle/>
          <a:p>
            <a:endParaRPr lang="en-US"/>
          </a:p>
        </p:txBody>
      </p:sp>
      <p:sp>
        <p:nvSpPr>
          <p:cNvPr id="5" name="Slide Number Placeholder 4"/>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574963"/>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3" name="Footer Placeholder 2"/>
          <p:cNvSpPr>
            <a:spLocks noGrp="1"/>
          </p:cNvSpPr>
          <p:nvPr>
            <p:ph type="ftr" sz="quarter" idx="11"/>
          </p:nvPr>
        </p:nvSpPr>
        <p:spPr>
          <a:xfrm>
            <a:off x="2082800" y="4237567"/>
            <a:ext cx="1930400" cy="243417"/>
          </a:xfrm>
          <a:prstGeom prst="rect">
            <a:avLst/>
          </a:prstGeom>
        </p:spPr>
        <p:txBody>
          <a:bodyPr/>
          <a:lstStyle/>
          <a:p>
            <a:endParaRPr lang="en-US"/>
          </a:p>
        </p:txBody>
      </p:sp>
      <p:sp>
        <p:nvSpPr>
          <p:cNvPr id="4" name="Slide Number Placeholder 3"/>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247102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a:prstGeom prst="rect">
            <a:avLst/>
          </a:prstGeo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a:prstGeom prst="rect">
            <a:avLst/>
          </a:prstGeo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99359177"/>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a:prstGeom prst="rect">
            <a:avLst/>
          </a:prstGeo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a:prstGeom prst="rect">
            <a:avLst/>
          </a:prstGeo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a:prstGeom prst="rect">
            <a:avLst/>
          </a:prstGeo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a:xfrm>
            <a:off x="304800" y="4237567"/>
            <a:ext cx="1422400" cy="243417"/>
          </a:xfrm>
          <a:prstGeom prst="rect">
            <a:avLst/>
          </a:prstGeom>
        </p:spPr>
        <p:txBody>
          <a:bodyPr/>
          <a:lstStyle/>
          <a:p>
            <a:fld id="{1D8BD707-D9CF-40AE-B4C6-C98DA3205C09}" type="datetimeFigureOut">
              <a:rPr lang="en-US" smtClean="0"/>
              <a:pPr/>
              <a:t>12/15/2024</a:t>
            </a:fld>
            <a:endParaRPr lang="en-US"/>
          </a:p>
        </p:txBody>
      </p:sp>
      <p:sp>
        <p:nvSpPr>
          <p:cNvPr id="6" name="Footer Placeholder 5"/>
          <p:cNvSpPr>
            <a:spLocks noGrp="1"/>
          </p:cNvSpPr>
          <p:nvPr>
            <p:ph type="ftr" sz="quarter" idx="11"/>
          </p:nvPr>
        </p:nvSpPr>
        <p:spPr>
          <a:xfrm>
            <a:off x="2082800" y="4237567"/>
            <a:ext cx="1930400" cy="243417"/>
          </a:xfrm>
          <a:prstGeom prst="rect">
            <a:avLst/>
          </a:prstGeom>
        </p:spPr>
        <p:txBody>
          <a:bodyPr/>
          <a:lstStyle/>
          <a:p>
            <a:endParaRPr lang="en-US"/>
          </a:p>
        </p:txBody>
      </p:sp>
      <p:sp>
        <p:nvSpPr>
          <p:cNvPr id="7" name="Slide Number Placeholder 6"/>
          <p:cNvSpPr>
            <a:spLocks noGrp="1"/>
          </p:cNvSpPr>
          <p:nvPr>
            <p:ph type="sldNum" sz="quarter" idx="12"/>
          </p:nvPr>
        </p:nvSpPr>
        <p:spPr>
          <a:xfrm>
            <a:off x="4368800" y="4237567"/>
            <a:ext cx="1422400" cy="243417"/>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29429"/>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8B6FF"/>
        </a:solid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0DCB2893-58A1-96C5-358B-98B5742CC5C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19470" y="83953"/>
            <a:ext cx="1618952" cy="1618952"/>
          </a:xfrm>
          <a:prstGeom prst="rect">
            <a:avLst/>
          </a:prstGeom>
        </p:spPr>
      </p:pic>
    </p:spTree>
    <p:extLst>
      <p:ext uri="{BB962C8B-B14F-4D97-AF65-F5344CB8AC3E}">
        <p14:creationId xmlns:p14="http://schemas.microsoft.com/office/powerpoint/2010/main" val="15485196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pull/>
  </p:transition>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12/15/2024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59350146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gif"/></Relationships>
</file>

<file path=ppt/slides/_rels/slide1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74.png"/><Relationship Id="rId7"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75.svg"/></Relationships>
</file>

<file path=ppt/slides/_rels/slide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3" Type="http://schemas.openxmlformats.org/officeDocument/2006/relationships/image" Target="../media/image23.png"/><Relationship Id="rId18" Type="http://schemas.openxmlformats.org/officeDocument/2006/relationships/image" Target="../media/image28.png"/><Relationship Id="rId26" Type="http://schemas.openxmlformats.org/officeDocument/2006/relationships/image" Target="../media/image36.svg"/><Relationship Id="rId39" Type="http://schemas.openxmlformats.org/officeDocument/2006/relationships/image" Target="../media/image44.png"/><Relationship Id="rId3" Type="http://schemas.openxmlformats.org/officeDocument/2006/relationships/image" Target="../media/image14.svg"/><Relationship Id="rId21" Type="http://schemas.openxmlformats.org/officeDocument/2006/relationships/image" Target="../media/image31.svg"/><Relationship Id="rId34" Type="http://schemas.openxmlformats.org/officeDocument/2006/relationships/image" Target="../media/image42.png"/><Relationship Id="rId42" Type="http://schemas.openxmlformats.org/officeDocument/2006/relationships/image" Target="../media/image47.png"/><Relationship Id="rId47" Type="http://schemas.openxmlformats.org/officeDocument/2006/relationships/image" Target="../media/image50.png"/><Relationship Id="rId50" Type="http://schemas.openxmlformats.org/officeDocument/2006/relationships/image" Target="../media/image53.png"/><Relationship Id="rId7" Type="http://schemas.openxmlformats.org/officeDocument/2006/relationships/image" Target="../media/image17.png"/><Relationship Id="rId12" Type="http://schemas.openxmlformats.org/officeDocument/2006/relationships/image" Target="../media/image22.png"/><Relationship Id="rId17" Type="http://schemas.openxmlformats.org/officeDocument/2006/relationships/image" Target="../media/image27.png"/><Relationship Id="rId25" Type="http://schemas.openxmlformats.org/officeDocument/2006/relationships/image" Target="../media/image35.png"/><Relationship Id="rId33" Type="http://schemas.microsoft.com/office/2007/relationships/hdphoto" Target="../media/hdphoto1.wdp"/><Relationship Id="rId38" Type="http://schemas.openxmlformats.org/officeDocument/2006/relationships/slide" Target="slide5.xml"/><Relationship Id="rId46" Type="http://schemas.openxmlformats.org/officeDocument/2006/relationships/image" Target="../media/image49.png"/><Relationship Id="rId2" Type="http://schemas.openxmlformats.org/officeDocument/2006/relationships/image" Target="../media/image13.png"/><Relationship Id="rId16" Type="http://schemas.openxmlformats.org/officeDocument/2006/relationships/image" Target="../media/image26.png"/><Relationship Id="rId20" Type="http://schemas.openxmlformats.org/officeDocument/2006/relationships/image" Target="../media/image30.png"/><Relationship Id="rId29" Type="http://schemas.openxmlformats.org/officeDocument/2006/relationships/image" Target="../media/image39.png"/><Relationship Id="rId41" Type="http://schemas.openxmlformats.org/officeDocument/2006/relationships/image" Target="../media/image46.svg"/><Relationship Id="rId1" Type="http://schemas.openxmlformats.org/officeDocument/2006/relationships/slideLayout" Target="../slideLayouts/slideLayout18.xml"/><Relationship Id="rId6" Type="http://schemas.openxmlformats.org/officeDocument/2006/relationships/slide" Target="slide8.xml"/><Relationship Id="rId11" Type="http://schemas.openxmlformats.org/officeDocument/2006/relationships/image" Target="../media/image21.svg"/><Relationship Id="rId24" Type="http://schemas.openxmlformats.org/officeDocument/2006/relationships/image" Target="../media/image34.svg"/><Relationship Id="rId32" Type="http://schemas.openxmlformats.org/officeDocument/2006/relationships/image" Target="../media/image41.png"/><Relationship Id="rId37" Type="http://schemas.microsoft.com/office/2007/relationships/hdphoto" Target="../media/hdphoto2.wdp"/><Relationship Id="rId40" Type="http://schemas.openxmlformats.org/officeDocument/2006/relationships/image" Target="../media/image45.png"/><Relationship Id="rId45" Type="http://schemas.microsoft.com/office/2007/relationships/hdphoto" Target="../media/hdphoto3.wdp"/><Relationship Id="rId53" Type="http://schemas.openxmlformats.org/officeDocument/2006/relationships/image" Target="../media/image56.svg"/><Relationship Id="rId5" Type="http://schemas.openxmlformats.org/officeDocument/2006/relationships/image" Target="../media/image16.png"/><Relationship Id="rId15" Type="http://schemas.openxmlformats.org/officeDocument/2006/relationships/image" Target="../media/image25.svg"/><Relationship Id="rId23" Type="http://schemas.openxmlformats.org/officeDocument/2006/relationships/image" Target="../media/image33.png"/><Relationship Id="rId28" Type="http://schemas.openxmlformats.org/officeDocument/2006/relationships/image" Target="../media/image38.svg"/><Relationship Id="rId36" Type="http://schemas.openxmlformats.org/officeDocument/2006/relationships/image" Target="../media/image43.png"/><Relationship Id="rId49" Type="http://schemas.openxmlformats.org/officeDocument/2006/relationships/image" Target="../media/image52.svg"/><Relationship Id="rId10" Type="http://schemas.openxmlformats.org/officeDocument/2006/relationships/image" Target="../media/image20.png"/><Relationship Id="rId19" Type="http://schemas.openxmlformats.org/officeDocument/2006/relationships/image" Target="../media/image29.svg"/><Relationship Id="rId31" Type="http://schemas.openxmlformats.org/officeDocument/2006/relationships/slide" Target="slide4.xml"/><Relationship Id="rId44" Type="http://schemas.openxmlformats.org/officeDocument/2006/relationships/image" Target="../media/image48.png"/><Relationship Id="rId52" Type="http://schemas.openxmlformats.org/officeDocument/2006/relationships/image" Target="../media/image55.png"/><Relationship Id="rId4" Type="http://schemas.openxmlformats.org/officeDocument/2006/relationships/image" Target="../media/image15.png"/><Relationship Id="rId9" Type="http://schemas.openxmlformats.org/officeDocument/2006/relationships/image" Target="../media/image19.svg"/><Relationship Id="rId14" Type="http://schemas.openxmlformats.org/officeDocument/2006/relationships/image" Target="../media/image24.png"/><Relationship Id="rId22" Type="http://schemas.openxmlformats.org/officeDocument/2006/relationships/image" Target="../media/image32.png"/><Relationship Id="rId27" Type="http://schemas.openxmlformats.org/officeDocument/2006/relationships/image" Target="../media/image37.png"/><Relationship Id="rId30" Type="http://schemas.openxmlformats.org/officeDocument/2006/relationships/image" Target="../media/image40.svg"/><Relationship Id="rId35" Type="http://schemas.openxmlformats.org/officeDocument/2006/relationships/slide" Target="slide6.xml"/><Relationship Id="rId43" Type="http://schemas.openxmlformats.org/officeDocument/2006/relationships/slide" Target="slide7.xml"/><Relationship Id="rId48" Type="http://schemas.openxmlformats.org/officeDocument/2006/relationships/image" Target="../media/image51.png"/><Relationship Id="rId8" Type="http://schemas.openxmlformats.org/officeDocument/2006/relationships/image" Target="../media/image18.png"/><Relationship Id="rId51" Type="http://schemas.openxmlformats.org/officeDocument/2006/relationships/image" Target="../media/image54.sv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30.png"/><Relationship Id="rId26" Type="http://schemas.openxmlformats.org/officeDocument/2006/relationships/image" Target="../media/image37.png"/><Relationship Id="rId39" Type="http://schemas.openxmlformats.org/officeDocument/2006/relationships/image" Target="../media/image57.png"/><Relationship Id="rId3" Type="http://schemas.microsoft.com/office/2007/relationships/media" Target="../media/media2.mp3"/><Relationship Id="rId21" Type="http://schemas.openxmlformats.org/officeDocument/2006/relationships/image" Target="../media/image32.png"/><Relationship Id="rId34" Type="http://schemas.openxmlformats.org/officeDocument/2006/relationships/image" Target="../media/image54.sv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9.svg"/><Relationship Id="rId25" Type="http://schemas.openxmlformats.org/officeDocument/2006/relationships/image" Target="../media/image36.svg"/><Relationship Id="rId33" Type="http://schemas.openxmlformats.org/officeDocument/2006/relationships/image" Target="../media/image53.png"/><Relationship Id="rId38" Type="http://schemas.openxmlformats.org/officeDocument/2006/relationships/image" Target="../media/image25.svg"/><Relationship Id="rId2" Type="http://schemas.openxmlformats.org/officeDocument/2006/relationships/audio" Target="../media/media1.mp3"/><Relationship Id="rId16" Type="http://schemas.openxmlformats.org/officeDocument/2006/relationships/image" Target="../media/image28.png"/><Relationship Id="rId20" Type="http://schemas.openxmlformats.org/officeDocument/2006/relationships/image" Target="../media/image27.png"/><Relationship Id="rId29" Type="http://schemas.openxmlformats.org/officeDocument/2006/relationships/image" Target="../media/image40.sv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5.png"/><Relationship Id="rId32" Type="http://schemas.openxmlformats.org/officeDocument/2006/relationships/image" Target="../media/image52.svg"/><Relationship Id="rId37" Type="http://schemas.openxmlformats.org/officeDocument/2006/relationships/image" Target="../media/image24.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23.png"/><Relationship Id="rId23" Type="http://schemas.openxmlformats.org/officeDocument/2006/relationships/image" Target="../media/image34.svg"/><Relationship Id="rId28" Type="http://schemas.openxmlformats.org/officeDocument/2006/relationships/image" Target="../media/image39.png"/><Relationship Id="rId36" Type="http://schemas.openxmlformats.org/officeDocument/2006/relationships/image" Target="../media/image56.svg"/><Relationship Id="rId10" Type="http://schemas.openxmlformats.org/officeDocument/2006/relationships/image" Target="../media/image17.png"/><Relationship Id="rId19" Type="http://schemas.openxmlformats.org/officeDocument/2006/relationships/image" Target="../media/image31.svg"/><Relationship Id="rId31"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33.png"/><Relationship Id="rId27" Type="http://schemas.openxmlformats.org/officeDocument/2006/relationships/image" Target="../media/image38.svg"/><Relationship Id="rId30" Type="http://schemas.openxmlformats.org/officeDocument/2006/relationships/image" Target="../media/image50.png"/><Relationship Id="rId35" Type="http://schemas.openxmlformats.org/officeDocument/2006/relationships/image" Target="../media/image5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30.png"/><Relationship Id="rId26" Type="http://schemas.openxmlformats.org/officeDocument/2006/relationships/image" Target="../media/image37.png"/><Relationship Id="rId39" Type="http://schemas.openxmlformats.org/officeDocument/2006/relationships/image" Target="../media/image57.png"/><Relationship Id="rId3" Type="http://schemas.microsoft.com/office/2007/relationships/media" Target="../media/media2.mp3"/><Relationship Id="rId21" Type="http://schemas.openxmlformats.org/officeDocument/2006/relationships/image" Target="../media/image32.png"/><Relationship Id="rId34" Type="http://schemas.openxmlformats.org/officeDocument/2006/relationships/image" Target="../media/image54.sv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9.svg"/><Relationship Id="rId25" Type="http://schemas.openxmlformats.org/officeDocument/2006/relationships/image" Target="../media/image36.svg"/><Relationship Id="rId33" Type="http://schemas.openxmlformats.org/officeDocument/2006/relationships/image" Target="../media/image53.png"/><Relationship Id="rId38" Type="http://schemas.openxmlformats.org/officeDocument/2006/relationships/image" Target="../media/image25.svg"/><Relationship Id="rId2" Type="http://schemas.openxmlformats.org/officeDocument/2006/relationships/audio" Target="../media/media1.mp3"/><Relationship Id="rId16" Type="http://schemas.openxmlformats.org/officeDocument/2006/relationships/image" Target="../media/image28.png"/><Relationship Id="rId20" Type="http://schemas.openxmlformats.org/officeDocument/2006/relationships/image" Target="../media/image27.png"/><Relationship Id="rId29" Type="http://schemas.openxmlformats.org/officeDocument/2006/relationships/image" Target="../media/image40.sv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5.png"/><Relationship Id="rId32" Type="http://schemas.openxmlformats.org/officeDocument/2006/relationships/image" Target="../media/image52.svg"/><Relationship Id="rId37" Type="http://schemas.openxmlformats.org/officeDocument/2006/relationships/image" Target="../media/image24.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23.png"/><Relationship Id="rId23" Type="http://schemas.openxmlformats.org/officeDocument/2006/relationships/image" Target="../media/image34.svg"/><Relationship Id="rId28" Type="http://schemas.openxmlformats.org/officeDocument/2006/relationships/image" Target="../media/image39.png"/><Relationship Id="rId36" Type="http://schemas.openxmlformats.org/officeDocument/2006/relationships/image" Target="../media/image56.svg"/><Relationship Id="rId10" Type="http://schemas.openxmlformats.org/officeDocument/2006/relationships/image" Target="../media/image17.png"/><Relationship Id="rId19" Type="http://schemas.openxmlformats.org/officeDocument/2006/relationships/image" Target="../media/image31.svg"/><Relationship Id="rId31"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33.png"/><Relationship Id="rId27" Type="http://schemas.openxmlformats.org/officeDocument/2006/relationships/image" Target="../media/image38.svg"/><Relationship Id="rId30" Type="http://schemas.openxmlformats.org/officeDocument/2006/relationships/image" Target="../media/image50.png"/><Relationship Id="rId35" Type="http://schemas.openxmlformats.org/officeDocument/2006/relationships/image" Target="../media/image55.pn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30.png"/><Relationship Id="rId26" Type="http://schemas.openxmlformats.org/officeDocument/2006/relationships/image" Target="../media/image37.png"/><Relationship Id="rId39" Type="http://schemas.openxmlformats.org/officeDocument/2006/relationships/image" Target="../media/image57.png"/><Relationship Id="rId3" Type="http://schemas.microsoft.com/office/2007/relationships/media" Target="../media/media2.mp3"/><Relationship Id="rId21" Type="http://schemas.openxmlformats.org/officeDocument/2006/relationships/image" Target="../media/image32.png"/><Relationship Id="rId34" Type="http://schemas.openxmlformats.org/officeDocument/2006/relationships/image" Target="../media/image54.sv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9.svg"/><Relationship Id="rId25" Type="http://schemas.openxmlformats.org/officeDocument/2006/relationships/image" Target="../media/image36.svg"/><Relationship Id="rId33" Type="http://schemas.openxmlformats.org/officeDocument/2006/relationships/image" Target="../media/image53.png"/><Relationship Id="rId38" Type="http://schemas.openxmlformats.org/officeDocument/2006/relationships/image" Target="../media/image25.svg"/><Relationship Id="rId2" Type="http://schemas.openxmlformats.org/officeDocument/2006/relationships/audio" Target="../media/media1.mp3"/><Relationship Id="rId16" Type="http://schemas.openxmlformats.org/officeDocument/2006/relationships/image" Target="../media/image28.png"/><Relationship Id="rId20" Type="http://schemas.openxmlformats.org/officeDocument/2006/relationships/image" Target="../media/image27.png"/><Relationship Id="rId29" Type="http://schemas.openxmlformats.org/officeDocument/2006/relationships/image" Target="../media/image40.sv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5.png"/><Relationship Id="rId32" Type="http://schemas.openxmlformats.org/officeDocument/2006/relationships/image" Target="../media/image52.svg"/><Relationship Id="rId37" Type="http://schemas.openxmlformats.org/officeDocument/2006/relationships/image" Target="../media/image24.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23.png"/><Relationship Id="rId23" Type="http://schemas.openxmlformats.org/officeDocument/2006/relationships/image" Target="../media/image34.svg"/><Relationship Id="rId28" Type="http://schemas.openxmlformats.org/officeDocument/2006/relationships/image" Target="../media/image39.png"/><Relationship Id="rId36" Type="http://schemas.openxmlformats.org/officeDocument/2006/relationships/image" Target="../media/image56.svg"/><Relationship Id="rId10" Type="http://schemas.openxmlformats.org/officeDocument/2006/relationships/image" Target="../media/image17.png"/><Relationship Id="rId19" Type="http://schemas.openxmlformats.org/officeDocument/2006/relationships/image" Target="../media/image31.svg"/><Relationship Id="rId31"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33.png"/><Relationship Id="rId27" Type="http://schemas.openxmlformats.org/officeDocument/2006/relationships/image" Target="../media/image38.svg"/><Relationship Id="rId30" Type="http://schemas.openxmlformats.org/officeDocument/2006/relationships/image" Target="../media/image50.png"/><Relationship Id="rId35" Type="http://schemas.openxmlformats.org/officeDocument/2006/relationships/image" Target="../media/image55.png"/></Relationships>
</file>

<file path=ppt/slides/_rels/slide7.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30.png"/><Relationship Id="rId26" Type="http://schemas.openxmlformats.org/officeDocument/2006/relationships/image" Target="../media/image37.png"/><Relationship Id="rId39" Type="http://schemas.openxmlformats.org/officeDocument/2006/relationships/image" Target="../media/image57.png"/><Relationship Id="rId3" Type="http://schemas.microsoft.com/office/2007/relationships/media" Target="../media/media2.mp3"/><Relationship Id="rId21" Type="http://schemas.openxmlformats.org/officeDocument/2006/relationships/image" Target="../media/image32.png"/><Relationship Id="rId34" Type="http://schemas.openxmlformats.org/officeDocument/2006/relationships/image" Target="../media/image54.svg"/><Relationship Id="rId7" Type="http://schemas.openxmlformats.org/officeDocument/2006/relationships/image" Target="../media/image14.svg"/><Relationship Id="rId12" Type="http://schemas.openxmlformats.org/officeDocument/2006/relationships/image" Target="../media/image19.svg"/><Relationship Id="rId17" Type="http://schemas.openxmlformats.org/officeDocument/2006/relationships/image" Target="../media/image29.svg"/><Relationship Id="rId25" Type="http://schemas.openxmlformats.org/officeDocument/2006/relationships/image" Target="../media/image36.svg"/><Relationship Id="rId33" Type="http://schemas.openxmlformats.org/officeDocument/2006/relationships/image" Target="../media/image53.png"/><Relationship Id="rId38" Type="http://schemas.openxmlformats.org/officeDocument/2006/relationships/image" Target="../media/image25.svg"/><Relationship Id="rId2" Type="http://schemas.openxmlformats.org/officeDocument/2006/relationships/audio" Target="../media/media1.mp3"/><Relationship Id="rId16" Type="http://schemas.openxmlformats.org/officeDocument/2006/relationships/image" Target="../media/image28.png"/><Relationship Id="rId20" Type="http://schemas.openxmlformats.org/officeDocument/2006/relationships/image" Target="../media/image27.png"/><Relationship Id="rId29" Type="http://schemas.openxmlformats.org/officeDocument/2006/relationships/image" Target="../media/image40.svg"/><Relationship Id="rId1" Type="http://schemas.microsoft.com/office/2007/relationships/media" Target="../media/media1.mp3"/><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5.png"/><Relationship Id="rId32" Type="http://schemas.openxmlformats.org/officeDocument/2006/relationships/image" Target="../media/image52.svg"/><Relationship Id="rId37" Type="http://schemas.openxmlformats.org/officeDocument/2006/relationships/image" Target="../media/image24.png"/><Relationship Id="rId40" Type="http://schemas.openxmlformats.org/officeDocument/2006/relationships/slide" Target="slide3.xml"/><Relationship Id="rId5" Type="http://schemas.openxmlformats.org/officeDocument/2006/relationships/slideLayout" Target="../slideLayouts/slideLayout18.xml"/><Relationship Id="rId15" Type="http://schemas.openxmlformats.org/officeDocument/2006/relationships/image" Target="../media/image23.png"/><Relationship Id="rId23" Type="http://schemas.openxmlformats.org/officeDocument/2006/relationships/image" Target="../media/image34.svg"/><Relationship Id="rId28" Type="http://schemas.openxmlformats.org/officeDocument/2006/relationships/image" Target="../media/image39.png"/><Relationship Id="rId36" Type="http://schemas.openxmlformats.org/officeDocument/2006/relationships/image" Target="../media/image56.svg"/><Relationship Id="rId10" Type="http://schemas.openxmlformats.org/officeDocument/2006/relationships/image" Target="../media/image17.png"/><Relationship Id="rId19" Type="http://schemas.openxmlformats.org/officeDocument/2006/relationships/image" Target="../media/image31.svg"/><Relationship Id="rId31" Type="http://schemas.openxmlformats.org/officeDocument/2006/relationships/image" Target="../media/image51.png"/><Relationship Id="rId4" Type="http://schemas.openxmlformats.org/officeDocument/2006/relationships/audio" Target="../media/media2.mp3"/><Relationship Id="rId9" Type="http://schemas.openxmlformats.org/officeDocument/2006/relationships/image" Target="../media/image16.png"/><Relationship Id="rId14" Type="http://schemas.openxmlformats.org/officeDocument/2006/relationships/image" Target="../media/image21.svg"/><Relationship Id="rId22" Type="http://schemas.openxmlformats.org/officeDocument/2006/relationships/image" Target="../media/image33.png"/><Relationship Id="rId27" Type="http://schemas.openxmlformats.org/officeDocument/2006/relationships/image" Target="../media/image38.svg"/><Relationship Id="rId30" Type="http://schemas.openxmlformats.org/officeDocument/2006/relationships/image" Target="../media/image50.png"/><Relationship Id="rId35" Type="http://schemas.openxmlformats.org/officeDocument/2006/relationships/image" Target="../media/image55.png"/></Relationships>
</file>

<file path=ppt/slides/_rels/slide8.xml.rels><?xml version="1.0" encoding="UTF-8" standalone="yes"?>
<Relationships xmlns="http://schemas.openxmlformats.org/package/2006/relationships"><Relationship Id="rId8" Type="http://schemas.openxmlformats.org/officeDocument/2006/relationships/image" Target="../media/image62.svg"/><Relationship Id="rId13" Type="http://schemas.openxmlformats.org/officeDocument/2006/relationships/image" Target="../media/image67.png"/><Relationship Id="rId3" Type="http://schemas.openxmlformats.org/officeDocument/2006/relationships/image" Target="../media/image10.png"/><Relationship Id="rId7" Type="http://schemas.openxmlformats.org/officeDocument/2006/relationships/image" Target="../media/image61.png"/><Relationship Id="rId12" Type="http://schemas.openxmlformats.org/officeDocument/2006/relationships/image" Target="../media/image66.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0.gif"/><Relationship Id="rId11" Type="http://schemas.openxmlformats.org/officeDocument/2006/relationships/image" Target="../media/image65.png"/><Relationship Id="rId5" Type="http://schemas.openxmlformats.org/officeDocument/2006/relationships/image" Target="../media/image59.svg"/><Relationship Id="rId10" Type="http://schemas.openxmlformats.org/officeDocument/2006/relationships/image" Target="../media/image64.svg"/><Relationship Id="rId4" Type="http://schemas.openxmlformats.org/officeDocument/2006/relationships/image" Target="../media/image58.png"/><Relationship Id="rId9" Type="http://schemas.openxmlformats.org/officeDocument/2006/relationships/image" Target="../media/image63.png"/></Relationships>
</file>

<file path=ppt/slides/_rels/slide9.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svg"/><Relationship Id="rId11" Type="http://schemas.openxmlformats.org/officeDocument/2006/relationships/image" Target="../media/image68.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svg"/><Relationship Id="rId9" Type="http://schemas.openxmlformats.org/officeDocument/2006/relationships/image" Target="../media/image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0271" y="298141"/>
            <a:ext cx="3347007" cy="3391183"/>
          </a:xfrm>
          <a:prstGeom prst="rect">
            <a:avLst/>
          </a:prstGeom>
        </p:spPr>
      </p:pic>
      <p:pic>
        <p:nvPicPr>
          <p:cNvPr id="31" name="Picture 30"/>
          <p:cNvPicPr>
            <a:picLocks noChangeAspect="1"/>
          </p:cNvPicPr>
          <p:nvPr/>
        </p:nvPicPr>
        <p:blipFill>
          <a:blip r:embed="rId11"/>
          <a:stretch>
            <a:fillRect/>
          </a:stretch>
        </p:blipFill>
        <p:spPr>
          <a:xfrm>
            <a:off x="980547" y="1289837"/>
            <a:ext cx="6722439" cy="5568163"/>
          </a:xfrm>
          <a:prstGeom prst="rect">
            <a:avLst/>
          </a:prstGeom>
        </p:spPr>
      </p:pic>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grpSp>
        <p:nvGrpSpPr>
          <p:cNvPr id="8" name="Group 7">
            <a:extLst>
              <a:ext uri="{FF2B5EF4-FFF2-40B4-BE49-F238E27FC236}">
                <a16:creationId xmlns:a16="http://schemas.microsoft.com/office/drawing/2014/main" id="{F20B02AD-C14B-BE0E-A4A5-5178F813D0F6}"/>
              </a:ext>
            </a:extLst>
          </p:cNvPr>
          <p:cNvGrpSpPr/>
          <p:nvPr/>
        </p:nvGrpSpPr>
        <p:grpSpPr>
          <a:xfrm>
            <a:off x="487032" y="588654"/>
            <a:ext cx="11390008" cy="1417895"/>
            <a:chOff x="1045123" y="1322064"/>
            <a:chExt cx="11390008" cy="1417895"/>
          </a:xfrm>
        </p:grpSpPr>
        <p:sp>
          <p:nvSpPr>
            <p:cNvPr id="9" name="TextBox 8">
              <a:extLst>
                <a:ext uri="{FF2B5EF4-FFF2-40B4-BE49-F238E27FC236}">
                  <a16:creationId xmlns:a16="http://schemas.microsoft.com/office/drawing/2014/main" id="{B8910848-06CA-5DFB-69EC-1303C6B134C1}"/>
                </a:ext>
              </a:extLst>
            </p:cNvPr>
            <p:cNvSpPr txBox="1"/>
            <p:nvPr/>
          </p:nvSpPr>
          <p:spPr>
            <a:xfrm>
              <a:off x="2010323" y="1322064"/>
              <a:ext cx="9598117" cy="739690"/>
            </a:xfrm>
            <a:prstGeom prst="rect">
              <a:avLst/>
            </a:prstGeom>
            <a:noFill/>
          </p:spPr>
          <p:txBody>
            <a:bodyPr wrap="square" rtlCol="0">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US" sz="3200" b="1" i="0" dirty="0" err="1">
                  <a:solidFill>
                    <a:srgbClr val="000000"/>
                  </a:solidFill>
                  <a:effectLst/>
                  <a:latin typeface="Cambria" panose="02040503050406030204" pitchFamily="18" charset="0"/>
                  <a:ea typeface="Cambria" panose="02040503050406030204" pitchFamily="18" charset="0"/>
                </a:rPr>
                <a:t>Chọn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trả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lời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đúng</a:t>
              </a:r>
              <a:r>
                <a:rPr lang="en-US" sz="3200" b="1" i="0" dirty="0">
                  <a:solidFill>
                    <a:srgbClr val="000000"/>
                  </a:solidFill>
                  <a:effectLst/>
                  <a:latin typeface="Cambria" panose="02040503050406030204" pitchFamily="18" charset="0"/>
                  <a:ea typeface="Cambria" panose="02040503050406030204" pitchFamily="18" charset="0"/>
                </a:rPr>
                <a:t>.</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0" name="Oval 9">
              <a:extLst>
                <a:ext uri="{FF2B5EF4-FFF2-40B4-BE49-F238E27FC236}">
                  <a16:creationId xmlns:a16="http://schemas.microsoft.com/office/drawing/2014/main" id="{E47DD3B7-A8F0-6379-8B36-981957505F9E}"/>
                </a:ext>
              </a:extLst>
            </p:cNvPr>
            <p:cNvSpPr/>
            <p:nvPr/>
          </p:nvSpPr>
          <p:spPr>
            <a:xfrm>
              <a:off x="1183342" y="1369567"/>
              <a:ext cx="712694" cy="712694"/>
            </a:xfrm>
            <a:prstGeom prst="ellipse">
              <a:avLst/>
            </a:prstGeom>
            <a:solidFill>
              <a:srgbClr val="9BBB59"/>
            </a:solidFill>
            <a:ln w="12700" cap="flat" cmpd="sng" algn="ctr">
              <a:solidFill>
                <a:srgbClr val="9BBB59">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a:ln>
                    <a:noFill/>
                  </a:ln>
                  <a:solidFill>
                    <a:prstClr val="white"/>
                  </a:solidFill>
                  <a:effectLst/>
                  <a:uLnTx/>
                  <a:uFillTx/>
                  <a:latin typeface="Arial"/>
                  <a:ea typeface="+mn-ea"/>
                  <a:cs typeface="+mn-cs"/>
                </a:rPr>
                <a:t>1</a:t>
              </a:r>
            </a:p>
          </p:txBody>
        </p:sp>
        <p:sp>
          <p:nvSpPr>
            <p:cNvPr id="2" name="TextBox 1">
              <a:extLst>
                <a:ext uri="{FF2B5EF4-FFF2-40B4-BE49-F238E27FC236}">
                  <a16:creationId xmlns:a16="http://schemas.microsoft.com/office/drawing/2014/main" id="{D11CD546-E1D2-DAAB-CE11-8299D01FF899}"/>
                </a:ext>
              </a:extLst>
            </p:cNvPr>
            <p:cNvSpPr txBox="1"/>
            <p:nvPr/>
          </p:nvSpPr>
          <p:spPr>
            <a:xfrm>
              <a:off x="1045123" y="2155184"/>
              <a:ext cx="11390008" cy="584775"/>
            </a:xfrm>
            <a:prstGeom prst="rect">
              <a:avLst/>
            </a:prstGeom>
            <a:noFill/>
          </p:spPr>
          <p:txBody>
            <a:bodyPr wrap="square" rtlCol="0">
              <a:spAutoFit/>
            </a:bodyPr>
            <a:lstStyle/>
            <a:p>
              <a:pPr marL="0" marR="0" lvl="0" indent="0" defTabSz="914400" eaLnBrk="1" fontAlgn="auto" latinLnBrk="0" hangingPunct="1">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rPr>
                <a:t>Mai có hình khai triển như hình bên.</a:t>
              </a:r>
              <a:endParaRPr kumimoji="0" lang="en-US"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pic>
        <p:nvPicPr>
          <p:cNvPr id="4" name="Picture 3">
            <a:extLst>
              <a:ext uri="{FF2B5EF4-FFF2-40B4-BE49-F238E27FC236}">
                <a16:creationId xmlns:a16="http://schemas.microsoft.com/office/drawing/2014/main" id="{843227EF-DD64-1300-B0F6-C1F09F3D13C4}"/>
              </a:ext>
            </a:extLst>
          </p:cNvPr>
          <p:cNvPicPr>
            <a:picLocks noChangeAspect="1"/>
          </p:cNvPicPr>
          <p:nvPr/>
        </p:nvPicPr>
        <p:blipFill>
          <a:blip r:embed="rId2"/>
          <a:stretch>
            <a:fillRect/>
          </a:stretch>
        </p:blipFill>
        <p:spPr>
          <a:xfrm>
            <a:off x="7524740" y="1434464"/>
            <a:ext cx="3885258" cy="2853055"/>
          </a:xfrm>
          <a:prstGeom prst="rect">
            <a:avLst/>
          </a:prstGeom>
        </p:spPr>
      </p:pic>
      <p:pic>
        <p:nvPicPr>
          <p:cNvPr id="6" name="Picture 5">
            <a:extLst>
              <a:ext uri="{FF2B5EF4-FFF2-40B4-BE49-F238E27FC236}">
                <a16:creationId xmlns:a16="http://schemas.microsoft.com/office/drawing/2014/main" id="{D6ADFF3B-C823-D74C-684D-26CF30B54140}"/>
              </a:ext>
            </a:extLst>
          </p:cNvPr>
          <p:cNvPicPr>
            <a:picLocks noChangeAspect="1"/>
          </p:cNvPicPr>
          <p:nvPr/>
        </p:nvPicPr>
        <p:blipFill>
          <a:blip r:embed="rId3"/>
          <a:stretch>
            <a:fillRect/>
          </a:stretch>
        </p:blipFill>
        <p:spPr>
          <a:xfrm>
            <a:off x="804544" y="4339589"/>
            <a:ext cx="9822815" cy="1734817"/>
          </a:xfrm>
          <a:prstGeom prst="rect">
            <a:avLst/>
          </a:prstGeom>
        </p:spPr>
      </p:pic>
      <p:sp>
        <p:nvSpPr>
          <p:cNvPr id="12" name="Oval 11">
            <a:extLst>
              <a:ext uri="{FF2B5EF4-FFF2-40B4-BE49-F238E27FC236}">
                <a16:creationId xmlns:a16="http://schemas.microsoft.com/office/drawing/2014/main" id="{FA8F6557-992B-59E5-B033-2DE62D6581F4}"/>
              </a:ext>
            </a:extLst>
          </p:cNvPr>
          <p:cNvSpPr/>
          <p:nvPr/>
        </p:nvSpPr>
        <p:spPr>
          <a:xfrm>
            <a:off x="3352800" y="5547360"/>
            <a:ext cx="528320" cy="457200"/>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804247" y="417067"/>
            <a:ext cx="10414938" cy="1664397"/>
            <a:chOff x="1183342" y="1369567"/>
            <a:chExt cx="10414938" cy="1664397"/>
          </a:xfrm>
        </p:grpSpPr>
        <p:sp>
          <p:nvSpPr>
            <p:cNvPr id="15" name="TextBox 14">
              <a:extLst>
                <a:ext uri="{FF2B5EF4-FFF2-40B4-BE49-F238E27FC236}">
                  <a16:creationId xmlns:a16="http://schemas.microsoft.com/office/drawing/2014/main" id="{2529B288-0874-4DC9-7464-C39B448964E9}"/>
                </a:ext>
              </a:extLst>
            </p:cNvPr>
            <p:cNvSpPr txBox="1"/>
            <p:nvPr/>
          </p:nvSpPr>
          <p:spPr>
            <a:xfrm>
              <a:off x="2000163" y="1464304"/>
              <a:ext cx="9598117" cy="1569660"/>
            </a:xfrm>
            <a:prstGeom prst="rect">
              <a:avLst/>
            </a:prstGeom>
            <a:noFill/>
          </p:spPr>
          <p:txBody>
            <a:bodyPr wrap="square" rtlCol="0">
              <a:spAutoFit/>
            </a:bodyPr>
            <a:lstStyle/>
            <a:p>
              <a:pPr algn="just"/>
              <a:r>
                <a:rPr lang="vi-VN" sz="2400" b="1" i="0" dirty="0">
                  <a:solidFill>
                    <a:srgbClr val="000000"/>
                  </a:solidFill>
                  <a:effectLst/>
                  <a:latin typeface="Cambria" panose="02040503050406030204" pitchFamily="18" charset="0"/>
                  <a:ea typeface="Cambria" panose="02040503050406030204" pitchFamily="18" charset="0"/>
                </a:rPr>
                <a:t>Chú Nhân vừa hoàn thành mô hình quả bóng bằng các miếng gỗ. Chú muốn làm một chiếc hộp hình lập phương bằng nhựa cứng cạnh 2,5 dm để bảo quản quả bóng. Tính diện tích nhựa cứng mà chú cần dùng để làm chiếc hộp đó.</a:t>
              </a:r>
              <a:endParaRPr lang="en-US" sz="2400" b="1" dirty="0">
                <a:latin typeface="Cambria" panose="02040503050406030204" pitchFamily="18" charset="0"/>
                <a:ea typeface="Cambria" panose="02040503050406030204" pitchFamily="18" charset="0"/>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a:latin typeface="Cambria" panose="02040503050406030204" pitchFamily="18" charset="0"/>
                  <a:ea typeface="Cambria" panose="02040503050406030204" pitchFamily="18" charset="0"/>
                </a:rPr>
                <a:t>2</a:t>
              </a:r>
            </a:p>
          </p:txBody>
        </p:sp>
      </p:grpSp>
      <p:pic>
        <p:nvPicPr>
          <p:cNvPr id="5" name="Picture 4">
            <a:extLst>
              <a:ext uri="{FF2B5EF4-FFF2-40B4-BE49-F238E27FC236}">
                <a16:creationId xmlns:a16="http://schemas.microsoft.com/office/drawing/2014/main" id="{14FE6BD5-04D8-259E-55C7-52D79894C4EE}"/>
              </a:ext>
            </a:extLst>
          </p:cNvPr>
          <p:cNvPicPr>
            <a:picLocks noChangeAspect="1"/>
          </p:cNvPicPr>
          <p:nvPr/>
        </p:nvPicPr>
        <p:blipFill>
          <a:blip r:embed="rId2"/>
          <a:stretch>
            <a:fillRect/>
          </a:stretch>
        </p:blipFill>
        <p:spPr>
          <a:xfrm>
            <a:off x="5716270" y="2157412"/>
            <a:ext cx="5981700" cy="3457575"/>
          </a:xfrm>
          <a:prstGeom prst="rect">
            <a:avLst/>
          </a:prstGeom>
        </p:spPr>
      </p:pic>
      <p:sp>
        <p:nvSpPr>
          <p:cNvPr id="6" name="TextBox 5">
            <a:extLst>
              <a:ext uri="{FF2B5EF4-FFF2-40B4-BE49-F238E27FC236}">
                <a16:creationId xmlns:a16="http://schemas.microsoft.com/office/drawing/2014/main" id="{23F60AA4-4311-B359-FD28-3C208CA7363E}"/>
              </a:ext>
            </a:extLst>
          </p:cNvPr>
          <p:cNvSpPr txBox="1"/>
          <p:nvPr/>
        </p:nvSpPr>
        <p:spPr>
          <a:xfrm>
            <a:off x="396240" y="3535680"/>
            <a:ext cx="6004560" cy="2554545"/>
          </a:xfrm>
          <a:prstGeom prst="rect">
            <a:avLst/>
          </a:prstGeom>
          <a:noFill/>
        </p:spPr>
        <p:txBody>
          <a:bodyPr wrap="square" rtlCol="0">
            <a:spAutoFit/>
          </a:bodyPr>
          <a:lstStyle/>
          <a:p>
            <a:pPr algn="ctr"/>
            <a:r>
              <a:rPr lang="en-US" sz="3200" b="1" i="0" dirty="0" err="1">
                <a:solidFill>
                  <a:srgbClr val="FF0066"/>
                </a:solidFill>
                <a:effectLst/>
                <a:latin typeface="Cambria" panose="02040503050406030204" pitchFamily="18" charset="0"/>
                <a:ea typeface="Cambria" panose="02040503050406030204" pitchFamily="18" charset="0"/>
              </a:rPr>
              <a:t>Bài</a:t>
            </a:r>
            <a:r>
              <a:rPr lang="en-US" sz="3200" b="1" i="0" dirty="0">
                <a:solidFill>
                  <a:srgbClr val="FF0066"/>
                </a:solidFill>
                <a:effectLst/>
                <a:latin typeface="Cambria" panose="02040503050406030204" pitchFamily="18" charset="0"/>
                <a:ea typeface="Cambria" panose="02040503050406030204" pitchFamily="18" charset="0"/>
              </a:rPr>
              <a:t> </a:t>
            </a:r>
            <a:r>
              <a:rPr lang="en-US" sz="3200" b="1" i="0" dirty="0" err="1">
                <a:solidFill>
                  <a:srgbClr val="FF0066"/>
                </a:solidFill>
                <a:effectLst/>
                <a:latin typeface="Cambria" panose="02040503050406030204" pitchFamily="18" charset="0"/>
                <a:ea typeface="Cambria" panose="02040503050406030204" pitchFamily="18" charset="0"/>
              </a:rPr>
              <a:t>giải</a:t>
            </a:r>
            <a:r>
              <a:rPr lang="en-US" sz="3200" b="1" i="0" dirty="0">
                <a:solidFill>
                  <a:srgbClr val="FF0066"/>
                </a:solidFill>
                <a:effectLst/>
                <a:latin typeface="Cambria" panose="02040503050406030204" pitchFamily="18" charset="0"/>
                <a:ea typeface="Cambria" panose="02040503050406030204" pitchFamily="18" charset="0"/>
              </a:rPr>
              <a:t>:</a:t>
            </a:r>
            <a:endParaRPr lang="en-US" sz="3200" b="0" i="0" dirty="0">
              <a:solidFill>
                <a:srgbClr val="FF0066"/>
              </a:solidFill>
              <a:effectLst/>
              <a:latin typeface="Cambria" panose="02040503050406030204" pitchFamily="18" charset="0"/>
              <a:ea typeface="Cambria" panose="02040503050406030204" pitchFamily="18" charset="0"/>
            </a:endParaRPr>
          </a:p>
          <a:p>
            <a:pPr algn="ctr"/>
            <a:r>
              <a:rPr lang="en-US" sz="3200" b="0" i="0" dirty="0" err="1">
                <a:solidFill>
                  <a:srgbClr val="FF0066"/>
                </a:solidFill>
                <a:effectLst/>
                <a:latin typeface="Cambria" panose="02040503050406030204" pitchFamily="18" charset="0"/>
                <a:ea typeface="Cambria" panose="02040503050406030204" pitchFamily="18" charset="0"/>
              </a:rPr>
              <a:t>Diện</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tích</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nhựa</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cứng</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mà</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chú</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cần</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dùng</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để</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làm</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chiếc</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hộp</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đó</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là</a:t>
            </a:r>
            <a:r>
              <a:rPr lang="en-US" sz="3200" b="0" i="0" dirty="0">
                <a:solidFill>
                  <a:srgbClr val="FF0066"/>
                </a:solidFill>
                <a:effectLst/>
                <a:latin typeface="Cambria" panose="02040503050406030204" pitchFamily="18" charset="0"/>
                <a:ea typeface="Cambria" panose="02040503050406030204" pitchFamily="18" charset="0"/>
              </a:rPr>
              <a:t>:</a:t>
            </a:r>
          </a:p>
          <a:p>
            <a:pPr algn="ctr"/>
            <a:r>
              <a:rPr lang="en-US" sz="3200" b="0" i="0" dirty="0">
                <a:solidFill>
                  <a:srgbClr val="FF0066"/>
                </a:solidFill>
                <a:effectLst/>
                <a:latin typeface="Cambria" panose="02040503050406030204" pitchFamily="18" charset="0"/>
                <a:ea typeface="Cambria" panose="02040503050406030204" pitchFamily="18" charset="0"/>
              </a:rPr>
              <a:t>2,5 × 2,5 × 6 = 37,5 (dm</a:t>
            </a:r>
            <a:r>
              <a:rPr lang="en-US" sz="3200" b="0" i="0" baseline="30000" dirty="0">
                <a:solidFill>
                  <a:srgbClr val="FF0066"/>
                </a:solidFill>
                <a:effectLst/>
                <a:latin typeface="Cambria" panose="02040503050406030204" pitchFamily="18" charset="0"/>
                <a:ea typeface="Cambria" panose="02040503050406030204" pitchFamily="18" charset="0"/>
              </a:rPr>
              <a:t>2</a:t>
            </a:r>
            <a:r>
              <a:rPr lang="en-US" sz="3200" b="0" i="0" dirty="0">
                <a:solidFill>
                  <a:srgbClr val="FF0066"/>
                </a:solidFill>
                <a:effectLst/>
                <a:latin typeface="Cambria" panose="02040503050406030204" pitchFamily="18" charset="0"/>
                <a:ea typeface="Cambria" panose="02040503050406030204" pitchFamily="18" charset="0"/>
              </a:rPr>
              <a:t>)</a:t>
            </a:r>
          </a:p>
          <a:p>
            <a:pPr algn="r"/>
            <a:r>
              <a:rPr lang="en-US" sz="3200" b="0" i="0" dirty="0" err="1">
                <a:solidFill>
                  <a:srgbClr val="FF0066"/>
                </a:solidFill>
                <a:effectLst/>
                <a:latin typeface="Cambria" panose="02040503050406030204" pitchFamily="18" charset="0"/>
                <a:ea typeface="Cambria" panose="02040503050406030204" pitchFamily="18" charset="0"/>
              </a:rPr>
              <a:t>Đáp</a:t>
            </a:r>
            <a:r>
              <a:rPr lang="en-US" sz="3200" b="0" i="0" dirty="0">
                <a:solidFill>
                  <a:srgbClr val="FF0066"/>
                </a:solidFill>
                <a:effectLst/>
                <a:latin typeface="Cambria" panose="02040503050406030204" pitchFamily="18" charset="0"/>
                <a:ea typeface="Cambria" panose="02040503050406030204" pitchFamily="18" charset="0"/>
              </a:rPr>
              <a:t> </a:t>
            </a:r>
            <a:r>
              <a:rPr lang="en-US" sz="3200" b="0" i="0" dirty="0" err="1">
                <a:solidFill>
                  <a:srgbClr val="FF0066"/>
                </a:solidFill>
                <a:effectLst/>
                <a:latin typeface="Cambria" panose="02040503050406030204" pitchFamily="18" charset="0"/>
                <a:ea typeface="Cambria" panose="02040503050406030204" pitchFamily="18" charset="0"/>
              </a:rPr>
              <a:t>số</a:t>
            </a:r>
            <a:r>
              <a:rPr lang="en-US" sz="3200" b="0" i="0" dirty="0">
                <a:solidFill>
                  <a:srgbClr val="FF0066"/>
                </a:solidFill>
                <a:effectLst/>
                <a:latin typeface="Cambria" panose="02040503050406030204" pitchFamily="18" charset="0"/>
                <a:ea typeface="Cambria" panose="02040503050406030204" pitchFamily="18" charset="0"/>
              </a:rPr>
              <a:t>: 37,5 dm</a:t>
            </a:r>
            <a:r>
              <a:rPr lang="en-US" sz="3200" b="0" i="0" baseline="30000" dirty="0">
                <a:solidFill>
                  <a:srgbClr val="FF0066"/>
                </a:solidFill>
                <a:effectLst/>
                <a:latin typeface="Cambria" panose="02040503050406030204" pitchFamily="18" charset="0"/>
                <a:ea typeface="Cambria" panose="02040503050406030204" pitchFamily="18" charset="0"/>
              </a:rPr>
              <a:t>2</a:t>
            </a:r>
            <a:r>
              <a:rPr lang="en-US" sz="3200" b="0" i="0" dirty="0">
                <a:solidFill>
                  <a:srgbClr val="FF0066"/>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93262784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71164"/>
            <a:ext cx="11265833" cy="1815882"/>
            <a:chOff x="1183342" y="1322064"/>
            <a:chExt cx="10665010" cy="1815882"/>
          </a:xfrm>
        </p:grpSpPr>
        <p:sp>
          <p:nvSpPr>
            <p:cNvPr id="15" name="TextBox 14">
              <a:extLst>
                <a:ext uri="{FF2B5EF4-FFF2-40B4-BE49-F238E27FC236}">
                  <a16:creationId xmlns:a16="http://schemas.microsoft.com/office/drawing/2014/main" id="{2529B288-0874-4DC9-7464-C39B448964E9}"/>
                </a:ext>
              </a:extLst>
            </p:cNvPr>
            <p:cNvSpPr txBox="1"/>
            <p:nvPr/>
          </p:nvSpPr>
          <p:spPr>
            <a:xfrm>
              <a:off x="1971307" y="1322064"/>
              <a:ext cx="9877045" cy="18158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Bác thợ mộc có một khối gỗ dạng hình hộp chữ nhật với kích thước như hình vẽ dưới đây. Bác cắt đi một phần gỗ có dạng hình lập phương cạnh 2 dm để làm đế đỡ chậu cây và phần còn lại dùng làm ghế. Tính thể tích phần khối gỗ dùng làm ghế.</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3</a:t>
              </a:r>
            </a:p>
          </p:txBody>
        </p:sp>
      </p:grpSp>
      <p:pic>
        <p:nvPicPr>
          <p:cNvPr id="3" name="Picture 2">
            <a:extLst>
              <a:ext uri="{FF2B5EF4-FFF2-40B4-BE49-F238E27FC236}">
                <a16:creationId xmlns:a16="http://schemas.microsoft.com/office/drawing/2014/main" id="{D3D8F582-5756-E183-A062-14BB5CBB8A76}"/>
              </a:ext>
            </a:extLst>
          </p:cNvPr>
          <p:cNvPicPr>
            <a:picLocks noChangeAspect="1"/>
          </p:cNvPicPr>
          <p:nvPr/>
        </p:nvPicPr>
        <p:blipFill>
          <a:blip r:embed="rId2"/>
          <a:stretch>
            <a:fillRect/>
          </a:stretch>
        </p:blipFill>
        <p:spPr>
          <a:xfrm>
            <a:off x="6116319" y="2415223"/>
            <a:ext cx="5333365" cy="2349400"/>
          </a:xfrm>
          <a:prstGeom prst="rect">
            <a:avLst/>
          </a:prstGeom>
        </p:spPr>
      </p:pic>
      <p:sp>
        <p:nvSpPr>
          <p:cNvPr id="4" name="TextBox 3">
            <a:extLst>
              <a:ext uri="{FF2B5EF4-FFF2-40B4-BE49-F238E27FC236}">
                <a16:creationId xmlns:a16="http://schemas.microsoft.com/office/drawing/2014/main" id="{9632EE0F-D7EC-FDA1-9E0A-BAA8F49BAADC}"/>
              </a:ext>
            </a:extLst>
          </p:cNvPr>
          <p:cNvSpPr txBox="1"/>
          <p:nvPr/>
        </p:nvSpPr>
        <p:spPr>
          <a:xfrm>
            <a:off x="558800" y="2905760"/>
            <a:ext cx="6471920" cy="3539430"/>
          </a:xfrm>
          <a:prstGeom prst="rect">
            <a:avLst/>
          </a:prstGeom>
          <a:noFill/>
        </p:spPr>
        <p:txBody>
          <a:bodyPr wrap="square" rtlCol="0">
            <a:spAutoFit/>
          </a:bodyPr>
          <a:lstStyle/>
          <a:p>
            <a:pPr algn="ctr"/>
            <a:r>
              <a:rPr lang="en-US" sz="2800" b="1" i="0" dirty="0" err="1">
                <a:solidFill>
                  <a:srgbClr val="FF0066"/>
                </a:solidFill>
                <a:effectLst/>
                <a:latin typeface="Cambria" panose="02040503050406030204" pitchFamily="18" charset="0"/>
                <a:ea typeface="Cambria" panose="02040503050406030204" pitchFamily="18" charset="0"/>
              </a:rPr>
              <a:t>Bài</a:t>
            </a:r>
            <a:r>
              <a:rPr lang="en-US" sz="2800" b="1" i="0" dirty="0">
                <a:solidFill>
                  <a:srgbClr val="FF0066"/>
                </a:solidFill>
                <a:effectLst/>
                <a:latin typeface="Cambria" panose="02040503050406030204" pitchFamily="18" charset="0"/>
                <a:ea typeface="Cambria" panose="02040503050406030204" pitchFamily="18" charset="0"/>
              </a:rPr>
              <a:t> </a:t>
            </a:r>
            <a:r>
              <a:rPr lang="en-US" sz="2800" b="1" i="0" dirty="0" err="1">
                <a:solidFill>
                  <a:srgbClr val="FF0066"/>
                </a:solidFill>
                <a:effectLst/>
                <a:latin typeface="Cambria" panose="02040503050406030204" pitchFamily="18" charset="0"/>
                <a:ea typeface="Cambria" panose="02040503050406030204" pitchFamily="18" charset="0"/>
              </a:rPr>
              <a:t>giải</a:t>
            </a:r>
            <a:r>
              <a:rPr lang="en-US" sz="2800" b="1" i="0" dirty="0">
                <a:solidFill>
                  <a:srgbClr val="FF0066"/>
                </a:solidFill>
                <a:effectLst/>
                <a:latin typeface="Cambria" panose="02040503050406030204" pitchFamily="18" charset="0"/>
                <a:ea typeface="Cambria" panose="02040503050406030204" pitchFamily="18" charset="0"/>
              </a:rPr>
              <a:t>:</a:t>
            </a:r>
            <a:endParaRPr lang="en-US" sz="2800" b="0" i="0" dirty="0">
              <a:solidFill>
                <a:srgbClr val="FF0066"/>
              </a:solidFill>
              <a:effectLst/>
              <a:latin typeface="Cambria" panose="02040503050406030204" pitchFamily="18" charset="0"/>
              <a:ea typeface="Cambria" panose="02040503050406030204" pitchFamily="18" charset="0"/>
            </a:endParaRPr>
          </a:p>
          <a:p>
            <a:pPr algn="ctr"/>
            <a:r>
              <a:rPr lang="en-US" sz="2800" b="0" i="0" dirty="0" err="1">
                <a:solidFill>
                  <a:srgbClr val="FF0066"/>
                </a:solidFill>
                <a:effectLst/>
                <a:latin typeface="Cambria" panose="02040503050406030204" pitchFamily="18" charset="0"/>
                <a:ea typeface="Cambria" panose="02040503050406030204" pitchFamily="18" charset="0"/>
              </a:rPr>
              <a:t>Thể</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tích</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khối</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gỗ</a:t>
            </a:r>
            <a:r>
              <a:rPr lang="en-US" sz="2800" b="0" i="0" dirty="0">
                <a:solidFill>
                  <a:srgbClr val="FF0066"/>
                </a:solidFill>
                <a:effectLst/>
                <a:latin typeface="Cambria" panose="02040503050406030204" pitchFamily="18" charset="0"/>
                <a:ea typeface="Cambria" panose="02040503050406030204" pitchFamily="18" charset="0"/>
              </a:rPr>
              <a:t> ban </a:t>
            </a:r>
            <a:r>
              <a:rPr lang="en-US" sz="2800" b="0" i="0" dirty="0" err="1">
                <a:solidFill>
                  <a:srgbClr val="FF0066"/>
                </a:solidFill>
                <a:effectLst/>
                <a:latin typeface="Cambria" panose="02040503050406030204" pitchFamily="18" charset="0"/>
                <a:ea typeface="Cambria" panose="02040503050406030204" pitchFamily="18" charset="0"/>
              </a:rPr>
              <a:t>đầu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a:solidFill>
                  <a:srgbClr val="FF0066"/>
                </a:solidFill>
                <a:effectLst/>
                <a:latin typeface="Cambria" panose="02040503050406030204" pitchFamily="18" charset="0"/>
                <a:ea typeface="Cambria" panose="02040503050406030204" pitchFamily="18" charset="0"/>
              </a:rPr>
              <a:t>5 × 3 × 3 = 45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err="1">
                <a:solidFill>
                  <a:srgbClr val="FF0066"/>
                </a:solidFill>
                <a:effectLst/>
                <a:latin typeface="Cambria" panose="02040503050406030204" pitchFamily="18" charset="0"/>
                <a:ea typeface="Cambria" panose="02040503050406030204" pitchFamily="18" charset="0"/>
              </a:rPr>
              <a:t>Thể</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tích</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khối</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gỗ</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đế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đỡ</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chậu</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a:solidFill>
                  <a:srgbClr val="FF0066"/>
                </a:solidFill>
                <a:effectLst/>
                <a:latin typeface="Cambria" panose="02040503050406030204" pitchFamily="18" charset="0"/>
                <a:ea typeface="Cambria" panose="02040503050406030204" pitchFamily="18" charset="0"/>
              </a:rPr>
              <a:t>2 × 2 × 2 = 8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err="1">
                <a:solidFill>
                  <a:srgbClr val="FF0066"/>
                </a:solidFill>
                <a:effectLst/>
                <a:latin typeface="Cambria" panose="02040503050406030204" pitchFamily="18" charset="0"/>
                <a:ea typeface="Cambria" panose="02040503050406030204" pitchFamily="18" charset="0"/>
              </a:rPr>
              <a:t>Thể</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tích</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phần</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khối</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gỗ</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dùng</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làm</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ghế</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là</a:t>
            </a:r>
            <a:r>
              <a:rPr lang="en-US" sz="2800" b="0" i="0" dirty="0">
                <a:solidFill>
                  <a:srgbClr val="FF0066"/>
                </a:solidFill>
                <a:effectLst/>
                <a:latin typeface="Cambria" panose="02040503050406030204" pitchFamily="18" charset="0"/>
                <a:ea typeface="Cambria" panose="02040503050406030204" pitchFamily="18" charset="0"/>
              </a:rPr>
              <a:t>:</a:t>
            </a:r>
          </a:p>
          <a:p>
            <a:pPr algn="ctr"/>
            <a:r>
              <a:rPr lang="en-US" sz="2800" b="0" i="0" dirty="0">
                <a:solidFill>
                  <a:srgbClr val="FF0066"/>
                </a:solidFill>
                <a:effectLst/>
                <a:latin typeface="Cambria" panose="02040503050406030204" pitchFamily="18" charset="0"/>
                <a:ea typeface="Cambria" panose="02040503050406030204" pitchFamily="18" charset="0"/>
              </a:rPr>
              <a:t>45 – 8 = 37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a:p>
            <a:pPr algn="r"/>
            <a:r>
              <a:rPr lang="en-US" sz="2800" b="0" i="0" dirty="0" err="1">
                <a:solidFill>
                  <a:srgbClr val="FF0066"/>
                </a:solidFill>
                <a:effectLst/>
                <a:latin typeface="Cambria" panose="02040503050406030204" pitchFamily="18" charset="0"/>
                <a:ea typeface="Cambria" panose="02040503050406030204" pitchFamily="18" charset="0"/>
              </a:rPr>
              <a:t>Đáp</a:t>
            </a:r>
            <a:r>
              <a:rPr lang="en-US" sz="2800" b="0" i="0" dirty="0">
                <a:solidFill>
                  <a:srgbClr val="FF0066"/>
                </a:solidFill>
                <a:effectLst/>
                <a:latin typeface="Cambria" panose="02040503050406030204" pitchFamily="18" charset="0"/>
                <a:ea typeface="Cambria" panose="02040503050406030204" pitchFamily="18" charset="0"/>
              </a:rPr>
              <a:t> </a:t>
            </a:r>
            <a:r>
              <a:rPr lang="en-US" sz="2800" b="0" i="0" dirty="0" err="1">
                <a:solidFill>
                  <a:srgbClr val="FF0066"/>
                </a:solidFill>
                <a:effectLst/>
                <a:latin typeface="Cambria" panose="02040503050406030204" pitchFamily="18" charset="0"/>
                <a:ea typeface="Cambria" panose="02040503050406030204" pitchFamily="18" charset="0"/>
              </a:rPr>
              <a:t>số</a:t>
            </a:r>
            <a:r>
              <a:rPr lang="en-US" sz="2800" b="0" i="0" dirty="0">
                <a:solidFill>
                  <a:srgbClr val="FF0066"/>
                </a:solidFill>
                <a:effectLst/>
                <a:latin typeface="Cambria" panose="02040503050406030204" pitchFamily="18" charset="0"/>
                <a:ea typeface="Cambria" panose="02040503050406030204" pitchFamily="18" charset="0"/>
              </a:rPr>
              <a:t>: 37 dm</a:t>
            </a:r>
            <a:r>
              <a:rPr lang="en-US" sz="2800" b="0" i="0" baseline="30000" dirty="0">
                <a:solidFill>
                  <a:srgbClr val="FF0066"/>
                </a:solidFill>
                <a:effectLst/>
                <a:latin typeface="Cambria" panose="02040503050406030204" pitchFamily="18" charset="0"/>
                <a:ea typeface="Cambria" panose="02040503050406030204" pitchFamily="18" charset="0"/>
              </a:rPr>
              <a:t>3</a:t>
            </a:r>
            <a:r>
              <a:rPr lang="en-US" sz="2800" b="0" i="0" dirty="0">
                <a:solidFill>
                  <a:srgbClr val="FF0066"/>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827505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Same Side Corner Rectangle 12"/>
          <p:cNvSpPr/>
          <p:nvPr/>
        </p:nvSpPr>
        <p:spPr>
          <a:xfrm>
            <a:off x="236991" y="381000"/>
            <a:ext cx="11585117" cy="6147527"/>
          </a:xfrm>
          <a:prstGeom prst="round2SameRect">
            <a:avLst>
              <a:gd name="adj1" fmla="val 5570"/>
              <a:gd name="adj2" fmla="val 0"/>
            </a:avLst>
          </a:pr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grpSp>
        <p:nvGrpSpPr>
          <p:cNvPr id="14" name="Group 13">
            <a:extLst>
              <a:ext uri="{FF2B5EF4-FFF2-40B4-BE49-F238E27FC236}">
                <a16:creationId xmlns:a16="http://schemas.microsoft.com/office/drawing/2014/main" id="{49EB508F-528C-3237-B6B8-385F2B84AFA6}"/>
              </a:ext>
            </a:extLst>
          </p:cNvPr>
          <p:cNvGrpSpPr/>
          <p:nvPr/>
        </p:nvGrpSpPr>
        <p:grpSpPr>
          <a:xfrm>
            <a:off x="377526" y="491484"/>
            <a:ext cx="11296315" cy="769441"/>
            <a:chOff x="1183342" y="1342384"/>
            <a:chExt cx="10693866" cy="769441"/>
          </a:xfrm>
        </p:grpSpPr>
        <p:sp>
          <p:nvSpPr>
            <p:cNvPr id="15" name="TextBox 14">
              <a:extLst>
                <a:ext uri="{FF2B5EF4-FFF2-40B4-BE49-F238E27FC236}">
                  <a16:creationId xmlns:a16="http://schemas.microsoft.com/office/drawing/2014/main" id="{2529B288-0874-4DC9-7464-C39B448964E9}"/>
                </a:ext>
              </a:extLst>
            </p:cNvPr>
            <p:cNvSpPr txBox="1"/>
            <p:nvPr/>
          </p:nvSpPr>
          <p:spPr>
            <a:xfrm>
              <a:off x="1807002" y="1342384"/>
              <a:ext cx="10070206"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Số</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Oval 15">
              <a:extLst>
                <a:ext uri="{FF2B5EF4-FFF2-40B4-BE49-F238E27FC236}">
                  <a16:creationId xmlns:a16="http://schemas.microsoft.com/office/drawing/2014/main" id="{2392F78C-CCF8-BE98-6509-20305F080134}"/>
                </a:ext>
              </a:extLst>
            </p:cNvPr>
            <p:cNvSpPr/>
            <p:nvPr/>
          </p:nvSpPr>
          <p:spPr>
            <a:xfrm>
              <a:off x="1183342" y="1369567"/>
              <a:ext cx="712694" cy="712694"/>
            </a:xfrm>
            <a:prstGeom prst="ellipse">
              <a:avLst/>
            </a:prstGeom>
            <a:solidFill>
              <a:schemeClr val="accent3"/>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4</a:t>
              </a:r>
            </a:p>
          </p:txBody>
        </p:sp>
      </p:grpSp>
      <p:pic>
        <p:nvPicPr>
          <p:cNvPr id="5" name="Picture 4">
            <a:extLst>
              <a:ext uri="{FF2B5EF4-FFF2-40B4-BE49-F238E27FC236}">
                <a16:creationId xmlns:a16="http://schemas.microsoft.com/office/drawing/2014/main" id="{454A2C9C-0C0A-59F5-37F2-6620860F9176}"/>
              </a:ext>
            </a:extLst>
          </p:cNvPr>
          <p:cNvPicPr>
            <a:picLocks noChangeAspect="1"/>
          </p:cNvPicPr>
          <p:nvPr/>
        </p:nvPicPr>
        <p:blipFill>
          <a:blip r:embed="rId2"/>
          <a:stretch>
            <a:fillRect/>
          </a:stretch>
        </p:blipFill>
        <p:spPr>
          <a:xfrm>
            <a:off x="5188902" y="625157"/>
            <a:ext cx="6467475" cy="3514725"/>
          </a:xfrm>
          <a:prstGeom prst="rect">
            <a:avLst/>
          </a:prstGeom>
        </p:spPr>
      </p:pic>
      <p:sp>
        <p:nvSpPr>
          <p:cNvPr id="6" name="TextBox 5">
            <a:extLst>
              <a:ext uri="{FF2B5EF4-FFF2-40B4-BE49-F238E27FC236}">
                <a16:creationId xmlns:a16="http://schemas.microsoft.com/office/drawing/2014/main" id="{B1483C5C-031A-5239-D0AA-AC25A55468E6}"/>
              </a:ext>
            </a:extLst>
          </p:cNvPr>
          <p:cNvSpPr txBox="1"/>
          <p:nvPr/>
        </p:nvSpPr>
        <p:spPr>
          <a:xfrm>
            <a:off x="579120" y="4480560"/>
            <a:ext cx="10627360" cy="1305037"/>
          </a:xfrm>
          <a:prstGeom prst="rect">
            <a:avLst/>
          </a:prstGeom>
          <a:noFill/>
        </p:spPr>
        <p:txBody>
          <a:bodyPr wrap="square" rtlCol="0">
            <a:spAutoFit/>
          </a:bodyPr>
          <a:lstStyle/>
          <a:p>
            <a:pPr algn="just">
              <a:lnSpc>
                <a:spcPct val="150000"/>
              </a:lnSpc>
            </a:pPr>
            <a:r>
              <a:rPr lang="vi-VN" sz="2800" b="0" i="0" dirty="0">
                <a:solidFill>
                  <a:srgbClr val="000000"/>
                </a:solidFill>
                <a:effectLst/>
                <a:latin typeface="Cambria" panose="02040503050406030204" pitchFamily="18" charset="0"/>
                <a:ea typeface="Cambria" panose="02040503050406030204" pitchFamily="18" charset="0"/>
              </a:rPr>
              <a:t>Khi đặt hộp đứng như hình 1, phần nước có chiều cao là 8 cm.</a:t>
            </a:r>
          </a:p>
          <a:p>
            <a:pPr algn="just">
              <a:lnSpc>
                <a:spcPct val="150000"/>
              </a:lnSpc>
            </a:pPr>
            <a:r>
              <a:rPr lang="vi-VN" sz="2800" b="0" i="0" dirty="0">
                <a:solidFill>
                  <a:srgbClr val="000000"/>
                </a:solidFill>
                <a:effectLst/>
                <a:latin typeface="Cambria" panose="02040503050406030204" pitchFamily="18" charset="0"/>
                <a:ea typeface="Cambria" panose="02040503050406030204" pitchFamily="18" charset="0"/>
              </a:rPr>
              <a:t>Vậy khi xoay hộp đó như hình 2 thì phần nước có chiều cao là</a:t>
            </a:r>
            <a:r>
              <a:rPr lang="en-US" sz="2800" b="0" i="0" dirty="0">
                <a:solidFill>
                  <a:srgbClr val="000000"/>
                </a:solidFill>
                <a:effectLst/>
                <a:latin typeface="Cambria" panose="02040503050406030204" pitchFamily="18" charset="0"/>
                <a:ea typeface="Cambria" panose="02040503050406030204" pitchFamily="18" charset="0"/>
              </a:rPr>
              <a:t>         cm.</a:t>
            </a:r>
            <a:endParaRPr lang="vi-VN" sz="2800" b="0" i="0" dirty="0">
              <a:solidFill>
                <a:srgbClr val="000000"/>
              </a:solidFill>
              <a:effectLst/>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7ECBC87E-A20D-FCB6-A095-2D8582F57CCF}"/>
              </a:ext>
            </a:extLst>
          </p:cNvPr>
          <p:cNvSpPr/>
          <p:nvPr/>
        </p:nvSpPr>
        <p:spPr>
          <a:xfrm>
            <a:off x="9997440" y="5354320"/>
            <a:ext cx="538480" cy="41656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t>?</a:t>
            </a:r>
          </a:p>
        </p:txBody>
      </p:sp>
      <p:sp>
        <p:nvSpPr>
          <p:cNvPr id="8" name="TextBox 7">
            <a:extLst>
              <a:ext uri="{FF2B5EF4-FFF2-40B4-BE49-F238E27FC236}">
                <a16:creationId xmlns:a16="http://schemas.microsoft.com/office/drawing/2014/main" id="{086A1063-B46C-E9DF-B8B5-8CAD4DCE34BC}"/>
              </a:ext>
            </a:extLst>
          </p:cNvPr>
          <p:cNvSpPr txBox="1"/>
          <p:nvPr/>
        </p:nvSpPr>
        <p:spPr>
          <a:xfrm>
            <a:off x="508000" y="1493520"/>
            <a:ext cx="4714240" cy="3153877"/>
          </a:xfrm>
          <a:prstGeom prst="rect">
            <a:avLst/>
          </a:prstGeom>
          <a:noFill/>
        </p:spPr>
        <p:txBody>
          <a:bodyPr wrap="square" rtlCol="0">
            <a:spAutoFit/>
          </a:bodyPr>
          <a:lstStyle/>
          <a:p>
            <a:pPr marL="0" marR="0" algn="just">
              <a:lnSpc>
                <a:spcPct val="120000"/>
              </a:lnSpc>
              <a:spcBef>
                <a:spcPts val="0"/>
              </a:spcBef>
              <a:spcAft>
                <a:spcPts val="0"/>
              </a:spcAft>
            </a:pP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Ở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1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cao</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nửa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2 ta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thấy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mực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cũng</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có</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cao</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bằng</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một</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nửa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chiếc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hộp</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vậy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khi</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xoay</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đó</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như</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hình</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2 </a:t>
            </a:r>
            <a:r>
              <a:rPr lang="en-US" sz="2400" b="1" kern="0" dirty="0" err="1">
                <a:solidFill>
                  <a:srgbClr val="FF0066"/>
                </a:solidFill>
                <a:latin typeface="Cambria" panose="02040503050406030204" pitchFamily="18" charset="0"/>
                <a:ea typeface="Cambria" panose="02040503050406030204" pitchFamily="18" charset="0"/>
                <a:cs typeface="Times New Roman" panose="02020603050405020304" pitchFamily="18" charset="0"/>
              </a:rPr>
              <a:t>thì</a:t>
            </a:r>
            <a:r>
              <a:rPr lang="en-US" sz="2400" b="1" kern="0" dirty="0">
                <a:solidFill>
                  <a:srgbClr val="FF0066"/>
                </a:solidFill>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cao</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nước</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r>
              <a:rPr lang="en-US" sz="2400" b="1" kern="0" dirty="0" err="1">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4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en-US" sz="2400" b="1" kern="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8: 2 = 4 cm</a:t>
            </a:r>
            <a:endParaRPr lang="en-US" sz="24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263104677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animEffect transition="in" filter="wipe(down)">
                                      <p:cBhvr>
                                        <p:cTn id="21" dur="500"/>
                                        <p:tgtEl>
                                          <p:spTgt spid="8">
                                            <p:txEl>
                                              <p:pRg st="0" end="0"/>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8">
                                            <p:txEl>
                                              <p:pRg st="1" end="1"/>
                                            </p:txEl>
                                          </p:spTgt>
                                        </p:tgtEl>
                                        <p:attrNameLst>
                                          <p:attrName>style.visibility</p:attrName>
                                        </p:attrNameLst>
                                      </p:cBhvr>
                                      <p:to>
                                        <p:strVal val="visible"/>
                                      </p:to>
                                    </p:set>
                                    <p:animEffect transition="in" filter="wipe(down)">
                                      <p:cBhvr>
                                        <p:cTn id="24"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0" name="Freeform 3"/>
          <p:cNvSpPr/>
          <p:nvPr/>
        </p:nvSpPr>
        <p:spPr>
          <a:xfrm>
            <a:off x="6817190" y="-39599"/>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grpSp>
        <p:nvGrpSpPr>
          <p:cNvPr id="15" name="Group 14"/>
          <p:cNvGrpSpPr/>
          <p:nvPr/>
        </p:nvGrpSpPr>
        <p:grpSpPr>
          <a:xfrm>
            <a:off x="5892800" y="3961212"/>
            <a:ext cx="5923032" cy="1109817"/>
            <a:chOff x="6099905" y="723900"/>
            <a:chExt cx="10334924" cy="2743200"/>
          </a:xfrm>
        </p:grpSpPr>
        <p:sp>
          <p:nvSpPr>
            <p:cNvPr id="12"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4" name="Rectangle 13"/>
            <p:cNvSpPr/>
            <p:nvPr/>
          </p:nvSpPr>
          <p:spPr>
            <a:xfrm>
              <a:off x="7425200" y="1259083"/>
              <a:ext cx="7684331" cy="1749723"/>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Hoàn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thành</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tập</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92800" y="1767007"/>
            <a:ext cx="5943600" cy="1828800"/>
            <a:chOff x="7141207" y="723900"/>
            <a:chExt cx="8382000" cy="2743200"/>
          </a:xfrm>
        </p:grpSpPr>
        <p:sp>
          <p:nvSpPr>
            <p:cNvPr id="17" name="Round Diagonal Corner Rectangle 11"/>
            <p:cNvSpPr/>
            <p:nvPr/>
          </p:nvSpPr>
          <p:spPr>
            <a:xfrm>
              <a:off x="7141207" y="723900"/>
              <a:ext cx="8382000"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18" name="Rectangle 17"/>
            <p:cNvSpPr/>
            <p:nvPr/>
          </p:nvSpPr>
          <p:spPr>
            <a:xfrm>
              <a:off x="7490041" y="1126004"/>
              <a:ext cx="7684332" cy="1985159"/>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Ghi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nhớ</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kiến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thức</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của</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học</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9" name="Group 18"/>
          <p:cNvGrpSpPr/>
          <p:nvPr/>
        </p:nvGrpSpPr>
        <p:grpSpPr>
          <a:xfrm>
            <a:off x="5869853" y="5466547"/>
            <a:ext cx="5908851" cy="1049437"/>
            <a:chOff x="6099905" y="723900"/>
            <a:chExt cx="10334924" cy="2743200"/>
          </a:xfrm>
        </p:grpSpPr>
        <p:sp>
          <p:nvSpPr>
            <p:cNvPr id="20" name="Round Diagonal Corner Rectangle 11"/>
            <p:cNvSpPr/>
            <p:nvPr/>
          </p:nvSpPr>
          <p:spPr>
            <a:xfrm>
              <a:off x="6099905" y="723900"/>
              <a:ext cx="10334924" cy="2743200"/>
            </a:xfrm>
            <a:custGeom>
              <a:avLst/>
              <a:gdLst>
                <a:gd name="connsiteX0" fmla="*/ 1119468 w 10003287"/>
                <a:gd name="connsiteY0" fmla="*/ 0 h 6716675"/>
                <a:gd name="connsiteX1" fmla="*/ 10003287 w 10003287"/>
                <a:gd name="connsiteY1" fmla="*/ 0 h 6716675"/>
                <a:gd name="connsiteX2" fmla="*/ 10003287 w 10003287"/>
                <a:gd name="connsiteY2" fmla="*/ 0 h 6716675"/>
                <a:gd name="connsiteX3" fmla="*/ 10003287 w 10003287"/>
                <a:gd name="connsiteY3" fmla="*/ 5597207 h 6716675"/>
                <a:gd name="connsiteX4" fmla="*/ 8883819 w 10003287"/>
                <a:gd name="connsiteY4" fmla="*/ 6716675 h 6716675"/>
                <a:gd name="connsiteX5" fmla="*/ 0 w 10003287"/>
                <a:gd name="connsiteY5" fmla="*/ 6716675 h 6716675"/>
                <a:gd name="connsiteX6" fmla="*/ 0 w 10003287"/>
                <a:gd name="connsiteY6" fmla="*/ 6716675 h 6716675"/>
                <a:gd name="connsiteX7" fmla="*/ 0 w 10003287"/>
                <a:gd name="connsiteY7" fmla="*/ 1119468 h 6716675"/>
                <a:gd name="connsiteX8" fmla="*/ 1119468 w 10003287"/>
                <a:gd name="connsiteY8" fmla="*/ 0 h 6716675"/>
                <a:gd name="connsiteX0" fmla="*/ 1119468 w 10003287"/>
                <a:gd name="connsiteY0" fmla="*/ 203200 h 6919875"/>
                <a:gd name="connsiteX1" fmla="*/ 10003287 w 10003287"/>
                <a:gd name="connsiteY1" fmla="*/ 203200 h 6919875"/>
                <a:gd name="connsiteX2" fmla="*/ 10003287 w 10003287"/>
                <a:gd name="connsiteY2" fmla="*/ 203200 h 6919875"/>
                <a:gd name="connsiteX3" fmla="*/ 10003287 w 10003287"/>
                <a:gd name="connsiteY3" fmla="*/ 5800407 h 6919875"/>
                <a:gd name="connsiteX4" fmla="*/ 8883819 w 10003287"/>
                <a:gd name="connsiteY4" fmla="*/ 6919875 h 6919875"/>
                <a:gd name="connsiteX5" fmla="*/ 0 w 10003287"/>
                <a:gd name="connsiteY5" fmla="*/ 6919875 h 6919875"/>
                <a:gd name="connsiteX6" fmla="*/ 0 w 10003287"/>
                <a:gd name="connsiteY6" fmla="*/ 6919875 h 6919875"/>
                <a:gd name="connsiteX7" fmla="*/ 0 w 10003287"/>
                <a:gd name="connsiteY7" fmla="*/ 1322668 h 6919875"/>
                <a:gd name="connsiteX8" fmla="*/ 1119468 w 10003287"/>
                <a:gd name="connsiteY8" fmla="*/ 203200 h 6919875"/>
                <a:gd name="connsiteX0" fmla="*/ 1119468 w 10329858"/>
                <a:gd name="connsiteY0" fmla="*/ 203200 h 6919875"/>
                <a:gd name="connsiteX1" fmla="*/ 10003287 w 10329858"/>
                <a:gd name="connsiteY1" fmla="*/ 203200 h 6919875"/>
                <a:gd name="connsiteX2" fmla="*/ 10329858 w 10329858"/>
                <a:gd name="connsiteY2" fmla="*/ 301171 h 6919875"/>
                <a:gd name="connsiteX3" fmla="*/ 10003287 w 10329858"/>
                <a:gd name="connsiteY3" fmla="*/ 5800407 h 6919875"/>
                <a:gd name="connsiteX4" fmla="*/ 8883819 w 10329858"/>
                <a:gd name="connsiteY4" fmla="*/ 6919875 h 6919875"/>
                <a:gd name="connsiteX5" fmla="*/ 0 w 10329858"/>
                <a:gd name="connsiteY5" fmla="*/ 6919875 h 6919875"/>
                <a:gd name="connsiteX6" fmla="*/ 0 w 10329858"/>
                <a:gd name="connsiteY6" fmla="*/ 6919875 h 6919875"/>
                <a:gd name="connsiteX7" fmla="*/ 0 w 10329858"/>
                <a:gd name="connsiteY7" fmla="*/ 1322668 h 6919875"/>
                <a:gd name="connsiteX8" fmla="*/ 1119468 w 10329858"/>
                <a:gd name="connsiteY8" fmla="*/ 203200 h 6919875"/>
                <a:gd name="connsiteX0" fmla="*/ 1119468 w 10585610"/>
                <a:gd name="connsiteY0" fmla="*/ 203200 h 6919875"/>
                <a:gd name="connsiteX1" fmla="*/ 10003287 w 10585610"/>
                <a:gd name="connsiteY1" fmla="*/ 203200 h 6919875"/>
                <a:gd name="connsiteX2" fmla="*/ 10329858 w 10585610"/>
                <a:gd name="connsiteY2" fmla="*/ 301171 h 6919875"/>
                <a:gd name="connsiteX3" fmla="*/ 10003287 w 10585610"/>
                <a:gd name="connsiteY3" fmla="*/ 5800407 h 6919875"/>
                <a:gd name="connsiteX4" fmla="*/ 8883819 w 10585610"/>
                <a:gd name="connsiteY4" fmla="*/ 6919875 h 6919875"/>
                <a:gd name="connsiteX5" fmla="*/ 0 w 10585610"/>
                <a:gd name="connsiteY5" fmla="*/ 6919875 h 6919875"/>
                <a:gd name="connsiteX6" fmla="*/ 0 w 10585610"/>
                <a:gd name="connsiteY6" fmla="*/ 6919875 h 6919875"/>
                <a:gd name="connsiteX7" fmla="*/ 0 w 10585610"/>
                <a:gd name="connsiteY7" fmla="*/ 1322668 h 6919875"/>
                <a:gd name="connsiteX8" fmla="*/ 1119468 w 10585610"/>
                <a:gd name="connsiteY8" fmla="*/ 203200 h 6919875"/>
                <a:gd name="connsiteX0" fmla="*/ 1772611 w 11238753"/>
                <a:gd name="connsiteY0" fmla="*/ 203200 h 6919875"/>
                <a:gd name="connsiteX1" fmla="*/ 10656430 w 11238753"/>
                <a:gd name="connsiteY1" fmla="*/ 203200 h 6919875"/>
                <a:gd name="connsiteX2" fmla="*/ 10983001 w 11238753"/>
                <a:gd name="connsiteY2" fmla="*/ 301171 h 6919875"/>
                <a:gd name="connsiteX3" fmla="*/ 10656430 w 11238753"/>
                <a:gd name="connsiteY3" fmla="*/ 5800407 h 6919875"/>
                <a:gd name="connsiteX4" fmla="*/ 9536962 w 11238753"/>
                <a:gd name="connsiteY4" fmla="*/ 6919875 h 6919875"/>
                <a:gd name="connsiteX5" fmla="*/ 653143 w 11238753"/>
                <a:gd name="connsiteY5" fmla="*/ 6919875 h 6919875"/>
                <a:gd name="connsiteX6" fmla="*/ 0 w 11238753"/>
                <a:gd name="connsiteY6" fmla="*/ 6854561 h 6919875"/>
                <a:gd name="connsiteX7" fmla="*/ 653143 w 11238753"/>
                <a:gd name="connsiteY7" fmla="*/ 1322668 h 6919875"/>
                <a:gd name="connsiteX8" fmla="*/ 1772611 w 11238753"/>
                <a:gd name="connsiteY8" fmla="*/ 203200 h 6919875"/>
                <a:gd name="connsiteX0" fmla="*/ 1772611 w 11238753"/>
                <a:gd name="connsiteY0" fmla="*/ 203200 h 7427875"/>
                <a:gd name="connsiteX1" fmla="*/ 10656430 w 11238753"/>
                <a:gd name="connsiteY1" fmla="*/ 203200 h 7427875"/>
                <a:gd name="connsiteX2" fmla="*/ 10983001 w 11238753"/>
                <a:gd name="connsiteY2" fmla="*/ 301171 h 7427875"/>
                <a:gd name="connsiteX3" fmla="*/ 10656430 w 11238753"/>
                <a:gd name="connsiteY3" fmla="*/ 5800407 h 7427875"/>
                <a:gd name="connsiteX4" fmla="*/ 9536962 w 11238753"/>
                <a:gd name="connsiteY4" fmla="*/ 6919875 h 7427875"/>
                <a:gd name="connsiteX5" fmla="*/ 653143 w 11238753"/>
                <a:gd name="connsiteY5" fmla="*/ 6919875 h 7427875"/>
                <a:gd name="connsiteX6" fmla="*/ 0 w 11238753"/>
                <a:gd name="connsiteY6" fmla="*/ 6854561 h 7427875"/>
                <a:gd name="connsiteX7" fmla="*/ 653143 w 11238753"/>
                <a:gd name="connsiteY7" fmla="*/ 1322668 h 7427875"/>
                <a:gd name="connsiteX8" fmla="*/ 1772611 w 11238753"/>
                <a:gd name="connsiteY8" fmla="*/ 203200 h 7427875"/>
                <a:gd name="connsiteX0" fmla="*/ 1840454 w 11306596"/>
                <a:gd name="connsiteY0" fmla="*/ 203200 h 7427875"/>
                <a:gd name="connsiteX1" fmla="*/ 10724273 w 11306596"/>
                <a:gd name="connsiteY1" fmla="*/ 203200 h 7427875"/>
                <a:gd name="connsiteX2" fmla="*/ 11050844 w 11306596"/>
                <a:gd name="connsiteY2" fmla="*/ 301171 h 7427875"/>
                <a:gd name="connsiteX3" fmla="*/ 10724273 w 11306596"/>
                <a:gd name="connsiteY3" fmla="*/ 5800407 h 7427875"/>
                <a:gd name="connsiteX4" fmla="*/ 9604805 w 11306596"/>
                <a:gd name="connsiteY4" fmla="*/ 6919875 h 7427875"/>
                <a:gd name="connsiteX5" fmla="*/ 720986 w 11306596"/>
                <a:gd name="connsiteY5" fmla="*/ 6919875 h 7427875"/>
                <a:gd name="connsiteX6" fmla="*/ 67843 w 11306596"/>
                <a:gd name="connsiteY6" fmla="*/ 6854561 h 7427875"/>
                <a:gd name="connsiteX7" fmla="*/ 720986 w 11306596"/>
                <a:gd name="connsiteY7" fmla="*/ 1322668 h 7427875"/>
                <a:gd name="connsiteX8" fmla="*/ 1840454 w 11306596"/>
                <a:gd name="connsiteY8" fmla="*/ 203200 h 7427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06596" h="7427875">
                  <a:moveTo>
                    <a:pt x="1840454" y="203200"/>
                  </a:moveTo>
                  <a:cubicBezTo>
                    <a:pt x="6369270" y="-254000"/>
                    <a:pt x="7763000" y="203200"/>
                    <a:pt x="10724273" y="203200"/>
                  </a:cubicBezTo>
                  <a:lnTo>
                    <a:pt x="11050844" y="301171"/>
                  </a:lnTo>
                  <a:cubicBezTo>
                    <a:pt x="10941987" y="2134250"/>
                    <a:pt x="11878159" y="4457185"/>
                    <a:pt x="10724273" y="5800407"/>
                  </a:cubicBezTo>
                  <a:cubicBezTo>
                    <a:pt x="10724273" y="6418672"/>
                    <a:pt x="10223070" y="6919875"/>
                    <a:pt x="9604805" y="6919875"/>
                  </a:cubicBezTo>
                  <a:cubicBezTo>
                    <a:pt x="6643532" y="6919875"/>
                    <a:pt x="4531344" y="8062875"/>
                    <a:pt x="720986" y="6919875"/>
                  </a:cubicBezTo>
                  <a:lnTo>
                    <a:pt x="67843" y="6854561"/>
                  </a:lnTo>
                  <a:cubicBezTo>
                    <a:pt x="285557" y="5010597"/>
                    <a:pt x="-541757" y="2905375"/>
                    <a:pt x="720986" y="1322668"/>
                  </a:cubicBezTo>
                  <a:cubicBezTo>
                    <a:pt x="720986" y="704403"/>
                    <a:pt x="1222189" y="203200"/>
                    <a:pt x="1840454" y="203200"/>
                  </a:cubicBezTo>
                  <a:close/>
                </a:path>
              </a:pathLst>
            </a:custGeom>
            <a:solidFill>
              <a:schemeClr val="bg1"/>
            </a:solidFill>
            <a:ln>
              <a:solidFill>
                <a:srgbClr val="2B1A5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sp>
          <p:nvSpPr>
            <p:cNvPr id="21" name="Rectangle 20"/>
            <p:cNvSpPr/>
            <p:nvPr/>
          </p:nvSpPr>
          <p:spPr>
            <a:xfrm>
              <a:off x="7411762" y="1088839"/>
              <a:ext cx="7684331" cy="1850395"/>
            </a:xfrm>
            <a:prstGeom prst="rect">
              <a:avLst/>
            </a:prstGeom>
          </p:spPr>
          <p:txBody>
            <a:bodyPr wrap="square">
              <a:spAutoFit/>
            </a:bodyPr>
            <a:lstStyle/>
            <a:p>
              <a:pPr algn="ctr" defTabSz="609630"/>
              <a:r>
                <a:rPr lang="en-US" sz="4000" dirty="0" err="1">
                  <a:solidFill>
                    <a:srgbClr val="2B1A55"/>
                  </a:solidFill>
                  <a:latin typeface="Cambria" panose="02040503050406030204" pitchFamily="18" charset="0"/>
                  <a:ea typeface="Cambria" panose="02040503050406030204" pitchFamily="18" charset="0"/>
                </a:rPr>
                <a:t>Chuẩn</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bị</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bài</a:t>
              </a:r>
              <a:r>
                <a:rPr lang="en-US" sz="4000" dirty="0">
                  <a:solidFill>
                    <a:srgbClr val="2B1A55"/>
                  </a:solidFill>
                  <a:latin typeface="Cambria" panose="02040503050406030204" pitchFamily="18" charset="0"/>
                  <a:ea typeface="Cambria" panose="02040503050406030204" pitchFamily="18" charset="0"/>
                </a:rPr>
                <a:t> </a:t>
              </a:r>
              <a:r>
                <a:rPr lang="en-US" sz="4000" dirty="0" err="1">
                  <a:solidFill>
                    <a:srgbClr val="2B1A55"/>
                  </a:solidFill>
                  <a:latin typeface="Cambria" panose="02040503050406030204" pitchFamily="18" charset="0"/>
                  <a:ea typeface="Cambria" panose="02040503050406030204" pitchFamily="18" charset="0"/>
                </a:rPr>
                <a:t>sau</a:t>
              </a:r>
              <a:endParaRPr lang="en-GB" sz="1867" dirty="0">
                <a:solidFill>
                  <a:srgbClr val="2B1A55"/>
                </a:solidFill>
                <a:latin typeface="Cambria" panose="02040503050406030204" pitchFamily="18" charset="0"/>
                <a:ea typeface="Cambria" panose="02040503050406030204" pitchFamily="18" charset="0"/>
              </a:endParaRPr>
            </a:p>
          </p:txBody>
        </p:sp>
      </p:grpSp>
      <p:grpSp>
        <p:nvGrpSpPr>
          <p:cNvPr id="13" name="Group 12"/>
          <p:cNvGrpSpPr/>
          <p:nvPr/>
        </p:nvGrpSpPr>
        <p:grpSpPr>
          <a:xfrm>
            <a:off x="-87346" y="620887"/>
            <a:ext cx="5144022" cy="6354666"/>
            <a:chOff x="-808064" y="1088841"/>
            <a:chExt cx="7716033" cy="9531999"/>
          </a:xfrm>
        </p:grpSpPr>
        <p:sp>
          <p:nvSpPr>
            <p:cNvPr id="2" name="Freeform 8"/>
            <p:cNvSpPr/>
            <p:nvPr/>
          </p:nvSpPr>
          <p:spPr>
            <a:xfrm>
              <a:off x="-581334" y="1088841"/>
              <a:ext cx="7236424" cy="6420681"/>
            </a:xfrm>
            <a:custGeom>
              <a:avLst/>
              <a:gdLst/>
              <a:ahLst/>
              <a:cxnLst/>
              <a:rect l="l" t="t" r="r" b="b"/>
              <a:pathLst>
                <a:path w="7236424" h="6420681">
                  <a:moveTo>
                    <a:pt x="0" y="0"/>
                  </a:moveTo>
                  <a:lnTo>
                    <a:pt x="7236424" y="0"/>
                  </a:lnTo>
                  <a:lnTo>
                    <a:pt x="7236424" y="6420681"/>
                  </a:lnTo>
                  <a:lnTo>
                    <a:pt x="0" y="642068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grpSp>
          <p:nvGrpSpPr>
            <p:cNvPr id="3" name="Group 9"/>
            <p:cNvGrpSpPr/>
            <p:nvPr/>
          </p:nvGrpSpPr>
          <p:grpSpPr>
            <a:xfrm>
              <a:off x="-753915" y="6575147"/>
              <a:ext cx="7661884" cy="3194596"/>
              <a:chOff x="-198562" y="-28575"/>
              <a:chExt cx="2017945" cy="841375"/>
            </a:xfrm>
          </p:grpSpPr>
          <p:sp>
            <p:nvSpPr>
              <p:cNvPr id="4" name="Freeform 10"/>
              <p:cNvSpPr/>
              <p:nvPr/>
            </p:nvSpPr>
            <p:spPr>
              <a:xfrm>
                <a:off x="-198562" y="0"/>
                <a:ext cx="2017945" cy="295473"/>
              </a:xfrm>
              <a:custGeom>
                <a:avLst/>
                <a:gdLst/>
                <a:ahLst/>
                <a:cxnLst/>
                <a:rect l="l" t="t" r="r" b="b"/>
                <a:pathLst>
                  <a:path w="1819383" h="295473">
                    <a:moveTo>
                      <a:pt x="0" y="0"/>
                    </a:moveTo>
                    <a:lnTo>
                      <a:pt x="1819383" y="0"/>
                    </a:lnTo>
                    <a:lnTo>
                      <a:pt x="1819383" y="295473"/>
                    </a:lnTo>
                    <a:lnTo>
                      <a:pt x="0" y="295473"/>
                    </a:lnTo>
                    <a:close/>
                  </a:path>
                </a:pathLst>
              </a:custGeom>
              <a:solidFill>
                <a:srgbClr val="CE7D5F"/>
              </a:solidFill>
            </p:spPr>
            <p:txBody>
              <a:bodyPr/>
              <a:lstStyle/>
              <a:p>
                <a:pPr defTabSz="609630"/>
                <a:endParaRPr lang="en-US" sz="1200">
                  <a:solidFill>
                    <a:prstClr val="black"/>
                  </a:solidFill>
                  <a:latin typeface="Calibri"/>
                </a:endParaRPr>
              </a:p>
            </p:txBody>
          </p:sp>
          <p:sp>
            <p:nvSpPr>
              <p:cNvPr id="5" name="TextBox 11"/>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nvGrpSpPr>
            <p:cNvPr id="6" name="Group 16"/>
            <p:cNvGrpSpPr/>
            <p:nvPr/>
          </p:nvGrpSpPr>
          <p:grpSpPr>
            <a:xfrm>
              <a:off x="-808064" y="7805516"/>
              <a:ext cx="6907969" cy="2815324"/>
              <a:chOff x="0" y="0"/>
              <a:chExt cx="1819383" cy="741485"/>
            </a:xfrm>
          </p:grpSpPr>
          <p:sp>
            <p:nvSpPr>
              <p:cNvPr id="7" name="Freeform 17"/>
              <p:cNvSpPr/>
              <p:nvPr/>
            </p:nvSpPr>
            <p:spPr>
              <a:xfrm>
                <a:off x="0" y="0"/>
                <a:ext cx="1819383" cy="741485"/>
              </a:xfrm>
              <a:custGeom>
                <a:avLst/>
                <a:gdLst/>
                <a:ahLst/>
                <a:cxnLst/>
                <a:rect l="l" t="t" r="r" b="b"/>
                <a:pathLst>
                  <a:path w="1819383" h="741485">
                    <a:moveTo>
                      <a:pt x="0" y="0"/>
                    </a:moveTo>
                    <a:lnTo>
                      <a:pt x="1819383" y="0"/>
                    </a:lnTo>
                    <a:lnTo>
                      <a:pt x="1819383" y="741485"/>
                    </a:lnTo>
                    <a:lnTo>
                      <a:pt x="0" y="741485"/>
                    </a:lnTo>
                    <a:close/>
                  </a:path>
                </a:pathLst>
              </a:custGeom>
              <a:solidFill>
                <a:srgbClr val="EFB199"/>
              </a:solidFill>
            </p:spPr>
            <p:txBody>
              <a:bodyPr/>
              <a:lstStyle/>
              <a:p>
                <a:pPr defTabSz="609630"/>
                <a:endParaRPr lang="en-US" sz="1200">
                  <a:solidFill>
                    <a:prstClr val="black"/>
                  </a:solidFill>
                  <a:latin typeface="Calibri"/>
                </a:endParaRPr>
              </a:p>
            </p:txBody>
          </p:sp>
          <p:sp>
            <p:nvSpPr>
              <p:cNvPr id="8" name="TextBox 18"/>
              <p:cNvSpPr txBox="1"/>
              <p:nvPr/>
            </p:nvSpPr>
            <p:spPr>
              <a:xfrm>
                <a:off x="0" y="-28575"/>
                <a:ext cx="812800" cy="841375"/>
              </a:xfrm>
              <a:prstGeom prst="rect">
                <a:avLst/>
              </a:prstGeom>
            </p:spPr>
            <p:txBody>
              <a:bodyPr lIns="33867" tIns="33867" rIns="33867" bIns="33867" rtlCol="0" anchor="ctr"/>
              <a:lstStyle/>
              <a:p>
                <a:pPr algn="ctr" defTabSz="609630">
                  <a:lnSpc>
                    <a:spcPts val="1307"/>
                  </a:lnSpc>
                </a:pPr>
                <a:endParaRPr sz="1200">
                  <a:solidFill>
                    <a:prstClr val="black"/>
                  </a:solidFill>
                  <a:latin typeface="Calibri"/>
                </a:endParaRPr>
              </a:p>
            </p:txBody>
          </p:sp>
        </p:grpSp>
      </p:grpSp>
      <p:sp>
        <p:nvSpPr>
          <p:cNvPr id="22" name="Freeform 5"/>
          <p:cNvSpPr/>
          <p:nvPr/>
        </p:nvSpPr>
        <p:spPr>
          <a:xfrm>
            <a:off x="4606926" y="262651"/>
            <a:ext cx="1466927" cy="1475448"/>
          </a:xfrm>
          <a:custGeom>
            <a:avLst/>
            <a:gdLst/>
            <a:ahLst/>
            <a:cxnLst/>
            <a:rect l="l" t="t" r="r" b="b"/>
            <a:pathLst>
              <a:path w="4246041" h="4114800">
                <a:moveTo>
                  <a:pt x="0" y="0"/>
                </a:moveTo>
                <a:lnTo>
                  <a:pt x="4246042" y="0"/>
                </a:lnTo>
                <a:lnTo>
                  <a:pt x="4246042"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28" name="Picture 27"/>
          <p:cNvPicPr>
            <a:picLocks noChangeAspect="1"/>
          </p:cNvPicPr>
          <p:nvPr/>
        </p:nvPicPr>
        <p:blipFill>
          <a:blip r:embed="rId7"/>
          <a:stretch>
            <a:fillRect/>
          </a:stretch>
        </p:blipFill>
        <p:spPr>
          <a:xfrm>
            <a:off x="5219445" y="-10816"/>
            <a:ext cx="7112617" cy="2097206"/>
          </a:xfrm>
          <a:prstGeom prst="rect">
            <a:avLst/>
          </a:prstGeom>
        </p:spPr>
      </p:pic>
    </p:spTree>
    <p:extLst>
      <p:ext uri="{BB962C8B-B14F-4D97-AF65-F5344CB8AC3E}">
        <p14:creationId xmlns:p14="http://schemas.microsoft.com/office/powerpoint/2010/main" val="279878210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1000" fill="hold"/>
                                        <p:tgtEl>
                                          <p:spTgt spid="1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4" name="TextBox 3"/>
          <p:cNvSpPr txBox="1"/>
          <p:nvPr/>
        </p:nvSpPr>
        <p:spPr>
          <a:xfrm>
            <a:off x="914400" y="1498600"/>
            <a:ext cx="11277600" cy="2133982"/>
          </a:xfrm>
          <a:prstGeom prst="rect">
            <a:avLst/>
          </a:prstGeom>
          <a:noFill/>
        </p:spPr>
        <p:txBody>
          <a:bodyPr wrap="square" rtlCol="0">
            <a:spAutoFit/>
          </a:bodyPr>
          <a:lstStyle/>
          <a:p>
            <a:pPr defTabSz="609630"/>
            <a:r>
              <a:rPr lang="en-US" sz="13267" b="1" dirty="0">
                <a:solidFill>
                  <a:srgbClr val="FFC000"/>
                </a:solidFill>
                <a:latin typeface="Hoa Sen Typeface" panose="02000000000000000000" pitchFamily="2" charset="0"/>
              </a:rPr>
              <a:t>THẢ </a:t>
            </a:r>
            <a:r>
              <a:rPr lang="en-US" sz="13267" b="1" dirty="0" err="1">
                <a:solidFill>
                  <a:srgbClr val="FFC000"/>
                </a:solidFill>
                <a:latin typeface="Hoa Sen Typeface" panose="02000000000000000000" pitchFamily="2" charset="0"/>
              </a:rPr>
              <a:t>đèn</a:t>
            </a:r>
            <a:endParaRPr lang="en-US" sz="13267" b="1" dirty="0">
              <a:solidFill>
                <a:srgbClr val="FFC000"/>
              </a:solidFill>
              <a:latin typeface="Hoa Sen Typeface" panose="02000000000000000000" pitchFamily="2" charset="0"/>
            </a:endParaRPr>
          </a:p>
        </p:txBody>
      </p:sp>
      <p:sp>
        <p:nvSpPr>
          <p:cNvPr id="5" name="TextBox 4"/>
          <p:cNvSpPr txBox="1"/>
          <p:nvPr/>
        </p:nvSpPr>
        <p:spPr>
          <a:xfrm>
            <a:off x="1016000" y="1498600"/>
            <a:ext cx="11277600" cy="2133982"/>
          </a:xfrm>
          <a:prstGeom prst="rect">
            <a:avLst/>
          </a:prstGeom>
          <a:noFill/>
        </p:spPr>
        <p:txBody>
          <a:bodyPr wrap="square" rtlCol="0">
            <a:spAutoFit/>
          </a:bodyPr>
          <a:lstStyle/>
          <a:p>
            <a:pPr defTabSz="609630"/>
            <a:r>
              <a:rPr lang="en-US" sz="13267" b="1" dirty="0">
                <a:solidFill>
                  <a:prstClr val="white"/>
                </a:solidFill>
                <a:latin typeface="Hoa Sen Typeface" panose="02000000000000000000" pitchFamily="2" charset="0"/>
              </a:rPr>
              <a:t>THẢ </a:t>
            </a:r>
            <a:r>
              <a:rPr lang="en-US" sz="13267" b="1" dirty="0" err="1">
                <a:solidFill>
                  <a:prstClr val="white"/>
                </a:solidFill>
                <a:latin typeface="Hoa Sen Typeface" panose="02000000000000000000" pitchFamily="2" charset="0"/>
              </a:rPr>
              <a:t>đèn</a:t>
            </a:r>
            <a:endParaRPr lang="en-US" sz="13267" b="1" dirty="0">
              <a:solidFill>
                <a:prstClr val="white"/>
              </a:solidFill>
              <a:latin typeface="Hoa Sen Typeface" panose="02000000000000000000" pitchFamily="2" charset="0"/>
            </a:endParaRPr>
          </a:p>
        </p:txBody>
      </p:sp>
      <p:sp>
        <p:nvSpPr>
          <p:cNvPr id="6" name="TextBox 5"/>
          <p:cNvSpPr txBox="1"/>
          <p:nvPr/>
        </p:nvSpPr>
        <p:spPr>
          <a:xfrm>
            <a:off x="1574800" y="3378200"/>
            <a:ext cx="11277600" cy="2133982"/>
          </a:xfrm>
          <a:prstGeom prst="rect">
            <a:avLst/>
          </a:prstGeom>
          <a:noFill/>
        </p:spPr>
        <p:txBody>
          <a:bodyPr wrap="square" rtlCol="0">
            <a:spAutoFit/>
          </a:bodyPr>
          <a:lstStyle/>
          <a:p>
            <a:pPr defTabSz="609630"/>
            <a:r>
              <a:rPr lang="vi-VN" sz="13267" b="1" dirty="0">
                <a:solidFill>
                  <a:srgbClr val="FFC000"/>
                </a:solidFill>
                <a:latin typeface="Hoa Sen Typeface" panose="02000000000000000000" pitchFamily="2" charset="0"/>
              </a:rPr>
              <a:t>Ư</a:t>
            </a:r>
            <a:r>
              <a:rPr lang="en-US" sz="13267" b="1" dirty="0" err="1">
                <a:solidFill>
                  <a:srgbClr val="FFC000"/>
                </a:solidFill>
                <a:latin typeface="Hoa Sen Typeface" panose="02000000000000000000" pitchFamily="2" charset="0"/>
              </a:rPr>
              <a:t>ớc</a:t>
            </a:r>
            <a:r>
              <a:rPr lang="en-US" sz="13267" b="1" dirty="0">
                <a:solidFill>
                  <a:srgbClr val="FFC000"/>
                </a:solidFill>
                <a:latin typeface="Hoa Sen Typeface" panose="02000000000000000000" pitchFamily="2" charset="0"/>
              </a:rPr>
              <a:t> </a:t>
            </a:r>
            <a:r>
              <a:rPr lang="en-US" sz="13267" b="1" dirty="0" err="1">
                <a:solidFill>
                  <a:srgbClr val="FFC000"/>
                </a:solidFill>
                <a:latin typeface="Hoa Sen Typeface" panose="02000000000000000000" pitchFamily="2" charset="0"/>
              </a:rPr>
              <a:t>nguyện</a:t>
            </a:r>
            <a:endParaRPr lang="en-US" sz="13267" b="1" dirty="0">
              <a:solidFill>
                <a:srgbClr val="FFC000"/>
              </a:solidFill>
              <a:latin typeface="Hoa Sen Typeface" panose="02000000000000000000" pitchFamily="2" charset="0"/>
            </a:endParaRPr>
          </a:p>
        </p:txBody>
      </p:sp>
      <p:sp>
        <p:nvSpPr>
          <p:cNvPr id="7" name="TextBox 6"/>
          <p:cNvSpPr txBox="1"/>
          <p:nvPr/>
        </p:nvSpPr>
        <p:spPr>
          <a:xfrm>
            <a:off x="1676400" y="3378200"/>
            <a:ext cx="11277600" cy="2133982"/>
          </a:xfrm>
          <a:prstGeom prst="rect">
            <a:avLst/>
          </a:prstGeom>
          <a:noFill/>
        </p:spPr>
        <p:txBody>
          <a:bodyPr wrap="square" rtlCol="0">
            <a:spAutoFit/>
          </a:bodyPr>
          <a:lstStyle/>
          <a:p>
            <a:pPr defTabSz="609630"/>
            <a:r>
              <a:rPr lang="vi-VN" sz="13267" b="1" dirty="0">
                <a:solidFill>
                  <a:prstClr val="white"/>
                </a:solidFill>
                <a:latin typeface="Hoa Sen Typeface" panose="02000000000000000000" pitchFamily="2" charset="0"/>
              </a:rPr>
              <a:t>Ư</a:t>
            </a:r>
            <a:r>
              <a:rPr lang="en-US" sz="13267" b="1" dirty="0" err="1">
                <a:solidFill>
                  <a:prstClr val="white"/>
                </a:solidFill>
                <a:latin typeface="Hoa Sen Typeface" panose="02000000000000000000" pitchFamily="2" charset="0"/>
              </a:rPr>
              <a:t>ớc</a:t>
            </a:r>
            <a:r>
              <a:rPr lang="en-US" sz="13267" b="1" dirty="0">
                <a:solidFill>
                  <a:prstClr val="white"/>
                </a:solidFill>
                <a:latin typeface="Hoa Sen Typeface" panose="02000000000000000000" pitchFamily="2" charset="0"/>
              </a:rPr>
              <a:t> </a:t>
            </a:r>
            <a:r>
              <a:rPr lang="en-US" sz="13267" b="1" dirty="0" err="1">
                <a:solidFill>
                  <a:prstClr val="white"/>
                </a:solidFill>
                <a:latin typeface="Hoa Sen Typeface" panose="02000000000000000000" pitchFamily="2" charset="0"/>
              </a:rPr>
              <a:t>nguyện</a:t>
            </a:r>
            <a:endParaRPr lang="en-US" sz="13267" b="1" dirty="0">
              <a:solidFill>
                <a:prstClr val="white"/>
              </a:solidFill>
              <a:latin typeface="Hoa Sen Typeface" panose="02000000000000000000" pitchFamily="2" charset="0"/>
            </a:endParaRPr>
          </a:p>
        </p:txBody>
      </p:sp>
      <p:sp>
        <p:nvSpPr>
          <p:cNvPr id="8" name="Rounded Rectangle 7">
            <a:hlinkClick r:id="rId3" action="ppaction://hlinksldjump"/>
          </p:cNvPr>
          <p:cNvSpPr/>
          <p:nvPr/>
        </p:nvSpPr>
        <p:spPr>
          <a:xfrm>
            <a:off x="5181600" y="5664200"/>
            <a:ext cx="1879600" cy="914400"/>
          </a:xfrm>
          <a:prstGeom prst="roundRect">
            <a:avLst/>
          </a:prstGeom>
          <a:solidFill>
            <a:srgbClr val="FF0000"/>
          </a:solidFill>
          <a:ln w="317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4400" b="1" dirty="0">
                <a:solidFill>
                  <a:srgbClr val="FFC000"/>
                </a:solidFill>
                <a:latin typeface="Hoa Sen Typeface" panose="02000000000000000000" pitchFamily="2" charset="0"/>
              </a:rPr>
              <a:t>PLAY</a:t>
            </a:r>
          </a:p>
        </p:txBody>
      </p:sp>
    </p:spTree>
    <p:extLst>
      <p:ext uri="{BB962C8B-B14F-4D97-AF65-F5344CB8AC3E}">
        <p14:creationId xmlns:p14="http://schemas.microsoft.com/office/powerpoint/2010/main" val="406436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4000" fill="hold" grpId="0" nodeType="withEffect">
                                  <p:stCondLst>
                                    <p:cond delay="0"/>
                                  </p:stCondLst>
                                  <p:childTnLst>
                                    <p:animRot by="120000">
                                      <p:cBhvr>
                                        <p:cTn id="6" dur="675" fill="hold">
                                          <p:stCondLst>
                                            <p:cond delay="0"/>
                                          </p:stCondLst>
                                        </p:cTn>
                                        <p:tgtEl>
                                          <p:spTgt spid="8"/>
                                        </p:tgtEl>
                                        <p:attrNameLst>
                                          <p:attrName>r</p:attrName>
                                        </p:attrNameLst>
                                      </p:cBhvr>
                                    </p:animRot>
                                    <p:animRot by="-240000">
                                      <p:cBhvr>
                                        <p:cTn id="7" dur="1350" fill="hold">
                                          <p:stCondLst>
                                            <p:cond delay="1350"/>
                                          </p:stCondLst>
                                        </p:cTn>
                                        <p:tgtEl>
                                          <p:spTgt spid="8"/>
                                        </p:tgtEl>
                                        <p:attrNameLst>
                                          <p:attrName>r</p:attrName>
                                        </p:attrNameLst>
                                      </p:cBhvr>
                                    </p:animRot>
                                    <p:animRot by="240000">
                                      <p:cBhvr>
                                        <p:cTn id="8" dur="1350" fill="hold">
                                          <p:stCondLst>
                                            <p:cond delay="2700"/>
                                          </p:stCondLst>
                                        </p:cTn>
                                        <p:tgtEl>
                                          <p:spTgt spid="8"/>
                                        </p:tgtEl>
                                        <p:attrNameLst>
                                          <p:attrName>r</p:attrName>
                                        </p:attrNameLst>
                                      </p:cBhvr>
                                    </p:animRot>
                                    <p:animRot by="-240000">
                                      <p:cBhvr>
                                        <p:cTn id="9" dur="1350" fill="hold">
                                          <p:stCondLst>
                                            <p:cond delay="4050"/>
                                          </p:stCondLst>
                                        </p:cTn>
                                        <p:tgtEl>
                                          <p:spTgt spid="8"/>
                                        </p:tgtEl>
                                        <p:attrNameLst>
                                          <p:attrName>r</p:attrName>
                                        </p:attrNameLst>
                                      </p:cBhvr>
                                    </p:animRot>
                                    <p:animRot by="120000">
                                      <p:cBhvr>
                                        <p:cTn id="10" dur="1350" fill="hold">
                                          <p:stCondLst>
                                            <p:cond delay="5400"/>
                                          </p:stCondLst>
                                        </p:cTn>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0" y="-1026578"/>
            <a:ext cx="4453484" cy="4280911"/>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515525" y="-726343"/>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5"/>
            <a:stretch>
              <a:fillRect/>
            </a:stretch>
          </a:blipFill>
        </p:spPr>
        <p:txBody>
          <a:bodyPr/>
          <a:lstStyle/>
          <a:p>
            <a:pPr defTabSz="609630"/>
            <a:endParaRPr lang="en-US" sz="1200">
              <a:solidFill>
                <a:prstClr val="black"/>
              </a:solidFill>
              <a:latin typeface="Calibri"/>
            </a:endParaRPr>
          </a:p>
        </p:txBody>
      </p:sp>
      <p:sp>
        <p:nvSpPr>
          <p:cNvPr id="7" name="Freeform 7">
            <a:hlinkClick r:id="rId6" action="ppaction://hlinksldjump"/>
          </p:cNvPr>
          <p:cNvSpPr/>
          <p:nvPr/>
        </p:nvSpPr>
        <p:spPr>
          <a:xfrm>
            <a:off x="2047138" y="551540"/>
            <a:ext cx="1886204" cy="1747097"/>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7"/>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14" name="Freeform 14"/>
          <p:cNvSpPr/>
          <p:nvPr/>
        </p:nvSpPr>
        <p:spPr>
          <a:xfrm>
            <a:off x="9753696" y="2298636"/>
            <a:ext cx="2223781" cy="1506612"/>
          </a:xfrm>
          <a:custGeom>
            <a:avLst/>
            <a:gdLst/>
            <a:ahLst/>
            <a:cxnLst/>
            <a:rect l="l" t="t" r="r" b="b"/>
            <a:pathLst>
              <a:path w="3335672" h="2259918">
                <a:moveTo>
                  <a:pt x="0" y="0"/>
                </a:moveTo>
                <a:lnTo>
                  <a:pt x="3335672" y="0"/>
                </a:lnTo>
                <a:lnTo>
                  <a:pt x="3335672" y="2259918"/>
                </a:lnTo>
                <a:lnTo>
                  <a:pt x="0" y="2259918"/>
                </a:lnTo>
                <a:lnTo>
                  <a:pt x="0" y="0"/>
                </a:lnTo>
                <a:close/>
              </a:path>
            </a:pathLst>
          </a:custGeom>
          <a:blipFill>
            <a:blip r:embed="rId12"/>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32562" y="3321759"/>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3"/>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4289" y="434273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9857780" y="-273683"/>
            <a:ext cx="4349750" cy="4799724"/>
          </a:xfrm>
          <a:custGeom>
            <a:avLst/>
            <a:gdLst/>
            <a:ahLst/>
            <a:cxnLst/>
            <a:rect l="l" t="t" r="r" b="b"/>
            <a:pathLst>
              <a:path w="6524625" h="7199586">
                <a:moveTo>
                  <a:pt x="0" y="0"/>
                </a:moveTo>
                <a:lnTo>
                  <a:pt x="6524625" y="0"/>
                </a:lnTo>
                <a:lnTo>
                  <a:pt x="6524625" y="7199586"/>
                </a:lnTo>
                <a:lnTo>
                  <a:pt x="0" y="7199586"/>
                </a:lnTo>
                <a:lnTo>
                  <a:pt x="0" y="0"/>
                </a:lnTo>
                <a:close/>
              </a:path>
            </a:pathLst>
          </a:custGeom>
          <a:blipFill>
            <a:blip r:embed="rId16"/>
            <a:stretch>
              <a:fillRect/>
            </a:stretch>
          </a:blipFill>
        </p:spPr>
        <p:txBody>
          <a:bodyPr/>
          <a:lstStyle/>
          <a:p>
            <a:pPr defTabSz="609630"/>
            <a:endParaRPr lang="en-US" sz="1200">
              <a:solidFill>
                <a:prstClr val="black"/>
              </a:solidFill>
              <a:latin typeface="Calibri"/>
            </a:endParaRPr>
          </a:p>
        </p:txBody>
      </p:sp>
      <p:sp>
        <p:nvSpPr>
          <p:cNvPr id="23" name="Freeform 23"/>
          <p:cNvSpPr/>
          <p:nvPr/>
        </p:nvSpPr>
        <p:spPr>
          <a:xfrm>
            <a:off x="9432566" y="-195961"/>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8685852" y="56796"/>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10143271" y="-125602"/>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6501922" y="-437197"/>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17"/>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3322923" y="180126"/>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2561743" y="1786677"/>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3443473" y="1425088"/>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30" name="Freeform 30"/>
          <p:cNvSpPr/>
          <p:nvPr/>
        </p:nvSpPr>
        <p:spPr>
          <a:xfrm>
            <a:off x="1197750" y="22443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2"/>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pPr defTabSz="609630"/>
            <a:endParaRPr lang="en-US" sz="1200">
              <a:solidFill>
                <a:prstClr val="black"/>
              </a:solidFill>
              <a:latin typeface="Calibri"/>
            </a:endParaRPr>
          </a:p>
        </p:txBody>
      </p:sp>
      <p:pic>
        <p:nvPicPr>
          <p:cNvPr id="46" name="Picture 45">
            <a:hlinkClick r:id="rId31" action="ppaction://hlinksldjump"/>
          </p:cNvPr>
          <p:cNvPicPr>
            <a:picLocks noChangeAspect="1"/>
          </p:cNvPicPr>
          <p:nvPr/>
        </p:nvPicPr>
        <p:blipFill>
          <a:blip r:embed="rId32">
            <a:extLst>
              <a:ext uri="{BEBA8EAE-BF5A-486C-A8C5-ECC9F3942E4B}">
                <a14:imgProps xmlns:a14="http://schemas.microsoft.com/office/drawing/2010/main">
                  <a14:imgLayer r:embed="rId33">
                    <a14:imgEffect>
                      <a14:backgroundRemoval t="10000" b="96667" l="10000" r="90000"/>
                    </a14:imgEffect>
                  </a14:imgLayer>
                </a14:imgProps>
              </a:ext>
            </a:extLst>
          </a:blip>
          <a:stretch>
            <a:fillRect/>
          </a:stretch>
        </p:blipFill>
        <p:spPr>
          <a:xfrm>
            <a:off x="1330170" y="2955001"/>
            <a:ext cx="2286000" cy="2286000"/>
          </a:xfrm>
          <a:prstGeom prst="rect">
            <a:avLst/>
          </a:prstGeom>
        </p:spPr>
      </p:pic>
      <p:sp>
        <p:nvSpPr>
          <p:cNvPr id="13" name="Freeform 13"/>
          <p:cNvSpPr/>
          <p:nvPr/>
        </p:nvSpPr>
        <p:spPr>
          <a:xfrm flipH="1">
            <a:off x="2318099" y="4589802"/>
            <a:ext cx="970561" cy="1313177"/>
          </a:xfrm>
          <a:custGeom>
            <a:avLst/>
            <a:gdLst/>
            <a:ahLst/>
            <a:cxnLst/>
            <a:rect l="l" t="t" r="r" b="b"/>
            <a:pathLst>
              <a:path w="1867980" h="2281503">
                <a:moveTo>
                  <a:pt x="1867981" y="0"/>
                </a:moveTo>
                <a:lnTo>
                  <a:pt x="0" y="0"/>
                </a:lnTo>
                <a:lnTo>
                  <a:pt x="0" y="2281503"/>
                </a:lnTo>
                <a:lnTo>
                  <a:pt x="1867981" y="2281503"/>
                </a:lnTo>
                <a:lnTo>
                  <a:pt x="1867981" y="0"/>
                </a:lnTo>
                <a:close/>
              </a:path>
            </a:pathLst>
          </a:custGeom>
          <a:blipFill>
            <a:blip r:embed="rId34"/>
            <a:stretch>
              <a:fillRect/>
            </a:stretch>
          </a:blipFill>
        </p:spPr>
        <p:txBody>
          <a:bodyPr/>
          <a:lstStyle/>
          <a:p>
            <a:pPr defTabSz="609630"/>
            <a:endParaRPr lang="en-US" sz="1200">
              <a:solidFill>
                <a:prstClr val="black"/>
              </a:solidFill>
              <a:latin typeface="Calibri"/>
            </a:endParaRPr>
          </a:p>
        </p:txBody>
      </p:sp>
      <p:pic>
        <p:nvPicPr>
          <p:cNvPr id="48" name="Picture 47">
            <a:hlinkClick r:id="rId35" action="ppaction://hlinksldjump"/>
          </p:cNvPr>
          <p:cNvPicPr>
            <a:picLocks noChangeAspect="1"/>
          </p:cNvPicPr>
          <p:nvPr/>
        </p:nvPicPr>
        <p:blipFill rotWithShape="1">
          <a:blip r:embed="rId36">
            <a:extLst>
              <a:ext uri="{BEBA8EAE-BF5A-486C-A8C5-ECC9F3942E4B}">
                <a14:imgProps xmlns:a14="http://schemas.microsoft.com/office/drawing/2010/main">
                  <a14:imgLayer r:embed="rId37">
                    <a14:imgEffect>
                      <a14:backgroundRemoval t="0" b="90000" l="54167" r="100000"/>
                    </a14:imgEffect>
                  </a14:imgLayer>
                </a14:imgProps>
              </a:ext>
            </a:extLst>
          </a:blip>
          <a:srcRect l="54870"/>
          <a:stretch/>
        </p:blipFill>
        <p:spPr>
          <a:xfrm>
            <a:off x="6541468" y="3089049"/>
            <a:ext cx="1031674" cy="2286000"/>
          </a:xfrm>
          <a:prstGeom prst="rect">
            <a:avLst/>
          </a:prstGeom>
        </p:spPr>
      </p:pic>
      <p:pic>
        <p:nvPicPr>
          <p:cNvPr id="47" name="Picture 46">
            <a:hlinkClick r:id="rId38" action="ppaction://hlinksldjump"/>
          </p:cNvPr>
          <p:cNvPicPr>
            <a:picLocks noChangeAspect="1"/>
          </p:cNvPicPr>
          <p:nvPr/>
        </p:nvPicPr>
        <p:blipFill rotWithShape="1">
          <a:blip r:embed="rId39">
            <a:extLst>
              <a:ext uri="{BEBA8EAE-BF5A-486C-A8C5-ECC9F3942E4B}">
                <a14:imgProps xmlns:a14="http://schemas.microsoft.com/office/drawing/2010/main">
                  <a14:imgLayer r:embed="rId37">
                    <a14:imgEffect>
                      <a14:backgroundRemoval t="0" b="95833" l="0" r="55000"/>
                    </a14:imgEffect>
                  </a14:imgLayer>
                </a14:imgProps>
              </a:ext>
            </a:extLst>
          </a:blip>
          <a:srcRect r="44790"/>
          <a:stretch/>
        </p:blipFill>
        <p:spPr>
          <a:xfrm>
            <a:off x="3984974" y="2960757"/>
            <a:ext cx="1600201" cy="2898407"/>
          </a:xfrm>
          <a:prstGeom prst="rect">
            <a:avLst/>
          </a:prstGeom>
        </p:spPr>
      </p:pic>
      <p:sp>
        <p:nvSpPr>
          <p:cNvPr id="12" name="Freeform 12"/>
          <p:cNvSpPr/>
          <p:nvPr/>
        </p:nvSpPr>
        <p:spPr>
          <a:xfrm>
            <a:off x="4085728" y="4660608"/>
            <a:ext cx="933068" cy="1206324"/>
          </a:xfrm>
          <a:custGeom>
            <a:avLst/>
            <a:gdLst/>
            <a:ahLst/>
            <a:cxnLst/>
            <a:rect l="l" t="t" r="r" b="b"/>
            <a:pathLst>
              <a:path w="1871941" h="2157857">
                <a:moveTo>
                  <a:pt x="0" y="0"/>
                </a:moveTo>
                <a:lnTo>
                  <a:pt x="1871941" y="0"/>
                </a:lnTo>
                <a:lnTo>
                  <a:pt x="1871941" y="2157857"/>
                </a:lnTo>
                <a:lnTo>
                  <a:pt x="0" y="2157857"/>
                </a:lnTo>
                <a:lnTo>
                  <a:pt x="0" y="0"/>
                </a:lnTo>
                <a:close/>
              </a:path>
            </a:pathLst>
          </a:custGeom>
          <a:blipFill>
            <a:blip r:embed="rId40">
              <a:extLst>
                <a:ext uri="{96DAC541-7B7A-43D3-8B79-37D633B846F1}">
                  <asvg:svgBlip xmlns:asvg="http://schemas.microsoft.com/office/drawing/2016/SVG/main" r:embed="rId41"/>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6015191" y="4688200"/>
            <a:ext cx="880285" cy="1880747"/>
          </a:xfrm>
          <a:custGeom>
            <a:avLst/>
            <a:gdLst/>
            <a:ahLst/>
            <a:cxnLst/>
            <a:rect l="l" t="t" r="r" b="b"/>
            <a:pathLst>
              <a:path w="1763568" h="3191979">
                <a:moveTo>
                  <a:pt x="0" y="0"/>
                </a:moveTo>
                <a:lnTo>
                  <a:pt x="1763568" y="0"/>
                </a:lnTo>
                <a:lnTo>
                  <a:pt x="1763568" y="3191979"/>
                </a:lnTo>
                <a:lnTo>
                  <a:pt x="0" y="3191979"/>
                </a:lnTo>
                <a:lnTo>
                  <a:pt x="0" y="0"/>
                </a:lnTo>
                <a:close/>
              </a:path>
            </a:pathLst>
          </a:custGeom>
          <a:blipFill>
            <a:blip r:embed="rId42"/>
            <a:stretch>
              <a:fillRect/>
            </a:stretch>
          </a:blipFill>
        </p:spPr>
        <p:txBody>
          <a:bodyPr/>
          <a:lstStyle/>
          <a:p>
            <a:pPr defTabSz="609630"/>
            <a:endParaRPr lang="en-US" sz="1200">
              <a:solidFill>
                <a:prstClr val="black"/>
              </a:solidFill>
              <a:latin typeface="Calibri"/>
            </a:endParaRPr>
          </a:p>
        </p:txBody>
      </p:sp>
      <p:pic>
        <p:nvPicPr>
          <p:cNvPr id="49" name="Picture 48">
            <a:hlinkClick r:id="rId43" action="ppaction://hlinksldjump"/>
          </p:cNvPr>
          <p:cNvPicPr>
            <a:picLocks noChangeAspect="1"/>
          </p:cNvPicPr>
          <p:nvPr/>
        </p:nvPicPr>
        <p:blipFill>
          <a:blip r:embed="rId44">
            <a:extLst>
              <a:ext uri="{BEBA8EAE-BF5A-486C-A8C5-ECC9F3942E4B}">
                <a14:imgProps xmlns:a14="http://schemas.microsoft.com/office/drawing/2010/main">
                  <a14:imgLayer r:embed="rId45">
                    <a14:imgEffect>
                      <a14:backgroundRemoval t="0" b="95556" l="10000" r="90000"/>
                    </a14:imgEffect>
                  </a14:imgLayer>
                </a14:imgProps>
              </a:ext>
            </a:extLst>
          </a:blip>
          <a:stretch>
            <a:fillRect/>
          </a:stretch>
        </p:blipFill>
        <p:spPr>
          <a:xfrm>
            <a:off x="8053361" y="3148373"/>
            <a:ext cx="2286000" cy="2286000"/>
          </a:xfrm>
          <a:prstGeom prst="rect">
            <a:avLst/>
          </a:prstGeom>
        </p:spPr>
      </p:pic>
      <p:sp>
        <p:nvSpPr>
          <p:cNvPr id="10" name="Freeform 10"/>
          <p:cNvSpPr/>
          <p:nvPr/>
        </p:nvSpPr>
        <p:spPr>
          <a:xfrm flipH="1">
            <a:off x="8046053" y="4688199"/>
            <a:ext cx="895213" cy="1537246"/>
          </a:xfrm>
          <a:custGeom>
            <a:avLst/>
            <a:gdLst/>
            <a:ahLst/>
            <a:cxnLst/>
            <a:rect l="l" t="t" r="r" b="b"/>
            <a:pathLst>
              <a:path w="1993692" h="2749920">
                <a:moveTo>
                  <a:pt x="1993691" y="0"/>
                </a:moveTo>
                <a:lnTo>
                  <a:pt x="0" y="0"/>
                </a:lnTo>
                <a:lnTo>
                  <a:pt x="0" y="2749920"/>
                </a:lnTo>
                <a:lnTo>
                  <a:pt x="1993691" y="2749920"/>
                </a:lnTo>
                <a:lnTo>
                  <a:pt x="1993691" y="0"/>
                </a:lnTo>
                <a:close/>
              </a:path>
            </a:pathLst>
          </a:custGeom>
          <a:blipFill>
            <a:blip r:embed="rId46"/>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47"/>
          <a:stretch>
            <a:fillRect/>
          </a:stretch>
        </p:blipFill>
        <p:spPr>
          <a:xfrm>
            <a:off x="-609648" y="-150344"/>
            <a:ext cx="2421470" cy="5272555"/>
          </a:xfrm>
          <a:prstGeom prst="rect">
            <a:avLst/>
          </a:prstGeom>
        </p:spPr>
      </p:pic>
      <p:sp>
        <p:nvSpPr>
          <p:cNvPr id="20" name="Freeform 20"/>
          <p:cNvSpPr/>
          <p:nvPr/>
        </p:nvSpPr>
        <p:spPr>
          <a:xfrm>
            <a:off x="132562" y="912753"/>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48">
              <a:extLst>
                <a:ext uri="{96DAC541-7B7A-43D3-8B79-37D633B846F1}">
                  <asvg:svgBlip xmlns:asvg="http://schemas.microsoft.com/office/drawing/2016/SVG/main" r:embed="rId49"/>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676122" y="1425087"/>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50">
              <a:extLst>
                <a:ext uri="{96DAC541-7B7A-43D3-8B79-37D633B846F1}">
                  <asvg:svgBlip xmlns:asvg="http://schemas.microsoft.com/office/drawing/2016/SVG/main" r:embed="rId51"/>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685800" y="685800"/>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52">
              <a:extLst>
                <a:ext uri="{96DAC541-7B7A-43D3-8B79-37D633B846F1}">
                  <asvg:svgBlip xmlns:asvg="http://schemas.microsoft.com/office/drawing/2016/SVG/main" r:embed="rId53"/>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2230" fill="hold">
                                          <p:stCondLst>
                                            <p:cond delay="0"/>
                                          </p:stCondLst>
                                        </p:cTn>
                                        <p:tgtEl>
                                          <p:spTgt spid="46"/>
                                        </p:tgtEl>
                                        <p:attrNameLst>
                                          <p:attrName>r</p:attrName>
                                        </p:attrNameLst>
                                      </p:cBhvr>
                                    </p:animRot>
                                    <p:animRot by="-240000">
                                      <p:cBhvr>
                                        <p:cTn id="7" dur="4460" fill="hold">
                                          <p:stCondLst>
                                            <p:cond delay="4460"/>
                                          </p:stCondLst>
                                        </p:cTn>
                                        <p:tgtEl>
                                          <p:spTgt spid="46"/>
                                        </p:tgtEl>
                                        <p:attrNameLst>
                                          <p:attrName>r</p:attrName>
                                        </p:attrNameLst>
                                      </p:cBhvr>
                                    </p:animRot>
                                    <p:animRot by="240000">
                                      <p:cBhvr>
                                        <p:cTn id="8" dur="4460" fill="hold">
                                          <p:stCondLst>
                                            <p:cond delay="8920"/>
                                          </p:stCondLst>
                                        </p:cTn>
                                        <p:tgtEl>
                                          <p:spTgt spid="46"/>
                                        </p:tgtEl>
                                        <p:attrNameLst>
                                          <p:attrName>r</p:attrName>
                                        </p:attrNameLst>
                                      </p:cBhvr>
                                    </p:animRot>
                                    <p:animRot by="-240000">
                                      <p:cBhvr>
                                        <p:cTn id="9" dur="4460" fill="hold">
                                          <p:stCondLst>
                                            <p:cond delay="13380"/>
                                          </p:stCondLst>
                                        </p:cTn>
                                        <p:tgtEl>
                                          <p:spTgt spid="46"/>
                                        </p:tgtEl>
                                        <p:attrNameLst>
                                          <p:attrName>r</p:attrName>
                                        </p:attrNameLst>
                                      </p:cBhvr>
                                    </p:animRot>
                                    <p:animRot by="120000">
                                      <p:cBhvr>
                                        <p:cTn id="10" dur="4460" fill="hold">
                                          <p:stCondLst>
                                            <p:cond delay="17840"/>
                                          </p:stCondLst>
                                        </p:cTn>
                                        <p:tgtEl>
                                          <p:spTgt spid="46"/>
                                        </p:tgtEl>
                                        <p:attrNameLst>
                                          <p:attrName>r</p:attrName>
                                        </p:attrNameLst>
                                      </p:cBhvr>
                                    </p:animRot>
                                  </p:childTnLst>
                                </p:cTn>
                              </p:par>
                              <p:par>
                                <p:cTn id="11" presetID="32" presetClass="emph" presetSubtype="0" fill="hold" nodeType="withEffect">
                                  <p:stCondLst>
                                    <p:cond delay="0"/>
                                  </p:stCondLst>
                                  <p:childTnLst>
                                    <p:animRot by="120000">
                                      <p:cBhvr>
                                        <p:cTn id="12" dur="2370" fill="hold">
                                          <p:stCondLst>
                                            <p:cond delay="0"/>
                                          </p:stCondLst>
                                        </p:cTn>
                                        <p:tgtEl>
                                          <p:spTgt spid="47"/>
                                        </p:tgtEl>
                                        <p:attrNameLst>
                                          <p:attrName>r</p:attrName>
                                        </p:attrNameLst>
                                      </p:cBhvr>
                                    </p:animRot>
                                    <p:animRot by="-240000">
                                      <p:cBhvr>
                                        <p:cTn id="13" dur="4740" fill="hold">
                                          <p:stCondLst>
                                            <p:cond delay="4740"/>
                                          </p:stCondLst>
                                        </p:cTn>
                                        <p:tgtEl>
                                          <p:spTgt spid="47"/>
                                        </p:tgtEl>
                                        <p:attrNameLst>
                                          <p:attrName>r</p:attrName>
                                        </p:attrNameLst>
                                      </p:cBhvr>
                                    </p:animRot>
                                    <p:animRot by="240000">
                                      <p:cBhvr>
                                        <p:cTn id="14" dur="4740" fill="hold">
                                          <p:stCondLst>
                                            <p:cond delay="9480"/>
                                          </p:stCondLst>
                                        </p:cTn>
                                        <p:tgtEl>
                                          <p:spTgt spid="47"/>
                                        </p:tgtEl>
                                        <p:attrNameLst>
                                          <p:attrName>r</p:attrName>
                                        </p:attrNameLst>
                                      </p:cBhvr>
                                    </p:animRot>
                                    <p:animRot by="-240000">
                                      <p:cBhvr>
                                        <p:cTn id="15" dur="4740" fill="hold">
                                          <p:stCondLst>
                                            <p:cond delay="14220"/>
                                          </p:stCondLst>
                                        </p:cTn>
                                        <p:tgtEl>
                                          <p:spTgt spid="47"/>
                                        </p:tgtEl>
                                        <p:attrNameLst>
                                          <p:attrName>r</p:attrName>
                                        </p:attrNameLst>
                                      </p:cBhvr>
                                    </p:animRot>
                                    <p:animRot by="120000">
                                      <p:cBhvr>
                                        <p:cTn id="16" dur="4740" fill="hold">
                                          <p:stCondLst>
                                            <p:cond delay="18960"/>
                                          </p:stCondLst>
                                        </p:cTn>
                                        <p:tgtEl>
                                          <p:spTgt spid="47"/>
                                        </p:tgtEl>
                                        <p:attrNameLst>
                                          <p:attrName>r</p:attrName>
                                        </p:attrNameLst>
                                      </p:cBhvr>
                                    </p:animRot>
                                  </p:childTnLst>
                                </p:cTn>
                              </p:par>
                              <p:par>
                                <p:cTn id="17" presetID="32" presetClass="emph" presetSubtype="0" fill="hold" nodeType="withEffect">
                                  <p:stCondLst>
                                    <p:cond delay="0"/>
                                  </p:stCondLst>
                                  <p:childTnLst>
                                    <p:animRot by="120000">
                                      <p:cBhvr>
                                        <p:cTn id="18" dur="2230" fill="hold">
                                          <p:stCondLst>
                                            <p:cond delay="0"/>
                                          </p:stCondLst>
                                        </p:cTn>
                                        <p:tgtEl>
                                          <p:spTgt spid="48"/>
                                        </p:tgtEl>
                                        <p:attrNameLst>
                                          <p:attrName>r</p:attrName>
                                        </p:attrNameLst>
                                      </p:cBhvr>
                                    </p:animRot>
                                    <p:animRot by="-240000">
                                      <p:cBhvr>
                                        <p:cTn id="19" dur="4460" fill="hold">
                                          <p:stCondLst>
                                            <p:cond delay="4460"/>
                                          </p:stCondLst>
                                        </p:cTn>
                                        <p:tgtEl>
                                          <p:spTgt spid="48"/>
                                        </p:tgtEl>
                                        <p:attrNameLst>
                                          <p:attrName>r</p:attrName>
                                        </p:attrNameLst>
                                      </p:cBhvr>
                                    </p:animRot>
                                    <p:animRot by="240000">
                                      <p:cBhvr>
                                        <p:cTn id="20" dur="4460" fill="hold">
                                          <p:stCondLst>
                                            <p:cond delay="8920"/>
                                          </p:stCondLst>
                                        </p:cTn>
                                        <p:tgtEl>
                                          <p:spTgt spid="48"/>
                                        </p:tgtEl>
                                        <p:attrNameLst>
                                          <p:attrName>r</p:attrName>
                                        </p:attrNameLst>
                                      </p:cBhvr>
                                    </p:animRot>
                                    <p:animRot by="-240000">
                                      <p:cBhvr>
                                        <p:cTn id="21" dur="4460" fill="hold">
                                          <p:stCondLst>
                                            <p:cond delay="13380"/>
                                          </p:stCondLst>
                                        </p:cTn>
                                        <p:tgtEl>
                                          <p:spTgt spid="48"/>
                                        </p:tgtEl>
                                        <p:attrNameLst>
                                          <p:attrName>r</p:attrName>
                                        </p:attrNameLst>
                                      </p:cBhvr>
                                    </p:animRot>
                                    <p:animRot by="120000">
                                      <p:cBhvr>
                                        <p:cTn id="22" dur="4460" fill="hold">
                                          <p:stCondLst>
                                            <p:cond delay="17840"/>
                                          </p:stCondLst>
                                        </p:cTn>
                                        <p:tgtEl>
                                          <p:spTgt spid="48"/>
                                        </p:tgtEl>
                                        <p:attrNameLst>
                                          <p:attrName>r</p:attrName>
                                        </p:attrNameLst>
                                      </p:cBhvr>
                                    </p:animRot>
                                  </p:childTnLst>
                                </p:cTn>
                              </p:par>
                              <p:par>
                                <p:cTn id="23" presetID="32" presetClass="emph" presetSubtype="0" fill="hold" nodeType="withEffect">
                                  <p:stCondLst>
                                    <p:cond delay="0"/>
                                  </p:stCondLst>
                                  <p:childTnLst>
                                    <p:animRot by="120000">
                                      <p:cBhvr>
                                        <p:cTn id="24" dur="2140" fill="hold">
                                          <p:stCondLst>
                                            <p:cond delay="0"/>
                                          </p:stCondLst>
                                        </p:cTn>
                                        <p:tgtEl>
                                          <p:spTgt spid="49"/>
                                        </p:tgtEl>
                                        <p:attrNameLst>
                                          <p:attrName>r</p:attrName>
                                        </p:attrNameLst>
                                      </p:cBhvr>
                                    </p:animRot>
                                    <p:animRot by="-240000">
                                      <p:cBhvr>
                                        <p:cTn id="25" dur="4280" fill="hold">
                                          <p:stCondLst>
                                            <p:cond delay="4280"/>
                                          </p:stCondLst>
                                        </p:cTn>
                                        <p:tgtEl>
                                          <p:spTgt spid="49"/>
                                        </p:tgtEl>
                                        <p:attrNameLst>
                                          <p:attrName>r</p:attrName>
                                        </p:attrNameLst>
                                      </p:cBhvr>
                                    </p:animRot>
                                    <p:animRot by="240000">
                                      <p:cBhvr>
                                        <p:cTn id="26" dur="4280" fill="hold">
                                          <p:stCondLst>
                                            <p:cond delay="8560"/>
                                          </p:stCondLst>
                                        </p:cTn>
                                        <p:tgtEl>
                                          <p:spTgt spid="49"/>
                                        </p:tgtEl>
                                        <p:attrNameLst>
                                          <p:attrName>r</p:attrName>
                                        </p:attrNameLst>
                                      </p:cBhvr>
                                    </p:animRot>
                                    <p:animRot by="-240000">
                                      <p:cBhvr>
                                        <p:cTn id="27" dur="4280" fill="hold">
                                          <p:stCondLst>
                                            <p:cond delay="12840"/>
                                          </p:stCondLst>
                                        </p:cTn>
                                        <p:tgtEl>
                                          <p:spTgt spid="49"/>
                                        </p:tgtEl>
                                        <p:attrNameLst>
                                          <p:attrName>r</p:attrName>
                                        </p:attrNameLst>
                                      </p:cBhvr>
                                    </p:animRot>
                                    <p:animRot by="120000">
                                      <p:cBhvr>
                                        <p:cTn id="28" dur="4280" fill="hold">
                                          <p:stCondLst>
                                            <p:cond delay="17120"/>
                                          </p:stCondLst>
                                        </p:cTn>
                                        <p:tgtEl>
                                          <p:spTgt spid="4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3"/>
                    </p:tgtEl>
                  </p:cond>
                </p:stCondLst>
                <p:endSync evt="end" delay="0">
                  <p:rtn val="all"/>
                </p:endSync>
                <p:childTnLst>
                  <p:par>
                    <p:cTn id="30" fill="hold">
                      <p:stCondLst>
                        <p:cond delay="0"/>
                      </p:stCondLst>
                      <p:childTnLst>
                        <p:par>
                          <p:cTn id="31" fill="hold">
                            <p:stCondLst>
                              <p:cond delay="0"/>
                            </p:stCondLst>
                            <p:childTnLst>
                              <p:par>
                                <p:cTn id="32" presetID="59" presetClass="path" presetSubtype="0" accel="50000" decel="50000" fill="hold" nodeType="clickEffect">
                                  <p:stCondLst>
                                    <p:cond delay="0"/>
                                  </p:stCondLst>
                                  <p:childTnLst>
                                    <p:animMotion origin="layout" path="M -1.11111E-6 -0.00062 C -1.11111E-6 -0.03627 0.0283 -0.09861 0.0408 -0.14198 C 0.05321 -0.18519 0.06337 -0.22624 0.07431 -0.25988 C 0.08533 -0.29383 0.07214 -0.34445 0.10721 -0.34445 C 0.11997 -0.36775 0.13116 -0.39799 0.14141 -0.42161 C 0.15174 -0.44537 0.16615 -0.47161 0.1691 -0.4858 C 0.17422 -0.5 0.20452 -0.61219 0.2046 -0.6125 C 0.2105 -0.63395 0.2592 -0.87269 0.2592 -0.8733 " pathEditMode="relative" rAng="0" ptsTypes="AAAAAAAA">
                                      <p:cBhvr>
                                        <p:cTn id="33" dur="6500" fill="hold"/>
                                        <p:tgtEl>
                                          <p:spTgt spid="13"/>
                                        </p:tgtEl>
                                        <p:attrNameLst>
                                          <p:attrName>ppt_x</p:attrName>
                                          <p:attrName>ppt_y</p:attrName>
                                        </p:attrNameLst>
                                      </p:cBhvr>
                                      <p:rCtr x="12960" y="-43627"/>
                                    </p:animMotion>
                                  </p:childTnLst>
                                </p:cTn>
                              </p:par>
                            </p:childTnLst>
                          </p:cTn>
                        </p:par>
                      </p:childTnLst>
                    </p:cTn>
                  </p:par>
                </p:childTnLst>
              </p:cTn>
              <p:nextCondLst>
                <p:cond evt="onClick" delay="0">
                  <p:tgtEl>
                    <p:spTgt spid="13"/>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59" presetClass="path" presetSubtype="0" accel="50000" decel="50000" fill="hold" nodeType="clickEffect">
                                  <p:stCondLst>
                                    <p:cond delay="0"/>
                                  </p:stCondLst>
                                  <p:childTnLst>
                                    <p:animMotion origin="layout" path="M -6.94444E-7 -0.00015 C -6.94444E-7 -0.03549 0.02318 -0.10771 0.03446 -0.1591 C 0.04583 -0.21034 0.05816 -0.25895 0.06806 -0.30802 C 0.07804 -0.35602 0.05929 -0.45015 0.09427 -0.45015 C 0.12813 -0.45015 0.11936 -0.55494 0.11936 -0.5895 C 0.12361 -0.61327 0.16432 -0.85787 0.16458 -0.85849 " pathEditMode="relative" rAng="0" ptsTypes="AAAAAA">
                                      <p:cBhvr>
                                        <p:cTn id="38" dur="6500" fill="hold"/>
                                        <p:tgtEl>
                                          <p:spTgt spid="12"/>
                                        </p:tgtEl>
                                        <p:attrNameLst>
                                          <p:attrName>ppt_x</p:attrName>
                                          <p:attrName>ppt_y</p:attrName>
                                        </p:attrNameLst>
                                      </p:cBhvr>
                                      <p:rCtr x="8229" y="-42917"/>
                                    </p:animMotion>
                                  </p:childTnLst>
                                </p:cTn>
                              </p:par>
                            </p:childTnLst>
                          </p:cTn>
                        </p:par>
                      </p:childTnLst>
                    </p:cTn>
                  </p:par>
                </p:childTnLst>
              </p:cTn>
              <p:nextCondLst>
                <p:cond evt="onClick" delay="0">
                  <p:tgtEl>
                    <p:spTgt spid="12"/>
                  </p:tgtEl>
                </p:cond>
              </p:nextCondLst>
            </p:seq>
            <p:seq concurrent="1" nextAc="seek">
              <p:cTn id="39" restart="whenNotActive" fill="hold" evtFilter="cancelBubble" nodeType="interactiveSeq">
                <p:stCondLst>
                  <p:cond evt="onClick" delay="0">
                    <p:tgtEl>
                      <p:spTgt spid="11"/>
                    </p:tgtEl>
                  </p:cond>
                </p:stCondLst>
                <p:endSync evt="end" delay="0">
                  <p:rtn val="all"/>
                </p:endSync>
                <p:childTnLst>
                  <p:par>
                    <p:cTn id="40" fill="hold">
                      <p:stCondLst>
                        <p:cond delay="0"/>
                      </p:stCondLst>
                      <p:childTnLst>
                        <p:par>
                          <p:cTn id="41" fill="hold">
                            <p:stCondLst>
                              <p:cond delay="0"/>
                            </p:stCondLst>
                            <p:childTnLst>
                              <p:par>
                                <p:cTn id="42" presetID="59" presetClass="path" presetSubtype="0" accel="50000" decel="50000" fill="hold" nodeType="clickEffect">
                                  <p:stCondLst>
                                    <p:cond delay="0"/>
                                  </p:stCondLst>
                                  <p:childTnLst>
                                    <p:animMotion origin="layout" path="M 2.91667E-6 -0.00046 C 2.91667E-6 -0.03534 0.02152 -0.12994 0.03021 -0.19198 C 0.0388 -0.25417 0.0447 -0.31867 0.05191 -0.37346 C 0.0592 -0.42824 0.03871 -0.51991 0.07378 -0.51991 C 0.10764 -0.51991 0.09123 -0.64954 0.09123 -0.68457 C 0.09427 -0.71096 0.10729 -0.92269 0.10746 -0.9213 " pathEditMode="relative" rAng="0" ptsTypes="AAAAAA">
                                      <p:cBhvr>
                                        <p:cTn id="43" dur="6500" fill="hold"/>
                                        <p:tgtEl>
                                          <p:spTgt spid="11"/>
                                        </p:tgtEl>
                                        <p:attrNameLst>
                                          <p:attrName>ppt_x</p:attrName>
                                          <p:attrName>ppt_y</p:attrName>
                                        </p:attrNameLst>
                                      </p:cBhvr>
                                      <p:rCtr x="5373" y="-46049"/>
                                    </p:animMotion>
                                  </p:childTnLst>
                                </p:cTn>
                              </p:par>
                            </p:childTnLst>
                          </p:cTn>
                        </p:par>
                      </p:childTnLst>
                    </p:cTn>
                  </p:par>
                </p:childTnLst>
              </p:cTn>
              <p:nextCondLst>
                <p:cond evt="onClick" delay="0">
                  <p:tgtEl>
                    <p:spTgt spid="11"/>
                  </p:tgtEl>
                </p:cond>
              </p:nextCondLst>
            </p:seq>
            <p:seq concurrent="1" nextAc="seek">
              <p:cTn id="44" restart="whenNotActive" fill="hold" evtFilter="cancelBubble" nodeType="interactiveSeq">
                <p:stCondLst>
                  <p:cond evt="onClick" delay="0">
                    <p:tgtEl>
                      <p:spTgt spid="10"/>
                    </p:tgtEl>
                  </p:cond>
                </p:stCondLst>
                <p:endSync evt="end" delay="0">
                  <p:rtn val="all"/>
                </p:endSync>
                <p:childTnLst>
                  <p:par>
                    <p:cTn id="45" fill="hold">
                      <p:stCondLst>
                        <p:cond delay="0"/>
                      </p:stCondLst>
                      <p:childTnLst>
                        <p:par>
                          <p:cTn id="46" fill="hold">
                            <p:stCondLst>
                              <p:cond delay="0"/>
                            </p:stCondLst>
                            <p:childTnLst>
                              <p:par>
                                <p:cTn id="47" presetID="59" presetClass="path" presetSubtype="0" accel="50000" decel="50000" fill="hold" nodeType="clickEffect">
                                  <p:stCondLst>
                                    <p:cond delay="0"/>
                                  </p:stCondLst>
                                  <p:childTnLst>
                                    <p:animMotion origin="layout" path="M -8.45833E-5 -0.00031 C -8.45833E-5 -0.03549 0.01624 -0.12145 0.02596 -0.18766 C 0.03568 -0.25401 0.05252 -0.33735 0.05842 -0.39846 C 0.06441 -0.45941 0.02683 -0.55432 0.06172 -0.55432 C 0.09566 -0.55432 0.0869 -0.8733 0.0869 -0.90849 " pathEditMode="relative" rAng="0" ptsTypes="AAAAA">
                                      <p:cBhvr>
                                        <p:cTn id="48" dur="6300" fill="hold"/>
                                        <p:tgtEl>
                                          <p:spTgt spid="10"/>
                                        </p:tgtEl>
                                        <p:attrNameLst>
                                          <p:attrName>ppt_x</p:attrName>
                                          <p:attrName>ppt_y</p:attrName>
                                        </p:attrNameLst>
                                      </p:cBhvr>
                                      <p:rCtr x="4401" y="-45417"/>
                                    </p:animMotion>
                                  </p:childTnLst>
                                </p:cTn>
                              </p:par>
                            </p:childTnLst>
                          </p:cTn>
                        </p:par>
                      </p:childTnLst>
                    </p:cTn>
                  </p:par>
                </p:childTnLst>
              </p:cTn>
              <p:nextCondLst>
                <p:cond evt="onClick" delay="0">
                  <p:tgtEl>
                    <p:spTgt spid="10"/>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defTabSz="609630"/>
            <a:endParaRPr lang="en-US" sz="1200">
              <a:solidFill>
                <a:prstClr val="black"/>
              </a:solidFill>
              <a:latin typeface="Cambria" panose="02040503050406030204" pitchFamily="18" charset="0"/>
              <a:ea typeface="Cambria" panose="02040503050406030204" pitchFamily="18" charset="0"/>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vi-VN" sz="4400" dirty="0">
                <a:solidFill>
                  <a:srgbClr val="4F81BD">
                    <a:lumMod val="50000"/>
                  </a:srgbClr>
                </a:solidFill>
                <a:latin typeface="Cambria" panose="02040503050406030204" pitchFamily="18" charset="0"/>
                <a:ea typeface="Cambria" panose="02040503050406030204" pitchFamily="18" charset="0"/>
              </a:rPr>
              <a:t>S toàn phần của hình lập phương có cạnh: a = 5 cm </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14303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6" y="139902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A</a:t>
            </a:r>
          </a:p>
        </p:txBody>
      </p:sp>
      <p:sp>
        <p:nvSpPr>
          <p:cNvPr id="53" name="Rounded Rectangle 52"/>
          <p:cNvSpPr/>
          <p:nvPr/>
        </p:nvSpPr>
        <p:spPr>
          <a:xfrm>
            <a:off x="5700216" y="264868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135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69731" y="261732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B</a:t>
            </a:r>
          </a:p>
        </p:txBody>
      </p:sp>
      <p:sp>
        <p:nvSpPr>
          <p:cNvPr id="55" name="Rounded Rectangle 54"/>
          <p:cNvSpPr/>
          <p:nvPr/>
        </p:nvSpPr>
        <p:spPr>
          <a:xfrm>
            <a:off x="5682470" y="3759692"/>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115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985" y="3728322"/>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145 cm</a:t>
            </a:r>
            <a:r>
              <a:rPr lang="nl-NL" sz="36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6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r>
              <a:rPr lang="en-US" sz="5867" dirty="0">
                <a:solidFill>
                  <a:prstClr val="white"/>
                </a:solidFill>
                <a:latin typeface="Cambria" panose="02040503050406030204" pitchFamily="18" charset="0"/>
                <a:ea typeface="Cambria" panose="02040503050406030204" pitchFamily="18" charset="0"/>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US" sz="120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3829069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hộp chữ nhật có kích thước: a = </a:t>
            </a:r>
            <a:r>
              <a:rPr lang="en-US" sz="4400">
                <a:solidFill>
                  <a:srgbClr val="4F81BD">
                    <a:lumMod val="50000"/>
                  </a:srgbClr>
                </a:solidFill>
                <a:latin typeface="Cambria" panose="02040503050406030204" pitchFamily="18" charset="0"/>
                <a:ea typeface="Cambria" panose="02040503050406030204" pitchFamily="18" charset="0"/>
              </a:rPr>
              <a:t>1</a:t>
            </a:r>
            <a:r>
              <a:rPr lang="vi-VN" sz="4400">
                <a:solidFill>
                  <a:srgbClr val="4F81BD">
                    <a:lumMod val="50000"/>
                  </a:srgbClr>
                </a:solidFill>
                <a:latin typeface="Cambria" panose="02040503050406030204" pitchFamily="18" charset="0"/>
                <a:ea typeface="Cambria" panose="02040503050406030204" pitchFamily="18" charset="0"/>
              </a:rPr>
              <a:t>5 </a:t>
            </a:r>
            <a:r>
              <a:rPr lang="vi-VN" sz="4400" dirty="0">
                <a:solidFill>
                  <a:srgbClr val="4F81BD">
                    <a:lumMod val="50000"/>
                  </a:srgbClr>
                </a:solidFill>
                <a:latin typeface="Cambria" panose="02040503050406030204" pitchFamily="18" charset="0"/>
                <a:ea typeface="Cambria" panose="02040503050406030204" pitchFamily="18" charset="0"/>
              </a:rPr>
              <a:t>cm, b</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 5</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cm, c</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 2</a:t>
            </a:r>
            <a:r>
              <a:rPr lang="en-US" sz="4400" dirty="0">
                <a:solidFill>
                  <a:srgbClr val="4F81BD">
                    <a:lumMod val="50000"/>
                  </a:srgbClr>
                </a:solidFill>
                <a:latin typeface="Cambria" panose="02040503050406030204" pitchFamily="18" charset="0"/>
                <a:ea typeface="Cambria" panose="02040503050406030204" pitchFamily="18" charset="0"/>
              </a:rPr>
              <a:t> </a:t>
            </a:r>
            <a:r>
              <a:rPr lang="vi-VN" sz="4400" dirty="0">
                <a:solidFill>
                  <a:srgbClr val="4F81BD">
                    <a:lumMod val="50000"/>
                  </a:srgbClr>
                </a:solidFill>
                <a:latin typeface="Cambria" panose="02040503050406030204" pitchFamily="18" charset="0"/>
                <a:ea typeface="Cambria" panose="02040503050406030204" pitchFamily="18" charset="0"/>
              </a:rPr>
              <a:t>cm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380591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150 cm</a:t>
            </a:r>
            <a:r>
              <a:rPr lang="nl-NL" sz="48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377454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155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69050" y="2634175"/>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140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38565" y="2602806"/>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5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160 cm</a:t>
            </a:r>
            <a:r>
              <a:rPr lang="nl-NL" sz="5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5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324036858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lập phương có cạnh 3 cm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2601177"/>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27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2569808"/>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20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82204" y="3748274"/>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37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720" y="3716904"/>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44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42 cm</a:t>
            </a:r>
            <a:r>
              <a:rPr lang="nl-NL" sz="44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3</a:t>
            </a:r>
            <a:endParaRPr lang="en-US" sz="44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3298915661"/>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41657"/>
        </a:solidFill>
        <a:effectLst/>
      </p:bgPr>
    </p:bg>
    <p:spTree>
      <p:nvGrpSpPr>
        <p:cNvPr id="1" name=""/>
        <p:cNvGrpSpPr/>
        <p:nvPr/>
      </p:nvGrpSpPr>
      <p:grpSpPr>
        <a:xfrm>
          <a:off x="0" y="0"/>
          <a:ext cx="0" cy="0"/>
          <a:chOff x="0" y="0"/>
          <a:chExt cx="0" cy="0"/>
        </a:xfrm>
      </p:grpSpPr>
      <p:sp>
        <p:nvSpPr>
          <p:cNvPr id="2" name="Freeform 2"/>
          <p:cNvSpPr/>
          <p:nvPr/>
        </p:nvSpPr>
        <p:spPr>
          <a:xfrm>
            <a:off x="4071483" y="145591"/>
            <a:ext cx="2857678" cy="4306090"/>
          </a:xfrm>
          <a:custGeom>
            <a:avLst/>
            <a:gdLst/>
            <a:ahLst/>
            <a:cxnLst/>
            <a:rect l="l" t="t" r="r" b="b"/>
            <a:pathLst>
              <a:path w="4286517" h="6459135">
                <a:moveTo>
                  <a:pt x="0" y="0"/>
                </a:moveTo>
                <a:lnTo>
                  <a:pt x="4286517" y="0"/>
                </a:lnTo>
                <a:lnTo>
                  <a:pt x="4286517" y="6459135"/>
                </a:lnTo>
                <a:lnTo>
                  <a:pt x="0" y="645913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rot="5400000">
            <a:off x="8038643" y="-310206"/>
            <a:ext cx="3142458" cy="4735211"/>
          </a:xfrm>
          <a:custGeom>
            <a:avLst/>
            <a:gdLst/>
            <a:ahLst/>
            <a:cxnLst/>
            <a:rect l="l" t="t" r="r" b="b"/>
            <a:pathLst>
              <a:path w="4713687" h="7102816">
                <a:moveTo>
                  <a:pt x="0" y="0"/>
                </a:moveTo>
                <a:lnTo>
                  <a:pt x="4713687" y="0"/>
                </a:lnTo>
                <a:lnTo>
                  <a:pt x="4713687" y="7102816"/>
                </a:lnTo>
                <a:lnTo>
                  <a:pt x="0" y="71028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32562" y="486171"/>
            <a:ext cx="2857678" cy="4306090"/>
          </a:xfrm>
          <a:custGeom>
            <a:avLst/>
            <a:gdLst/>
            <a:ahLst/>
            <a:cxnLst/>
            <a:rect l="l" t="t" r="r" b="b"/>
            <a:pathLst>
              <a:path w="4286517" h="6459135">
                <a:moveTo>
                  <a:pt x="0" y="0"/>
                </a:moveTo>
                <a:lnTo>
                  <a:pt x="4286517" y="0"/>
                </a:lnTo>
                <a:lnTo>
                  <a:pt x="4286517" y="6459136"/>
                </a:lnTo>
                <a:lnTo>
                  <a:pt x="0" y="645913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148137" y="-1219443"/>
            <a:ext cx="4158334" cy="4022968"/>
          </a:xfrm>
          <a:custGeom>
            <a:avLst/>
            <a:gdLst/>
            <a:ahLst/>
            <a:cxnLst/>
            <a:rect l="l" t="t" r="r" b="b"/>
            <a:pathLst>
              <a:path w="6680226" h="6421367">
                <a:moveTo>
                  <a:pt x="0" y="0"/>
                </a:moveTo>
                <a:lnTo>
                  <a:pt x="6680226" y="0"/>
                </a:lnTo>
                <a:lnTo>
                  <a:pt x="6680226" y="6421368"/>
                </a:lnTo>
                <a:lnTo>
                  <a:pt x="0" y="6421368"/>
                </a:lnTo>
                <a:lnTo>
                  <a:pt x="0" y="0"/>
                </a:lnTo>
                <a:close/>
              </a:path>
            </a:pathLst>
          </a:custGeom>
          <a:blipFill>
            <a:blip r:embed="rId8"/>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7802554" y="-819548"/>
            <a:ext cx="3704171" cy="1639096"/>
          </a:xfrm>
          <a:custGeom>
            <a:avLst/>
            <a:gdLst/>
            <a:ahLst/>
            <a:cxnLst/>
            <a:rect l="l" t="t" r="r" b="b"/>
            <a:pathLst>
              <a:path w="5556257" h="2458644">
                <a:moveTo>
                  <a:pt x="0" y="0"/>
                </a:moveTo>
                <a:lnTo>
                  <a:pt x="5556257" y="0"/>
                </a:lnTo>
                <a:lnTo>
                  <a:pt x="5556257" y="2458644"/>
                </a:lnTo>
                <a:lnTo>
                  <a:pt x="0" y="2458644"/>
                </a:lnTo>
                <a:lnTo>
                  <a:pt x="0" y="0"/>
                </a:lnTo>
                <a:close/>
              </a:path>
            </a:pathLst>
          </a:custGeom>
          <a:blipFill>
            <a:blip r:embed="rId9"/>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9878249" y="185489"/>
            <a:ext cx="1306626" cy="1348858"/>
          </a:xfrm>
          <a:custGeom>
            <a:avLst/>
            <a:gdLst/>
            <a:ahLst/>
            <a:cxnLst/>
            <a:rect l="l" t="t" r="r" b="b"/>
            <a:pathLst>
              <a:path w="2829306" h="2620645">
                <a:moveTo>
                  <a:pt x="0" y="0"/>
                </a:moveTo>
                <a:lnTo>
                  <a:pt x="2829306" y="0"/>
                </a:lnTo>
                <a:lnTo>
                  <a:pt x="2829306" y="2620645"/>
                </a:lnTo>
                <a:lnTo>
                  <a:pt x="0" y="2620645"/>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0" y="4964099"/>
            <a:ext cx="12192000" cy="2571403"/>
          </a:xfrm>
          <a:custGeom>
            <a:avLst/>
            <a:gdLst/>
            <a:ahLst/>
            <a:cxnLst/>
            <a:rect l="l" t="t" r="r" b="b"/>
            <a:pathLst>
              <a:path w="18288000" h="3857105">
                <a:moveTo>
                  <a:pt x="0" y="0"/>
                </a:moveTo>
                <a:lnTo>
                  <a:pt x="18288000" y="0"/>
                </a:lnTo>
                <a:lnTo>
                  <a:pt x="18288000" y="3857106"/>
                </a:lnTo>
                <a:lnTo>
                  <a:pt x="0" y="385710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0" y="3031363"/>
            <a:ext cx="12192000" cy="2941320"/>
          </a:xfrm>
          <a:custGeom>
            <a:avLst/>
            <a:gdLst/>
            <a:ahLst/>
            <a:cxnLst/>
            <a:rect l="l" t="t" r="r" b="b"/>
            <a:pathLst>
              <a:path w="18288000" h="4411980">
                <a:moveTo>
                  <a:pt x="0" y="0"/>
                </a:moveTo>
                <a:lnTo>
                  <a:pt x="18288000" y="0"/>
                </a:lnTo>
                <a:lnTo>
                  <a:pt x="18288000" y="4411980"/>
                </a:lnTo>
                <a:lnTo>
                  <a:pt x="0" y="441198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5" name="Freeform 15"/>
          <p:cNvSpPr/>
          <p:nvPr/>
        </p:nvSpPr>
        <p:spPr>
          <a:xfrm>
            <a:off x="10495350" y="2989183"/>
            <a:ext cx="1795233" cy="1070407"/>
          </a:xfrm>
          <a:custGeom>
            <a:avLst/>
            <a:gdLst/>
            <a:ahLst/>
            <a:cxnLst/>
            <a:rect l="l" t="t" r="r" b="b"/>
            <a:pathLst>
              <a:path w="2692849" h="1605611">
                <a:moveTo>
                  <a:pt x="0" y="0"/>
                </a:moveTo>
                <a:lnTo>
                  <a:pt x="2692849" y="0"/>
                </a:lnTo>
                <a:lnTo>
                  <a:pt x="2692849" y="1605611"/>
                </a:lnTo>
                <a:lnTo>
                  <a:pt x="0" y="1605611"/>
                </a:lnTo>
                <a:lnTo>
                  <a:pt x="0" y="0"/>
                </a:lnTo>
                <a:close/>
              </a:path>
            </a:pathLst>
          </a:custGeom>
          <a:blipFill>
            <a:blip r:embed="rId15"/>
            <a:stretch>
              <a:fillRect/>
            </a:stretch>
          </a:blipFill>
        </p:spPr>
        <p:txBody>
          <a:bodyPr/>
          <a:lstStyle/>
          <a:p>
            <a:pPr defTabSz="609630"/>
            <a:endParaRPr lang="en-US" sz="1200">
              <a:solidFill>
                <a:prstClr val="black"/>
              </a:solidFill>
              <a:latin typeface="Calibri"/>
            </a:endParaRPr>
          </a:p>
        </p:txBody>
      </p:sp>
      <p:sp>
        <p:nvSpPr>
          <p:cNvPr id="24" name="Freeform 24"/>
          <p:cNvSpPr/>
          <p:nvPr/>
        </p:nvSpPr>
        <p:spPr>
          <a:xfrm>
            <a:off x="2855946" y="150009"/>
            <a:ext cx="924020" cy="994542"/>
          </a:xfrm>
          <a:custGeom>
            <a:avLst/>
            <a:gdLst/>
            <a:ahLst/>
            <a:cxnLst/>
            <a:rect l="l" t="t" r="r" b="b"/>
            <a:pathLst>
              <a:path w="1386030" h="1491813">
                <a:moveTo>
                  <a:pt x="0" y="0"/>
                </a:moveTo>
                <a:lnTo>
                  <a:pt x="1386029" y="0"/>
                </a:lnTo>
                <a:lnTo>
                  <a:pt x="1386029" y="1491813"/>
                </a:lnTo>
                <a:lnTo>
                  <a:pt x="0" y="1491813"/>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25" name="Freeform 25"/>
          <p:cNvSpPr/>
          <p:nvPr/>
        </p:nvSpPr>
        <p:spPr>
          <a:xfrm>
            <a:off x="8250886" y="-338827"/>
            <a:ext cx="2016252" cy="2743200"/>
          </a:xfrm>
          <a:custGeom>
            <a:avLst/>
            <a:gdLst/>
            <a:ahLst/>
            <a:cxnLst/>
            <a:rect l="l" t="t" r="r" b="b"/>
            <a:pathLst>
              <a:path w="3024378" h="4114800">
                <a:moveTo>
                  <a:pt x="0" y="0"/>
                </a:moveTo>
                <a:lnTo>
                  <a:pt x="3024378" y="0"/>
                </a:lnTo>
                <a:lnTo>
                  <a:pt x="302437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defTabSz="609630"/>
            <a:endParaRPr lang="en-US" sz="1200">
              <a:solidFill>
                <a:prstClr val="black"/>
              </a:solidFill>
              <a:latin typeface="Calibri"/>
            </a:endParaRPr>
          </a:p>
        </p:txBody>
      </p:sp>
      <p:sp>
        <p:nvSpPr>
          <p:cNvPr id="26" name="Freeform 26"/>
          <p:cNvSpPr/>
          <p:nvPr/>
        </p:nvSpPr>
        <p:spPr>
          <a:xfrm>
            <a:off x="1006517" y="58164"/>
            <a:ext cx="2073634" cy="2494597"/>
          </a:xfrm>
          <a:custGeom>
            <a:avLst/>
            <a:gdLst/>
            <a:ahLst/>
            <a:cxnLst/>
            <a:rect l="l" t="t" r="r" b="b"/>
            <a:pathLst>
              <a:path w="3110451" h="3741896">
                <a:moveTo>
                  <a:pt x="0" y="0"/>
                </a:moveTo>
                <a:lnTo>
                  <a:pt x="3110451" y="0"/>
                </a:lnTo>
                <a:lnTo>
                  <a:pt x="3110451" y="3741896"/>
                </a:lnTo>
                <a:lnTo>
                  <a:pt x="0" y="3741896"/>
                </a:lnTo>
                <a:lnTo>
                  <a:pt x="0" y="0"/>
                </a:lnTo>
                <a:close/>
              </a:path>
            </a:pathLst>
          </a:custGeom>
          <a:blipFill>
            <a:blip r:embed="rId20"/>
            <a:stretch>
              <a:fillRect/>
            </a:stretch>
          </a:blipFill>
        </p:spPr>
        <p:txBody>
          <a:bodyPr/>
          <a:lstStyle/>
          <a:p>
            <a:pPr defTabSz="609630"/>
            <a:endParaRPr lang="en-US" sz="1200">
              <a:solidFill>
                <a:prstClr val="black"/>
              </a:solidFill>
              <a:latin typeface="Calibri"/>
            </a:endParaRPr>
          </a:p>
        </p:txBody>
      </p:sp>
      <p:sp>
        <p:nvSpPr>
          <p:cNvPr id="27" name="Freeform 27"/>
          <p:cNvSpPr/>
          <p:nvPr/>
        </p:nvSpPr>
        <p:spPr>
          <a:xfrm>
            <a:off x="9744983" y="1494427"/>
            <a:ext cx="1371600" cy="1371600"/>
          </a:xfrm>
          <a:custGeom>
            <a:avLst/>
            <a:gdLst/>
            <a:ahLst/>
            <a:cxnLst/>
            <a:rect l="l" t="t" r="r" b="b"/>
            <a:pathLst>
              <a:path w="2057400" h="2057400">
                <a:moveTo>
                  <a:pt x="0" y="0"/>
                </a:moveTo>
                <a:lnTo>
                  <a:pt x="2057400" y="0"/>
                </a:lnTo>
                <a:lnTo>
                  <a:pt x="2057400" y="2057400"/>
                </a:lnTo>
                <a:lnTo>
                  <a:pt x="0" y="2057400"/>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8" name="Freeform 28"/>
          <p:cNvSpPr/>
          <p:nvPr/>
        </p:nvSpPr>
        <p:spPr>
          <a:xfrm>
            <a:off x="8868238" y="35491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29" name="Freeform 29"/>
          <p:cNvSpPr/>
          <p:nvPr/>
        </p:nvSpPr>
        <p:spPr>
          <a:xfrm>
            <a:off x="10303635" y="2031923"/>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1" name="Freeform 31"/>
          <p:cNvSpPr/>
          <p:nvPr/>
        </p:nvSpPr>
        <p:spPr>
          <a:xfrm>
            <a:off x="10360581" y="1245999"/>
            <a:ext cx="1010011" cy="1010011"/>
          </a:xfrm>
          <a:custGeom>
            <a:avLst/>
            <a:gdLst/>
            <a:ahLst/>
            <a:cxnLst/>
            <a:rect l="l" t="t" r="r" b="b"/>
            <a:pathLst>
              <a:path w="1515017" h="1515017">
                <a:moveTo>
                  <a:pt x="0" y="0"/>
                </a:moveTo>
                <a:lnTo>
                  <a:pt x="1515017" y="0"/>
                </a:lnTo>
                <a:lnTo>
                  <a:pt x="1515017" y="1515017"/>
                </a:lnTo>
                <a:lnTo>
                  <a:pt x="0" y="1515017"/>
                </a:lnTo>
                <a:lnTo>
                  <a:pt x="0" y="0"/>
                </a:lnTo>
                <a:close/>
              </a:path>
            </a:pathLst>
          </a:custGeom>
          <a:blipFill>
            <a:blip r:embed="rId21"/>
            <a:stretch>
              <a:fillRect/>
            </a:stretch>
          </a:blipFill>
        </p:spPr>
        <p:txBody>
          <a:bodyPr/>
          <a:lstStyle/>
          <a:p>
            <a:pPr defTabSz="609630"/>
            <a:endParaRPr lang="en-US" sz="1200">
              <a:solidFill>
                <a:prstClr val="black"/>
              </a:solidFill>
              <a:latin typeface="Calibri"/>
            </a:endParaRPr>
          </a:p>
        </p:txBody>
      </p:sp>
      <p:sp>
        <p:nvSpPr>
          <p:cNvPr id="32" name="Freeform 32"/>
          <p:cNvSpPr/>
          <p:nvPr/>
        </p:nvSpPr>
        <p:spPr>
          <a:xfrm>
            <a:off x="-128144"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3" name="Freeform 33"/>
          <p:cNvSpPr/>
          <p:nvPr/>
        </p:nvSpPr>
        <p:spPr>
          <a:xfrm>
            <a:off x="-81497" y="5699871"/>
            <a:ext cx="1207429" cy="1099858"/>
          </a:xfrm>
          <a:custGeom>
            <a:avLst/>
            <a:gdLst/>
            <a:ahLst/>
            <a:cxnLst/>
            <a:rect l="l" t="t" r="r" b="b"/>
            <a:pathLst>
              <a:path w="1811143" h="1649787">
                <a:moveTo>
                  <a:pt x="0" y="0"/>
                </a:moveTo>
                <a:lnTo>
                  <a:pt x="1811143" y="0"/>
                </a:lnTo>
                <a:lnTo>
                  <a:pt x="1811143" y="1649787"/>
                </a:lnTo>
                <a:lnTo>
                  <a:pt x="0" y="164978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2794240" y="5972683"/>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3948479" y="5972683"/>
            <a:ext cx="4199627" cy="977368"/>
          </a:xfrm>
          <a:custGeom>
            <a:avLst/>
            <a:gdLst/>
            <a:ahLst/>
            <a:cxnLst/>
            <a:rect l="l" t="t" r="r" b="b"/>
            <a:pathLst>
              <a:path w="6299440" h="1466052">
                <a:moveTo>
                  <a:pt x="0" y="0"/>
                </a:moveTo>
                <a:lnTo>
                  <a:pt x="6299440" y="0"/>
                </a:lnTo>
                <a:lnTo>
                  <a:pt x="6299440" y="1466051"/>
                </a:lnTo>
                <a:lnTo>
                  <a:pt x="0" y="1466051"/>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6" name="Freeform 36"/>
          <p:cNvSpPr/>
          <p:nvPr/>
        </p:nvSpPr>
        <p:spPr>
          <a:xfrm>
            <a:off x="8046053" y="5880632"/>
            <a:ext cx="4199627" cy="977368"/>
          </a:xfrm>
          <a:custGeom>
            <a:avLst/>
            <a:gdLst/>
            <a:ahLst/>
            <a:cxnLst/>
            <a:rect l="l" t="t" r="r" b="b"/>
            <a:pathLst>
              <a:path w="6299440" h="1466052">
                <a:moveTo>
                  <a:pt x="0" y="0"/>
                </a:moveTo>
                <a:lnTo>
                  <a:pt x="6299440" y="0"/>
                </a:lnTo>
                <a:lnTo>
                  <a:pt x="6299440" y="1466052"/>
                </a:lnTo>
                <a:lnTo>
                  <a:pt x="0" y="146605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pPr defTabSz="609630"/>
            <a:endParaRPr lang="en-US" sz="1200">
              <a:solidFill>
                <a:prstClr val="black"/>
              </a:solidFill>
              <a:latin typeface="Calibri"/>
            </a:endParaRPr>
          </a:p>
        </p:txBody>
      </p:sp>
      <p:sp>
        <p:nvSpPr>
          <p:cNvPr id="37" name="Freeform 37"/>
          <p:cNvSpPr/>
          <p:nvPr/>
        </p:nvSpPr>
        <p:spPr>
          <a:xfrm>
            <a:off x="5340522"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8" name="Freeform 38"/>
          <p:cNvSpPr/>
          <p:nvPr/>
        </p:nvSpPr>
        <p:spPr>
          <a:xfrm>
            <a:off x="8845761" y="6047844"/>
            <a:ext cx="907935" cy="827046"/>
          </a:xfrm>
          <a:custGeom>
            <a:avLst/>
            <a:gdLst/>
            <a:ahLst/>
            <a:cxnLst/>
            <a:rect l="l" t="t" r="r" b="b"/>
            <a:pathLst>
              <a:path w="1361903" h="1240569">
                <a:moveTo>
                  <a:pt x="0" y="0"/>
                </a:moveTo>
                <a:lnTo>
                  <a:pt x="1361902" y="0"/>
                </a:lnTo>
                <a:lnTo>
                  <a:pt x="1361902"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39" name="Freeform 39"/>
          <p:cNvSpPr/>
          <p:nvPr/>
        </p:nvSpPr>
        <p:spPr>
          <a:xfrm>
            <a:off x="11124721"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0" name="Freeform 40"/>
          <p:cNvSpPr/>
          <p:nvPr/>
        </p:nvSpPr>
        <p:spPr>
          <a:xfrm>
            <a:off x="7242267" y="6030954"/>
            <a:ext cx="907935" cy="827046"/>
          </a:xfrm>
          <a:custGeom>
            <a:avLst/>
            <a:gdLst/>
            <a:ahLst/>
            <a:cxnLst/>
            <a:rect l="l" t="t" r="r" b="b"/>
            <a:pathLst>
              <a:path w="1361903" h="1240569">
                <a:moveTo>
                  <a:pt x="0" y="0"/>
                </a:moveTo>
                <a:lnTo>
                  <a:pt x="1361903" y="0"/>
                </a:lnTo>
                <a:lnTo>
                  <a:pt x="1361903" y="1240569"/>
                </a:lnTo>
                <a:lnTo>
                  <a:pt x="0" y="1240569"/>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pPr defTabSz="609630"/>
            <a:endParaRPr lang="en-US" sz="1200">
              <a:solidFill>
                <a:prstClr val="black"/>
              </a:solidFill>
              <a:latin typeface="Calibri"/>
            </a:endParaRPr>
          </a:p>
        </p:txBody>
      </p:sp>
      <p:sp>
        <p:nvSpPr>
          <p:cNvPr id="41" name="Freeform 41"/>
          <p:cNvSpPr/>
          <p:nvPr/>
        </p:nvSpPr>
        <p:spPr>
          <a:xfrm>
            <a:off x="0" y="59782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2" name="Freeform 42"/>
          <p:cNvSpPr/>
          <p:nvPr/>
        </p:nvSpPr>
        <p:spPr>
          <a:xfrm>
            <a:off x="3158846" y="5972683"/>
            <a:ext cx="2060851" cy="1089675"/>
          </a:xfrm>
          <a:custGeom>
            <a:avLst/>
            <a:gdLst/>
            <a:ahLst/>
            <a:cxnLst/>
            <a:rect l="l" t="t" r="r" b="b"/>
            <a:pathLst>
              <a:path w="3091277" h="1634512">
                <a:moveTo>
                  <a:pt x="0" y="0"/>
                </a:moveTo>
                <a:lnTo>
                  <a:pt x="3091276" y="0"/>
                </a:lnTo>
                <a:lnTo>
                  <a:pt x="3091276"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3" name="Freeform 43"/>
          <p:cNvSpPr/>
          <p:nvPr/>
        </p:nvSpPr>
        <p:spPr>
          <a:xfrm>
            <a:off x="5219696" y="601305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sp>
        <p:nvSpPr>
          <p:cNvPr id="44" name="Freeform 44"/>
          <p:cNvSpPr/>
          <p:nvPr/>
        </p:nvSpPr>
        <p:spPr>
          <a:xfrm>
            <a:off x="7815335" y="6013053"/>
            <a:ext cx="2060851" cy="1089675"/>
          </a:xfrm>
          <a:custGeom>
            <a:avLst/>
            <a:gdLst/>
            <a:ahLst/>
            <a:cxnLst/>
            <a:rect l="l" t="t" r="r" b="b"/>
            <a:pathLst>
              <a:path w="3091277" h="1634512">
                <a:moveTo>
                  <a:pt x="0" y="0"/>
                </a:moveTo>
                <a:lnTo>
                  <a:pt x="3091277" y="0"/>
                </a:lnTo>
                <a:lnTo>
                  <a:pt x="3091277" y="1634512"/>
                </a:lnTo>
                <a:lnTo>
                  <a:pt x="0" y="163451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pPr defTabSz="609630"/>
            <a:endParaRPr lang="en-US" sz="1200">
              <a:solidFill>
                <a:prstClr val="black"/>
              </a:solidFill>
              <a:latin typeface="Calibri"/>
            </a:endParaRPr>
          </a:p>
        </p:txBody>
      </p:sp>
      <p:sp>
        <p:nvSpPr>
          <p:cNvPr id="45" name="Freeform 45"/>
          <p:cNvSpPr/>
          <p:nvPr/>
        </p:nvSpPr>
        <p:spPr>
          <a:xfrm>
            <a:off x="9467592" y="5996164"/>
            <a:ext cx="3367611" cy="896626"/>
          </a:xfrm>
          <a:custGeom>
            <a:avLst/>
            <a:gdLst/>
            <a:ahLst/>
            <a:cxnLst/>
            <a:rect l="l" t="t" r="r" b="b"/>
            <a:pathLst>
              <a:path w="5051416" h="1344939">
                <a:moveTo>
                  <a:pt x="0" y="0"/>
                </a:moveTo>
                <a:lnTo>
                  <a:pt x="5051416" y="0"/>
                </a:lnTo>
                <a:lnTo>
                  <a:pt x="5051416" y="1344939"/>
                </a:lnTo>
                <a:lnTo>
                  <a:pt x="0" y="1344939"/>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pPr defTabSz="609630"/>
            <a:endParaRPr lang="en-US" sz="1200">
              <a:solidFill>
                <a:prstClr val="black"/>
              </a:solidFill>
              <a:latin typeface="Calibri"/>
            </a:endParaRPr>
          </a:p>
        </p:txBody>
      </p:sp>
      <p:pic>
        <p:nvPicPr>
          <p:cNvPr id="50" name="Picture 49"/>
          <p:cNvPicPr>
            <a:picLocks noChangeAspect="1"/>
          </p:cNvPicPr>
          <p:nvPr/>
        </p:nvPicPr>
        <p:blipFill>
          <a:blip r:embed="rId30"/>
          <a:stretch>
            <a:fillRect/>
          </a:stretch>
        </p:blipFill>
        <p:spPr>
          <a:xfrm>
            <a:off x="10783800" y="-27175"/>
            <a:ext cx="2610261" cy="5683633"/>
          </a:xfrm>
          <a:prstGeom prst="rect">
            <a:avLst/>
          </a:prstGeom>
        </p:spPr>
      </p:pic>
      <p:sp>
        <p:nvSpPr>
          <p:cNvPr id="20" name="Freeform 20"/>
          <p:cNvSpPr/>
          <p:nvPr/>
        </p:nvSpPr>
        <p:spPr>
          <a:xfrm>
            <a:off x="11812342" y="928379"/>
            <a:ext cx="524354" cy="1747848"/>
          </a:xfrm>
          <a:custGeom>
            <a:avLst/>
            <a:gdLst/>
            <a:ahLst/>
            <a:cxnLst/>
            <a:rect l="l" t="t" r="r" b="b"/>
            <a:pathLst>
              <a:path w="786531" h="2621772">
                <a:moveTo>
                  <a:pt x="0" y="0"/>
                </a:moveTo>
                <a:lnTo>
                  <a:pt x="786531" y="0"/>
                </a:lnTo>
                <a:lnTo>
                  <a:pt x="786531" y="2621771"/>
                </a:lnTo>
                <a:lnTo>
                  <a:pt x="0" y="2621771"/>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pPr defTabSz="609630"/>
            <a:endParaRPr lang="en-US" sz="1200">
              <a:solidFill>
                <a:prstClr val="black"/>
              </a:solidFill>
              <a:latin typeface="Calibri"/>
            </a:endParaRPr>
          </a:p>
        </p:txBody>
      </p:sp>
      <p:sp>
        <p:nvSpPr>
          <p:cNvPr id="21" name="Freeform 21"/>
          <p:cNvSpPr/>
          <p:nvPr/>
        </p:nvSpPr>
        <p:spPr>
          <a:xfrm>
            <a:off x="11561209" y="1600200"/>
            <a:ext cx="294271" cy="1371600"/>
          </a:xfrm>
          <a:custGeom>
            <a:avLst/>
            <a:gdLst/>
            <a:ahLst/>
            <a:cxnLst/>
            <a:rect l="l" t="t" r="r" b="b"/>
            <a:pathLst>
              <a:path w="441406" h="2057400">
                <a:moveTo>
                  <a:pt x="0" y="0"/>
                </a:moveTo>
                <a:lnTo>
                  <a:pt x="441406" y="0"/>
                </a:lnTo>
                <a:lnTo>
                  <a:pt x="441406" y="2057400"/>
                </a:lnTo>
                <a:lnTo>
                  <a:pt x="0" y="2057400"/>
                </a:lnTo>
                <a:lnTo>
                  <a:pt x="0" y="0"/>
                </a:lnTo>
                <a:close/>
              </a:path>
            </a:pathLst>
          </a:custGeom>
          <a:blipFill>
            <a:blip r:embed="rId33">
              <a:extLst>
                <a:ext uri="{96DAC541-7B7A-43D3-8B79-37D633B846F1}">
                  <asvg:svgBlip xmlns:asvg="http://schemas.microsoft.com/office/drawing/2016/SVG/main" r:embed="rId34"/>
                </a:ext>
              </a:extLst>
            </a:blip>
            <a:stretch>
              <a:fillRect/>
            </a:stretch>
          </a:blipFill>
        </p:spPr>
        <p:txBody>
          <a:bodyPr/>
          <a:lstStyle/>
          <a:p>
            <a:pPr defTabSz="609630"/>
            <a:endParaRPr lang="en-US" sz="1200">
              <a:solidFill>
                <a:prstClr val="black"/>
              </a:solidFill>
              <a:latin typeface="Calibri"/>
            </a:endParaRPr>
          </a:p>
        </p:txBody>
      </p:sp>
      <p:sp>
        <p:nvSpPr>
          <p:cNvPr id="19" name="Freeform 19"/>
          <p:cNvSpPr/>
          <p:nvPr/>
        </p:nvSpPr>
        <p:spPr>
          <a:xfrm>
            <a:off x="11528617" y="469282"/>
            <a:ext cx="511949" cy="1046737"/>
          </a:xfrm>
          <a:custGeom>
            <a:avLst/>
            <a:gdLst/>
            <a:ahLst/>
            <a:cxnLst/>
            <a:rect l="l" t="t" r="r" b="b"/>
            <a:pathLst>
              <a:path w="767924" h="1570105">
                <a:moveTo>
                  <a:pt x="0" y="0"/>
                </a:moveTo>
                <a:lnTo>
                  <a:pt x="767924" y="0"/>
                </a:lnTo>
                <a:lnTo>
                  <a:pt x="767924" y="1570105"/>
                </a:lnTo>
                <a:lnTo>
                  <a:pt x="0" y="1570105"/>
                </a:lnTo>
                <a:lnTo>
                  <a:pt x="0" y="0"/>
                </a:lnTo>
                <a:close/>
              </a:path>
            </a:pathLst>
          </a:custGeom>
          <a:blipFill>
            <a:blip r:embed="rId35">
              <a:extLst>
                <a:ext uri="{96DAC541-7B7A-43D3-8B79-37D633B846F1}">
                  <asvg:svgBlip xmlns:asvg="http://schemas.microsoft.com/office/drawing/2016/SVG/main" r:embed="rId36"/>
                </a:ext>
              </a:extLst>
            </a:blip>
            <a:stretch>
              <a:fillRect/>
            </a:stretch>
          </a:blipFill>
        </p:spPr>
        <p:txBody>
          <a:bodyPr/>
          <a:lstStyle/>
          <a:p>
            <a:pPr defTabSz="609630"/>
            <a:endParaRPr lang="en-US" sz="1200">
              <a:solidFill>
                <a:prstClr val="black"/>
              </a:solidFill>
              <a:latin typeface="Calibri"/>
            </a:endParaRPr>
          </a:p>
        </p:txBody>
      </p:sp>
      <p:sp>
        <p:nvSpPr>
          <p:cNvPr id="18" name="Freeform 18"/>
          <p:cNvSpPr/>
          <p:nvPr/>
        </p:nvSpPr>
        <p:spPr>
          <a:xfrm>
            <a:off x="11330569" y="4893600"/>
            <a:ext cx="1158323" cy="876113"/>
          </a:xfrm>
          <a:custGeom>
            <a:avLst/>
            <a:gdLst/>
            <a:ahLst/>
            <a:cxnLst/>
            <a:rect l="l" t="t" r="r" b="b"/>
            <a:pathLst>
              <a:path w="1737484" h="1314169">
                <a:moveTo>
                  <a:pt x="0" y="0"/>
                </a:moveTo>
                <a:lnTo>
                  <a:pt x="1737483" y="0"/>
                </a:lnTo>
                <a:lnTo>
                  <a:pt x="1737483" y="1314170"/>
                </a:lnTo>
                <a:lnTo>
                  <a:pt x="0" y="1314170"/>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pPr defTabSz="609630"/>
            <a:endParaRPr lang="en-US" sz="1200">
              <a:solidFill>
                <a:prstClr val="black"/>
              </a:solidFill>
              <a:latin typeface="Calibri"/>
            </a:endParaRPr>
          </a:p>
        </p:txBody>
      </p:sp>
      <p:sp>
        <p:nvSpPr>
          <p:cNvPr id="17" name="Rounded Rectangle 16"/>
          <p:cNvSpPr/>
          <p:nvPr/>
        </p:nvSpPr>
        <p:spPr>
          <a:xfrm>
            <a:off x="266624" y="1495920"/>
            <a:ext cx="4334338" cy="4304925"/>
          </a:xfrm>
          <a:prstGeom prst="roundRect">
            <a:avLst>
              <a:gd name="adj" fmla="val 21478"/>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vi-VN" sz="4400" dirty="0">
                <a:solidFill>
                  <a:srgbClr val="4F81BD">
                    <a:lumMod val="50000"/>
                  </a:srgbClr>
                </a:solidFill>
                <a:latin typeface="Cambria" panose="02040503050406030204" pitchFamily="18" charset="0"/>
                <a:ea typeface="Cambria" panose="02040503050406030204" pitchFamily="18" charset="0"/>
              </a:rPr>
              <a:t>Thể tích hình lập phương có cạnh </a:t>
            </a:r>
            <a:r>
              <a:rPr lang="en-US" sz="4400" dirty="0">
                <a:solidFill>
                  <a:srgbClr val="4F81BD">
                    <a:lumMod val="50000"/>
                  </a:srgbClr>
                </a:solidFill>
                <a:latin typeface="Cambria" panose="02040503050406030204" pitchFamily="18" charset="0"/>
                <a:ea typeface="Cambria" panose="02040503050406030204" pitchFamily="18" charset="0"/>
              </a:rPr>
              <a:t>5</a:t>
            </a:r>
            <a:r>
              <a:rPr lang="vi-VN" sz="4400" dirty="0">
                <a:solidFill>
                  <a:srgbClr val="4F81BD">
                    <a:lumMod val="50000"/>
                  </a:srgbClr>
                </a:solidFill>
                <a:latin typeface="Cambria" panose="02040503050406030204" pitchFamily="18" charset="0"/>
                <a:ea typeface="Cambria" panose="02040503050406030204" pitchFamily="18" charset="0"/>
              </a:rPr>
              <a:t> </a:t>
            </a:r>
            <a:r>
              <a:rPr lang="en-US" sz="4400" dirty="0">
                <a:solidFill>
                  <a:srgbClr val="4F81BD">
                    <a:lumMod val="50000"/>
                  </a:srgbClr>
                </a:solidFill>
                <a:latin typeface="Cambria" panose="02040503050406030204" pitchFamily="18" charset="0"/>
                <a:ea typeface="Cambria" panose="02040503050406030204" pitchFamily="18" charset="0"/>
              </a:rPr>
              <a:t>d</a:t>
            </a:r>
            <a:r>
              <a:rPr lang="vi-VN" sz="4400" dirty="0">
                <a:solidFill>
                  <a:srgbClr val="4F81BD">
                    <a:lumMod val="50000"/>
                  </a:srgbClr>
                </a:solidFill>
                <a:latin typeface="Cambria" panose="02040503050406030204" pitchFamily="18" charset="0"/>
                <a:ea typeface="Cambria" panose="02040503050406030204" pitchFamily="18" charset="0"/>
              </a:rPr>
              <a:t>m</a:t>
            </a:r>
            <a:endParaRPr lang="en-US" sz="4400" dirty="0">
              <a:solidFill>
                <a:srgbClr val="4F81BD">
                  <a:lumMod val="50000"/>
                </a:srgbClr>
              </a:solidFill>
              <a:latin typeface="Cambria" panose="02040503050406030204" pitchFamily="18" charset="0"/>
              <a:ea typeface="Cambria" panose="02040503050406030204" pitchFamily="18" charset="0"/>
            </a:endParaRPr>
          </a:p>
        </p:txBody>
      </p:sp>
      <p:sp>
        <p:nvSpPr>
          <p:cNvPr id="51" name="Rounded Rectangle 50"/>
          <p:cNvSpPr/>
          <p:nvPr/>
        </p:nvSpPr>
        <p:spPr>
          <a:xfrm>
            <a:off x="5679960" y="2601177"/>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28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dm</a:t>
            </a:r>
            <a:r>
              <a:rPr lang="nl-NL" sz="28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28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2" name="Rounded Rectangle 51"/>
          <p:cNvSpPr/>
          <p:nvPr/>
        </p:nvSpPr>
        <p:spPr>
          <a:xfrm>
            <a:off x="5249475" y="2569808"/>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B</a:t>
            </a:r>
          </a:p>
        </p:txBody>
      </p:sp>
      <p:sp>
        <p:nvSpPr>
          <p:cNvPr id="53" name="Rounded Rectangle 52"/>
          <p:cNvSpPr/>
          <p:nvPr/>
        </p:nvSpPr>
        <p:spPr>
          <a:xfrm>
            <a:off x="5683369" y="1454959"/>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cm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4" name="Rounded Rectangle 53"/>
          <p:cNvSpPr/>
          <p:nvPr/>
        </p:nvSpPr>
        <p:spPr>
          <a:xfrm>
            <a:off x="5252885" y="1423590"/>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A</a:t>
            </a:r>
          </a:p>
        </p:txBody>
      </p:sp>
      <p:sp>
        <p:nvSpPr>
          <p:cNvPr id="55" name="Rounded Rectangle 54"/>
          <p:cNvSpPr/>
          <p:nvPr/>
        </p:nvSpPr>
        <p:spPr>
          <a:xfrm>
            <a:off x="5682204" y="3748274"/>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115 dm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6" name="Rounded Rectangle 55"/>
          <p:cNvSpPr/>
          <p:nvPr/>
        </p:nvSpPr>
        <p:spPr>
          <a:xfrm>
            <a:off x="5251720" y="3716904"/>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C</a:t>
            </a:r>
          </a:p>
        </p:txBody>
      </p:sp>
      <p:sp>
        <p:nvSpPr>
          <p:cNvPr id="57" name="Rounded Rectangle 56"/>
          <p:cNvSpPr/>
          <p:nvPr/>
        </p:nvSpPr>
        <p:spPr>
          <a:xfrm>
            <a:off x="5686187" y="4914896"/>
            <a:ext cx="4166493" cy="848221"/>
          </a:xfrm>
          <a:prstGeom prst="roundRect">
            <a:avLst>
              <a:gd name="adj" fmla="val 50000"/>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200"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125 m</a:t>
            </a:r>
            <a:r>
              <a:rPr lang="nl-NL" sz="3200" kern="0" baseline="300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2</a:t>
            </a:r>
            <a:endParaRPr lang="en-US" sz="320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58" name="Rounded Rectangle 57"/>
          <p:cNvSpPr/>
          <p:nvPr/>
        </p:nvSpPr>
        <p:spPr>
          <a:xfrm>
            <a:off x="5255703" y="4883527"/>
            <a:ext cx="960532" cy="917549"/>
          </a:xfrm>
          <a:prstGeom prst="roundRect">
            <a:avLst>
              <a:gd name="adj" fmla="val 38332"/>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r>
              <a:rPr lang="en-US" sz="5867" dirty="0">
                <a:solidFill>
                  <a:prstClr val="white"/>
                </a:solidFill>
                <a:latin typeface="Calibri"/>
              </a:rPr>
              <a:t>D</a:t>
            </a:r>
          </a:p>
        </p:txBody>
      </p:sp>
      <p:pic>
        <p:nvPicPr>
          <p:cNvPr id="59" name="tieng-yeah-cua-tre-con-www.tiengdong.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7193610" y="7745067"/>
            <a:ext cx="569596" cy="569596"/>
          </a:xfrm>
          <a:prstGeom prst="rect">
            <a:avLst/>
          </a:prstGeom>
        </p:spPr>
      </p:pic>
      <p:pic>
        <p:nvPicPr>
          <p:cNvPr id="60"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66624" y="7851909"/>
            <a:ext cx="324909" cy="324909"/>
          </a:xfrm>
          <a:prstGeom prst="rect">
            <a:avLst/>
          </a:prstGeom>
        </p:spPr>
      </p:pic>
      <p:pic>
        <p:nvPicPr>
          <p:cNvPr id="61"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1171070" y="7851909"/>
            <a:ext cx="324909" cy="324909"/>
          </a:xfrm>
          <a:prstGeom prst="rect">
            <a:avLst/>
          </a:prstGeom>
        </p:spPr>
      </p:pic>
      <p:pic>
        <p:nvPicPr>
          <p:cNvPr id="62" name="Tieng-bao-sai-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2271338" y="7885464"/>
            <a:ext cx="324909" cy="324909"/>
          </a:xfrm>
          <a:prstGeom prst="rect">
            <a:avLst/>
          </a:prstGeom>
        </p:spPr>
      </p:pic>
      <p:sp>
        <p:nvSpPr>
          <p:cNvPr id="63" name="Striped Right Arrow 62">
            <a:hlinkClick r:id="rId40" action="ppaction://hlinksldjump"/>
          </p:cNvPr>
          <p:cNvSpPr/>
          <p:nvPr/>
        </p:nvSpPr>
        <p:spPr>
          <a:xfrm flipH="1">
            <a:off x="81367" y="5979749"/>
            <a:ext cx="1104977" cy="902207"/>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defRPr/>
            </a:pPr>
            <a:endParaRPr lang="en-US" sz="1200">
              <a:solidFill>
                <a:prstClr val="white"/>
              </a:solidFill>
              <a:latin typeface="Calibri"/>
            </a:endParaRPr>
          </a:p>
        </p:txBody>
      </p:sp>
    </p:spTree>
    <p:extLst>
      <p:ext uri="{BB962C8B-B14F-4D97-AF65-F5344CB8AC3E}">
        <p14:creationId xmlns:p14="http://schemas.microsoft.com/office/powerpoint/2010/main" val="115524038"/>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59"/>
                </p:tgtEl>
              </p:cMediaNode>
            </p:audio>
            <p:seq concurrent="1" nextAc="seek">
              <p:cTn id="3" restart="whenNotActive" fill="hold" evtFilter="cancelBubble" nodeType="interactiveSeq">
                <p:stCondLst>
                  <p:cond evt="onClick" delay="0">
                    <p:tgtEl>
                      <p:spTgt spid="52"/>
                    </p:tgtEl>
                  </p:cond>
                </p:stCondLst>
                <p:endSync evt="end" delay="0">
                  <p:rtn val="all"/>
                </p:endSync>
                <p:childTnLst>
                  <p:par>
                    <p:cTn id="4" fill="hold">
                      <p:stCondLst>
                        <p:cond delay="0"/>
                      </p:stCondLst>
                      <p:childTnLst>
                        <p:par>
                          <p:cTn id="5" fill="hold">
                            <p:stCondLst>
                              <p:cond delay="0"/>
                            </p:stCondLst>
                            <p:childTnLst>
                              <p:par>
                                <p:cTn id="6" presetID="1" presetClass="emph" presetSubtype="2" fill="hold" nodeType="clickEffect">
                                  <p:stCondLst>
                                    <p:cond delay="0"/>
                                  </p:stCondLst>
                                  <p:childTnLst>
                                    <p:animClr clrSpc="rgb" dir="cw">
                                      <p:cBhvr>
                                        <p:cTn id="7" dur="2000" fill="hold"/>
                                        <p:tgtEl>
                                          <p:spTgt spid="52"/>
                                        </p:tgtEl>
                                        <p:attrNameLst>
                                          <p:attrName>fillcolor</p:attrName>
                                        </p:attrNameLst>
                                      </p:cBhvr>
                                      <p:to>
                                        <a:srgbClr val="FF0000"/>
                                      </p:to>
                                    </p:animClr>
                                    <p:set>
                                      <p:cBhvr>
                                        <p:cTn id="8" dur="2000" fill="hold"/>
                                        <p:tgtEl>
                                          <p:spTgt spid="52"/>
                                        </p:tgtEl>
                                        <p:attrNameLst>
                                          <p:attrName>fill.type</p:attrName>
                                        </p:attrNameLst>
                                      </p:cBhvr>
                                      <p:to>
                                        <p:strVal val="solid"/>
                                      </p:to>
                                    </p:set>
                                    <p:set>
                                      <p:cBhvr>
                                        <p:cTn id="9" dur="2000" fill="hold"/>
                                        <p:tgtEl>
                                          <p:spTgt spid="52"/>
                                        </p:tgtEl>
                                        <p:attrNameLst>
                                          <p:attrName>fill.on</p:attrName>
                                        </p:attrNameLst>
                                      </p:cBhvr>
                                      <p:to>
                                        <p:strVal val="true"/>
                                      </p:to>
                                    </p:set>
                                  </p:childTnLst>
                                </p:cTn>
                              </p:par>
                              <p:par>
                                <p:cTn id="10" presetID="1" presetClass="mediacall" presetSubtype="0" fill="hold" nodeType="withEffect">
                                  <p:stCondLst>
                                    <p:cond delay="0"/>
                                  </p:stCondLst>
                                  <p:childTnLst>
                                    <p:cmd type="call" cmd="playFrom(0.0)">
                                      <p:cBhvr>
                                        <p:cTn id="11" dur="4414" fill="hold"/>
                                        <p:tgtEl>
                                          <p:spTgt spid="59"/>
                                        </p:tgtEl>
                                      </p:cBhvr>
                                    </p:cmd>
                                  </p:childTnLst>
                                </p:cTn>
                              </p:par>
                            </p:childTnLst>
                          </p:cTn>
                        </p:par>
                      </p:childTnLst>
                    </p:cTn>
                  </p:par>
                </p:childTnLst>
              </p:cTn>
              <p:nextCondLst>
                <p:cond evt="onClick" delay="0">
                  <p:tgtEl>
                    <p:spTgt spid="52"/>
                  </p:tgtEl>
                </p:cond>
              </p:nextCondLst>
            </p:seq>
            <p:audio>
              <p:cMediaNode vol="80000">
                <p:cTn id="12" fill="hold" display="0">
                  <p:stCondLst>
                    <p:cond delay="indefinite"/>
                  </p:stCondLst>
                  <p:endCondLst>
                    <p:cond evt="onStopAudio" delay="0">
                      <p:tgtEl>
                        <p:sldTgt/>
                      </p:tgtEl>
                    </p:cond>
                  </p:endCondLst>
                </p:cTn>
                <p:tgtEl>
                  <p:spTgt spid="60"/>
                </p:tgtEl>
              </p:cMediaNode>
            </p:audio>
            <p:audio>
              <p:cMediaNode vol="80000">
                <p:cTn id="13" fill="hold" display="0">
                  <p:stCondLst>
                    <p:cond delay="indefinite"/>
                  </p:stCondLst>
                  <p:endCondLst>
                    <p:cond evt="onStopAudio" delay="0">
                      <p:tgtEl>
                        <p:sldTgt/>
                      </p:tgtEl>
                    </p:cond>
                  </p:endCondLst>
                </p:cTn>
                <p:tgtEl>
                  <p:spTgt spid="61"/>
                </p:tgtEl>
              </p:cMediaNode>
            </p:audio>
            <p:audio>
              <p:cMediaNode vol="80000">
                <p:cTn id="14" fill="hold" display="0">
                  <p:stCondLst>
                    <p:cond delay="indefinite"/>
                  </p:stCondLst>
                  <p:endCondLst>
                    <p:cond evt="onStopAudio" delay="0">
                      <p:tgtEl>
                        <p:sldTgt/>
                      </p:tgtEl>
                    </p:cond>
                  </p:endCondLst>
                </p:cTn>
                <p:tgtEl>
                  <p:spTgt spid="62"/>
                </p:tgtEl>
              </p:cMediaNode>
            </p:audio>
            <p:seq concurrent="1" nextAc="seek">
              <p:cTn id="15" restart="whenNotActive" fill="hold" evtFilter="cancelBubble" nodeType="interactiveSeq">
                <p:stCondLst>
                  <p:cond evt="onClick" delay="0">
                    <p:tgtEl>
                      <p:spTgt spid="54"/>
                    </p:tgtEl>
                  </p:cond>
                </p:stCondLst>
                <p:endSync evt="end" delay="0">
                  <p:rtn val="all"/>
                </p:endSync>
                <p:childTnLst>
                  <p:par>
                    <p:cTn id="16" fill="hold">
                      <p:stCondLst>
                        <p:cond delay="0"/>
                      </p:stCondLst>
                      <p:childTnLst>
                        <p:par>
                          <p:cTn id="17" fill="hold">
                            <p:stCondLst>
                              <p:cond delay="0"/>
                            </p:stCondLst>
                            <p:childTnLst>
                              <p:par>
                                <p:cTn id="18" presetID="1" presetClass="emph" presetSubtype="2" fill="hold" nodeType="clickEffect">
                                  <p:stCondLst>
                                    <p:cond delay="0"/>
                                  </p:stCondLst>
                                  <p:childTnLst>
                                    <p:animClr clrSpc="rgb" dir="cw">
                                      <p:cBhvr>
                                        <p:cTn id="19" dur="2000" fill="hold"/>
                                        <p:tgtEl>
                                          <p:spTgt spid="54"/>
                                        </p:tgtEl>
                                        <p:attrNameLst>
                                          <p:attrName>fillcolor</p:attrName>
                                        </p:attrNameLst>
                                      </p:cBhvr>
                                      <p:to>
                                        <a:srgbClr val="00B050"/>
                                      </p:to>
                                    </p:animClr>
                                    <p:set>
                                      <p:cBhvr>
                                        <p:cTn id="20" dur="2000" fill="hold"/>
                                        <p:tgtEl>
                                          <p:spTgt spid="54"/>
                                        </p:tgtEl>
                                        <p:attrNameLst>
                                          <p:attrName>fill.type</p:attrName>
                                        </p:attrNameLst>
                                      </p:cBhvr>
                                      <p:to>
                                        <p:strVal val="solid"/>
                                      </p:to>
                                    </p:set>
                                    <p:set>
                                      <p:cBhvr>
                                        <p:cTn id="21" dur="2000" fill="hold"/>
                                        <p:tgtEl>
                                          <p:spTgt spid="54"/>
                                        </p:tgtEl>
                                        <p:attrNameLst>
                                          <p:attrName>fill.on</p:attrName>
                                        </p:attrNameLst>
                                      </p:cBhvr>
                                      <p:to>
                                        <p:strVal val="true"/>
                                      </p:to>
                                    </p:set>
                                  </p:childTnLst>
                                </p:cTn>
                              </p:par>
                              <p:par>
                                <p:cTn id="22" presetID="1" presetClass="mediacall" presetSubtype="0" fill="hold" nodeType="withEffect">
                                  <p:stCondLst>
                                    <p:cond delay="0"/>
                                  </p:stCondLst>
                                  <p:childTnLst>
                                    <p:cmd type="call" cmd="playFrom(0.0)">
                                      <p:cBhvr>
                                        <p:cTn id="23" dur="8085" fill="hold"/>
                                        <p:tgtEl>
                                          <p:spTgt spid="60"/>
                                        </p:tgtEl>
                                      </p:cBhvr>
                                    </p:cmd>
                                  </p:childTnLst>
                                </p:cTn>
                              </p:par>
                            </p:childTnLst>
                          </p:cTn>
                        </p:par>
                      </p:childTnLst>
                    </p:cTn>
                  </p:par>
                </p:childTnLst>
              </p:cTn>
              <p:nextCondLst>
                <p:cond evt="onClick" delay="0">
                  <p:tgtEl>
                    <p:spTgt spid="54"/>
                  </p:tgtEl>
                </p:cond>
              </p:nextCondLst>
            </p:seq>
            <p:seq concurrent="1" nextAc="seek">
              <p:cTn id="24" restart="whenNotActive" fill="hold" evtFilter="cancelBubble" nodeType="interactiveSeq">
                <p:stCondLst>
                  <p:cond evt="onClick" delay="0">
                    <p:tgtEl>
                      <p:spTgt spid="56"/>
                    </p:tgtEl>
                  </p:cond>
                </p:stCondLst>
                <p:endSync evt="end" delay="0">
                  <p:rtn val="all"/>
                </p:endSync>
                <p:childTnLst>
                  <p:par>
                    <p:cTn id="25" fill="hold">
                      <p:stCondLst>
                        <p:cond delay="0"/>
                      </p:stCondLst>
                      <p:childTnLst>
                        <p:par>
                          <p:cTn id="26" fill="hold">
                            <p:stCondLst>
                              <p:cond delay="0"/>
                            </p:stCondLst>
                            <p:childTnLst>
                              <p:par>
                                <p:cTn id="27" presetID="1" presetClass="emph" presetSubtype="2" fill="hold" nodeType="clickEffect">
                                  <p:stCondLst>
                                    <p:cond delay="0"/>
                                  </p:stCondLst>
                                  <p:childTnLst>
                                    <p:animClr clrSpc="rgb" dir="cw">
                                      <p:cBhvr>
                                        <p:cTn id="28" dur="2000" fill="hold"/>
                                        <p:tgtEl>
                                          <p:spTgt spid="56"/>
                                        </p:tgtEl>
                                        <p:attrNameLst>
                                          <p:attrName>fillcolor</p:attrName>
                                        </p:attrNameLst>
                                      </p:cBhvr>
                                      <p:to>
                                        <a:srgbClr val="00B050"/>
                                      </p:to>
                                    </p:animClr>
                                    <p:set>
                                      <p:cBhvr>
                                        <p:cTn id="29" dur="2000" fill="hold"/>
                                        <p:tgtEl>
                                          <p:spTgt spid="56"/>
                                        </p:tgtEl>
                                        <p:attrNameLst>
                                          <p:attrName>fill.type</p:attrName>
                                        </p:attrNameLst>
                                      </p:cBhvr>
                                      <p:to>
                                        <p:strVal val="solid"/>
                                      </p:to>
                                    </p:set>
                                    <p:set>
                                      <p:cBhvr>
                                        <p:cTn id="30" dur="2000" fill="hold"/>
                                        <p:tgtEl>
                                          <p:spTgt spid="56"/>
                                        </p:tgtEl>
                                        <p:attrNameLst>
                                          <p:attrName>fill.on</p:attrName>
                                        </p:attrNameLst>
                                      </p:cBhvr>
                                      <p:to>
                                        <p:strVal val="true"/>
                                      </p:to>
                                    </p:set>
                                  </p:childTnLst>
                                </p:cTn>
                              </p:par>
                              <p:par>
                                <p:cTn id="31" presetID="1" presetClass="mediacall" presetSubtype="0" fill="hold" nodeType="withEffect">
                                  <p:stCondLst>
                                    <p:cond delay="0"/>
                                  </p:stCondLst>
                                  <p:childTnLst>
                                    <p:cmd type="call" cmd="playFrom(0.0)">
                                      <p:cBhvr>
                                        <p:cTn id="32" dur="8085" fill="hold"/>
                                        <p:tgtEl>
                                          <p:spTgt spid="62"/>
                                        </p:tgtEl>
                                      </p:cBhvr>
                                    </p:cmd>
                                  </p:childTnLst>
                                </p:cTn>
                              </p:par>
                            </p:childTnLst>
                          </p:cTn>
                        </p:par>
                      </p:childTnLst>
                    </p:cTn>
                  </p:par>
                </p:childTnLst>
              </p:cTn>
              <p:nextCondLst>
                <p:cond evt="onClick" delay="0">
                  <p:tgtEl>
                    <p:spTgt spid="56"/>
                  </p:tgtEl>
                </p:cond>
              </p:nextCondLst>
            </p:seq>
            <p:seq concurrent="1" nextAc="seek">
              <p:cTn id="33" restart="whenNotActive" fill="hold" evtFilter="cancelBubble" nodeType="interactiveSeq">
                <p:stCondLst>
                  <p:cond evt="onClick" delay="0">
                    <p:tgtEl>
                      <p:spTgt spid="58"/>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58"/>
                                        </p:tgtEl>
                                        <p:attrNameLst>
                                          <p:attrName>fillcolor</p:attrName>
                                        </p:attrNameLst>
                                      </p:cBhvr>
                                      <p:to>
                                        <a:srgbClr val="00B050"/>
                                      </p:to>
                                    </p:animClr>
                                    <p:set>
                                      <p:cBhvr>
                                        <p:cTn id="38" dur="2000" fill="hold"/>
                                        <p:tgtEl>
                                          <p:spTgt spid="58"/>
                                        </p:tgtEl>
                                        <p:attrNameLst>
                                          <p:attrName>fill.type</p:attrName>
                                        </p:attrNameLst>
                                      </p:cBhvr>
                                      <p:to>
                                        <p:strVal val="solid"/>
                                      </p:to>
                                    </p:set>
                                    <p:set>
                                      <p:cBhvr>
                                        <p:cTn id="39" dur="2000" fill="hold"/>
                                        <p:tgtEl>
                                          <p:spTgt spid="58"/>
                                        </p:tgtEl>
                                        <p:attrNameLst>
                                          <p:attrName>fill.on</p:attrName>
                                        </p:attrNameLst>
                                      </p:cBhvr>
                                      <p:to>
                                        <p:strVal val="true"/>
                                      </p:to>
                                    </p:set>
                                  </p:childTnLst>
                                </p:cTn>
                              </p:par>
                              <p:par>
                                <p:cTn id="40" presetID="1" presetClass="mediacall" presetSubtype="0" fill="hold" nodeType="withEffect">
                                  <p:stCondLst>
                                    <p:cond delay="0"/>
                                  </p:stCondLst>
                                  <p:childTnLst>
                                    <p:cmd type="call" cmd="playFrom(0.0)">
                                      <p:cBhvr>
                                        <p:cTn id="41" dur="8085" fill="hold"/>
                                        <p:tgtEl>
                                          <p:spTgt spid="61"/>
                                        </p:tgtEl>
                                      </p:cBhvr>
                                    </p:cmd>
                                  </p:childTnLst>
                                </p:cTn>
                              </p:par>
                            </p:childTnLst>
                          </p:cTn>
                        </p:par>
                      </p:childTnLst>
                    </p:cTn>
                  </p:par>
                </p:childTnLst>
              </p:cTn>
              <p:nextCondLst>
                <p:cond evt="onClick" delay="0">
                  <p:tgtEl>
                    <p:spTgt spid="5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682834" y="-31811"/>
            <a:ext cx="6416137" cy="6889811"/>
          </a:xfrm>
          <a:custGeom>
            <a:avLst/>
            <a:gdLst/>
            <a:ahLst/>
            <a:cxnLst/>
            <a:rect l="l" t="t" r="r" b="b"/>
            <a:pathLst>
              <a:path w="9624206" h="10334717">
                <a:moveTo>
                  <a:pt x="0" y="0"/>
                </a:moveTo>
                <a:lnTo>
                  <a:pt x="9624206" y="0"/>
                </a:lnTo>
                <a:lnTo>
                  <a:pt x="9624206"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5860" y="10459"/>
            <a:ext cx="6416137" cy="6889811"/>
          </a:xfrm>
          <a:custGeom>
            <a:avLst/>
            <a:gdLst/>
            <a:ahLst/>
            <a:cxnLst/>
            <a:rect l="l" t="t" r="r" b="b"/>
            <a:pathLst>
              <a:path w="9624206" h="10334717">
                <a:moveTo>
                  <a:pt x="0" y="0"/>
                </a:moveTo>
                <a:lnTo>
                  <a:pt x="9624206" y="0"/>
                </a:lnTo>
                <a:lnTo>
                  <a:pt x="9624206" y="10334718"/>
                </a:lnTo>
                <a:lnTo>
                  <a:pt x="0" y="10334718"/>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14" name="Rounded Rectangle 13"/>
          <p:cNvSpPr/>
          <p:nvPr/>
        </p:nvSpPr>
        <p:spPr>
          <a:xfrm>
            <a:off x="1807330" y="459890"/>
            <a:ext cx="8371601" cy="4978400"/>
          </a:xfrm>
          <a:custGeom>
            <a:avLst/>
            <a:gdLst>
              <a:gd name="connsiteX0" fmla="*/ 0 w 11404360"/>
              <a:gd name="connsiteY0" fmla="*/ 1130323 h 6781800"/>
              <a:gd name="connsiteX1" fmla="*/ 1130323 w 11404360"/>
              <a:gd name="connsiteY1" fmla="*/ 0 h 6781800"/>
              <a:gd name="connsiteX2" fmla="*/ 10274037 w 11404360"/>
              <a:gd name="connsiteY2" fmla="*/ 0 h 6781800"/>
              <a:gd name="connsiteX3" fmla="*/ 11404360 w 11404360"/>
              <a:gd name="connsiteY3" fmla="*/ 1130323 h 6781800"/>
              <a:gd name="connsiteX4" fmla="*/ 11404360 w 11404360"/>
              <a:gd name="connsiteY4" fmla="*/ 5651477 h 6781800"/>
              <a:gd name="connsiteX5" fmla="*/ 10274037 w 11404360"/>
              <a:gd name="connsiteY5" fmla="*/ 6781800 h 6781800"/>
              <a:gd name="connsiteX6" fmla="*/ 1130323 w 11404360"/>
              <a:gd name="connsiteY6" fmla="*/ 6781800 h 6781800"/>
              <a:gd name="connsiteX7" fmla="*/ 0 w 11404360"/>
              <a:gd name="connsiteY7" fmla="*/ 5651477 h 6781800"/>
              <a:gd name="connsiteX8" fmla="*/ 0 w 11404360"/>
              <a:gd name="connsiteY8" fmla="*/ 1130323 h 6781800"/>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404360"/>
              <a:gd name="connsiteY0" fmla="*/ 1489467 h 7140944"/>
              <a:gd name="connsiteX1" fmla="*/ 1130323 w 11404360"/>
              <a:gd name="connsiteY1" fmla="*/ 359144 h 7140944"/>
              <a:gd name="connsiteX2" fmla="*/ 10274037 w 11404360"/>
              <a:gd name="connsiteY2" fmla="*/ 359144 h 7140944"/>
              <a:gd name="connsiteX3" fmla="*/ 11404360 w 11404360"/>
              <a:gd name="connsiteY3" fmla="*/ 1489467 h 7140944"/>
              <a:gd name="connsiteX4" fmla="*/ 11404360 w 11404360"/>
              <a:gd name="connsiteY4" fmla="*/ 6010621 h 7140944"/>
              <a:gd name="connsiteX5" fmla="*/ 10274037 w 11404360"/>
              <a:gd name="connsiteY5" fmla="*/ 7140944 h 7140944"/>
              <a:gd name="connsiteX6" fmla="*/ 1130323 w 11404360"/>
              <a:gd name="connsiteY6" fmla="*/ 7140944 h 7140944"/>
              <a:gd name="connsiteX7" fmla="*/ 0 w 11404360"/>
              <a:gd name="connsiteY7" fmla="*/ 6010621 h 7140944"/>
              <a:gd name="connsiteX8" fmla="*/ 0 w 11404360"/>
              <a:gd name="connsiteY8" fmla="*/ 1489467 h 7140944"/>
              <a:gd name="connsiteX0" fmla="*/ 0 w 11990332"/>
              <a:gd name="connsiteY0" fmla="*/ 1489467 h 7140944"/>
              <a:gd name="connsiteX1" fmla="*/ 1130323 w 11990332"/>
              <a:gd name="connsiteY1" fmla="*/ 359144 h 7140944"/>
              <a:gd name="connsiteX2" fmla="*/ 10274037 w 11990332"/>
              <a:gd name="connsiteY2" fmla="*/ 359144 h 7140944"/>
              <a:gd name="connsiteX3" fmla="*/ 11404360 w 11990332"/>
              <a:gd name="connsiteY3" fmla="*/ 1489467 h 7140944"/>
              <a:gd name="connsiteX4" fmla="*/ 11404360 w 11990332"/>
              <a:gd name="connsiteY4" fmla="*/ 6010621 h 7140944"/>
              <a:gd name="connsiteX5" fmla="*/ 10274037 w 11990332"/>
              <a:gd name="connsiteY5" fmla="*/ 7140944 h 7140944"/>
              <a:gd name="connsiteX6" fmla="*/ 1130323 w 11990332"/>
              <a:gd name="connsiteY6" fmla="*/ 7140944 h 7140944"/>
              <a:gd name="connsiteX7" fmla="*/ 0 w 11990332"/>
              <a:gd name="connsiteY7" fmla="*/ 6010621 h 7140944"/>
              <a:gd name="connsiteX8" fmla="*/ 0 w 11990332"/>
              <a:gd name="connsiteY8" fmla="*/ 1489467 h 7140944"/>
              <a:gd name="connsiteX0" fmla="*/ 567069 w 12557401"/>
              <a:gd name="connsiteY0" fmla="*/ 1489467 h 7140944"/>
              <a:gd name="connsiteX1" fmla="*/ 1697392 w 12557401"/>
              <a:gd name="connsiteY1" fmla="*/ 359144 h 7140944"/>
              <a:gd name="connsiteX2" fmla="*/ 10841106 w 12557401"/>
              <a:gd name="connsiteY2" fmla="*/ 359144 h 7140944"/>
              <a:gd name="connsiteX3" fmla="*/ 11971429 w 12557401"/>
              <a:gd name="connsiteY3" fmla="*/ 1489467 h 7140944"/>
              <a:gd name="connsiteX4" fmla="*/ 11971429 w 12557401"/>
              <a:gd name="connsiteY4" fmla="*/ 6010621 h 7140944"/>
              <a:gd name="connsiteX5" fmla="*/ 10841106 w 12557401"/>
              <a:gd name="connsiteY5" fmla="*/ 7140944 h 7140944"/>
              <a:gd name="connsiteX6" fmla="*/ 1697392 w 12557401"/>
              <a:gd name="connsiteY6" fmla="*/ 7140944 h 7140944"/>
              <a:gd name="connsiteX7" fmla="*/ 567069 w 12557401"/>
              <a:gd name="connsiteY7" fmla="*/ 6010621 h 7140944"/>
              <a:gd name="connsiteX8" fmla="*/ 567069 w 12557401"/>
              <a:gd name="connsiteY8" fmla="*/ 1489467 h 7140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557401" h="7140944">
                <a:moveTo>
                  <a:pt x="567069" y="1489467"/>
                </a:moveTo>
                <a:cubicBezTo>
                  <a:pt x="567069" y="865207"/>
                  <a:pt x="1073132" y="359144"/>
                  <a:pt x="1697392" y="359144"/>
                </a:cubicBezTo>
                <a:cubicBezTo>
                  <a:pt x="5510842" y="-448931"/>
                  <a:pt x="7793201" y="359144"/>
                  <a:pt x="10841106" y="359144"/>
                </a:cubicBezTo>
                <a:cubicBezTo>
                  <a:pt x="10784882" y="316614"/>
                  <a:pt x="11971429" y="865207"/>
                  <a:pt x="11971429" y="1489467"/>
                </a:cubicBezTo>
                <a:cubicBezTo>
                  <a:pt x="11971429" y="2996518"/>
                  <a:pt x="13289866" y="4333450"/>
                  <a:pt x="11971429" y="6010621"/>
                </a:cubicBezTo>
                <a:cubicBezTo>
                  <a:pt x="11971429" y="6634881"/>
                  <a:pt x="11465366" y="7140944"/>
                  <a:pt x="10841106" y="7140944"/>
                </a:cubicBezTo>
                <a:lnTo>
                  <a:pt x="1697392" y="7140944"/>
                </a:lnTo>
                <a:cubicBezTo>
                  <a:pt x="1073132" y="7140944"/>
                  <a:pt x="567069" y="6634881"/>
                  <a:pt x="567069" y="6010621"/>
                </a:cubicBezTo>
                <a:cubicBezTo>
                  <a:pt x="-708838" y="4312184"/>
                  <a:pt x="567069" y="2996518"/>
                  <a:pt x="567069" y="1489467"/>
                </a:cubicBezTo>
                <a:close/>
              </a:path>
            </a:pathLst>
          </a:custGeom>
          <a:solidFill>
            <a:srgbClr val="FFDD30">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630"/>
            <a:endParaRPr lang="en-GB" sz="1200">
              <a:solidFill>
                <a:prstClr val="white"/>
              </a:solidFill>
              <a:latin typeface="Calibri"/>
            </a:endParaRPr>
          </a:p>
        </p:txBody>
      </p:sp>
      <p:pic>
        <p:nvPicPr>
          <p:cNvPr id="36" name="Picture 35"/>
          <p:cNvPicPr>
            <a:picLocks noChangeAspect="1"/>
          </p:cNvPicPr>
          <p:nvPr/>
        </p:nvPicPr>
        <p:blipFill>
          <a:blip r:embed="rId3"/>
          <a:stretch>
            <a:fillRect/>
          </a:stretch>
        </p:blipFill>
        <p:spPr>
          <a:xfrm>
            <a:off x="9083788" y="298142"/>
            <a:ext cx="2643489" cy="2678379"/>
          </a:xfrm>
          <a:prstGeom prst="rect">
            <a:avLst/>
          </a:prstGeom>
        </p:spPr>
      </p:pic>
      <p:sp>
        <p:nvSpPr>
          <p:cNvPr id="4" name="Freeform 4"/>
          <p:cNvSpPr/>
          <p:nvPr/>
        </p:nvSpPr>
        <p:spPr>
          <a:xfrm>
            <a:off x="-1233254" y="5355393"/>
            <a:ext cx="13786986" cy="6910727"/>
          </a:xfrm>
          <a:custGeom>
            <a:avLst/>
            <a:gdLst/>
            <a:ahLst/>
            <a:cxnLst/>
            <a:rect l="l" t="t" r="r" b="b"/>
            <a:pathLst>
              <a:path w="20680479" h="10366090">
                <a:moveTo>
                  <a:pt x="0" y="0"/>
                </a:moveTo>
                <a:lnTo>
                  <a:pt x="20680479" y="0"/>
                </a:lnTo>
                <a:lnTo>
                  <a:pt x="20680479" y="10366091"/>
                </a:lnTo>
                <a:lnTo>
                  <a:pt x="0" y="1036609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pic>
        <p:nvPicPr>
          <p:cNvPr id="12" name="Picture 12"/>
          <p:cNvPicPr>
            <a:picLocks noChangeAspect="1"/>
          </p:cNvPicPr>
          <p:nvPr/>
        </p:nvPicPr>
        <p:blipFill>
          <a:blip r:embed="rId6"/>
          <a:srcRect/>
          <a:stretch>
            <a:fillRect/>
          </a:stretch>
        </p:blipFill>
        <p:spPr>
          <a:xfrm rot="18433087">
            <a:off x="1092007" y="1353182"/>
            <a:ext cx="2298939" cy="1075157"/>
          </a:xfrm>
          <a:prstGeom prst="rect">
            <a:avLst/>
          </a:prstGeom>
        </p:spPr>
      </p:pic>
      <p:pic>
        <p:nvPicPr>
          <p:cNvPr id="38" name="Picture 12"/>
          <p:cNvPicPr>
            <a:picLocks noChangeAspect="1"/>
          </p:cNvPicPr>
          <p:nvPr/>
        </p:nvPicPr>
        <p:blipFill>
          <a:blip r:embed="rId6"/>
          <a:srcRect/>
          <a:stretch>
            <a:fillRect/>
          </a:stretch>
        </p:blipFill>
        <p:spPr>
          <a:xfrm rot="3284634">
            <a:off x="8021349" y="1158163"/>
            <a:ext cx="2298939" cy="1075157"/>
          </a:xfrm>
          <a:prstGeom prst="rect">
            <a:avLst/>
          </a:prstGeom>
        </p:spPr>
      </p:pic>
      <p:sp>
        <p:nvSpPr>
          <p:cNvPr id="7" name="Freeform 7"/>
          <p:cNvSpPr/>
          <p:nvPr/>
        </p:nvSpPr>
        <p:spPr>
          <a:xfrm>
            <a:off x="685800" y="4159188"/>
            <a:ext cx="880693" cy="2013012"/>
          </a:xfrm>
          <a:custGeom>
            <a:avLst/>
            <a:gdLst/>
            <a:ahLst/>
            <a:cxnLst/>
            <a:rect l="l" t="t" r="r" b="b"/>
            <a:pathLst>
              <a:path w="1321039" h="3019518">
                <a:moveTo>
                  <a:pt x="0" y="0"/>
                </a:moveTo>
                <a:lnTo>
                  <a:pt x="1321039" y="0"/>
                </a:lnTo>
                <a:lnTo>
                  <a:pt x="1321039" y="3019518"/>
                </a:lnTo>
                <a:lnTo>
                  <a:pt x="0" y="301951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10037875" y="3562579"/>
            <a:ext cx="1903747" cy="2974604"/>
          </a:xfrm>
          <a:custGeom>
            <a:avLst/>
            <a:gdLst/>
            <a:ahLst/>
            <a:cxnLst/>
            <a:rect l="l" t="t" r="r" b="b"/>
            <a:pathLst>
              <a:path w="2855620" h="4461906">
                <a:moveTo>
                  <a:pt x="0" y="0"/>
                </a:moveTo>
                <a:lnTo>
                  <a:pt x="2855620" y="0"/>
                </a:lnTo>
                <a:lnTo>
                  <a:pt x="2855620" y="4461906"/>
                </a:lnTo>
                <a:lnTo>
                  <a:pt x="0" y="446190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pic>
        <p:nvPicPr>
          <p:cNvPr id="11" name="Hình ảnh 17">
            <a:extLst>
              <a:ext uri="{FF2B5EF4-FFF2-40B4-BE49-F238E27FC236}">
                <a16:creationId xmlns:a16="http://schemas.microsoft.com/office/drawing/2014/main" id="{60E0813A-F9E1-A5F4-6B54-163C8AF4BF8E}"/>
              </a:ext>
            </a:extLst>
          </p:cNvPr>
          <p:cNvPicPr>
            <a:picLocks noChangeAspect="1"/>
          </p:cNvPicPr>
          <p:nvPr/>
        </p:nvPicPr>
        <p:blipFill>
          <a:blip r:embed="rId11"/>
          <a:stretch>
            <a:fillRect/>
          </a:stretch>
        </p:blipFill>
        <p:spPr>
          <a:xfrm>
            <a:off x="4551296" y="1047035"/>
            <a:ext cx="2975106" cy="859611"/>
          </a:xfrm>
          <a:prstGeom prst="rect">
            <a:avLst/>
          </a:prstGeom>
        </p:spPr>
      </p:pic>
      <p:pic>
        <p:nvPicPr>
          <p:cNvPr id="13" name="Picture 12">
            <a:extLst>
              <a:ext uri="{FF2B5EF4-FFF2-40B4-BE49-F238E27FC236}">
                <a16:creationId xmlns:a16="http://schemas.microsoft.com/office/drawing/2014/main" id="{703DABEF-E301-A1AE-4B8B-257B2659372E}"/>
              </a:ext>
            </a:extLst>
          </p:cNvPr>
          <p:cNvPicPr>
            <a:picLocks noChangeAspect="1"/>
          </p:cNvPicPr>
          <p:nvPr/>
        </p:nvPicPr>
        <p:blipFill>
          <a:blip r:embed="rId12"/>
          <a:stretch>
            <a:fillRect/>
          </a:stretch>
        </p:blipFill>
        <p:spPr>
          <a:xfrm>
            <a:off x="2336470" y="2444434"/>
            <a:ext cx="7620660" cy="1420491"/>
          </a:xfrm>
          <a:prstGeom prst="rect">
            <a:avLst/>
          </a:prstGeom>
        </p:spPr>
      </p:pic>
      <p:pic>
        <p:nvPicPr>
          <p:cNvPr id="10" name="Picture 9">
            <a:extLst>
              <a:ext uri="{FF2B5EF4-FFF2-40B4-BE49-F238E27FC236}">
                <a16:creationId xmlns:a16="http://schemas.microsoft.com/office/drawing/2014/main" id="{FC515DAB-96EA-C6E5-62F4-4F6D427B0256}"/>
              </a:ext>
            </a:extLst>
          </p:cNvPr>
          <p:cNvPicPr>
            <a:picLocks noChangeAspect="1"/>
          </p:cNvPicPr>
          <p:nvPr/>
        </p:nvPicPr>
        <p:blipFill>
          <a:blip r:embed="rId13"/>
          <a:stretch>
            <a:fillRect/>
          </a:stretch>
        </p:blipFill>
        <p:spPr>
          <a:xfrm>
            <a:off x="4819776" y="3704285"/>
            <a:ext cx="2938527" cy="1176630"/>
          </a:xfrm>
          <a:prstGeom prst="rect">
            <a:avLst/>
          </a:prstGeom>
        </p:spPr>
      </p:pic>
    </p:spTree>
    <p:extLst>
      <p:ext uri="{BB962C8B-B14F-4D97-AF65-F5344CB8AC3E}">
        <p14:creationId xmlns:p14="http://schemas.microsoft.com/office/powerpoint/2010/main" val="181498053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1000"/>
                                        <p:tgtEl>
                                          <p:spTgt spid="36"/>
                                        </p:tgtEl>
                                      </p:cBhvr>
                                    </p:animEffect>
                                    <p:anim calcmode="lin" valueType="num">
                                      <p:cBhvr>
                                        <p:cTn id="13" dur="1000" fill="hold"/>
                                        <p:tgtEl>
                                          <p:spTgt spid="36"/>
                                        </p:tgtEl>
                                        <p:attrNameLst>
                                          <p:attrName>ppt_x</p:attrName>
                                        </p:attrNameLst>
                                      </p:cBhvr>
                                      <p:tavLst>
                                        <p:tav tm="0">
                                          <p:val>
                                            <p:strVal val="#ppt_x"/>
                                          </p:val>
                                        </p:tav>
                                        <p:tav tm="100000">
                                          <p:val>
                                            <p:strVal val="#ppt_x"/>
                                          </p:val>
                                        </p:tav>
                                      </p:tavLst>
                                    </p:anim>
                                    <p:anim calcmode="lin" valueType="num">
                                      <p:cBhvr>
                                        <p:cTn id="14" dur="1000" fill="hold"/>
                                        <p:tgtEl>
                                          <p:spTgt spid="3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1000"/>
                                        <p:tgtEl>
                                          <p:spTgt spid="38"/>
                                        </p:tgtEl>
                                      </p:cBhvr>
                                    </p:animEffect>
                                    <p:anim calcmode="lin" valueType="num">
                                      <p:cBhvr>
                                        <p:cTn id="23" dur="1000" fill="hold"/>
                                        <p:tgtEl>
                                          <p:spTgt spid="38"/>
                                        </p:tgtEl>
                                        <p:attrNameLst>
                                          <p:attrName>ppt_x</p:attrName>
                                        </p:attrNameLst>
                                      </p:cBhvr>
                                      <p:tavLst>
                                        <p:tav tm="0">
                                          <p:val>
                                            <p:strVal val="#ppt_x"/>
                                          </p:val>
                                        </p:tav>
                                        <p:tav tm="100000">
                                          <p:val>
                                            <p:strVal val="#ppt_x"/>
                                          </p:val>
                                        </p:tav>
                                      </p:tavLst>
                                    </p:anim>
                                    <p:anim calcmode="lin" valueType="num">
                                      <p:cBhvr>
                                        <p:cTn id="24" dur="1000" fill="hold"/>
                                        <p:tgtEl>
                                          <p:spTgt spid="3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1000"/>
                                        <p:tgtEl>
                                          <p:spTgt spid="7"/>
                                        </p:tgtEl>
                                      </p:cBhvr>
                                    </p:animEffect>
                                    <p:anim calcmode="lin" valueType="num">
                                      <p:cBhvr>
                                        <p:cTn id="28" dur="1000" fill="hold"/>
                                        <p:tgtEl>
                                          <p:spTgt spid="7"/>
                                        </p:tgtEl>
                                        <p:attrNameLst>
                                          <p:attrName>ppt_x</p:attrName>
                                        </p:attrNameLst>
                                      </p:cBhvr>
                                      <p:tavLst>
                                        <p:tav tm="0">
                                          <p:val>
                                            <p:strVal val="#ppt_x"/>
                                          </p:val>
                                        </p:tav>
                                        <p:tav tm="100000">
                                          <p:val>
                                            <p:strVal val="#ppt_x"/>
                                          </p:val>
                                        </p:tav>
                                      </p:tavLst>
                                    </p:anim>
                                    <p:anim calcmode="lin" valueType="num">
                                      <p:cBhvr>
                                        <p:cTn id="29" dur="1000" fill="hold"/>
                                        <p:tgtEl>
                                          <p:spTgt spid="7"/>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wipe(down)">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ipe(down)">
                                      <p:cBhvr>
                                        <p:cTn id="4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676"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6712690" y="-31811"/>
            <a:ext cx="6416137" cy="6889811"/>
          </a:xfrm>
          <a:custGeom>
            <a:avLst/>
            <a:gdLst/>
            <a:ahLst/>
            <a:cxnLst/>
            <a:rect l="l" t="t" r="r" b="b"/>
            <a:pathLst>
              <a:path w="9624206" h="10334717">
                <a:moveTo>
                  <a:pt x="0" y="0"/>
                </a:moveTo>
                <a:lnTo>
                  <a:pt x="9624205" y="0"/>
                </a:lnTo>
                <a:lnTo>
                  <a:pt x="9624205" y="10334717"/>
                </a:lnTo>
                <a:lnTo>
                  <a:pt x="0" y="10334717"/>
                </a:lnTo>
                <a:lnTo>
                  <a:pt x="0" y="0"/>
                </a:lnTo>
                <a:close/>
              </a:path>
            </a:pathLst>
          </a:custGeom>
          <a:blipFill>
            <a:blip r:embed="rId2"/>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840780" y="5722680"/>
            <a:ext cx="14580831" cy="3446379"/>
          </a:xfrm>
          <a:custGeom>
            <a:avLst/>
            <a:gdLst/>
            <a:ahLst/>
            <a:cxnLst/>
            <a:rect l="l" t="t" r="r" b="b"/>
            <a:pathLst>
              <a:path w="21871247" h="5169568">
                <a:moveTo>
                  <a:pt x="0" y="0"/>
                </a:moveTo>
                <a:lnTo>
                  <a:pt x="21871247" y="0"/>
                </a:lnTo>
                <a:lnTo>
                  <a:pt x="21871247" y="5169568"/>
                </a:lnTo>
                <a:lnTo>
                  <a:pt x="0" y="51695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80548" y="139363"/>
            <a:ext cx="7179361" cy="6350000"/>
          </a:xfrm>
          <a:custGeom>
            <a:avLst/>
            <a:gdLst/>
            <a:ahLst/>
            <a:cxnLst/>
            <a:rect l="l" t="t" r="r" b="b"/>
            <a:pathLst>
              <a:path w="5927565" h="6639838">
                <a:moveTo>
                  <a:pt x="0" y="0"/>
                </a:moveTo>
                <a:lnTo>
                  <a:pt x="5927565" y="0"/>
                </a:lnTo>
                <a:lnTo>
                  <a:pt x="5927565" y="6639838"/>
                </a:lnTo>
                <a:lnTo>
                  <a:pt x="0" y="6639838"/>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9136663" y="4501063"/>
            <a:ext cx="1568191" cy="1991929"/>
          </a:xfrm>
          <a:custGeom>
            <a:avLst/>
            <a:gdLst/>
            <a:ahLst/>
            <a:cxnLst/>
            <a:rect l="l" t="t" r="r" b="b"/>
            <a:pathLst>
              <a:path w="2352287" h="2987893">
                <a:moveTo>
                  <a:pt x="0" y="0"/>
                </a:moveTo>
                <a:lnTo>
                  <a:pt x="2352287" y="0"/>
                </a:lnTo>
                <a:lnTo>
                  <a:pt x="2352287" y="2987893"/>
                </a:lnTo>
                <a:lnTo>
                  <a:pt x="0" y="298789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pic>
        <p:nvPicPr>
          <p:cNvPr id="24" name="Picture 24"/>
          <p:cNvPicPr>
            <a:picLocks noChangeAspect="1"/>
          </p:cNvPicPr>
          <p:nvPr/>
        </p:nvPicPr>
        <p:blipFill>
          <a:blip r:embed="rId9"/>
          <a:srcRect/>
          <a:stretch>
            <a:fillRect/>
          </a:stretch>
        </p:blipFill>
        <p:spPr>
          <a:xfrm rot="-2700000">
            <a:off x="5241621" y="3530890"/>
            <a:ext cx="814153" cy="799395"/>
          </a:xfrm>
          <a:prstGeom prst="rect">
            <a:avLst/>
          </a:prstGeom>
        </p:spPr>
      </p:pic>
      <p:pic>
        <p:nvPicPr>
          <p:cNvPr id="25" name="Picture 25"/>
          <p:cNvPicPr>
            <a:picLocks noChangeAspect="1"/>
          </p:cNvPicPr>
          <p:nvPr/>
        </p:nvPicPr>
        <p:blipFill>
          <a:blip r:embed="rId9"/>
          <a:srcRect/>
          <a:stretch>
            <a:fillRect/>
          </a:stretch>
        </p:blipFill>
        <p:spPr>
          <a:xfrm rot="3915700">
            <a:off x="5449958" y="2830619"/>
            <a:ext cx="814153" cy="799395"/>
          </a:xfrm>
          <a:prstGeom prst="rect">
            <a:avLst/>
          </a:prstGeom>
        </p:spPr>
      </p:pic>
      <p:pic>
        <p:nvPicPr>
          <p:cNvPr id="26" name="Picture 25"/>
          <p:cNvPicPr>
            <a:picLocks noChangeAspect="1"/>
          </p:cNvPicPr>
          <p:nvPr/>
        </p:nvPicPr>
        <p:blipFill>
          <a:blip r:embed="rId10"/>
          <a:stretch>
            <a:fillRect/>
          </a:stretch>
        </p:blipFill>
        <p:spPr>
          <a:xfrm>
            <a:off x="8382000" y="376115"/>
            <a:ext cx="3347007" cy="3391183"/>
          </a:xfrm>
          <a:prstGeom prst="rect">
            <a:avLst/>
          </a:prstGeom>
        </p:spPr>
      </p:pic>
      <p:pic>
        <p:nvPicPr>
          <p:cNvPr id="8" name="Picture 7">
            <a:extLst>
              <a:ext uri="{FF2B5EF4-FFF2-40B4-BE49-F238E27FC236}">
                <a16:creationId xmlns:a16="http://schemas.microsoft.com/office/drawing/2014/main" id="{F4BB1FAB-27AC-CD33-A164-04128B70A5C6}"/>
              </a:ext>
            </a:extLst>
          </p:cNvPr>
          <p:cNvPicPr>
            <a:picLocks noChangeAspect="1"/>
          </p:cNvPicPr>
          <p:nvPr/>
        </p:nvPicPr>
        <p:blipFill>
          <a:blip r:embed="rId11"/>
          <a:stretch>
            <a:fillRect/>
          </a:stretch>
        </p:blipFill>
        <p:spPr>
          <a:xfrm>
            <a:off x="1363312" y="1487976"/>
            <a:ext cx="6626926" cy="4834547"/>
          </a:xfrm>
          <a:prstGeom prst="rect">
            <a:avLst/>
          </a:prstGeom>
        </p:spPr>
      </p:pic>
    </p:spTree>
    <p:extLst>
      <p:ext uri="{BB962C8B-B14F-4D97-AF65-F5344CB8AC3E}">
        <p14:creationId xmlns:p14="http://schemas.microsoft.com/office/powerpoint/2010/main" val="393663588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447</Words>
  <Application>Microsoft Office PowerPoint</Application>
  <PresentationFormat>Widescreen</PresentationFormat>
  <Paragraphs>70</Paragraphs>
  <Slides>14</Slides>
  <Notes>0</Notes>
  <HiddenSlides>0</HiddenSlides>
  <MMClips>16</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14</vt:i4>
      </vt:variant>
    </vt:vector>
  </HeadingPairs>
  <TitlesOfParts>
    <vt:vector size="20" baseType="lpstr">
      <vt:lpstr>Hoa Sen Typeface</vt:lpstr>
      <vt:lpstr>Arial</vt:lpstr>
      <vt:lpstr>Calibri</vt:lpstr>
      <vt:lpstr>Cambria</vt:lpstr>
      <vt:lpstr>1_Office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42</cp:revision>
  <dcterms:created xsi:type="dcterms:W3CDTF">2024-05-17T09:13:47Z</dcterms:created>
  <dcterms:modified xsi:type="dcterms:W3CDTF">2024-12-15T12:25:36Z</dcterms:modified>
</cp:coreProperties>
</file>