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3.xml" ContentType="application/vnd.openxmlformats-officedocument.theme+xml"/>
  <Override PartName="/ppt/media/image29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  <p:sldMasterId id="2147483681" r:id="rId2"/>
  </p:sldMasterIdLst>
  <p:notesMasterIdLst>
    <p:notesMasterId r:id="rId18"/>
  </p:notesMasterIdLst>
  <p:sldIdLst>
    <p:sldId id="307" r:id="rId3"/>
    <p:sldId id="272" r:id="rId4"/>
    <p:sldId id="296" r:id="rId5"/>
    <p:sldId id="308" r:id="rId6"/>
    <p:sldId id="309" r:id="rId7"/>
    <p:sldId id="311" r:id="rId8"/>
    <p:sldId id="313" r:id="rId9"/>
    <p:sldId id="275" r:id="rId10"/>
    <p:sldId id="303" r:id="rId11"/>
    <p:sldId id="314" r:id="rId12"/>
    <p:sldId id="316" r:id="rId13"/>
    <p:sldId id="315" r:id="rId14"/>
    <p:sldId id="260" r:id="rId15"/>
    <p:sldId id="301" r:id="rId16"/>
    <p:sldId id="300" r:id="rId17"/>
  </p:sldIdLst>
  <p:sldSz cx="12192000" cy="6858000"/>
  <p:notesSz cx="6858000" cy="9144000"/>
  <p:custDataLst>
    <p:tags r:id="rId1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AEA9"/>
    <a:srgbClr val="E17711"/>
    <a:srgbClr val="F26D1F"/>
    <a:srgbClr val="FAE9EF"/>
    <a:srgbClr val="EF715A"/>
    <a:srgbClr val="FFC56E"/>
    <a:srgbClr val="54A47B"/>
    <a:srgbClr val="F0715A"/>
    <a:srgbClr val="CA5775"/>
    <a:srgbClr val="007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63" d="100"/>
          <a:sy n="63" d="100"/>
        </p:scale>
        <p:origin x="804" y="56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tags" Target="tags/tag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2487D2-45CC-4F91-960A-71CA4984812C}" type="datetimeFigureOut">
              <a:rPr lang="zh-CN" altLang="en-US" smtClean="0"/>
              <a:t>2024/12/14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23F281-0C37-4970-9E81-0F2E59851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82647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2024/12/14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95902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2024/12/14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68592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2024/12/14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53140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12050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47790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11465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87651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12/14/2024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516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12/14/2024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497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655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782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2024/12/14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26446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314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2024/12/14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05478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2024/12/14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63800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2024/12/14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11711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2024/12/14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72420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2024/12/14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47803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2024/12/14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51864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2024/12/14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57485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ags" Target="../tags/tag3.xml"/><Relationship Id="rId3" Type="http://schemas.openxmlformats.org/officeDocument/2006/relationships/slideLayout" Target="../slideLayouts/slideLayout18.xml"/><Relationship Id="rId7" Type="http://schemas.openxmlformats.org/officeDocument/2006/relationships/tags" Target="../tags/tag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9" Type="http://schemas.openxmlformats.org/officeDocument/2006/relationships/tags" Target="../tags/tag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6380"/>
          </a:xfrm>
          <a:prstGeom prst="rect">
            <a:avLst/>
          </a:prstGeom>
        </p:spPr>
      </p:pic>
      <p:grpSp>
        <p:nvGrpSpPr>
          <p:cNvPr id="11" name="组合 10"/>
          <p:cNvGrpSpPr/>
          <p:nvPr userDrawn="1"/>
        </p:nvGrpSpPr>
        <p:grpSpPr>
          <a:xfrm>
            <a:off x="0" y="4630318"/>
            <a:ext cx="12192000" cy="2256061"/>
            <a:chOff x="0" y="4332156"/>
            <a:chExt cx="12292858" cy="2554224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332156"/>
              <a:ext cx="6196858" cy="2554224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196858" y="4332156"/>
              <a:ext cx="6096000" cy="2554224"/>
            </a:xfrm>
            <a:prstGeom prst="rect">
              <a:avLst/>
            </a:prstGeom>
          </p:spPr>
        </p:pic>
      </p:grpSp>
      <p:grpSp>
        <p:nvGrpSpPr>
          <p:cNvPr id="7" name="组合 6"/>
          <p:cNvGrpSpPr/>
          <p:nvPr userDrawn="1"/>
        </p:nvGrpSpPr>
        <p:grpSpPr>
          <a:xfrm>
            <a:off x="571500" y="442815"/>
            <a:ext cx="11049000" cy="6000750"/>
            <a:chOff x="666750" y="666750"/>
            <a:chExt cx="11049000" cy="5695950"/>
          </a:xfrm>
          <a:effectLst>
            <a:outerShdw blurRad="254000" sx="102000" sy="102000" algn="ctr" rotWithShape="0">
              <a:prstClr val="black">
                <a:alpha val="25000"/>
              </a:prstClr>
            </a:outerShdw>
          </a:effectLst>
        </p:grpSpPr>
        <p:sp>
          <p:nvSpPr>
            <p:cNvPr id="5" name="圆角矩形 4"/>
            <p:cNvSpPr/>
            <p:nvPr userDrawn="1"/>
          </p:nvSpPr>
          <p:spPr>
            <a:xfrm>
              <a:off x="666750" y="666750"/>
              <a:ext cx="11049000" cy="569595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圆角矩形 5"/>
            <p:cNvSpPr/>
            <p:nvPr userDrawn="1"/>
          </p:nvSpPr>
          <p:spPr>
            <a:xfrm>
              <a:off x="876301" y="857250"/>
              <a:ext cx="10687050" cy="531495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6D1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9" name="Picture 8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965DB0E2-994E-4FCB-41D9-CB5F0407B77A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9774" y="133648"/>
            <a:ext cx="1519560" cy="1519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700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78" r:id="rId13"/>
    <p:sldLayoutId id="2147483680" r:id="rId14"/>
    <p:sldLayoutId id="2147483679" r:id="rId15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9Slide.vn - 2019">
            <a:extLst>
              <a:ext uri="{FF2B5EF4-FFF2-40B4-BE49-F238E27FC236}">
                <a16:creationId xmlns:a16="http://schemas.microsoft.com/office/drawing/2014/main" id="{0819F85C-16D1-4296-8E7D-0F452780958F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12/14/2024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599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3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8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30.png"/><Relationship Id="rId7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10.png"/><Relationship Id="rId9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3.png"/><Relationship Id="rId10" Type="http://schemas.openxmlformats.org/officeDocument/2006/relationships/image" Target="../media/image14.png"/><Relationship Id="rId4" Type="http://schemas.openxmlformats.org/officeDocument/2006/relationships/image" Target="../media/image2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03"/>
          <a:stretch/>
        </p:blipFill>
        <p:spPr>
          <a:xfrm>
            <a:off x="564778" y="753036"/>
            <a:ext cx="1569632" cy="1250408"/>
          </a:xfrm>
          <a:prstGeom prst="rect">
            <a:avLst/>
          </a:prstGeom>
        </p:spPr>
      </p:pic>
      <p:pic>
        <p:nvPicPr>
          <p:cNvPr id="3" name="图片 49" descr="夜晚亮着灯&#10;&#10;中度可信度描述已自动生成">
            <a:extLst>
              <a:ext uri="{FF2B5EF4-FFF2-40B4-BE49-F238E27FC236}">
                <a16:creationId xmlns:a16="http://schemas.microsoft.com/office/drawing/2014/main" id="{3DDBF170-65C1-F447-9519-603C19614DB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10" r="88333" b="62591"/>
          <a:stretch/>
        </p:blipFill>
        <p:spPr>
          <a:xfrm>
            <a:off x="2548273" y="-356926"/>
            <a:ext cx="1422400" cy="1857829"/>
          </a:xfrm>
          <a:custGeom>
            <a:avLst/>
            <a:gdLst>
              <a:gd name="connsiteX0" fmla="*/ 0 w 12192000"/>
              <a:gd name="connsiteY0" fmla="*/ 0 h 6133011"/>
              <a:gd name="connsiteX1" fmla="*/ 12192000 w 12192000"/>
              <a:gd name="connsiteY1" fmla="*/ 0 h 6133011"/>
              <a:gd name="connsiteX2" fmla="*/ 12192000 w 12192000"/>
              <a:gd name="connsiteY2" fmla="*/ 6133011 h 6133011"/>
              <a:gd name="connsiteX3" fmla="*/ 0 w 12192000"/>
              <a:gd name="connsiteY3" fmla="*/ 6133011 h 6133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133011">
                <a:moveTo>
                  <a:pt x="0" y="0"/>
                </a:moveTo>
                <a:lnTo>
                  <a:pt x="12192000" y="0"/>
                </a:lnTo>
                <a:lnTo>
                  <a:pt x="12192000" y="6133011"/>
                </a:lnTo>
                <a:lnTo>
                  <a:pt x="0" y="6133011"/>
                </a:lnTo>
                <a:close/>
              </a:path>
            </a:pathLst>
          </a:custGeom>
        </p:spPr>
      </p:pic>
      <p:pic>
        <p:nvPicPr>
          <p:cNvPr id="4" name="图片 52" descr="夜晚亮着灯&#10;&#10;中度可信度描述已自动生成">
            <a:extLst>
              <a:ext uri="{FF2B5EF4-FFF2-40B4-BE49-F238E27FC236}">
                <a16:creationId xmlns:a16="http://schemas.microsoft.com/office/drawing/2014/main" id="{9F418C6E-7E47-2D41-B853-44F8782C7DF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39" t="10210" r="60595" b="69816"/>
          <a:stretch/>
        </p:blipFill>
        <p:spPr>
          <a:xfrm>
            <a:off x="6815377" y="-49359"/>
            <a:ext cx="1422400" cy="1364343"/>
          </a:xfrm>
          <a:custGeom>
            <a:avLst/>
            <a:gdLst>
              <a:gd name="connsiteX0" fmla="*/ 0 w 12192000"/>
              <a:gd name="connsiteY0" fmla="*/ 0 h 6133011"/>
              <a:gd name="connsiteX1" fmla="*/ 12192000 w 12192000"/>
              <a:gd name="connsiteY1" fmla="*/ 0 h 6133011"/>
              <a:gd name="connsiteX2" fmla="*/ 12192000 w 12192000"/>
              <a:gd name="connsiteY2" fmla="*/ 6133011 h 6133011"/>
              <a:gd name="connsiteX3" fmla="*/ 0 w 12192000"/>
              <a:gd name="connsiteY3" fmla="*/ 6133011 h 6133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133011">
                <a:moveTo>
                  <a:pt x="0" y="0"/>
                </a:moveTo>
                <a:lnTo>
                  <a:pt x="12192000" y="0"/>
                </a:lnTo>
                <a:lnTo>
                  <a:pt x="12192000" y="6133011"/>
                </a:lnTo>
                <a:lnTo>
                  <a:pt x="0" y="6133011"/>
                </a:lnTo>
                <a:close/>
              </a:path>
            </a:pathLst>
          </a:cu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A404201-A3C8-D04E-8765-1C218F355E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49231" y="1696418"/>
            <a:ext cx="15309550" cy="2316782"/>
          </a:xfrm>
          <a:prstGeom prst="rect">
            <a:avLst/>
          </a:prstGeom>
        </p:spPr>
      </p:pic>
      <p:pic>
        <p:nvPicPr>
          <p:cNvPr id="9" name="图片 12">
            <a:extLst>
              <a:ext uri="{FF2B5EF4-FFF2-40B4-BE49-F238E27FC236}">
                <a16:creationId xmlns:a16="http://schemas.microsoft.com/office/drawing/2014/main" id="{9F013663-CCEE-8243-ACBC-62FFC23092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9456" y="1654710"/>
            <a:ext cx="5049297" cy="504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4045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6">
            <a:extLst>
              <a:ext uri="{FF2B5EF4-FFF2-40B4-BE49-F238E27FC236}">
                <a16:creationId xmlns:a16="http://schemas.microsoft.com/office/drawing/2014/main" id="{C717E681-E930-FD4E-B30C-B8FF080ED4FB}"/>
              </a:ext>
            </a:extLst>
          </p:cNvPr>
          <p:cNvGrpSpPr/>
          <p:nvPr/>
        </p:nvGrpSpPr>
        <p:grpSpPr>
          <a:xfrm>
            <a:off x="938867" y="235108"/>
            <a:ext cx="869613" cy="890794"/>
            <a:chOff x="1902445" y="3202395"/>
            <a:chExt cx="849086" cy="849086"/>
          </a:xfrm>
        </p:grpSpPr>
        <p:sp>
          <p:nvSpPr>
            <p:cNvPr id="12" name="矩形: 圆角 17">
              <a:extLst>
                <a:ext uri="{FF2B5EF4-FFF2-40B4-BE49-F238E27FC236}">
                  <a16:creationId xmlns:a16="http://schemas.microsoft.com/office/drawing/2014/main" id="{FA42F14C-7269-E742-B9CA-BD822C1D73C2}"/>
                </a:ext>
              </a:extLst>
            </p:cNvPr>
            <p:cNvSpPr/>
            <p:nvPr/>
          </p:nvSpPr>
          <p:spPr>
            <a:xfrm>
              <a:off x="1973743" y="3273693"/>
              <a:ext cx="777788" cy="777788"/>
            </a:xfrm>
            <a:custGeom>
              <a:avLst/>
              <a:gdLst>
                <a:gd name="connsiteX0" fmla="*/ 0 w 777788"/>
                <a:gd name="connsiteY0" fmla="*/ 129634 h 777788"/>
                <a:gd name="connsiteX1" fmla="*/ 129634 w 777788"/>
                <a:gd name="connsiteY1" fmla="*/ 0 h 777788"/>
                <a:gd name="connsiteX2" fmla="*/ 648154 w 777788"/>
                <a:gd name="connsiteY2" fmla="*/ 0 h 777788"/>
                <a:gd name="connsiteX3" fmla="*/ 777788 w 777788"/>
                <a:gd name="connsiteY3" fmla="*/ 129634 h 777788"/>
                <a:gd name="connsiteX4" fmla="*/ 777788 w 777788"/>
                <a:gd name="connsiteY4" fmla="*/ 648154 h 777788"/>
                <a:gd name="connsiteX5" fmla="*/ 648154 w 777788"/>
                <a:gd name="connsiteY5" fmla="*/ 777788 h 777788"/>
                <a:gd name="connsiteX6" fmla="*/ 129634 w 777788"/>
                <a:gd name="connsiteY6" fmla="*/ 777788 h 777788"/>
                <a:gd name="connsiteX7" fmla="*/ 0 w 777788"/>
                <a:gd name="connsiteY7" fmla="*/ 648154 h 777788"/>
                <a:gd name="connsiteX8" fmla="*/ 0 w 777788"/>
                <a:gd name="connsiteY8" fmla="*/ 129634 h 7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788" h="777788" fill="none" extrusionOk="0">
                  <a:moveTo>
                    <a:pt x="0" y="129634"/>
                  </a:moveTo>
                  <a:cubicBezTo>
                    <a:pt x="-3216" y="66647"/>
                    <a:pt x="65294" y="-6253"/>
                    <a:pt x="129634" y="0"/>
                  </a:cubicBezTo>
                  <a:cubicBezTo>
                    <a:pt x="366110" y="-26460"/>
                    <a:pt x="391478" y="39116"/>
                    <a:pt x="648154" y="0"/>
                  </a:cubicBezTo>
                  <a:cubicBezTo>
                    <a:pt x="728774" y="-8518"/>
                    <a:pt x="774597" y="69840"/>
                    <a:pt x="777788" y="129634"/>
                  </a:cubicBezTo>
                  <a:cubicBezTo>
                    <a:pt x="823105" y="210359"/>
                    <a:pt x="732089" y="558583"/>
                    <a:pt x="777788" y="648154"/>
                  </a:cubicBezTo>
                  <a:cubicBezTo>
                    <a:pt x="775195" y="710731"/>
                    <a:pt x="715860" y="782643"/>
                    <a:pt x="648154" y="777788"/>
                  </a:cubicBezTo>
                  <a:cubicBezTo>
                    <a:pt x="556001" y="791896"/>
                    <a:pt x="209837" y="788219"/>
                    <a:pt x="129634" y="777788"/>
                  </a:cubicBezTo>
                  <a:cubicBezTo>
                    <a:pt x="53677" y="774784"/>
                    <a:pt x="2021" y="719349"/>
                    <a:pt x="0" y="648154"/>
                  </a:cubicBezTo>
                  <a:cubicBezTo>
                    <a:pt x="23865" y="513907"/>
                    <a:pt x="-9145" y="230762"/>
                    <a:pt x="0" y="129634"/>
                  </a:cubicBezTo>
                  <a:close/>
                </a:path>
                <a:path w="777788" h="777788" stroke="0" extrusionOk="0">
                  <a:moveTo>
                    <a:pt x="0" y="129634"/>
                  </a:moveTo>
                  <a:cubicBezTo>
                    <a:pt x="68" y="56481"/>
                    <a:pt x="70401" y="4506"/>
                    <a:pt x="129634" y="0"/>
                  </a:cubicBezTo>
                  <a:cubicBezTo>
                    <a:pt x="372306" y="16500"/>
                    <a:pt x="571961" y="17257"/>
                    <a:pt x="648154" y="0"/>
                  </a:cubicBezTo>
                  <a:cubicBezTo>
                    <a:pt x="725798" y="4804"/>
                    <a:pt x="765557" y="55845"/>
                    <a:pt x="777788" y="129634"/>
                  </a:cubicBezTo>
                  <a:cubicBezTo>
                    <a:pt x="820733" y="201574"/>
                    <a:pt x="761541" y="556094"/>
                    <a:pt x="777788" y="648154"/>
                  </a:cubicBezTo>
                  <a:cubicBezTo>
                    <a:pt x="782161" y="722175"/>
                    <a:pt x="709448" y="785127"/>
                    <a:pt x="648154" y="777788"/>
                  </a:cubicBezTo>
                  <a:cubicBezTo>
                    <a:pt x="414409" y="750281"/>
                    <a:pt x="259487" y="774577"/>
                    <a:pt x="129634" y="777788"/>
                  </a:cubicBezTo>
                  <a:cubicBezTo>
                    <a:pt x="53325" y="765597"/>
                    <a:pt x="-10787" y="721758"/>
                    <a:pt x="0" y="648154"/>
                  </a:cubicBezTo>
                  <a:cubicBezTo>
                    <a:pt x="-12253" y="586648"/>
                    <a:pt x="30201" y="221497"/>
                    <a:pt x="0" y="129634"/>
                  </a:cubicBezTo>
                  <a:close/>
                </a:path>
              </a:pathLst>
            </a:custGeom>
            <a:solidFill>
              <a:srgbClr val="B54D06"/>
            </a:solidFill>
            <a:ln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sd="3438064567">
                    <a:custGeom>
                      <a:avLst/>
                      <a:gdLst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96591" h="815994" fill="none" extrusionOk="0">
                          <a:moveTo>
                            <a:pt x="0" y="136001"/>
                          </a:moveTo>
                          <a:cubicBezTo>
                            <a:pt x="-5553" y="75965"/>
                            <a:pt x="75732" y="-14197"/>
                            <a:pt x="132767" y="0"/>
                          </a:cubicBezTo>
                          <a:cubicBezTo>
                            <a:pt x="376958" y="-33619"/>
                            <a:pt x="406957" y="34068"/>
                            <a:pt x="663823" y="0"/>
                          </a:cubicBezTo>
                          <a:cubicBezTo>
                            <a:pt x="748714" y="-11128"/>
                            <a:pt x="790335" y="84318"/>
                            <a:pt x="796590" y="136001"/>
                          </a:cubicBezTo>
                          <a:cubicBezTo>
                            <a:pt x="826362" y="214249"/>
                            <a:pt x="756493" y="568714"/>
                            <a:pt x="796590" y="679992"/>
                          </a:cubicBezTo>
                          <a:cubicBezTo>
                            <a:pt x="791223" y="736213"/>
                            <a:pt x="729094" y="826170"/>
                            <a:pt x="663823" y="815994"/>
                          </a:cubicBezTo>
                          <a:cubicBezTo>
                            <a:pt x="554982" y="829068"/>
                            <a:pt x="208354" y="839945"/>
                            <a:pt x="132767" y="815994"/>
                          </a:cubicBezTo>
                          <a:cubicBezTo>
                            <a:pt x="51956" y="810763"/>
                            <a:pt x="3761" y="754349"/>
                            <a:pt x="0" y="679992"/>
                          </a:cubicBezTo>
                          <a:cubicBezTo>
                            <a:pt x="8812" y="530715"/>
                            <a:pt x="-14959" y="234387"/>
                            <a:pt x="0" y="136001"/>
                          </a:cubicBezTo>
                          <a:close/>
                        </a:path>
                        <a:path w="796591" h="815994" stroke="0" extrusionOk="0">
                          <a:moveTo>
                            <a:pt x="0" y="136001"/>
                          </a:moveTo>
                          <a:cubicBezTo>
                            <a:pt x="-3186" y="61939"/>
                            <a:pt x="72848" y="6180"/>
                            <a:pt x="132767" y="0"/>
                          </a:cubicBezTo>
                          <a:cubicBezTo>
                            <a:pt x="378504" y="15738"/>
                            <a:pt x="584244" y="17225"/>
                            <a:pt x="663823" y="0"/>
                          </a:cubicBezTo>
                          <a:cubicBezTo>
                            <a:pt x="742697" y="4019"/>
                            <a:pt x="774668" y="51520"/>
                            <a:pt x="796590" y="136001"/>
                          </a:cubicBezTo>
                          <a:cubicBezTo>
                            <a:pt x="840013" y="207948"/>
                            <a:pt x="771387" y="588957"/>
                            <a:pt x="796590" y="679992"/>
                          </a:cubicBezTo>
                          <a:cubicBezTo>
                            <a:pt x="800948" y="760472"/>
                            <a:pt x="728112" y="813551"/>
                            <a:pt x="663823" y="815994"/>
                          </a:cubicBezTo>
                          <a:cubicBezTo>
                            <a:pt x="418576" y="778532"/>
                            <a:pt x="255057" y="806782"/>
                            <a:pt x="132767" y="815994"/>
                          </a:cubicBezTo>
                          <a:cubicBezTo>
                            <a:pt x="55192" y="801877"/>
                            <a:pt x="-8673" y="759246"/>
                            <a:pt x="0" y="679992"/>
                          </a:cubicBezTo>
                          <a:cubicBezTo>
                            <a:pt x="-17826" y="633259"/>
                            <a:pt x="18165" y="226328"/>
                            <a:pt x="0" y="136001"/>
                          </a:cubicBezTo>
                          <a:close/>
                        </a:path>
                        <a:path w="796591" h="815994" fill="none" stroke="0" extrusionOk="0">
                          <a:moveTo>
                            <a:pt x="0" y="136001"/>
                          </a:moveTo>
                          <a:cubicBezTo>
                            <a:pt x="-2820" y="59087"/>
                            <a:pt x="74086" y="-3932"/>
                            <a:pt x="132767" y="0"/>
                          </a:cubicBezTo>
                          <a:cubicBezTo>
                            <a:pt x="379498" y="-36439"/>
                            <a:pt x="397825" y="44577"/>
                            <a:pt x="663823" y="0"/>
                          </a:cubicBezTo>
                          <a:cubicBezTo>
                            <a:pt x="748602" y="-7182"/>
                            <a:pt x="785327" y="71836"/>
                            <a:pt x="796590" y="136001"/>
                          </a:cubicBezTo>
                          <a:cubicBezTo>
                            <a:pt x="846876" y="207710"/>
                            <a:pt x="730059" y="587495"/>
                            <a:pt x="796590" y="679992"/>
                          </a:cubicBezTo>
                          <a:cubicBezTo>
                            <a:pt x="804839" y="751692"/>
                            <a:pt x="729689" y="823563"/>
                            <a:pt x="663823" y="815994"/>
                          </a:cubicBezTo>
                          <a:cubicBezTo>
                            <a:pt x="571326" y="834173"/>
                            <a:pt x="211642" y="833762"/>
                            <a:pt x="132767" y="815994"/>
                          </a:cubicBezTo>
                          <a:cubicBezTo>
                            <a:pt x="51072" y="802750"/>
                            <a:pt x="-7826" y="756527"/>
                            <a:pt x="0" y="679992"/>
                          </a:cubicBezTo>
                          <a:cubicBezTo>
                            <a:pt x="21499" y="530559"/>
                            <a:pt x="10868" y="246987"/>
                            <a:pt x="0" y="136001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思源黑体 CN Medium"/>
                <a:cs typeface="+mn-cs"/>
              </a:endParaRPr>
            </a:p>
          </p:txBody>
        </p:sp>
        <p:sp>
          <p:nvSpPr>
            <p:cNvPr id="13" name="矩形: 圆角 18">
              <a:extLst>
                <a:ext uri="{FF2B5EF4-FFF2-40B4-BE49-F238E27FC236}">
                  <a16:creationId xmlns:a16="http://schemas.microsoft.com/office/drawing/2014/main" id="{D35AE57A-8C90-BF4E-A5E0-F3929ACDC00E}"/>
                </a:ext>
              </a:extLst>
            </p:cNvPr>
            <p:cNvSpPr/>
            <p:nvPr/>
          </p:nvSpPr>
          <p:spPr>
            <a:xfrm>
              <a:off x="1902445" y="3202395"/>
              <a:ext cx="777788" cy="777788"/>
            </a:xfrm>
            <a:custGeom>
              <a:avLst/>
              <a:gdLst>
                <a:gd name="connsiteX0" fmla="*/ 0 w 777788"/>
                <a:gd name="connsiteY0" fmla="*/ 129634 h 777788"/>
                <a:gd name="connsiteX1" fmla="*/ 129634 w 777788"/>
                <a:gd name="connsiteY1" fmla="*/ 0 h 777788"/>
                <a:gd name="connsiteX2" fmla="*/ 648154 w 777788"/>
                <a:gd name="connsiteY2" fmla="*/ 0 h 777788"/>
                <a:gd name="connsiteX3" fmla="*/ 777788 w 777788"/>
                <a:gd name="connsiteY3" fmla="*/ 129634 h 777788"/>
                <a:gd name="connsiteX4" fmla="*/ 777788 w 777788"/>
                <a:gd name="connsiteY4" fmla="*/ 648154 h 777788"/>
                <a:gd name="connsiteX5" fmla="*/ 648154 w 777788"/>
                <a:gd name="connsiteY5" fmla="*/ 777788 h 777788"/>
                <a:gd name="connsiteX6" fmla="*/ 129634 w 777788"/>
                <a:gd name="connsiteY6" fmla="*/ 777788 h 777788"/>
                <a:gd name="connsiteX7" fmla="*/ 0 w 777788"/>
                <a:gd name="connsiteY7" fmla="*/ 648154 h 777788"/>
                <a:gd name="connsiteX8" fmla="*/ 0 w 777788"/>
                <a:gd name="connsiteY8" fmla="*/ 129634 h 7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788" h="777788" fill="none" extrusionOk="0">
                  <a:moveTo>
                    <a:pt x="0" y="129634"/>
                  </a:moveTo>
                  <a:cubicBezTo>
                    <a:pt x="-3216" y="66647"/>
                    <a:pt x="65294" y="-6253"/>
                    <a:pt x="129634" y="0"/>
                  </a:cubicBezTo>
                  <a:cubicBezTo>
                    <a:pt x="366110" y="-26460"/>
                    <a:pt x="391478" y="39116"/>
                    <a:pt x="648154" y="0"/>
                  </a:cubicBezTo>
                  <a:cubicBezTo>
                    <a:pt x="728774" y="-8518"/>
                    <a:pt x="774597" y="69840"/>
                    <a:pt x="777788" y="129634"/>
                  </a:cubicBezTo>
                  <a:cubicBezTo>
                    <a:pt x="823105" y="210359"/>
                    <a:pt x="732089" y="558583"/>
                    <a:pt x="777788" y="648154"/>
                  </a:cubicBezTo>
                  <a:cubicBezTo>
                    <a:pt x="775195" y="710731"/>
                    <a:pt x="715860" y="782643"/>
                    <a:pt x="648154" y="777788"/>
                  </a:cubicBezTo>
                  <a:cubicBezTo>
                    <a:pt x="556001" y="791896"/>
                    <a:pt x="209837" y="788219"/>
                    <a:pt x="129634" y="777788"/>
                  </a:cubicBezTo>
                  <a:cubicBezTo>
                    <a:pt x="53677" y="774784"/>
                    <a:pt x="2021" y="719349"/>
                    <a:pt x="0" y="648154"/>
                  </a:cubicBezTo>
                  <a:cubicBezTo>
                    <a:pt x="23865" y="513907"/>
                    <a:pt x="-9145" y="230762"/>
                    <a:pt x="0" y="129634"/>
                  </a:cubicBezTo>
                  <a:close/>
                </a:path>
                <a:path w="777788" h="777788" stroke="0" extrusionOk="0">
                  <a:moveTo>
                    <a:pt x="0" y="129634"/>
                  </a:moveTo>
                  <a:cubicBezTo>
                    <a:pt x="68" y="56481"/>
                    <a:pt x="70401" y="4506"/>
                    <a:pt x="129634" y="0"/>
                  </a:cubicBezTo>
                  <a:cubicBezTo>
                    <a:pt x="372306" y="16500"/>
                    <a:pt x="571961" y="17257"/>
                    <a:pt x="648154" y="0"/>
                  </a:cubicBezTo>
                  <a:cubicBezTo>
                    <a:pt x="725798" y="4804"/>
                    <a:pt x="765557" y="55845"/>
                    <a:pt x="777788" y="129634"/>
                  </a:cubicBezTo>
                  <a:cubicBezTo>
                    <a:pt x="820733" y="201574"/>
                    <a:pt x="761541" y="556094"/>
                    <a:pt x="777788" y="648154"/>
                  </a:cubicBezTo>
                  <a:cubicBezTo>
                    <a:pt x="782161" y="722175"/>
                    <a:pt x="709448" y="785127"/>
                    <a:pt x="648154" y="777788"/>
                  </a:cubicBezTo>
                  <a:cubicBezTo>
                    <a:pt x="414409" y="750281"/>
                    <a:pt x="259487" y="774577"/>
                    <a:pt x="129634" y="777788"/>
                  </a:cubicBezTo>
                  <a:cubicBezTo>
                    <a:pt x="53325" y="765597"/>
                    <a:pt x="-10787" y="721758"/>
                    <a:pt x="0" y="648154"/>
                  </a:cubicBezTo>
                  <a:cubicBezTo>
                    <a:pt x="-12253" y="586648"/>
                    <a:pt x="30201" y="221497"/>
                    <a:pt x="0" y="129634"/>
                  </a:cubicBezTo>
                  <a:close/>
                </a:path>
              </a:pathLst>
            </a:custGeom>
            <a:solidFill>
              <a:srgbClr val="FFF1DA"/>
            </a:solidFill>
            <a:ln w="38100"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sd="3438064567">
                    <a:custGeom>
                      <a:avLst/>
                      <a:gdLst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96591" h="815994" fill="none" extrusionOk="0">
                          <a:moveTo>
                            <a:pt x="0" y="136001"/>
                          </a:moveTo>
                          <a:cubicBezTo>
                            <a:pt x="-5553" y="75965"/>
                            <a:pt x="75732" y="-14197"/>
                            <a:pt x="132767" y="0"/>
                          </a:cubicBezTo>
                          <a:cubicBezTo>
                            <a:pt x="376958" y="-33619"/>
                            <a:pt x="406957" y="34068"/>
                            <a:pt x="663823" y="0"/>
                          </a:cubicBezTo>
                          <a:cubicBezTo>
                            <a:pt x="748714" y="-11128"/>
                            <a:pt x="790335" y="84318"/>
                            <a:pt x="796590" y="136001"/>
                          </a:cubicBezTo>
                          <a:cubicBezTo>
                            <a:pt x="826362" y="214249"/>
                            <a:pt x="756493" y="568714"/>
                            <a:pt x="796590" y="679992"/>
                          </a:cubicBezTo>
                          <a:cubicBezTo>
                            <a:pt x="791223" y="736213"/>
                            <a:pt x="729094" y="826170"/>
                            <a:pt x="663823" y="815994"/>
                          </a:cubicBezTo>
                          <a:cubicBezTo>
                            <a:pt x="554982" y="829068"/>
                            <a:pt x="208354" y="839945"/>
                            <a:pt x="132767" y="815994"/>
                          </a:cubicBezTo>
                          <a:cubicBezTo>
                            <a:pt x="51956" y="810763"/>
                            <a:pt x="3761" y="754349"/>
                            <a:pt x="0" y="679992"/>
                          </a:cubicBezTo>
                          <a:cubicBezTo>
                            <a:pt x="8812" y="530715"/>
                            <a:pt x="-14959" y="234387"/>
                            <a:pt x="0" y="136001"/>
                          </a:cubicBezTo>
                          <a:close/>
                        </a:path>
                        <a:path w="796591" h="815994" stroke="0" extrusionOk="0">
                          <a:moveTo>
                            <a:pt x="0" y="136001"/>
                          </a:moveTo>
                          <a:cubicBezTo>
                            <a:pt x="-3186" y="61939"/>
                            <a:pt x="72848" y="6180"/>
                            <a:pt x="132767" y="0"/>
                          </a:cubicBezTo>
                          <a:cubicBezTo>
                            <a:pt x="378504" y="15738"/>
                            <a:pt x="584244" y="17225"/>
                            <a:pt x="663823" y="0"/>
                          </a:cubicBezTo>
                          <a:cubicBezTo>
                            <a:pt x="742697" y="4019"/>
                            <a:pt x="774668" y="51520"/>
                            <a:pt x="796590" y="136001"/>
                          </a:cubicBezTo>
                          <a:cubicBezTo>
                            <a:pt x="840013" y="207948"/>
                            <a:pt x="771387" y="588957"/>
                            <a:pt x="796590" y="679992"/>
                          </a:cubicBezTo>
                          <a:cubicBezTo>
                            <a:pt x="800948" y="760472"/>
                            <a:pt x="728112" y="813551"/>
                            <a:pt x="663823" y="815994"/>
                          </a:cubicBezTo>
                          <a:cubicBezTo>
                            <a:pt x="418576" y="778532"/>
                            <a:pt x="255057" y="806782"/>
                            <a:pt x="132767" y="815994"/>
                          </a:cubicBezTo>
                          <a:cubicBezTo>
                            <a:pt x="55192" y="801877"/>
                            <a:pt x="-8673" y="759246"/>
                            <a:pt x="0" y="679992"/>
                          </a:cubicBezTo>
                          <a:cubicBezTo>
                            <a:pt x="-17826" y="633259"/>
                            <a:pt x="18165" y="226328"/>
                            <a:pt x="0" y="136001"/>
                          </a:cubicBezTo>
                          <a:close/>
                        </a:path>
                        <a:path w="796591" h="815994" fill="none" stroke="0" extrusionOk="0">
                          <a:moveTo>
                            <a:pt x="0" y="136001"/>
                          </a:moveTo>
                          <a:cubicBezTo>
                            <a:pt x="-2820" y="59087"/>
                            <a:pt x="74086" y="-3932"/>
                            <a:pt x="132767" y="0"/>
                          </a:cubicBezTo>
                          <a:cubicBezTo>
                            <a:pt x="379498" y="-36439"/>
                            <a:pt x="397825" y="44577"/>
                            <a:pt x="663823" y="0"/>
                          </a:cubicBezTo>
                          <a:cubicBezTo>
                            <a:pt x="748602" y="-7182"/>
                            <a:pt x="785327" y="71836"/>
                            <a:pt x="796590" y="136001"/>
                          </a:cubicBezTo>
                          <a:cubicBezTo>
                            <a:pt x="846876" y="207710"/>
                            <a:pt x="730059" y="587495"/>
                            <a:pt x="796590" y="679992"/>
                          </a:cubicBezTo>
                          <a:cubicBezTo>
                            <a:pt x="804839" y="751692"/>
                            <a:pt x="729689" y="823563"/>
                            <a:pt x="663823" y="815994"/>
                          </a:cubicBezTo>
                          <a:cubicBezTo>
                            <a:pt x="571326" y="834173"/>
                            <a:pt x="211642" y="833762"/>
                            <a:pt x="132767" y="815994"/>
                          </a:cubicBezTo>
                          <a:cubicBezTo>
                            <a:pt x="51072" y="802750"/>
                            <a:pt x="-7826" y="756527"/>
                            <a:pt x="0" y="679992"/>
                          </a:cubicBezTo>
                          <a:cubicBezTo>
                            <a:pt x="21499" y="530559"/>
                            <a:pt x="10868" y="246987"/>
                            <a:pt x="0" y="136001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B54D06"/>
                  </a:solidFill>
                  <a:effectLst/>
                  <a:uLnTx/>
                  <a:uFillTx/>
                  <a:latin typeface="字魂131号-酷乐潮玩体" panose="00000500000000000000" pitchFamily="2" charset="-122"/>
                  <a:ea typeface="字魂131号-酷乐潮玩体" panose="00000500000000000000" pitchFamily="2" charset="-122"/>
                  <a:cs typeface="+mn-cs"/>
                </a:rPr>
                <a:t>3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B54D06"/>
                </a:solidFill>
                <a:effectLst/>
                <a:uLnTx/>
                <a:uFillTx/>
                <a:latin typeface="字魂131号-酷乐潮玩体" panose="00000500000000000000" pitchFamily="2" charset="-122"/>
                <a:ea typeface="字魂131号-酷乐潮玩体" panose="00000500000000000000" pitchFamily="2" charset="-122"/>
                <a:cs typeface="+mn-cs"/>
              </a:endParaRPr>
            </a:p>
          </p:txBody>
        </p:sp>
      </p:grp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6026951E-01BC-F940-9E26-CEF21BE97D78}"/>
              </a:ext>
            </a:extLst>
          </p:cNvPr>
          <p:cNvSpPr/>
          <p:nvPr/>
        </p:nvSpPr>
        <p:spPr>
          <a:xfrm>
            <a:off x="2052320" y="235108"/>
            <a:ext cx="1219200" cy="780892"/>
          </a:xfrm>
          <a:prstGeom prst="roundRect">
            <a:avLst/>
          </a:prstGeom>
          <a:solidFill>
            <a:srgbClr val="FAE9EF"/>
          </a:solidFill>
          <a:ln w="57150">
            <a:solidFill>
              <a:srgbClr val="F26D1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en-VN" sz="4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80D9BFC-D98F-320D-361E-818DB45E160B}"/>
              </a:ext>
            </a:extLst>
          </p:cNvPr>
          <p:cNvSpPr txBox="1"/>
          <p:nvPr/>
        </p:nvSpPr>
        <p:spPr>
          <a:xfrm>
            <a:off x="802640" y="1534160"/>
            <a:ext cx="441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1 d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3600" b="1" baseline="300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           c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3600" b="1" baseline="300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en-US" sz="3600" b="1" baseline="300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6016175-5323-A07C-4245-3137EF63047A}"/>
              </a:ext>
            </a:extLst>
          </p:cNvPr>
          <p:cNvSpPr txBox="1"/>
          <p:nvPr/>
        </p:nvSpPr>
        <p:spPr>
          <a:xfrm>
            <a:off x="792480" y="2275840"/>
            <a:ext cx="441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2 d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3600" b="1" baseline="300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          c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3600" b="1" baseline="300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en-US" sz="3600" b="1" baseline="300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BEEE232-0910-4353-D6DF-36C94A6575E8}"/>
              </a:ext>
            </a:extLst>
          </p:cNvPr>
          <p:cNvSpPr txBox="1"/>
          <p:nvPr/>
        </p:nvSpPr>
        <p:spPr>
          <a:xfrm>
            <a:off x="833120" y="3108960"/>
            <a:ext cx="5557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5 d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3600" b="1" baseline="300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 c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3600" b="1" baseline="300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         c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3600" b="1" baseline="300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en-US" sz="3600" b="1" baseline="300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17D9AEE-6781-09F8-9823-F35F8F8D7409}"/>
              </a:ext>
            </a:extLst>
          </p:cNvPr>
          <p:cNvSpPr txBox="1"/>
          <p:nvPr/>
        </p:nvSpPr>
        <p:spPr>
          <a:xfrm>
            <a:off x="6390640" y="1534160"/>
            <a:ext cx="5161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1 000 c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3600" b="1" baseline="300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         d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3600" b="1" baseline="300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en-US" sz="3600" b="1" baseline="300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9E5CEFA-ECC0-D577-C4EA-A9BF8CBCAFC7}"/>
              </a:ext>
            </a:extLst>
          </p:cNvPr>
          <p:cNvSpPr txBox="1"/>
          <p:nvPr/>
        </p:nvSpPr>
        <p:spPr>
          <a:xfrm>
            <a:off x="6431280" y="2286000"/>
            <a:ext cx="5496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5 000 c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3600" b="1" baseline="300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         d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3600" b="1" baseline="300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en-US" sz="3600" b="1" baseline="300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F026CE3-88DE-0EE6-AB8B-2F6A4B5CD797}"/>
              </a:ext>
            </a:extLst>
          </p:cNvPr>
          <p:cNvSpPr txBox="1"/>
          <p:nvPr/>
        </p:nvSpPr>
        <p:spPr>
          <a:xfrm>
            <a:off x="6451600" y="3129280"/>
            <a:ext cx="523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8 700 c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3600" b="1" baseline="300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         d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3600" b="1" baseline="300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en-US" sz="3600" b="1" baseline="300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0A12D97-35A9-0C45-45C4-D6782FFCE132}"/>
              </a:ext>
            </a:extLst>
          </p:cNvPr>
          <p:cNvSpPr/>
          <p:nvPr/>
        </p:nvSpPr>
        <p:spPr>
          <a:xfrm>
            <a:off x="3159760" y="1513840"/>
            <a:ext cx="1026160" cy="589280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CAD4D9B-1DCF-47DD-BB33-F10804A8A2C0}"/>
              </a:ext>
            </a:extLst>
          </p:cNvPr>
          <p:cNvSpPr/>
          <p:nvPr/>
        </p:nvSpPr>
        <p:spPr>
          <a:xfrm>
            <a:off x="3149600" y="2286000"/>
            <a:ext cx="975360" cy="589280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2C0B682-81B2-B96E-4FC1-0BD916CB6A6B}"/>
              </a:ext>
            </a:extLst>
          </p:cNvPr>
          <p:cNvSpPr/>
          <p:nvPr/>
        </p:nvSpPr>
        <p:spPr>
          <a:xfrm>
            <a:off x="4358640" y="3139440"/>
            <a:ext cx="894080" cy="589280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237A91C-A07D-5EF2-1E38-596AC9C51C57}"/>
              </a:ext>
            </a:extLst>
          </p:cNvPr>
          <p:cNvSpPr/>
          <p:nvPr/>
        </p:nvSpPr>
        <p:spPr>
          <a:xfrm>
            <a:off x="9042400" y="1584960"/>
            <a:ext cx="934720" cy="589280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45C99A2-216C-6E7D-97D3-CFF0F33CA36A}"/>
              </a:ext>
            </a:extLst>
          </p:cNvPr>
          <p:cNvSpPr/>
          <p:nvPr/>
        </p:nvSpPr>
        <p:spPr>
          <a:xfrm>
            <a:off x="9083040" y="2336800"/>
            <a:ext cx="914400" cy="589280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D945A10-7D85-7639-9382-76B840AE8937}"/>
              </a:ext>
            </a:extLst>
          </p:cNvPr>
          <p:cNvSpPr/>
          <p:nvPr/>
        </p:nvSpPr>
        <p:spPr>
          <a:xfrm>
            <a:off x="9093200" y="3190240"/>
            <a:ext cx="934720" cy="589280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7FC7F7F-5B83-068A-0AFD-0FB9E0DE2707}"/>
              </a:ext>
            </a:extLst>
          </p:cNvPr>
          <p:cNvSpPr/>
          <p:nvPr/>
        </p:nvSpPr>
        <p:spPr>
          <a:xfrm>
            <a:off x="3159760" y="1524000"/>
            <a:ext cx="1026160" cy="589280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1000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F5C150B-7F5C-4550-9C04-8B3153DAEA6C}"/>
              </a:ext>
            </a:extLst>
          </p:cNvPr>
          <p:cNvSpPr/>
          <p:nvPr/>
        </p:nvSpPr>
        <p:spPr>
          <a:xfrm>
            <a:off x="3129280" y="2286000"/>
            <a:ext cx="1026160" cy="589280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2000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EE0DE02-5819-5341-B84C-FE2A3EFF7418}"/>
              </a:ext>
            </a:extLst>
          </p:cNvPr>
          <p:cNvSpPr/>
          <p:nvPr/>
        </p:nvSpPr>
        <p:spPr>
          <a:xfrm>
            <a:off x="4328160" y="3139440"/>
            <a:ext cx="1026160" cy="589280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5006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F8BC833-7DE1-898F-BFD5-D44E64975AEA}"/>
              </a:ext>
            </a:extLst>
          </p:cNvPr>
          <p:cNvSpPr/>
          <p:nvPr/>
        </p:nvSpPr>
        <p:spPr>
          <a:xfrm>
            <a:off x="9011920" y="1574800"/>
            <a:ext cx="985520" cy="589280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9A05D39-325A-9D0B-E47A-9327E8FC2E4D}"/>
              </a:ext>
            </a:extLst>
          </p:cNvPr>
          <p:cNvSpPr/>
          <p:nvPr/>
        </p:nvSpPr>
        <p:spPr>
          <a:xfrm>
            <a:off x="9072880" y="2346960"/>
            <a:ext cx="944880" cy="589280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07F6C9D-3CF1-D0F2-6E7A-88E88E254105}"/>
              </a:ext>
            </a:extLst>
          </p:cNvPr>
          <p:cNvSpPr/>
          <p:nvPr/>
        </p:nvSpPr>
        <p:spPr>
          <a:xfrm>
            <a:off x="9093200" y="3180080"/>
            <a:ext cx="944880" cy="589280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8,7</a:t>
            </a:r>
          </a:p>
        </p:txBody>
      </p:sp>
    </p:spTree>
    <p:extLst>
      <p:ext uri="{BB962C8B-B14F-4D97-AF65-F5344CB8AC3E}">
        <p14:creationId xmlns:p14="http://schemas.microsoft.com/office/powerpoint/2010/main" val="21412137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8" grpId="0"/>
      <p:bldP spid="9" grpId="0"/>
      <p:bldP spid="10" grpId="0"/>
      <p:bldP spid="15" grpId="0"/>
      <p:bldP spid="16" grpId="0"/>
      <p:bldP spid="17" grpId="0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03"/>
          <a:stretch/>
        </p:blipFill>
        <p:spPr>
          <a:xfrm>
            <a:off x="564778" y="753036"/>
            <a:ext cx="1569632" cy="1250408"/>
          </a:xfrm>
          <a:prstGeom prst="rect">
            <a:avLst/>
          </a:prstGeom>
        </p:spPr>
      </p:pic>
      <p:pic>
        <p:nvPicPr>
          <p:cNvPr id="3" name="图片 49" descr="夜晚亮着灯&#10;&#10;中度可信度描述已自动生成">
            <a:extLst>
              <a:ext uri="{FF2B5EF4-FFF2-40B4-BE49-F238E27FC236}">
                <a16:creationId xmlns:a16="http://schemas.microsoft.com/office/drawing/2014/main" id="{3DDBF170-65C1-F447-9519-603C19614DB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10" r="88333" b="62591"/>
          <a:stretch/>
        </p:blipFill>
        <p:spPr>
          <a:xfrm>
            <a:off x="2548273" y="-356926"/>
            <a:ext cx="1422400" cy="1857829"/>
          </a:xfrm>
          <a:custGeom>
            <a:avLst/>
            <a:gdLst>
              <a:gd name="connsiteX0" fmla="*/ 0 w 12192000"/>
              <a:gd name="connsiteY0" fmla="*/ 0 h 6133011"/>
              <a:gd name="connsiteX1" fmla="*/ 12192000 w 12192000"/>
              <a:gd name="connsiteY1" fmla="*/ 0 h 6133011"/>
              <a:gd name="connsiteX2" fmla="*/ 12192000 w 12192000"/>
              <a:gd name="connsiteY2" fmla="*/ 6133011 h 6133011"/>
              <a:gd name="connsiteX3" fmla="*/ 0 w 12192000"/>
              <a:gd name="connsiteY3" fmla="*/ 6133011 h 6133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133011">
                <a:moveTo>
                  <a:pt x="0" y="0"/>
                </a:moveTo>
                <a:lnTo>
                  <a:pt x="12192000" y="0"/>
                </a:lnTo>
                <a:lnTo>
                  <a:pt x="12192000" y="6133011"/>
                </a:lnTo>
                <a:lnTo>
                  <a:pt x="0" y="6133011"/>
                </a:lnTo>
                <a:close/>
              </a:path>
            </a:pathLst>
          </a:custGeom>
        </p:spPr>
      </p:pic>
      <p:pic>
        <p:nvPicPr>
          <p:cNvPr id="4" name="图片 52" descr="夜晚亮着灯&#10;&#10;中度可信度描述已自动生成">
            <a:extLst>
              <a:ext uri="{FF2B5EF4-FFF2-40B4-BE49-F238E27FC236}">
                <a16:creationId xmlns:a16="http://schemas.microsoft.com/office/drawing/2014/main" id="{9F418C6E-7E47-2D41-B853-44F8782C7DF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39" t="10210" r="60595" b="69816"/>
          <a:stretch/>
        </p:blipFill>
        <p:spPr>
          <a:xfrm>
            <a:off x="6815377" y="-49359"/>
            <a:ext cx="1422400" cy="1364343"/>
          </a:xfrm>
          <a:custGeom>
            <a:avLst/>
            <a:gdLst>
              <a:gd name="connsiteX0" fmla="*/ 0 w 12192000"/>
              <a:gd name="connsiteY0" fmla="*/ 0 h 6133011"/>
              <a:gd name="connsiteX1" fmla="*/ 12192000 w 12192000"/>
              <a:gd name="connsiteY1" fmla="*/ 0 h 6133011"/>
              <a:gd name="connsiteX2" fmla="*/ 12192000 w 12192000"/>
              <a:gd name="connsiteY2" fmla="*/ 6133011 h 6133011"/>
              <a:gd name="connsiteX3" fmla="*/ 0 w 12192000"/>
              <a:gd name="connsiteY3" fmla="*/ 6133011 h 6133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133011">
                <a:moveTo>
                  <a:pt x="0" y="0"/>
                </a:moveTo>
                <a:lnTo>
                  <a:pt x="12192000" y="0"/>
                </a:lnTo>
                <a:lnTo>
                  <a:pt x="12192000" y="6133011"/>
                </a:lnTo>
                <a:lnTo>
                  <a:pt x="0" y="6133011"/>
                </a:lnTo>
                <a:close/>
              </a:path>
            </a:pathLst>
          </a:custGeom>
        </p:spPr>
      </p:pic>
      <p:pic>
        <p:nvPicPr>
          <p:cNvPr id="9" name="图片 12">
            <a:extLst>
              <a:ext uri="{FF2B5EF4-FFF2-40B4-BE49-F238E27FC236}">
                <a16:creationId xmlns:a16="http://schemas.microsoft.com/office/drawing/2014/main" id="{9F013663-CCEE-8243-ACBC-62FFC23092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9456" y="1654710"/>
            <a:ext cx="5049297" cy="50492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7EE186E-3BEF-17B6-5F1A-1D2DCAD254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7840" y="1999344"/>
            <a:ext cx="14963190" cy="3608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2189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C7A7054-60F5-45F8-876E-0D9D72CBB6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" y="-228600"/>
            <a:ext cx="12183762" cy="7086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B8CB588-4014-4715-9F9A-914F7C6DF5AF}"/>
              </a:ext>
            </a:extLst>
          </p:cNvPr>
          <p:cNvSpPr txBox="1"/>
          <p:nvPr/>
        </p:nvSpPr>
        <p:spPr>
          <a:xfrm>
            <a:off x="3505200" y="2362200"/>
            <a:ext cx="7620000" cy="2077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Trong </a:t>
            </a: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cuộc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sống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biết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những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vật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dụng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nào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sử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dụng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đơn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vị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đo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cm</a:t>
            </a:r>
            <a:r>
              <a:rPr kumimoji="0" lang="en-US" altLang="en-US" sz="4300" b="1" i="0" u="none" strike="noStrike" kern="1200" cap="none" spc="0" normalizeH="0" baseline="30000" noProof="0" dirty="0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  <a:r>
              <a:rPr kumimoji="0" lang="en-US" altLang="en-US" sz="4300" b="1" i="0" u="none" strike="noStrike" kern="1200" cap="none" spc="0" normalizeH="0" baseline="30000" noProof="0" dirty="0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alt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dm</a:t>
            </a:r>
            <a:r>
              <a:rPr kumimoji="0" lang="en-US" altLang="en-US" sz="4300" b="1" i="0" u="none" strike="noStrike" kern="1200" cap="none" spc="0" normalizeH="0" baseline="30000" noProof="0" dirty="0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  <a:r>
              <a:rPr kumimoji="0" lang="en-US" alt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</a:t>
            </a:r>
            <a:r>
              <a:rPr kumimoji="0" lang="en-US" altLang="en-US" sz="4300" b="1" i="0" u="none" strike="noStrike" kern="1200" cap="none" spc="0" normalizeH="0" baseline="30000" noProof="0" dirty="0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endParaRPr kumimoji="0" lang="en-US" sz="4300" b="1" i="0" u="none" strike="noStrike" kern="1200" cap="none" spc="0" normalizeH="0" baseline="0" noProof="0" dirty="0">
              <a:ln>
                <a:noFill/>
              </a:ln>
              <a:solidFill>
                <a:srgbClr val="0780AD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8783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F01AF7F-BEBC-4F7A-9420-94E97195E1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-1" r="44295" b="85240"/>
          <a:stretch/>
        </p:blipFill>
        <p:spPr>
          <a:xfrm flipH="1">
            <a:off x="2758075" y="3338764"/>
            <a:ext cx="7771812" cy="2193758"/>
          </a:xfrm>
          <a:prstGeom prst="rect">
            <a:avLst/>
          </a:prstGeom>
          <a:ln>
            <a:noFill/>
          </a:ln>
        </p:spPr>
      </p:pic>
      <p:grpSp>
        <p:nvGrpSpPr>
          <p:cNvPr id="7" name="组合 16">
            <a:extLst>
              <a:ext uri="{FF2B5EF4-FFF2-40B4-BE49-F238E27FC236}">
                <a16:creationId xmlns:a16="http://schemas.microsoft.com/office/drawing/2014/main" id="{FAD5F057-AD00-4760-A911-60A63DD0DC77}"/>
              </a:ext>
            </a:extLst>
          </p:cNvPr>
          <p:cNvGrpSpPr/>
          <p:nvPr/>
        </p:nvGrpSpPr>
        <p:grpSpPr>
          <a:xfrm>
            <a:off x="304799" y="228600"/>
            <a:ext cx="5557520" cy="2193758"/>
            <a:chOff x="3417501" y="-236622"/>
            <a:chExt cx="5557520" cy="2193758"/>
          </a:xfrm>
        </p:grpSpPr>
        <p:pic>
          <p:nvPicPr>
            <p:cNvPr id="8" name="图片 17">
              <a:extLst>
                <a:ext uri="{FF2B5EF4-FFF2-40B4-BE49-F238E27FC236}">
                  <a16:creationId xmlns:a16="http://schemas.microsoft.com/office/drawing/2014/main" id="{0DFEE193-53E2-46C8-9498-9296AB617E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17501" y="-236622"/>
              <a:ext cx="5557520" cy="2193758"/>
            </a:xfrm>
            <a:prstGeom prst="rect">
              <a:avLst/>
            </a:prstGeom>
          </p:spPr>
        </p:pic>
        <p:sp>
          <p:nvSpPr>
            <p:cNvPr id="9" name="文本框 21">
              <a:extLst>
                <a:ext uri="{FF2B5EF4-FFF2-40B4-BE49-F238E27FC236}">
                  <a16:creationId xmlns:a16="http://schemas.microsoft.com/office/drawing/2014/main" id="{E8924CA7-4E5C-46AE-9233-9EFADF697FFF}"/>
                </a:ext>
              </a:extLst>
            </p:cNvPr>
            <p:cNvSpPr txBox="1"/>
            <p:nvPr/>
          </p:nvSpPr>
          <p:spPr>
            <a:xfrm>
              <a:off x="4847631" y="227781"/>
              <a:ext cx="2760871" cy="830997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0" i="0" u="none" strike="noStrike" kern="1200" cap="none" spc="-30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+mn-lt"/>
                </a:rPr>
                <a:t>HỘP SỮA</a:t>
              </a:r>
              <a:endParaRPr kumimoji="0" lang="zh-CN" altLang="en-US" sz="4800" b="0" i="0" u="none" strike="noStrike" kern="1200" cap="none" spc="-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+mn-lt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51A52285-8C3C-4EC8-BA57-5580A68BC1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825" y="609600"/>
            <a:ext cx="7115175" cy="657225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E7254F36-B898-47DF-9AD3-C041465EAC70}"/>
              </a:ext>
            </a:extLst>
          </p:cNvPr>
          <p:cNvSpPr/>
          <p:nvPr/>
        </p:nvSpPr>
        <p:spPr>
          <a:xfrm>
            <a:off x="7696200" y="4572000"/>
            <a:ext cx="762000" cy="7620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0" name="Text Box 74">
            <a:extLst>
              <a:ext uri="{FF2B5EF4-FFF2-40B4-BE49-F238E27FC236}">
                <a16:creationId xmlns:a16="http://schemas.microsoft.com/office/drawing/2014/main" id="{C6C4C2FF-2587-4FE0-9427-1EEA731D0B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1359" y="2335621"/>
            <a:ext cx="4724400" cy="935474"/>
          </a:xfrm>
          <a:prstGeom prst="roundRect">
            <a:avLst>
              <a:gd name="adj" fmla="val 20351"/>
            </a:avLst>
          </a:prstGeom>
          <a:solidFill>
            <a:srgbClr val="000782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180</a:t>
            </a:r>
            <a:r>
              <a:rPr kumimoji="0" lang="en-US" alt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altLang="en-US" sz="4800" b="1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ml</a:t>
            </a:r>
            <a:r>
              <a:rPr kumimoji="0" lang="vi-VN" alt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= 180</a:t>
            </a:r>
            <a:r>
              <a:rPr kumimoji="0" lang="en-US" alt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alt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cm</a:t>
            </a:r>
            <a:r>
              <a:rPr kumimoji="0" lang="vi-VN" altLang="en-US" sz="4800" b="1" i="0" u="none" strike="noStrike" kern="1200" cap="none" spc="0" normalizeH="0" baseline="30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3</a:t>
            </a:r>
            <a:endParaRPr kumimoji="0" lang="en-US" altLang="en-US" sz="4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60C4418-F0DB-4D9F-95B1-583014C30F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015" y="3171343"/>
            <a:ext cx="3711785" cy="356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163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16">
            <a:extLst>
              <a:ext uri="{FF2B5EF4-FFF2-40B4-BE49-F238E27FC236}">
                <a16:creationId xmlns:a16="http://schemas.microsoft.com/office/drawing/2014/main" id="{FAD5F057-AD00-4760-A911-60A63DD0DC77}"/>
              </a:ext>
            </a:extLst>
          </p:cNvPr>
          <p:cNvGrpSpPr/>
          <p:nvPr/>
        </p:nvGrpSpPr>
        <p:grpSpPr>
          <a:xfrm>
            <a:off x="304799" y="228600"/>
            <a:ext cx="5557520" cy="2193758"/>
            <a:chOff x="3417501" y="-236622"/>
            <a:chExt cx="5557520" cy="2193758"/>
          </a:xfrm>
        </p:grpSpPr>
        <p:pic>
          <p:nvPicPr>
            <p:cNvPr id="8" name="图片 17">
              <a:extLst>
                <a:ext uri="{FF2B5EF4-FFF2-40B4-BE49-F238E27FC236}">
                  <a16:creationId xmlns:a16="http://schemas.microsoft.com/office/drawing/2014/main" id="{0DFEE193-53E2-46C8-9498-9296AB617E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17501" y="-236622"/>
              <a:ext cx="5557520" cy="2193758"/>
            </a:xfrm>
            <a:prstGeom prst="rect">
              <a:avLst/>
            </a:prstGeom>
          </p:spPr>
        </p:pic>
        <p:sp>
          <p:nvSpPr>
            <p:cNvPr id="9" name="文本框 21">
              <a:extLst>
                <a:ext uri="{FF2B5EF4-FFF2-40B4-BE49-F238E27FC236}">
                  <a16:creationId xmlns:a16="http://schemas.microsoft.com/office/drawing/2014/main" id="{E8924CA7-4E5C-46AE-9233-9EFADF697FFF}"/>
                </a:ext>
              </a:extLst>
            </p:cNvPr>
            <p:cNvSpPr txBox="1"/>
            <p:nvPr/>
          </p:nvSpPr>
          <p:spPr>
            <a:xfrm>
              <a:off x="4525313" y="262465"/>
              <a:ext cx="3341896" cy="830997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0" i="0" u="none" strike="noStrike" kern="1200" cap="none" spc="-30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+mn-lt"/>
                </a:rPr>
                <a:t>CHAI DẦU ĂN</a:t>
              </a:r>
              <a:endParaRPr kumimoji="0" lang="zh-CN" altLang="en-US" sz="4800" b="0" i="0" u="none" strike="noStrike" kern="1200" cap="none" spc="-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+mn-lt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51A52285-8C3C-4EC8-BA57-5580A68BC1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6918" y="0"/>
            <a:ext cx="6933383" cy="6766983"/>
          </a:xfrm>
          <a:prstGeom prst="rect">
            <a:avLst/>
          </a:prstGeom>
        </p:spPr>
      </p:pic>
      <p:sp>
        <p:nvSpPr>
          <p:cNvPr id="10" name="Text Box 74">
            <a:extLst>
              <a:ext uri="{FF2B5EF4-FFF2-40B4-BE49-F238E27FC236}">
                <a16:creationId xmlns:a16="http://schemas.microsoft.com/office/drawing/2014/main" id="{C6C4C2FF-2587-4FE0-9427-1EEA731D0B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1359" y="2335621"/>
            <a:ext cx="4724400" cy="1039416"/>
          </a:xfrm>
          <a:prstGeom prst="roundRect">
            <a:avLst>
              <a:gd name="adj" fmla="val 20351"/>
            </a:avLst>
          </a:prstGeom>
          <a:solidFill>
            <a:srgbClr val="E01B22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 lít</a:t>
            </a:r>
            <a:r>
              <a:rPr kumimoji="0" lang="vi-VN" alt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= </a:t>
            </a:r>
            <a:r>
              <a:rPr kumimoji="0" lang="en-US" alt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 d</a:t>
            </a:r>
            <a:r>
              <a:rPr kumimoji="0" lang="vi-VN" alt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</a:t>
            </a:r>
            <a:r>
              <a:rPr kumimoji="0" lang="vi-VN" altLang="en-US" sz="5400" b="1" i="0" u="none" strike="noStrike" kern="1200" cap="none" spc="0" normalizeH="0" baseline="30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3</a:t>
            </a:r>
            <a:endParaRPr kumimoji="0" lang="en-US" altLang="en-US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F01AF7F-BEBC-4F7A-9420-94E97195E16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-1" r="44295" b="85240"/>
          <a:stretch/>
        </p:blipFill>
        <p:spPr>
          <a:xfrm rot="889939" flipH="1">
            <a:off x="2210094" y="4003486"/>
            <a:ext cx="7771812" cy="2193758"/>
          </a:xfrm>
          <a:prstGeom prst="rect">
            <a:avLst/>
          </a:prstGeom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AB84A6D-5A78-41BB-964B-2C44FDCB97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359" y="3286219"/>
            <a:ext cx="3711785" cy="356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117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638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03"/>
          <a:stretch/>
        </p:blipFill>
        <p:spPr>
          <a:xfrm>
            <a:off x="-17527" y="62892"/>
            <a:ext cx="4069174" cy="2985108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9149067" y="-365"/>
            <a:ext cx="3042933" cy="288870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69946" y="1096277"/>
            <a:ext cx="8740709" cy="481917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19" y="2336662"/>
            <a:ext cx="4951644" cy="4356327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0" y="4630318"/>
            <a:ext cx="12192000" cy="2256061"/>
            <a:chOff x="0" y="4332156"/>
            <a:chExt cx="12292858" cy="2554224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332156"/>
              <a:ext cx="6196858" cy="2554224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196858" y="4332156"/>
              <a:ext cx="6096000" cy="2554224"/>
            </a:xfrm>
            <a:prstGeom prst="rect">
              <a:avLst/>
            </a:prstGeom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50586025-0038-5B4F-A1CD-56059CEAD16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62860" y="2990693"/>
            <a:ext cx="11918713" cy="1524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6272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CF6F31C8-9F75-316C-C179-406DCCDFDC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908" y="3983990"/>
            <a:ext cx="1191895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4400" b="1" dirty="0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- </a:t>
            </a:r>
            <a:r>
              <a:rPr lang="en-US" altLang="en-US" sz="4400" b="1" dirty="0" err="1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Hình</a:t>
            </a:r>
            <a:r>
              <a:rPr lang="en-US" altLang="en-US" sz="4400" b="1" dirty="0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</a:t>
            </a:r>
            <a:r>
              <a:rPr lang="en-US" altLang="en-US" sz="4400" b="1" dirty="0">
                <a:solidFill>
                  <a:srgbClr val="3399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 </a:t>
            </a:r>
            <a:r>
              <a:rPr lang="en-US" altLang="en-US" sz="4400" b="1" dirty="0" err="1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có</a:t>
            </a:r>
            <a:r>
              <a:rPr lang="en-US" altLang="en-US" sz="4400" b="1" dirty="0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bao </a:t>
            </a:r>
            <a:r>
              <a:rPr lang="en-US" altLang="en-US" sz="4400" b="1" dirty="0" err="1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nhiêu</a:t>
            </a:r>
            <a:r>
              <a:rPr lang="en-US" altLang="en-US" sz="4400" b="1" dirty="0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</a:t>
            </a:r>
            <a:r>
              <a:rPr lang="en-US" altLang="en-US" sz="4400" b="1" dirty="0" err="1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hình</a:t>
            </a:r>
            <a:r>
              <a:rPr lang="en-US" altLang="en-US" sz="4400" b="1" dirty="0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</a:t>
            </a:r>
            <a:r>
              <a:rPr lang="en-US" altLang="en-US" sz="4400" b="1" dirty="0" err="1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lập</a:t>
            </a:r>
            <a:r>
              <a:rPr lang="en-US" altLang="en-US" sz="4400" b="1" dirty="0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</a:t>
            </a:r>
            <a:r>
              <a:rPr lang="en-US" altLang="en-US" sz="4400" b="1" dirty="0" err="1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phương</a:t>
            </a:r>
            <a:r>
              <a:rPr lang="en-US" altLang="en-US" sz="4400" b="1" dirty="0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nhỏ ?</a:t>
            </a:r>
          </a:p>
        </p:txBody>
      </p:sp>
      <p:sp>
        <p:nvSpPr>
          <p:cNvPr id="3" name="Text Box 6">
            <a:extLst>
              <a:ext uri="{FF2B5EF4-FFF2-40B4-BE49-F238E27FC236}">
                <a16:creationId xmlns:a16="http://schemas.microsoft.com/office/drawing/2014/main" id="{357A12E0-2E5E-2955-A25A-D3BED7F33F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908" y="4869815"/>
            <a:ext cx="11742737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4400" b="1" dirty="0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- </a:t>
            </a:r>
            <a:r>
              <a:rPr lang="en-US" altLang="en-US" sz="4400" b="1" dirty="0" err="1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Hình</a:t>
            </a:r>
            <a:r>
              <a:rPr lang="en-US" altLang="en-US" sz="4400" b="1" dirty="0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</a:t>
            </a:r>
            <a:r>
              <a:rPr lang="en-US" altLang="en-US" sz="4400" b="1" dirty="0">
                <a:solidFill>
                  <a:srgbClr val="3399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 </a:t>
            </a:r>
            <a:r>
              <a:rPr lang="en-US" altLang="en-US" sz="4400" b="1" dirty="0" err="1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có</a:t>
            </a:r>
            <a:r>
              <a:rPr lang="en-US" altLang="en-US" sz="4400" b="1" dirty="0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bao </a:t>
            </a:r>
            <a:r>
              <a:rPr lang="en-US" altLang="en-US" sz="4400" b="1" dirty="0" err="1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nhiêu</a:t>
            </a:r>
            <a:r>
              <a:rPr lang="en-US" altLang="en-US" sz="4400" b="1" dirty="0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</a:t>
            </a:r>
            <a:r>
              <a:rPr lang="en-US" altLang="en-US" sz="4400" b="1" dirty="0" err="1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hình</a:t>
            </a:r>
            <a:r>
              <a:rPr lang="en-US" altLang="en-US" sz="4400" b="1" dirty="0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</a:t>
            </a:r>
            <a:r>
              <a:rPr lang="en-US" altLang="en-US" sz="4400" b="1" dirty="0" err="1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lập</a:t>
            </a:r>
            <a:r>
              <a:rPr lang="en-US" altLang="en-US" sz="4400" b="1" dirty="0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</a:t>
            </a:r>
            <a:r>
              <a:rPr lang="en-US" altLang="en-US" sz="4400" b="1" dirty="0" err="1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phương</a:t>
            </a:r>
            <a:r>
              <a:rPr lang="en-US" altLang="en-US" sz="4400" b="1" dirty="0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nhỏ ?</a:t>
            </a:r>
          </a:p>
        </p:txBody>
      </p:sp>
      <p:sp>
        <p:nvSpPr>
          <p:cNvPr id="4" name="Text Box 7">
            <a:extLst>
              <a:ext uri="{FF2B5EF4-FFF2-40B4-BE49-F238E27FC236}">
                <a16:creationId xmlns:a16="http://schemas.microsoft.com/office/drawing/2014/main" id="{CAA6595C-B4DE-972E-63D6-EF5342F3C3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083" y="5655628"/>
            <a:ext cx="11666537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4800" b="1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- So sánh thể tích của hai hình </a:t>
            </a:r>
            <a:r>
              <a:rPr lang="en-US" altLang="en-US" sz="4800" b="1">
                <a:solidFill>
                  <a:srgbClr val="3399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  <a:r>
              <a:rPr lang="en-US" altLang="en-US" sz="4800" b="1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và </a:t>
            </a:r>
            <a:r>
              <a:rPr lang="en-US" altLang="en-US" sz="4800" b="1">
                <a:solidFill>
                  <a:srgbClr val="3399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lang="en-US" altLang="en-US" sz="4800" b="1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.</a:t>
            </a:r>
          </a:p>
        </p:txBody>
      </p:sp>
      <p:sp>
        <p:nvSpPr>
          <p:cNvPr id="5" name="Text Box 17">
            <a:extLst>
              <a:ext uri="{FF2B5EF4-FFF2-40B4-BE49-F238E27FC236}">
                <a16:creationId xmlns:a16="http://schemas.microsoft.com/office/drawing/2014/main" id="{B1999FF8-8602-254A-1A50-73B1DF9D32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6000" y="3287713"/>
            <a:ext cx="58541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800" b="1" dirty="0">
                <a:solidFill>
                  <a:srgbClr val="3399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</a:p>
        </p:txBody>
      </p:sp>
      <p:sp>
        <p:nvSpPr>
          <p:cNvPr id="7" name="AutoShape 18">
            <a:extLst>
              <a:ext uri="{FF2B5EF4-FFF2-40B4-BE49-F238E27FC236}">
                <a16:creationId xmlns:a16="http://schemas.microsoft.com/office/drawing/2014/main" id="{590CC85A-88B8-96B6-0759-B92E887BE5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44950" y="2300288"/>
            <a:ext cx="669925" cy="668337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13" name="AutoShape 19">
            <a:extLst>
              <a:ext uri="{FF2B5EF4-FFF2-40B4-BE49-F238E27FC236}">
                <a16:creationId xmlns:a16="http://schemas.microsoft.com/office/drawing/2014/main" id="{79657B7B-D0C3-E7EF-A93E-77F5C43557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63975" y="2486025"/>
            <a:ext cx="669925" cy="668338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15" name="AutoShape 20">
            <a:extLst>
              <a:ext uri="{FF2B5EF4-FFF2-40B4-BE49-F238E27FC236}">
                <a16:creationId xmlns:a16="http://schemas.microsoft.com/office/drawing/2014/main" id="{5862A1A0-60D8-AADA-4D19-14AE71D180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8225" y="2344738"/>
            <a:ext cx="669925" cy="668337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16" name="AutoShape 21">
            <a:extLst>
              <a:ext uri="{FF2B5EF4-FFF2-40B4-BE49-F238E27FC236}">
                <a16:creationId xmlns:a16="http://schemas.microsoft.com/office/drawing/2014/main" id="{3DAF6329-F3AA-5DE9-CE88-B7A3368D5B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97250" y="2530475"/>
            <a:ext cx="669925" cy="668338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17" name="AutoShape 22">
            <a:extLst>
              <a:ext uri="{FF2B5EF4-FFF2-40B4-BE49-F238E27FC236}">
                <a16:creationId xmlns:a16="http://schemas.microsoft.com/office/drawing/2014/main" id="{F7BDE46A-556A-ED9C-9696-46437F674D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7650" y="2344738"/>
            <a:ext cx="668338" cy="668337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24" name="AutoShape 23">
            <a:extLst>
              <a:ext uri="{FF2B5EF4-FFF2-40B4-BE49-F238E27FC236}">
                <a16:creationId xmlns:a16="http://schemas.microsoft.com/office/drawing/2014/main" id="{206711DE-5904-8E77-38FF-6BA7E71173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76675" y="2530475"/>
            <a:ext cx="668338" cy="668338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25" name="AutoShape 24">
            <a:extLst>
              <a:ext uri="{FF2B5EF4-FFF2-40B4-BE49-F238E27FC236}">
                <a16:creationId xmlns:a16="http://schemas.microsoft.com/office/drawing/2014/main" id="{95C70607-0473-244D-E2F2-B25FAA2EF0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35488" y="2344738"/>
            <a:ext cx="669925" cy="668337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26" name="AutoShape 25">
            <a:extLst>
              <a:ext uri="{FF2B5EF4-FFF2-40B4-BE49-F238E27FC236}">
                <a16:creationId xmlns:a16="http://schemas.microsoft.com/office/drawing/2014/main" id="{D7EA7CA8-D2AF-9846-751D-F83436CDFD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4513" y="2530475"/>
            <a:ext cx="669925" cy="668338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27" name="AutoShape 26">
            <a:extLst>
              <a:ext uri="{FF2B5EF4-FFF2-40B4-BE49-F238E27FC236}">
                <a16:creationId xmlns:a16="http://schemas.microsoft.com/office/drawing/2014/main" id="{93D993A2-CF2A-24B1-B891-D144324855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44950" y="1825625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28" name="AutoShape 27">
            <a:extLst>
              <a:ext uri="{FF2B5EF4-FFF2-40B4-BE49-F238E27FC236}">
                <a16:creationId xmlns:a16="http://schemas.microsoft.com/office/drawing/2014/main" id="{D584E3C5-F50D-5711-236D-073A7E36DA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63975" y="2011363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29" name="AutoShape 28">
            <a:extLst>
              <a:ext uri="{FF2B5EF4-FFF2-40B4-BE49-F238E27FC236}">
                <a16:creationId xmlns:a16="http://schemas.microsoft.com/office/drawing/2014/main" id="{3549645A-C1E3-45A4-81DF-A0C33A9FF0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8225" y="1870075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30" name="AutoShape 29">
            <a:extLst>
              <a:ext uri="{FF2B5EF4-FFF2-40B4-BE49-F238E27FC236}">
                <a16:creationId xmlns:a16="http://schemas.microsoft.com/office/drawing/2014/main" id="{EE4C4701-31FD-9870-5A3C-87F157208C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97250" y="2055813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31" name="AutoShape 30">
            <a:extLst>
              <a:ext uri="{FF2B5EF4-FFF2-40B4-BE49-F238E27FC236}">
                <a16:creationId xmlns:a16="http://schemas.microsoft.com/office/drawing/2014/main" id="{74089E19-FDF9-F3A7-A40D-6148559860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7650" y="1870075"/>
            <a:ext cx="668338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32" name="AutoShape 31">
            <a:extLst>
              <a:ext uri="{FF2B5EF4-FFF2-40B4-BE49-F238E27FC236}">
                <a16:creationId xmlns:a16="http://schemas.microsoft.com/office/drawing/2014/main" id="{073CDF9A-3A8F-4D96-290E-70577DC3B5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76675" y="2055813"/>
            <a:ext cx="668338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33" name="AutoShape 32">
            <a:extLst>
              <a:ext uri="{FF2B5EF4-FFF2-40B4-BE49-F238E27FC236}">
                <a16:creationId xmlns:a16="http://schemas.microsoft.com/office/drawing/2014/main" id="{7354650E-6D71-C192-02ED-03B0902B6B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35488" y="1870075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34" name="AutoShape 33">
            <a:extLst>
              <a:ext uri="{FF2B5EF4-FFF2-40B4-BE49-F238E27FC236}">
                <a16:creationId xmlns:a16="http://schemas.microsoft.com/office/drawing/2014/main" id="{6F1FF774-D8A1-E6D6-FE07-E5E5C2526E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4513" y="2055813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35" name="AutoShape 34">
            <a:extLst>
              <a:ext uri="{FF2B5EF4-FFF2-40B4-BE49-F238E27FC236}">
                <a16:creationId xmlns:a16="http://schemas.microsoft.com/office/drawing/2014/main" id="{FE47F369-9A31-FA82-8F71-626FF192C8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65563" y="1539875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36" name="AutoShape 35">
            <a:extLst>
              <a:ext uri="{FF2B5EF4-FFF2-40B4-BE49-F238E27FC236}">
                <a16:creationId xmlns:a16="http://schemas.microsoft.com/office/drawing/2014/main" id="{ED65D590-C2C0-19E6-62F6-93272867DD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6638" y="1400175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37" name="AutoShape 36">
            <a:extLst>
              <a:ext uri="{FF2B5EF4-FFF2-40B4-BE49-F238E27FC236}">
                <a16:creationId xmlns:a16="http://schemas.microsoft.com/office/drawing/2014/main" id="{4DDBC016-B32B-CBDD-634C-BB64215B0E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95663" y="1585913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38" name="AutoShape 37">
            <a:extLst>
              <a:ext uri="{FF2B5EF4-FFF2-40B4-BE49-F238E27FC236}">
                <a16:creationId xmlns:a16="http://schemas.microsoft.com/office/drawing/2014/main" id="{B2A89022-7F77-FF26-5BBD-051D976B9B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7650" y="1400175"/>
            <a:ext cx="668338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39" name="AutoShape 38">
            <a:extLst>
              <a:ext uri="{FF2B5EF4-FFF2-40B4-BE49-F238E27FC236}">
                <a16:creationId xmlns:a16="http://schemas.microsoft.com/office/drawing/2014/main" id="{184708CD-564F-47F2-469B-DB8B49494D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76675" y="1585913"/>
            <a:ext cx="668338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40" name="AutoShape 39">
            <a:extLst>
              <a:ext uri="{FF2B5EF4-FFF2-40B4-BE49-F238E27FC236}">
                <a16:creationId xmlns:a16="http://schemas.microsoft.com/office/drawing/2014/main" id="{025282A2-630A-A0B4-E4A2-609DFD360F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35488" y="1400175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41" name="AutoShape 40">
            <a:extLst>
              <a:ext uri="{FF2B5EF4-FFF2-40B4-BE49-F238E27FC236}">
                <a16:creationId xmlns:a16="http://schemas.microsoft.com/office/drawing/2014/main" id="{31FB86DB-9830-CBEE-9679-89E72FEAFE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4513" y="1585913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42" name="AutoShape 41">
            <a:extLst>
              <a:ext uri="{FF2B5EF4-FFF2-40B4-BE49-F238E27FC236}">
                <a16:creationId xmlns:a16="http://schemas.microsoft.com/office/drawing/2014/main" id="{4EC624FC-BC92-0B1C-7BB3-37369FC275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1263" y="2336800"/>
            <a:ext cx="669925" cy="668338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43" name="AutoShape 42">
            <a:extLst>
              <a:ext uri="{FF2B5EF4-FFF2-40B4-BE49-F238E27FC236}">
                <a16:creationId xmlns:a16="http://schemas.microsoft.com/office/drawing/2014/main" id="{882F19CE-5A6B-1ECB-547E-F652A9CFE4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2963" y="2544763"/>
            <a:ext cx="669925" cy="668337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44" name="AutoShape 43">
            <a:extLst>
              <a:ext uri="{FF2B5EF4-FFF2-40B4-BE49-F238E27FC236}">
                <a16:creationId xmlns:a16="http://schemas.microsoft.com/office/drawing/2014/main" id="{39932129-1E3A-E24B-D4E2-72620FD771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1988" y="2667000"/>
            <a:ext cx="669925" cy="731838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45" name="AutoShape 44">
            <a:extLst>
              <a:ext uri="{FF2B5EF4-FFF2-40B4-BE49-F238E27FC236}">
                <a16:creationId xmlns:a16="http://schemas.microsoft.com/office/drawing/2014/main" id="{A998DE9C-5F0A-04DD-FA5C-C836794FAA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62388" y="2544763"/>
            <a:ext cx="668337" cy="668337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46" name="AutoShape 45">
            <a:extLst>
              <a:ext uri="{FF2B5EF4-FFF2-40B4-BE49-F238E27FC236}">
                <a16:creationId xmlns:a16="http://schemas.microsoft.com/office/drawing/2014/main" id="{2F4FD981-75DD-445D-7146-448BC50B3B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1413" y="2730500"/>
            <a:ext cx="668337" cy="668338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47" name="AutoShape 46">
            <a:extLst>
              <a:ext uri="{FF2B5EF4-FFF2-40B4-BE49-F238E27FC236}">
                <a16:creationId xmlns:a16="http://schemas.microsoft.com/office/drawing/2014/main" id="{F8EFD9F3-57F2-FB1C-14D5-9268837133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59250" y="2730500"/>
            <a:ext cx="669925" cy="668338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48" name="AutoShape 47">
            <a:extLst>
              <a:ext uri="{FF2B5EF4-FFF2-40B4-BE49-F238E27FC236}">
                <a16:creationId xmlns:a16="http://schemas.microsoft.com/office/drawing/2014/main" id="{DBBA8C86-D225-FD1E-4AA2-168232EFDA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2850" y="1863725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49" name="AutoShape 48">
            <a:extLst>
              <a:ext uri="{FF2B5EF4-FFF2-40B4-BE49-F238E27FC236}">
                <a16:creationId xmlns:a16="http://schemas.microsoft.com/office/drawing/2014/main" id="{9A4BEB2F-E60E-D4C5-6BAD-58C09B56C9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2963" y="2070100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50" name="AutoShape 49">
            <a:extLst>
              <a:ext uri="{FF2B5EF4-FFF2-40B4-BE49-F238E27FC236}">
                <a16:creationId xmlns:a16="http://schemas.microsoft.com/office/drawing/2014/main" id="{B898E928-A4EA-C5B2-8505-4B644F66C1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1988" y="2255838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51" name="AutoShape 50">
            <a:extLst>
              <a:ext uri="{FF2B5EF4-FFF2-40B4-BE49-F238E27FC236}">
                <a16:creationId xmlns:a16="http://schemas.microsoft.com/office/drawing/2014/main" id="{12F5D42C-EF8C-EB4A-92FC-4303A7268F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62388" y="2070100"/>
            <a:ext cx="668337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52" name="AutoShape 51">
            <a:extLst>
              <a:ext uri="{FF2B5EF4-FFF2-40B4-BE49-F238E27FC236}">
                <a16:creationId xmlns:a16="http://schemas.microsoft.com/office/drawing/2014/main" id="{79164408-2963-B0F3-8EAE-6817ECFF92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1413" y="2255838"/>
            <a:ext cx="668337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53" name="AutoShape 52">
            <a:extLst>
              <a:ext uri="{FF2B5EF4-FFF2-40B4-BE49-F238E27FC236}">
                <a16:creationId xmlns:a16="http://schemas.microsoft.com/office/drawing/2014/main" id="{934225C9-C7F2-C084-DA6C-272A18CEE4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59250" y="2255838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54" name="AutoShape 53">
            <a:extLst>
              <a:ext uri="{FF2B5EF4-FFF2-40B4-BE49-F238E27FC236}">
                <a16:creationId xmlns:a16="http://schemas.microsoft.com/office/drawing/2014/main" id="{8ED9D3AD-9080-D9E7-BE03-ECF9686702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4438" y="1392238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 b="1">
              <a:latin typeface="Times New Roman" panose="02020603050405020304" pitchFamily="18" charset="0"/>
            </a:endParaRPr>
          </a:p>
        </p:txBody>
      </p:sp>
      <p:sp>
        <p:nvSpPr>
          <p:cNvPr id="55" name="AutoShape 54">
            <a:extLst>
              <a:ext uri="{FF2B5EF4-FFF2-40B4-BE49-F238E27FC236}">
                <a16:creationId xmlns:a16="http://schemas.microsoft.com/office/drawing/2014/main" id="{F85C599B-F13E-03E2-C017-731B865299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1785938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56" name="AutoShape 55">
            <a:extLst>
              <a:ext uri="{FF2B5EF4-FFF2-40B4-BE49-F238E27FC236}">
                <a16:creationId xmlns:a16="http://schemas.microsoft.com/office/drawing/2014/main" id="{6D94713F-7841-FC2F-F176-9F259B2B18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1413" y="1785938"/>
            <a:ext cx="668337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57" name="AutoShape 56">
            <a:extLst>
              <a:ext uri="{FF2B5EF4-FFF2-40B4-BE49-F238E27FC236}">
                <a16:creationId xmlns:a16="http://schemas.microsoft.com/office/drawing/2014/main" id="{014D59A7-1808-194E-8A2D-860F7D768C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59250" y="1785938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58" name="AutoShape 57">
            <a:extLst>
              <a:ext uri="{FF2B5EF4-FFF2-40B4-BE49-F238E27FC236}">
                <a16:creationId xmlns:a16="http://schemas.microsoft.com/office/drawing/2014/main" id="{11C5364D-A5C3-DBE8-AA7D-B0CAF66A89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6000" y="2535238"/>
            <a:ext cx="669925" cy="668337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59" name="AutoShape 58">
            <a:extLst>
              <a:ext uri="{FF2B5EF4-FFF2-40B4-BE49-F238E27FC236}">
                <a16:creationId xmlns:a16="http://schemas.microsoft.com/office/drawing/2014/main" id="{DDF2FEB8-B523-1B35-30AA-1C82943FBA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6000" y="2060575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60" name="AutoShape 59">
            <a:extLst>
              <a:ext uri="{FF2B5EF4-FFF2-40B4-BE49-F238E27FC236}">
                <a16:creationId xmlns:a16="http://schemas.microsoft.com/office/drawing/2014/main" id="{BBD48E74-467B-B35A-403E-B1B82D663E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3913" y="2730500"/>
            <a:ext cx="669925" cy="668338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61" name="AutoShape 60">
            <a:extLst>
              <a:ext uri="{FF2B5EF4-FFF2-40B4-BE49-F238E27FC236}">
                <a16:creationId xmlns:a16="http://schemas.microsoft.com/office/drawing/2014/main" id="{98C81B2A-80DE-1A4C-EFEB-50E25141F1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3913" y="2255838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62" name="AutoShape 61">
            <a:extLst>
              <a:ext uri="{FF2B5EF4-FFF2-40B4-BE49-F238E27FC236}">
                <a16:creationId xmlns:a16="http://schemas.microsoft.com/office/drawing/2014/main" id="{8475403E-2936-33F4-8160-95872AE2EE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26450" y="2273300"/>
            <a:ext cx="669925" cy="668338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63" name="AutoShape 62">
            <a:extLst>
              <a:ext uri="{FF2B5EF4-FFF2-40B4-BE49-F238E27FC236}">
                <a16:creationId xmlns:a16="http://schemas.microsoft.com/office/drawing/2014/main" id="{44ABA3D0-9128-2001-3E1F-737A6FD705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45475" y="2459038"/>
            <a:ext cx="669925" cy="668337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64" name="AutoShape 63">
            <a:extLst>
              <a:ext uri="{FF2B5EF4-FFF2-40B4-BE49-F238E27FC236}">
                <a16:creationId xmlns:a16="http://schemas.microsoft.com/office/drawing/2014/main" id="{C861ADF0-1755-B959-8F58-25A741D03C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9725" y="2317750"/>
            <a:ext cx="669925" cy="668338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65" name="AutoShape 64">
            <a:extLst>
              <a:ext uri="{FF2B5EF4-FFF2-40B4-BE49-F238E27FC236}">
                <a16:creationId xmlns:a16="http://schemas.microsoft.com/office/drawing/2014/main" id="{9BDACC54-685B-C678-1577-988E5B0E8F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8750" y="2503488"/>
            <a:ext cx="669925" cy="668337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66" name="AutoShape 65">
            <a:extLst>
              <a:ext uri="{FF2B5EF4-FFF2-40B4-BE49-F238E27FC236}">
                <a16:creationId xmlns:a16="http://schemas.microsoft.com/office/drawing/2014/main" id="{07E3E42D-5FFC-4001-9B0B-3E21C6D517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39150" y="2317750"/>
            <a:ext cx="668338" cy="668338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67" name="AutoShape 66">
            <a:extLst>
              <a:ext uri="{FF2B5EF4-FFF2-40B4-BE49-F238E27FC236}">
                <a16:creationId xmlns:a16="http://schemas.microsoft.com/office/drawing/2014/main" id="{4350DF2A-AC71-F971-D5F4-54E4197185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8175" y="2503488"/>
            <a:ext cx="668338" cy="668337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68" name="AutoShape 67">
            <a:extLst>
              <a:ext uri="{FF2B5EF4-FFF2-40B4-BE49-F238E27FC236}">
                <a16:creationId xmlns:a16="http://schemas.microsoft.com/office/drawing/2014/main" id="{10B58276-A6B8-80B2-37E2-B81CAAB10C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16988" y="2317750"/>
            <a:ext cx="669925" cy="668338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69" name="AutoShape 68">
            <a:extLst>
              <a:ext uri="{FF2B5EF4-FFF2-40B4-BE49-F238E27FC236}">
                <a16:creationId xmlns:a16="http://schemas.microsoft.com/office/drawing/2014/main" id="{67FFB96C-8F63-39EE-989C-B4F45F8266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36013" y="2503488"/>
            <a:ext cx="669925" cy="668337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70" name="AutoShape 69">
            <a:extLst>
              <a:ext uri="{FF2B5EF4-FFF2-40B4-BE49-F238E27FC236}">
                <a16:creationId xmlns:a16="http://schemas.microsoft.com/office/drawing/2014/main" id="{00A79B26-012B-1095-20C7-B1DC9239A9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26450" y="1798638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71" name="AutoShape 70">
            <a:extLst>
              <a:ext uri="{FF2B5EF4-FFF2-40B4-BE49-F238E27FC236}">
                <a16:creationId xmlns:a16="http://schemas.microsoft.com/office/drawing/2014/main" id="{4FDD3704-39BF-57E3-2E4E-9A6F2FE21A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45475" y="1984375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72" name="AutoShape 71">
            <a:extLst>
              <a:ext uri="{FF2B5EF4-FFF2-40B4-BE49-F238E27FC236}">
                <a16:creationId xmlns:a16="http://schemas.microsoft.com/office/drawing/2014/main" id="{F56F2610-079E-AD89-367D-1CBFF80EF7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9725" y="1843088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73" name="AutoShape 72">
            <a:extLst>
              <a:ext uri="{FF2B5EF4-FFF2-40B4-BE49-F238E27FC236}">
                <a16:creationId xmlns:a16="http://schemas.microsoft.com/office/drawing/2014/main" id="{5F876950-3EB4-5E48-A504-543B0DB553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8750" y="2028825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74" name="AutoShape 73">
            <a:extLst>
              <a:ext uri="{FF2B5EF4-FFF2-40B4-BE49-F238E27FC236}">
                <a16:creationId xmlns:a16="http://schemas.microsoft.com/office/drawing/2014/main" id="{476B0972-E0DA-B6A0-A456-C54E56310C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39150" y="1843088"/>
            <a:ext cx="668338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75" name="AutoShape 74">
            <a:extLst>
              <a:ext uri="{FF2B5EF4-FFF2-40B4-BE49-F238E27FC236}">
                <a16:creationId xmlns:a16="http://schemas.microsoft.com/office/drawing/2014/main" id="{3D612A0E-705D-611C-E908-786B0D90C5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8175" y="2028825"/>
            <a:ext cx="668338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76" name="AutoShape 75">
            <a:extLst>
              <a:ext uri="{FF2B5EF4-FFF2-40B4-BE49-F238E27FC236}">
                <a16:creationId xmlns:a16="http://schemas.microsoft.com/office/drawing/2014/main" id="{9D851ADD-043D-1FB7-A777-579331A35B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16988" y="1843088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77" name="AutoShape 76">
            <a:extLst>
              <a:ext uri="{FF2B5EF4-FFF2-40B4-BE49-F238E27FC236}">
                <a16:creationId xmlns:a16="http://schemas.microsoft.com/office/drawing/2014/main" id="{E651B7CE-BA4D-55A1-CDE5-55F77F881D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36013" y="2028825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78" name="AutoShape 77">
            <a:extLst>
              <a:ext uri="{FF2B5EF4-FFF2-40B4-BE49-F238E27FC236}">
                <a16:creationId xmlns:a16="http://schemas.microsoft.com/office/drawing/2014/main" id="{3B20CC4C-4D52-DB44-2BD6-FA8B55AF5C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47063" y="1512888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79" name="AutoShape 78">
            <a:extLst>
              <a:ext uri="{FF2B5EF4-FFF2-40B4-BE49-F238E27FC236}">
                <a16:creationId xmlns:a16="http://schemas.microsoft.com/office/drawing/2014/main" id="{BFFF6DB9-08CF-D964-3B25-585A80A2A0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1950" y="1371600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80" name="AutoShape 79">
            <a:extLst>
              <a:ext uri="{FF2B5EF4-FFF2-40B4-BE49-F238E27FC236}">
                <a16:creationId xmlns:a16="http://schemas.microsoft.com/office/drawing/2014/main" id="{1AB17AEC-00E0-48B2-27A7-D3C4AFCFDE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88275" y="1562100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81" name="AutoShape 80">
            <a:extLst>
              <a:ext uri="{FF2B5EF4-FFF2-40B4-BE49-F238E27FC236}">
                <a16:creationId xmlns:a16="http://schemas.microsoft.com/office/drawing/2014/main" id="{06514192-2081-2DA8-25A6-27232D2E24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39150" y="1373188"/>
            <a:ext cx="668338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82" name="AutoShape 81">
            <a:extLst>
              <a:ext uri="{FF2B5EF4-FFF2-40B4-BE49-F238E27FC236}">
                <a16:creationId xmlns:a16="http://schemas.microsoft.com/office/drawing/2014/main" id="{FCDDE5CC-6E2E-8CD8-7024-7ED2F9A955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8175" y="1558925"/>
            <a:ext cx="668338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83" name="AutoShape 82">
            <a:extLst>
              <a:ext uri="{FF2B5EF4-FFF2-40B4-BE49-F238E27FC236}">
                <a16:creationId xmlns:a16="http://schemas.microsoft.com/office/drawing/2014/main" id="{49A7CEF5-25AE-E11A-F3B7-C73B7051AB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64463" y="2517775"/>
            <a:ext cx="669925" cy="668338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84" name="AutoShape 83">
            <a:extLst>
              <a:ext uri="{FF2B5EF4-FFF2-40B4-BE49-F238E27FC236}">
                <a16:creationId xmlns:a16="http://schemas.microsoft.com/office/drawing/2014/main" id="{298A29E2-3AC7-D7AC-5EA2-BEF4648FBF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83488" y="2703513"/>
            <a:ext cx="669925" cy="668337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85" name="AutoShape 84">
            <a:extLst>
              <a:ext uri="{FF2B5EF4-FFF2-40B4-BE49-F238E27FC236}">
                <a16:creationId xmlns:a16="http://schemas.microsoft.com/office/drawing/2014/main" id="{C23B6292-3E63-359F-4EA6-3020A95603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43888" y="2517775"/>
            <a:ext cx="668337" cy="668338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86" name="AutoShape 85">
            <a:extLst>
              <a:ext uri="{FF2B5EF4-FFF2-40B4-BE49-F238E27FC236}">
                <a16:creationId xmlns:a16="http://schemas.microsoft.com/office/drawing/2014/main" id="{DAE88D44-5318-E83D-176B-705677FAB3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62913" y="2703513"/>
            <a:ext cx="668337" cy="668337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87" name="AutoShape 86">
            <a:extLst>
              <a:ext uri="{FF2B5EF4-FFF2-40B4-BE49-F238E27FC236}">
                <a16:creationId xmlns:a16="http://schemas.microsoft.com/office/drawing/2014/main" id="{A02F8A92-857F-CCDD-4532-7AF665EFBD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40750" y="2703513"/>
            <a:ext cx="669925" cy="668337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88" name="AutoShape 87">
            <a:extLst>
              <a:ext uri="{FF2B5EF4-FFF2-40B4-BE49-F238E27FC236}">
                <a16:creationId xmlns:a16="http://schemas.microsoft.com/office/drawing/2014/main" id="{F68A4B73-55AA-E42C-A0DC-113D64231F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64463" y="2043113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89" name="AutoShape 88">
            <a:extLst>
              <a:ext uri="{FF2B5EF4-FFF2-40B4-BE49-F238E27FC236}">
                <a16:creationId xmlns:a16="http://schemas.microsoft.com/office/drawing/2014/main" id="{509482A2-05B3-DA31-658A-10514DFF2E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83488" y="2228850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90" name="AutoShape 89">
            <a:extLst>
              <a:ext uri="{FF2B5EF4-FFF2-40B4-BE49-F238E27FC236}">
                <a16:creationId xmlns:a16="http://schemas.microsoft.com/office/drawing/2014/main" id="{CF1418E6-18C1-7C2D-7972-0A32FED57D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62913" y="2228850"/>
            <a:ext cx="668337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91" name="AutoShape 90">
            <a:extLst>
              <a:ext uri="{FF2B5EF4-FFF2-40B4-BE49-F238E27FC236}">
                <a16:creationId xmlns:a16="http://schemas.microsoft.com/office/drawing/2014/main" id="{CB50F18F-64F7-ED97-8B75-BF82A7BDDC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40750" y="2228850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92" name="AutoShape 91">
            <a:extLst>
              <a:ext uri="{FF2B5EF4-FFF2-40B4-BE49-F238E27FC236}">
                <a16:creationId xmlns:a16="http://schemas.microsoft.com/office/drawing/2014/main" id="{7445B75E-BC35-1A85-4096-4F76F75DFD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81900" y="1762125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93" name="AutoShape 92">
            <a:extLst>
              <a:ext uri="{FF2B5EF4-FFF2-40B4-BE49-F238E27FC236}">
                <a16:creationId xmlns:a16="http://schemas.microsoft.com/office/drawing/2014/main" id="{AF401732-F7D1-C001-31B4-CF56953784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62913" y="1758950"/>
            <a:ext cx="668337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94" name="Text Box 93">
            <a:extLst>
              <a:ext uri="{FF2B5EF4-FFF2-40B4-BE49-F238E27FC236}">
                <a16:creationId xmlns:a16="http://schemas.microsoft.com/office/drawing/2014/main" id="{C436A663-37E4-FC4B-AA0F-F3ECF7DBF2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40675" y="3192463"/>
            <a:ext cx="58541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800" b="1">
                <a:solidFill>
                  <a:srgbClr val="3399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</a:p>
        </p:txBody>
      </p:sp>
      <p:sp>
        <p:nvSpPr>
          <p:cNvPr id="95" name="Text Box 15">
            <a:extLst>
              <a:ext uri="{FF2B5EF4-FFF2-40B4-BE49-F238E27FC236}">
                <a16:creationId xmlns:a16="http://schemas.microsoft.com/office/drawing/2014/main" id="{B6860DC0-59C4-2BAB-E8A4-F94B5602E5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6208" y="634048"/>
            <a:ext cx="547143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Trong </a:t>
            </a:r>
            <a:r>
              <a:rPr lang="en-US" altLang="en-US" sz="4000" b="1" dirty="0" err="1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hai</a:t>
            </a:r>
            <a:r>
              <a:rPr lang="en-US" altLang="en-US" sz="4000" b="1" dirty="0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 </a:t>
            </a:r>
            <a:r>
              <a:rPr lang="en-US" altLang="en-US" sz="4000" b="1" dirty="0" err="1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hình</a:t>
            </a:r>
            <a:r>
              <a:rPr lang="en-US" altLang="en-US" sz="4000" b="1" dirty="0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 </a:t>
            </a:r>
            <a:r>
              <a:rPr lang="en-US" altLang="en-US" sz="4000" b="1" dirty="0" err="1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dưới</a:t>
            </a:r>
            <a:r>
              <a:rPr lang="en-US" altLang="en-US" sz="4000" b="1" dirty="0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 </a:t>
            </a:r>
            <a:r>
              <a:rPr lang="en-US" altLang="en-US" sz="4000" b="1" dirty="0" err="1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đây</a:t>
            </a:r>
            <a:r>
              <a:rPr lang="en-US" altLang="en-US" sz="4000" b="1" dirty="0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:</a:t>
            </a:r>
          </a:p>
        </p:txBody>
      </p:sp>
      <p:sp>
        <p:nvSpPr>
          <p:cNvPr id="96" name="Text Box 5">
            <a:extLst>
              <a:ext uri="{FF2B5EF4-FFF2-40B4-BE49-F238E27FC236}">
                <a16:creationId xmlns:a16="http://schemas.microsoft.com/office/drawing/2014/main" id="{FAF5D98C-1B29-A6FB-BAF9-EE322411AF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223" y="3958273"/>
            <a:ext cx="11869737" cy="8302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4800" b="1" dirty="0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- </a:t>
            </a:r>
            <a:r>
              <a:rPr lang="en-US" altLang="en-US" sz="4800" b="1" dirty="0" err="1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Hình</a:t>
            </a:r>
            <a:r>
              <a:rPr lang="en-US" altLang="en-US" sz="4800" b="1" dirty="0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</a:t>
            </a:r>
            <a:r>
              <a:rPr lang="en-US" altLang="en-US" sz="4800" b="1" dirty="0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 </a:t>
            </a:r>
            <a:r>
              <a:rPr lang="en-US" altLang="en-US" sz="4800" b="1" dirty="0" err="1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có</a:t>
            </a:r>
            <a:r>
              <a:rPr lang="en-US" altLang="en-US" sz="4800" b="1" dirty="0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34 </a:t>
            </a:r>
            <a:r>
              <a:rPr lang="en-US" altLang="en-US" sz="4800" b="1" dirty="0" err="1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hình</a:t>
            </a:r>
            <a:r>
              <a:rPr lang="en-US" altLang="en-US" sz="4800" b="1" dirty="0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lập</a:t>
            </a:r>
            <a:r>
              <a:rPr lang="en-US" altLang="en-US" sz="4800" b="1" dirty="0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phương</a:t>
            </a:r>
            <a:r>
              <a:rPr lang="en-US" altLang="en-US" sz="4800" b="1" dirty="0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nhỏ.</a:t>
            </a:r>
          </a:p>
        </p:txBody>
      </p:sp>
      <p:sp>
        <p:nvSpPr>
          <p:cNvPr id="97" name="Text Box 6">
            <a:extLst>
              <a:ext uri="{FF2B5EF4-FFF2-40B4-BE49-F238E27FC236}">
                <a16:creationId xmlns:a16="http://schemas.microsoft.com/office/drawing/2014/main" id="{0B4DD4BA-461E-F1C9-6E07-F3700253DF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543" y="4822825"/>
            <a:ext cx="11742737" cy="8302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4800" b="1" dirty="0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- </a:t>
            </a:r>
            <a:r>
              <a:rPr lang="en-US" altLang="en-US" sz="4800" b="1" dirty="0" err="1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Hình</a:t>
            </a:r>
            <a:r>
              <a:rPr lang="en-US" altLang="en-US" sz="4800" b="1" dirty="0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</a:t>
            </a:r>
            <a:r>
              <a:rPr lang="en-US" altLang="en-US" sz="4800" b="1" dirty="0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 </a:t>
            </a:r>
            <a:r>
              <a:rPr lang="en-US" altLang="en-US" sz="4800" b="1" dirty="0" err="1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có</a:t>
            </a:r>
            <a:r>
              <a:rPr lang="en-US" altLang="en-US" sz="4800" b="1" dirty="0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24 </a:t>
            </a:r>
            <a:r>
              <a:rPr lang="en-US" altLang="en-US" sz="4800" b="1" dirty="0" err="1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hình</a:t>
            </a:r>
            <a:r>
              <a:rPr lang="en-US" altLang="en-US" sz="4800" b="1" dirty="0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lập</a:t>
            </a:r>
            <a:r>
              <a:rPr lang="en-US" altLang="en-US" sz="4800" b="1" dirty="0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phương</a:t>
            </a:r>
            <a:r>
              <a:rPr lang="en-US" altLang="en-US" sz="4800" b="1" dirty="0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nhỏ.</a:t>
            </a:r>
          </a:p>
        </p:txBody>
      </p:sp>
      <p:sp>
        <p:nvSpPr>
          <p:cNvPr id="98" name="Text Box 7">
            <a:extLst>
              <a:ext uri="{FF2B5EF4-FFF2-40B4-BE49-F238E27FC236}">
                <a16:creationId xmlns:a16="http://schemas.microsoft.com/office/drawing/2014/main" id="{FB22C678-339D-6958-99A1-DFB1B135A1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608" y="5655628"/>
            <a:ext cx="11666537" cy="8318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4800" b="1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- Thể tích hình </a:t>
            </a:r>
            <a:r>
              <a:rPr lang="en-US" altLang="en-US" sz="4800" b="1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  <a:r>
              <a:rPr lang="en-US" altLang="en-US" sz="4800" b="1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l</a:t>
            </a:r>
            <a:r>
              <a:rPr lang="vi-VN" altLang="en-US" sz="4800" b="1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ớn hơn thể tích hình </a:t>
            </a:r>
            <a:r>
              <a:rPr lang="en-US" altLang="en-US" sz="4800" b="1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lang="en-US" altLang="en-US" sz="4800" b="1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413062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6" grpId="0" animBg="1"/>
      <p:bldP spid="96" grpId="1" animBg="1"/>
      <p:bldP spid="97" grpId="0" animBg="1"/>
      <p:bldP spid="9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638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1481" y="-61223"/>
            <a:ext cx="10448693" cy="7298181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-35313" y="4685742"/>
            <a:ext cx="12192000" cy="2256061"/>
            <a:chOff x="0" y="4332156"/>
            <a:chExt cx="12292858" cy="2554224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332156"/>
              <a:ext cx="6196858" cy="2554224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196858" y="4332156"/>
              <a:ext cx="6096000" cy="2554224"/>
            </a:xfrm>
            <a:prstGeom prst="rect">
              <a:avLst/>
            </a:prstGeom>
          </p:spPr>
        </p:pic>
      </p:grp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365"/>
            <a:ext cx="3042933" cy="2888708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82"/>
          <a:stretch/>
        </p:blipFill>
        <p:spPr>
          <a:xfrm>
            <a:off x="9362840" y="0"/>
            <a:ext cx="2829160" cy="2141457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8724">
            <a:off x="-413659" y="2993309"/>
            <a:ext cx="3917722" cy="3917722"/>
          </a:xfrm>
          <a:prstGeom prst="rect">
            <a:avLst/>
          </a:prstGeom>
          <a:effectLst>
            <a:outerShdw blurRad="2540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1170" y="3077615"/>
            <a:ext cx="3984460" cy="3984460"/>
          </a:xfrm>
          <a:prstGeom prst="rect">
            <a:avLst/>
          </a:prstGeom>
          <a:effectLst>
            <a:outerShdw blurRad="2540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614B521-4085-354B-9607-7944763BA32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73509" y="122992"/>
            <a:ext cx="1523956" cy="150886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C446755-D97B-C4C9-313A-F68D0D674F7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99456" y="1332936"/>
            <a:ext cx="2938527" cy="12863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6687BAA-EC9B-8ED4-92C4-D1423139A67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552896" y="2485027"/>
            <a:ext cx="7187807" cy="251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3577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03"/>
          <a:stretch/>
        </p:blipFill>
        <p:spPr>
          <a:xfrm>
            <a:off x="564778" y="753036"/>
            <a:ext cx="1569632" cy="1250408"/>
          </a:xfrm>
          <a:prstGeom prst="rect">
            <a:avLst/>
          </a:prstGeom>
        </p:spPr>
      </p:pic>
      <p:pic>
        <p:nvPicPr>
          <p:cNvPr id="3" name="图片 49" descr="夜晚亮着灯&#10;&#10;中度可信度描述已自动生成">
            <a:extLst>
              <a:ext uri="{FF2B5EF4-FFF2-40B4-BE49-F238E27FC236}">
                <a16:creationId xmlns:a16="http://schemas.microsoft.com/office/drawing/2014/main" id="{3DDBF170-65C1-F447-9519-603C19614DB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10" r="88333" b="62591"/>
          <a:stretch/>
        </p:blipFill>
        <p:spPr>
          <a:xfrm>
            <a:off x="2548273" y="-356926"/>
            <a:ext cx="1422400" cy="1857829"/>
          </a:xfrm>
          <a:custGeom>
            <a:avLst/>
            <a:gdLst>
              <a:gd name="connsiteX0" fmla="*/ 0 w 12192000"/>
              <a:gd name="connsiteY0" fmla="*/ 0 h 6133011"/>
              <a:gd name="connsiteX1" fmla="*/ 12192000 w 12192000"/>
              <a:gd name="connsiteY1" fmla="*/ 0 h 6133011"/>
              <a:gd name="connsiteX2" fmla="*/ 12192000 w 12192000"/>
              <a:gd name="connsiteY2" fmla="*/ 6133011 h 6133011"/>
              <a:gd name="connsiteX3" fmla="*/ 0 w 12192000"/>
              <a:gd name="connsiteY3" fmla="*/ 6133011 h 6133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133011">
                <a:moveTo>
                  <a:pt x="0" y="0"/>
                </a:moveTo>
                <a:lnTo>
                  <a:pt x="12192000" y="0"/>
                </a:lnTo>
                <a:lnTo>
                  <a:pt x="12192000" y="6133011"/>
                </a:lnTo>
                <a:lnTo>
                  <a:pt x="0" y="6133011"/>
                </a:lnTo>
                <a:close/>
              </a:path>
            </a:pathLst>
          </a:custGeom>
        </p:spPr>
      </p:pic>
      <p:pic>
        <p:nvPicPr>
          <p:cNvPr id="4" name="图片 52" descr="夜晚亮着灯&#10;&#10;中度可信度描述已自动生成">
            <a:extLst>
              <a:ext uri="{FF2B5EF4-FFF2-40B4-BE49-F238E27FC236}">
                <a16:creationId xmlns:a16="http://schemas.microsoft.com/office/drawing/2014/main" id="{9F418C6E-7E47-2D41-B853-44F8782C7DF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39" t="10210" r="60595" b="69816"/>
          <a:stretch/>
        </p:blipFill>
        <p:spPr>
          <a:xfrm>
            <a:off x="6815377" y="-49359"/>
            <a:ext cx="1422400" cy="1364343"/>
          </a:xfrm>
          <a:custGeom>
            <a:avLst/>
            <a:gdLst>
              <a:gd name="connsiteX0" fmla="*/ 0 w 12192000"/>
              <a:gd name="connsiteY0" fmla="*/ 0 h 6133011"/>
              <a:gd name="connsiteX1" fmla="*/ 12192000 w 12192000"/>
              <a:gd name="connsiteY1" fmla="*/ 0 h 6133011"/>
              <a:gd name="connsiteX2" fmla="*/ 12192000 w 12192000"/>
              <a:gd name="connsiteY2" fmla="*/ 6133011 h 6133011"/>
              <a:gd name="connsiteX3" fmla="*/ 0 w 12192000"/>
              <a:gd name="connsiteY3" fmla="*/ 6133011 h 6133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133011">
                <a:moveTo>
                  <a:pt x="0" y="0"/>
                </a:moveTo>
                <a:lnTo>
                  <a:pt x="12192000" y="0"/>
                </a:lnTo>
                <a:lnTo>
                  <a:pt x="12192000" y="6133011"/>
                </a:lnTo>
                <a:lnTo>
                  <a:pt x="0" y="6133011"/>
                </a:lnTo>
                <a:close/>
              </a:path>
            </a:pathLst>
          </a:custGeom>
        </p:spPr>
      </p:pic>
      <p:pic>
        <p:nvPicPr>
          <p:cNvPr id="9" name="图片 12">
            <a:extLst>
              <a:ext uri="{FF2B5EF4-FFF2-40B4-BE49-F238E27FC236}">
                <a16:creationId xmlns:a16="http://schemas.microsoft.com/office/drawing/2014/main" id="{9F013663-CCEE-8243-ACBC-62FFC23092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9456" y="1654710"/>
            <a:ext cx="5049297" cy="5049297"/>
          </a:xfrm>
          <a:prstGeom prst="rect">
            <a:avLst/>
          </a:prstGeom>
        </p:spPr>
      </p:pic>
      <p:grpSp>
        <p:nvGrpSpPr>
          <p:cNvPr id="10" name="组合 16">
            <a:extLst>
              <a:ext uri="{FF2B5EF4-FFF2-40B4-BE49-F238E27FC236}">
                <a16:creationId xmlns:a16="http://schemas.microsoft.com/office/drawing/2014/main" id="{9B78095A-2496-D842-B1CC-FD34E3FD51AA}"/>
              </a:ext>
            </a:extLst>
          </p:cNvPr>
          <p:cNvGrpSpPr/>
          <p:nvPr/>
        </p:nvGrpSpPr>
        <p:grpSpPr>
          <a:xfrm>
            <a:off x="4935055" y="1654710"/>
            <a:ext cx="1471052" cy="1471052"/>
            <a:chOff x="1902445" y="3202395"/>
            <a:chExt cx="849086" cy="849086"/>
          </a:xfrm>
        </p:grpSpPr>
        <p:sp>
          <p:nvSpPr>
            <p:cNvPr id="11" name="矩形: 圆角 17">
              <a:extLst>
                <a:ext uri="{FF2B5EF4-FFF2-40B4-BE49-F238E27FC236}">
                  <a16:creationId xmlns:a16="http://schemas.microsoft.com/office/drawing/2014/main" id="{70E765DA-733E-0741-BC0A-6EF58DAE5267}"/>
                </a:ext>
              </a:extLst>
            </p:cNvPr>
            <p:cNvSpPr/>
            <p:nvPr/>
          </p:nvSpPr>
          <p:spPr>
            <a:xfrm>
              <a:off x="1973743" y="3273693"/>
              <a:ext cx="777788" cy="777788"/>
            </a:xfrm>
            <a:custGeom>
              <a:avLst/>
              <a:gdLst>
                <a:gd name="connsiteX0" fmla="*/ 0 w 777788"/>
                <a:gd name="connsiteY0" fmla="*/ 129634 h 777788"/>
                <a:gd name="connsiteX1" fmla="*/ 129634 w 777788"/>
                <a:gd name="connsiteY1" fmla="*/ 0 h 777788"/>
                <a:gd name="connsiteX2" fmla="*/ 648154 w 777788"/>
                <a:gd name="connsiteY2" fmla="*/ 0 h 777788"/>
                <a:gd name="connsiteX3" fmla="*/ 777788 w 777788"/>
                <a:gd name="connsiteY3" fmla="*/ 129634 h 777788"/>
                <a:gd name="connsiteX4" fmla="*/ 777788 w 777788"/>
                <a:gd name="connsiteY4" fmla="*/ 648154 h 777788"/>
                <a:gd name="connsiteX5" fmla="*/ 648154 w 777788"/>
                <a:gd name="connsiteY5" fmla="*/ 777788 h 777788"/>
                <a:gd name="connsiteX6" fmla="*/ 129634 w 777788"/>
                <a:gd name="connsiteY6" fmla="*/ 777788 h 777788"/>
                <a:gd name="connsiteX7" fmla="*/ 0 w 777788"/>
                <a:gd name="connsiteY7" fmla="*/ 648154 h 777788"/>
                <a:gd name="connsiteX8" fmla="*/ 0 w 777788"/>
                <a:gd name="connsiteY8" fmla="*/ 129634 h 7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788" h="777788" fill="none" extrusionOk="0">
                  <a:moveTo>
                    <a:pt x="0" y="129634"/>
                  </a:moveTo>
                  <a:cubicBezTo>
                    <a:pt x="-3216" y="66647"/>
                    <a:pt x="65294" y="-6253"/>
                    <a:pt x="129634" y="0"/>
                  </a:cubicBezTo>
                  <a:cubicBezTo>
                    <a:pt x="366110" y="-26460"/>
                    <a:pt x="391478" y="39116"/>
                    <a:pt x="648154" y="0"/>
                  </a:cubicBezTo>
                  <a:cubicBezTo>
                    <a:pt x="728774" y="-8518"/>
                    <a:pt x="774597" y="69840"/>
                    <a:pt x="777788" y="129634"/>
                  </a:cubicBezTo>
                  <a:cubicBezTo>
                    <a:pt x="823105" y="210359"/>
                    <a:pt x="732089" y="558583"/>
                    <a:pt x="777788" y="648154"/>
                  </a:cubicBezTo>
                  <a:cubicBezTo>
                    <a:pt x="775195" y="710731"/>
                    <a:pt x="715860" y="782643"/>
                    <a:pt x="648154" y="777788"/>
                  </a:cubicBezTo>
                  <a:cubicBezTo>
                    <a:pt x="556001" y="791896"/>
                    <a:pt x="209837" y="788219"/>
                    <a:pt x="129634" y="777788"/>
                  </a:cubicBezTo>
                  <a:cubicBezTo>
                    <a:pt x="53677" y="774784"/>
                    <a:pt x="2021" y="719349"/>
                    <a:pt x="0" y="648154"/>
                  </a:cubicBezTo>
                  <a:cubicBezTo>
                    <a:pt x="23865" y="513907"/>
                    <a:pt x="-9145" y="230762"/>
                    <a:pt x="0" y="129634"/>
                  </a:cubicBezTo>
                  <a:close/>
                </a:path>
                <a:path w="777788" h="777788" stroke="0" extrusionOk="0">
                  <a:moveTo>
                    <a:pt x="0" y="129634"/>
                  </a:moveTo>
                  <a:cubicBezTo>
                    <a:pt x="68" y="56481"/>
                    <a:pt x="70401" y="4506"/>
                    <a:pt x="129634" y="0"/>
                  </a:cubicBezTo>
                  <a:cubicBezTo>
                    <a:pt x="372306" y="16500"/>
                    <a:pt x="571961" y="17257"/>
                    <a:pt x="648154" y="0"/>
                  </a:cubicBezTo>
                  <a:cubicBezTo>
                    <a:pt x="725798" y="4804"/>
                    <a:pt x="765557" y="55845"/>
                    <a:pt x="777788" y="129634"/>
                  </a:cubicBezTo>
                  <a:cubicBezTo>
                    <a:pt x="820733" y="201574"/>
                    <a:pt x="761541" y="556094"/>
                    <a:pt x="777788" y="648154"/>
                  </a:cubicBezTo>
                  <a:cubicBezTo>
                    <a:pt x="782161" y="722175"/>
                    <a:pt x="709448" y="785127"/>
                    <a:pt x="648154" y="777788"/>
                  </a:cubicBezTo>
                  <a:cubicBezTo>
                    <a:pt x="414409" y="750281"/>
                    <a:pt x="259487" y="774577"/>
                    <a:pt x="129634" y="777788"/>
                  </a:cubicBezTo>
                  <a:cubicBezTo>
                    <a:pt x="53325" y="765597"/>
                    <a:pt x="-10787" y="721758"/>
                    <a:pt x="0" y="648154"/>
                  </a:cubicBezTo>
                  <a:cubicBezTo>
                    <a:pt x="-12253" y="586648"/>
                    <a:pt x="30201" y="221497"/>
                    <a:pt x="0" y="129634"/>
                  </a:cubicBezTo>
                  <a:close/>
                </a:path>
              </a:pathLst>
            </a:custGeom>
            <a:solidFill>
              <a:srgbClr val="B54D06"/>
            </a:solidFill>
            <a:ln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sd="343806456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思源黑体 CN Medium"/>
                <a:cs typeface="+mn-cs"/>
              </a:endParaRPr>
            </a:p>
          </p:txBody>
        </p:sp>
        <p:sp>
          <p:nvSpPr>
            <p:cNvPr id="12" name="矩形: 圆角 18">
              <a:extLst>
                <a:ext uri="{FF2B5EF4-FFF2-40B4-BE49-F238E27FC236}">
                  <a16:creationId xmlns:a16="http://schemas.microsoft.com/office/drawing/2014/main" id="{F9C1E91B-CC56-D844-A10D-B47F245EB029}"/>
                </a:ext>
              </a:extLst>
            </p:cNvPr>
            <p:cNvSpPr/>
            <p:nvPr/>
          </p:nvSpPr>
          <p:spPr>
            <a:xfrm>
              <a:off x="1902445" y="3202395"/>
              <a:ext cx="777788" cy="777788"/>
            </a:xfrm>
            <a:custGeom>
              <a:avLst/>
              <a:gdLst>
                <a:gd name="connsiteX0" fmla="*/ 0 w 777788"/>
                <a:gd name="connsiteY0" fmla="*/ 129634 h 777788"/>
                <a:gd name="connsiteX1" fmla="*/ 129634 w 777788"/>
                <a:gd name="connsiteY1" fmla="*/ 0 h 777788"/>
                <a:gd name="connsiteX2" fmla="*/ 648154 w 777788"/>
                <a:gd name="connsiteY2" fmla="*/ 0 h 777788"/>
                <a:gd name="connsiteX3" fmla="*/ 777788 w 777788"/>
                <a:gd name="connsiteY3" fmla="*/ 129634 h 777788"/>
                <a:gd name="connsiteX4" fmla="*/ 777788 w 777788"/>
                <a:gd name="connsiteY4" fmla="*/ 648154 h 777788"/>
                <a:gd name="connsiteX5" fmla="*/ 648154 w 777788"/>
                <a:gd name="connsiteY5" fmla="*/ 777788 h 777788"/>
                <a:gd name="connsiteX6" fmla="*/ 129634 w 777788"/>
                <a:gd name="connsiteY6" fmla="*/ 777788 h 777788"/>
                <a:gd name="connsiteX7" fmla="*/ 0 w 777788"/>
                <a:gd name="connsiteY7" fmla="*/ 648154 h 777788"/>
                <a:gd name="connsiteX8" fmla="*/ 0 w 777788"/>
                <a:gd name="connsiteY8" fmla="*/ 129634 h 7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788" h="777788" fill="none" extrusionOk="0">
                  <a:moveTo>
                    <a:pt x="0" y="129634"/>
                  </a:moveTo>
                  <a:cubicBezTo>
                    <a:pt x="-3216" y="66647"/>
                    <a:pt x="65294" y="-6253"/>
                    <a:pt x="129634" y="0"/>
                  </a:cubicBezTo>
                  <a:cubicBezTo>
                    <a:pt x="366110" y="-26460"/>
                    <a:pt x="391478" y="39116"/>
                    <a:pt x="648154" y="0"/>
                  </a:cubicBezTo>
                  <a:cubicBezTo>
                    <a:pt x="728774" y="-8518"/>
                    <a:pt x="774597" y="69840"/>
                    <a:pt x="777788" y="129634"/>
                  </a:cubicBezTo>
                  <a:cubicBezTo>
                    <a:pt x="823105" y="210359"/>
                    <a:pt x="732089" y="558583"/>
                    <a:pt x="777788" y="648154"/>
                  </a:cubicBezTo>
                  <a:cubicBezTo>
                    <a:pt x="775195" y="710731"/>
                    <a:pt x="715860" y="782643"/>
                    <a:pt x="648154" y="777788"/>
                  </a:cubicBezTo>
                  <a:cubicBezTo>
                    <a:pt x="556001" y="791896"/>
                    <a:pt x="209837" y="788219"/>
                    <a:pt x="129634" y="777788"/>
                  </a:cubicBezTo>
                  <a:cubicBezTo>
                    <a:pt x="53677" y="774784"/>
                    <a:pt x="2021" y="719349"/>
                    <a:pt x="0" y="648154"/>
                  </a:cubicBezTo>
                  <a:cubicBezTo>
                    <a:pt x="23865" y="513907"/>
                    <a:pt x="-9145" y="230762"/>
                    <a:pt x="0" y="129634"/>
                  </a:cubicBezTo>
                  <a:close/>
                </a:path>
                <a:path w="777788" h="777788" stroke="0" extrusionOk="0">
                  <a:moveTo>
                    <a:pt x="0" y="129634"/>
                  </a:moveTo>
                  <a:cubicBezTo>
                    <a:pt x="68" y="56481"/>
                    <a:pt x="70401" y="4506"/>
                    <a:pt x="129634" y="0"/>
                  </a:cubicBezTo>
                  <a:cubicBezTo>
                    <a:pt x="372306" y="16500"/>
                    <a:pt x="571961" y="17257"/>
                    <a:pt x="648154" y="0"/>
                  </a:cubicBezTo>
                  <a:cubicBezTo>
                    <a:pt x="725798" y="4804"/>
                    <a:pt x="765557" y="55845"/>
                    <a:pt x="777788" y="129634"/>
                  </a:cubicBezTo>
                  <a:cubicBezTo>
                    <a:pt x="820733" y="201574"/>
                    <a:pt x="761541" y="556094"/>
                    <a:pt x="777788" y="648154"/>
                  </a:cubicBezTo>
                  <a:cubicBezTo>
                    <a:pt x="782161" y="722175"/>
                    <a:pt x="709448" y="785127"/>
                    <a:pt x="648154" y="777788"/>
                  </a:cubicBezTo>
                  <a:cubicBezTo>
                    <a:pt x="414409" y="750281"/>
                    <a:pt x="259487" y="774577"/>
                    <a:pt x="129634" y="777788"/>
                  </a:cubicBezTo>
                  <a:cubicBezTo>
                    <a:pt x="53325" y="765597"/>
                    <a:pt x="-10787" y="721758"/>
                    <a:pt x="0" y="648154"/>
                  </a:cubicBezTo>
                  <a:cubicBezTo>
                    <a:pt x="-12253" y="586648"/>
                    <a:pt x="30201" y="221497"/>
                    <a:pt x="0" y="129634"/>
                  </a:cubicBezTo>
                  <a:close/>
                </a:path>
              </a:pathLst>
            </a:custGeom>
            <a:solidFill>
              <a:srgbClr val="FFF1DA"/>
            </a:solidFill>
            <a:ln w="38100"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sd="343806456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B54D06"/>
                  </a:solidFill>
                  <a:effectLst/>
                  <a:uLnTx/>
                  <a:uFillTx/>
                  <a:latin typeface="字魂131号-酷乐潮玩体" panose="00000500000000000000" pitchFamily="2" charset="-122"/>
                  <a:ea typeface="字魂131号-酷乐潮玩体" panose="00000500000000000000" pitchFamily="2" charset="-122"/>
                  <a:cs typeface="+mn-cs"/>
                </a:rPr>
                <a:t>02</a:t>
              </a:r>
              <a:endPara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B54D06"/>
                </a:solidFill>
                <a:effectLst/>
                <a:uLnTx/>
                <a:uFillTx/>
                <a:latin typeface="字魂131号-酷乐潮玩体" panose="00000500000000000000" pitchFamily="2" charset="-122"/>
                <a:ea typeface="字魂131号-酷乐潮玩体" panose="00000500000000000000" pitchFamily="2" charset="-122"/>
                <a:cs typeface="+mn-cs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1BB4DAAC-F854-CB45-B7CB-70413BE95A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595" y="3185627"/>
            <a:ext cx="11924810" cy="1761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3064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616A5A54-36F5-EFFA-2001-BC8607EB7028}"/>
              </a:ext>
            </a:extLst>
          </p:cNvPr>
          <p:cNvSpPr/>
          <p:nvPr/>
        </p:nvSpPr>
        <p:spPr>
          <a:xfrm>
            <a:off x="1452880" y="1544320"/>
            <a:ext cx="9501702" cy="4491771"/>
          </a:xfrm>
          <a:custGeom>
            <a:avLst/>
            <a:gdLst/>
            <a:ahLst/>
            <a:cxnLst/>
            <a:rect l="l" t="t" r="r" b="b"/>
            <a:pathLst>
              <a:path w="18288000" h="9006840">
                <a:moveTo>
                  <a:pt x="0" y="0"/>
                </a:moveTo>
                <a:lnTo>
                  <a:pt x="18288000" y="0"/>
                </a:lnTo>
                <a:lnTo>
                  <a:pt x="18288000" y="9006840"/>
                </a:lnTo>
                <a:lnTo>
                  <a:pt x="0" y="90068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6A18E824-AF2C-26C4-5E3B-BDA5F2D4DB4C}"/>
              </a:ext>
            </a:extLst>
          </p:cNvPr>
          <p:cNvSpPr/>
          <p:nvPr/>
        </p:nvSpPr>
        <p:spPr>
          <a:xfrm>
            <a:off x="2235200" y="2580640"/>
            <a:ext cx="2357120" cy="1239520"/>
          </a:xfrm>
          <a:prstGeom prst="wedgeRoundRectCallout">
            <a:avLst>
              <a:gd name="adj1" fmla="val 39079"/>
              <a:gd name="adj2" fmla="val 68238"/>
              <a:gd name="adj3" fmla="val 16667"/>
            </a:avLst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nâu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to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đựng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hạt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dẻ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3D60644F-9059-F2DB-59EF-C842A1D7C613}"/>
              </a:ext>
            </a:extLst>
          </p:cNvPr>
          <p:cNvSpPr/>
          <p:nvPr/>
        </p:nvSpPr>
        <p:spPr>
          <a:xfrm>
            <a:off x="4724400" y="2926080"/>
            <a:ext cx="1706880" cy="640080"/>
          </a:xfrm>
          <a:prstGeom prst="wedgeRoundRectCallout">
            <a:avLst>
              <a:gd name="adj1" fmla="val -817"/>
              <a:gd name="adj2" fmla="val 76175"/>
              <a:gd name="adj3" fmla="val 16667"/>
            </a:avLst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chắc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chứ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C8E2FDA8-0E9B-5139-BAE5-73E144DE0A71}"/>
              </a:ext>
            </a:extLst>
          </p:cNvPr>
          <p:cNvSpPr/>
          <p:nvPr/>
        </p:nvSpPr>
        <p:spPr>
          <a:xfrm>
            <a:off x="6827520" y="1574800"/>
            <a:ext cx="3698240" cy="1391920"/>
          </a:xfrm>
          <a:prstGeom prst="wedgeRoundRectCallout">
            <a:avLst>
              <a:gd name="adj1" fmla="val -32288"/>
              <a:gd name="adj2" fmla="val 74715"/>
              <a:gd name="adj3" fmla="val 16667"/>
            </a:avLst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to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hay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, ta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đơn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645391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0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B12E628-5B4E-F3E3-AFDF-1BB4D981924D}"/>
              </a:ext>
            </a:extLst>
          </p:cNvPr>
          <p:cNvSpPr txBox="1"/>
          <p:nvPr/>
        </p:nvSpPr>
        <p:spPr>
          <a:xfrm>
            <a:off x="1422400" y="670560"/>
            <a:ext cx="9550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đơn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xăng-ti-mét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khối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-xi-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mét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khối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3C40FE8-481F-37FA-5C27-92A1A60096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7617" y="2225040"/>
            <a:ext cx="2935097" cy="33807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17D1720-61C8-30EC-5AA9-CA0C03303F5C}"/>
                  </a:ext>
                </a:extLst>
              </p:cNvPr>
              <p:cNvSpPr txBox="1"/>
              <p:nvPr/>
            </p:nvSpPr>
            <p:spPr>
              <a:xfrm>
                <a:off x="4216400" y="1737360"/>
                <a:ext cx="6918960" cy="43406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vi-VN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a) Xăng-ti-mét khối là thể tích của hình lập phương có cạnh 1 cm.</a:t>
                </a:r>
              </a:p>
              <a:p>
                <a:pPr algn="just"/>
                <a:r>
                  <a:rPr lang="vi-VN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Xăng-ti-mét khối viết tắt là 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cm</a:t>
                </a:r>
                <a:r>
                  <a:rPr lang="en-US" sz="2400" b="0" i="0" baseline="3000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3</a:t>
                </a:r>
              </a:p>
              <a:p>
                <a:pPr algn="just"/>
                <a:r>
                  <a:rPr lang="vi-VN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b) Đề-xi-mét khối là thể tích của hình lập phương có cạnh 1 dm.</a:t>
                </a:r>
              </a:p>
              <a:p>
                <a:pPr algn="just"/>
                <a:r>
                  <a:rPr lang="vi-VN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Đề-xi-mét khối viết tắt là 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dm</a:t>
                </a:r>
                <a:r>
                  <a:rPr lang="en-US" sz="2400" b="0" i="0" baseline="3000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3</a:t>
                </a:r>
                <a:r>
                  <a:rPr lang="vi-VN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</a:p>
              <a:p>
                <a:pPr algn="just"/>
                <a:r>
                  <a:rPr lang="vi-VN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c) Hình lập phương cạnh 1 dm gồm 1 000 hình lập phương cạnh 1 cm.</a:t>
                </a:r>
                <a:endParaRPr lang="en-US" sz="2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:r>
                  <a:rPr lang="vi-VN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 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dm</a:t>
                </a:r>
                <a:r>
                  <a:rPr lang="en-US" sz="2400" b="0" i="0" baseline="3000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3</a:t>
                </a:r>
                <a:r>
                  <a:rPr lang="vi-VN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:r>
                  <a:rPr lang="vi-VN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1 000 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cm</a:t>
                </a:r>
                <a:r>
                  <a:rPr lang="en-US" sz="2400" b="0" i="0" baseline="3000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3</a:t>
                </a:r>
              </a:p>
              <a:p>
                <a:pPr algn="ctr"/>
                <a:r>
                  <a:rPr lang="vi-VN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 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cm</a:t>
                </a:r>
                <a:r>
                  <a:rPr lang="en-US" sz="2400" b="0" i="0" baseline="3000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3</a:t>
                </a:r>
                <a:r>
                  <a:rPr lang="vi-VN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1 000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dm</a:t>
                </a:r>
                <a:r>
                  <a:rPr lang="en-US" sz="2400" b="0" i="0" baseline="3000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3</a:t>
                </a:r>
              </a:p>
              <a:p>
                <a:pPr algn="ctr"/>
                <a:endParaRPr lang="vi-VN" sz="2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17D1720-61C8-30EC-5AA9-CA0C03303F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6400" y="1737360"/>
                <a:ext cx="6918960" cy="4340675"/>
              </a:xfrm>
              <a:prstGeom prst="rect">
                <a:avLst/>
              </a:prstGeom>
              <a:blipFill>
                <a:blip r:embed="rId3"/>
                <a:stretch>
                  <a:fillRect l="-1410" t="-1124" r="-13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016160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03"/>
          <a:stretch/>
        </p:blipFill>
        <p:spPr>
          <a:xfrm>
            <a:off x="564778" y="753036"/>
            <a:ext cx="1569632" cy="1250408"/>
          </a:xfrm>
          <a:prstGeom prst="rect">
            <a:avLst/>
          </a:prstGeom>
        </p:spPr>
      </p:pic>
      <p:pic>
        <p:nvPicPr>
          <p:cNvPr id="3" name="图片 49" descr="夜晚亮着灯&#10;&#10;中度可信度描述已自动生成">
            <a:extLst>
              <a:ext uri="{FF2B5EF4-FFF2-40B4-BE49-F238E27FC236}">
                <a16:creationId xmlns:a16="http://schemas.microsoft.com/office/drawing/2014/main" id="{3DDBF170-65C1-F447-9519-603C19614DB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10" r="88333" b="62591"/>
          <a:stretch/>
        </p:blipFill>
        <p:spPr>
          <a:xfrm>
            <a:off x="2548273" y="-356926"/>
            <a:ext cx="1422400" cy="1857829"/>
          </a:xfrm>
          <a:custGeom>
            <a:avLst/>
            <a:gdLst>
              <a:gd name="connsiteX0" fmla="*/ 0 w 12192000"/>
              <a:gd name="connsiteY0" fmla="*/ 0 h 6133011"/>
              <a:gd name="connsiteX1" fmla="*/ 12192000 w 12192000"/>
              <a:gd name="connsiteY1" fmla="*/ 0 h 6133011"/>
              <a:gd name="connsiteX2" fmla="*/ 12192000 w 12192000"/>
              <a:gd name="connsiteY2" fmla="*/ 6133011 h 6133011"/>
              <a:gd name="connsiteX3" fmla="*/ 0 w 12192000"/>
              <a:gd name="connsiteY3" fmla="*/ 6133011 h 6133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133011">
                <a:moveTo>
                  <a:pt x="0" y="0"/>
                </a:moveTo>
                <a:lnTo>
                  <a:pt x="12192000" y="0"/>
                </a:lnTo>
                <a:lnTo>
                  <a:pt x="12192000" y="6133011"/>
                </a:lnTo>
                <a:lnTo>
                  <a:pt x="0" y="6133011"/>
                </a:lnTo>
                <a:close/>
              </a:path>
            </a:pathLst>
          </a:custGeom>
        </p:spPr>
      </p:pic>
      <p:pic>
        <p:nvPicPr>
          <p:cNvPr id="4" name="图片 52" descr="夜晚亮着灯&#10;&#10;中度可信度描述已自动生成">
            <a:extLst>
              <a:ext uri="{FF2B5EF4-FFF2-40B4-BE49-F238E27FC236}">
                <a16:creationId xmlns:a16="http://schemas.microsoft.com/office/drawing/2014/main" id="{9F418C6E-7E47-2D41-B853-44F8782C7DF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39" t="10210" r="60595" b="69816"/>
          <a:stretch/>
        </p:blipFill>
        <p:spPr>
          <a:xfrm>
            <a:off x="6815377" y="-49359"/>
            <a:ext cx="1422400" cy="1364343"/>
          </a:xfrm>
          <a:custGeom>
            <a:avLst/>
            <a:gdLst>
              <a:gd name="connsiteX0" fmla="*/ 0 w 12192000"/>
              <a:gd name="connsiteY0" fmla="*/ 0 h 6133011"/>
              <a:gd name="connsiteX1" fmla="*/ 12192000 w 12192000"/>
              <a:gd name="connsiteY1" fmla="*/ 0 h 6133011"/>
              <a:gd name="connsiteX2" fmla="*/ 12192000 w 12192000"/>
              <a:gd name="connsiteY2" fmla="*/ 6133011 h 6133011"/>
              <a:gd name="connsiteX3" fmla="*/ 0 w 12192000"/>
              <a:gd name="connsiteY3" fmla="*/ 6133011 h 6133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133011">
                <a:moveTo>
                  <a:pt x="0" y="0"/>
                </a:moveTo>
                <a:lnTo>
                  <a:pt x="12192000" y="0"/>
                </a:lnTo>
                <a:lnTo>
                  <a:pt x="12192000" y="6133011"/>
                </a:lnTo>
                <a:lnTo>
                  <a:pt x="0" y="6133011"/>
                </a:lnTo>
                <a:close/>
              </a:path>
            </a:pathLst>
          </a:custGeom>
        </p:spPr>
      </p:pic>
      <p:pic>
        <p:nvPicPr>
          <p:cNvPr id="9" name="图片 12">
            <a:extLst>
              <a:ext uri="{FF2B5EF4-FFF2-40B4-BE49-F238E27FC236}">
                <a16:creationId xmlns:a16="http://schemas.microsoft.com/office/drawing/2014/main" id="{9F013663-CCEE-8243-ACBC-62FFC23092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9456" y="1654710"/>
            <a:ext cx="5049297" cy="5049297"/>
          </a:xfrm>
          <a:prstGeom prst="rect">
            <a:avLst/>
          </a:prstGeom>
        </p:spPr>
      </p:pic>
      <p:grpSp>
        <p:nvGrpSpPr>
          <p:cNvPr id="10" name="组合 16">
            <a:extLst>
              <a:ext uri="{FF2B5EF4-FFF2-40B4-BE49-F238E27FC236}">
                <a16:creationId xmlns:a16="http://schemas.microsoft.com/office/drawing/2014/main" id="{9B78095A-2496-D842-B1CC-FD34E3FD51AA}"/>
              </a:ext>
            </a:extLst>
          </p:cNvPr>
          <p:cNvGrpSpPr/>
          <p:nvPr/>
        </p:nvGrpSpPr>
        <p:grpSpPr>
          <a:xfrm>
            <a:off x="5409267" y="1484044"/>
            <a:ext cx="1471052" cy="1471052"/>
            <a:chOff x="1902445" y="3202395"/>
            <a:chExt cx="849086" cy="849086"/>
          </a:xfrm>
        </p:grpSpPr>
        <p:sp>
          <p:nvSpPr>
            <p:cNvPr id="11" name="矩形: 圆角 17">
              <a:extLst>
                <a:ext uri="{FF2B5EF4-FFF2-40B4-BE49-F238E27FC236}">
                  <a16:creationId xmlns:a16="http://schemas.microsoft.com/office/drawing/2014/main" id="{70E765DA-733E-0741-BC0A-6EF58DAE5267}"/>
                </a:ext>
              </a:extLst>
            </p:cNvPr>
            <p:cNvSpPr/>
            <p:nvPr/>
          </p:nvSpPr>
          <p:spPr>
            <a:xfrm>
              <a:off x="1973743" y="3273693"/>
              <a:ext cx="777788" cy="777788"/>
            </a:xfrm>
            <a:custGeom>
              <a:avLst/>
              <a:gdLst>
                <a:gd name="connsiteX0" fmla="*/ 0 w 777788"/>
                <a:gd name="connsiteY0" fmla="*/ 129634 h 777788"/>
                <a:gd name="connsiteX1" fmla="*/ 129634 w 777788"/>
                <a:gd name="connsiteY1" fmla="*/ 0 h 777788"/>
                <a:gd name="connsiteX2" fmla="*/ 648154 w 777788"/>
                <a:gd name="connsiteY2" fmla="*/ 0 h 777788"/>
                <a:gd name="connsiteX3" fmla="*/ 777788 w 777788"/>
                <a:gd name="connsiteY3" fmla="*/ 129634 h 777788"/>
                <a:gd name="connsiteX4" fmla="*/ 777788 w 777788"/>
                <a:gd name="connsiteY4" fmla="*/ 648154 h 777788"/>
                <a:gd name="connsiteX5" fmla="*/ 648154 w 777788"/>
                <a:gd name="connsiteY5" fmla="*/ 777788 h 777788"/>
                <a:gd name="connsiteX6" fmla="*/ 129634 w 777788"/>
                <a:gd name="connsiteY6" fmla="*/ 777788 h 777788"/>
                <a:gd name="connsiteX7" fmla="*/ 0 w 777788"/>
                <a:gd name="connsiteY7" fmla="*/ 648154 h 777788"/>
                <a:gd name="connsiteX8" fmla="*/ 0 w 777788"/>
                <a:gd name="connsiteY8" fmla="*/ 129634 h 7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788" h="777788" fill="none" extrusionOk="0">
                  <a:moveTo>
                    <a:pt x="0" y="129634"/>
                  </a:moveTo>
                  <a:cubicBezTo>
                    <a:pt x="-3216" y="66647"/>
                    <a:pt x="65294" y="-6253"/>
                    <a:pt x="129634" y="0"/>
                  </a:cubicBezTo>
                  <a:cubicBezTo>
                    <a:pt x="366110" y="-26460"/>
                    <a:pt x="391478" y="39116"/>
                    <a:pt x="648154" y="0"/>
                  </a:cubicBezTo>
                  <a:cubicBezTo>
                    <a:pt x="728774" y="-8518"/>
                    <a:pt x="774597" y="69840"/>
                    <a:pt x="777788" y="129634"/>
                  </a:cubicBezTo>
                  <a:cubicBezTo>
                    <a:pt x="823105" y="210359"/>
                    <a:pt x="732089" y="558583"/>
                    <a:pt x="777788" y="648154"/>
                  </a:cubicBezTo>
                  <a:cubicBezTo>
                    <a:pt x="775195" y="710731"/>
                    <a:pt x="715860" y="782643"/>
                    <a:pt x="648154" y="777788"/>
                  </a:cubicBezTo>
                  <a:cubicBezTo>
                    <a:pt x="556001" y="791896"/>
                    <a:pt x="209837" y="788219"/>
                    <a:pt x="129634" y="777788"/>
                  </a:cubicBezTo>
                  <a:cubicBezTo>
                    <a:pt x="53677" y="774784"/>
                    <a:pt x="2021" y="719349"/>
                    <a:pt x="0" y="648154"/>
                  </a:cubicBezTo>
                  <a:cubicBezTo>
                    <a:pt x="23865" y="513907"/>
                    <a:pt x="-9145" y="230762"/>
                    <a:pt x="0" y="129634"/>
                  </a:cubicBezTo>
                  <a:close/>
                </a:path>
                <a:path w="777788" h="777788" stroke="0" extrusionOk="0">
                  <a:moveTo>
                    <a:pt x="0" y="129634"/>
                  </a:moveTo>
                  <a:cubicBezTo>
                    <a:pt x="68" y="56481"/>
                    <a:pt x="70401" y="4506"/>
                    <a:pt x="129634" y="0"/>
                  </a:cubicBezTo>
                  <a:cubicBezTo>
                    <a:pt x="372306" y="16500"/>
                    <a:pt x="571961" y="17257"/>
                    <a:pt x="648154" y="0"/>
                  </a:cubicBezTo>
                  <a:cubicBezTo>
                    <a:pt x="725798" y="4804"/>
                    <a:pt x="765557" y="55845"/>
                    <a:pt x="777788" y="129634"/>
                  </a:cubicBezTo>
                  <a:cubicBezTo>
                    <a:pt x="820733" y="201574"/>
                    <a:pt x="761541" y="556094"/>
                    <a:pt x="777788" y="648154"/>
                  </a:cubicBezTo>
                  <a:cubicBezTo>
                    <a:pt x="782161" y="722175"/>
                    <a:pt x="709448" y="785127"/>
                    <a:pt x="648154" y="777788"/>
                  </a:cubicBezTo>
                  <a:cubicBezTo>
                    <a:pt x="414409" y="750281"/>
                    <a:pt x="259487" y="774577"/>
                    <a:pt x="129634" y="777788"/>
                  </a:cubicBezTo>
                  <a:cubicBezTo>
                    <a:pt x="53325" y="765597"/>
                    <a:pt x="-10787" y="721758"/>
                    <a:pt x="0" y="648154"/>
                  </a:cubicBezTo>
                  <a:cubicBezTo>
                    <a:pt x="-12253" y="586648"/>
                    <a:pt x="30201" y="221497"/>
                    <a:pt x="0" y="129634"/>
                  </a:cubicBezTo>
                  <a:close/>
                </a:path>
              </a:pathLst>
            </a:custGeom>
            <a:solidFill>
              <a:srgbClr val="B54D06"/>
            </a:solidFill>
            <a:ln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sd="343806456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思源黑体 CN Medium"/>
                <a:cs typeface="+mn-cs"/>
              </a:endParaRPr>
            </a:p>
          </p:txBody>
        </p:sp>
        <p:sp>
          <p:nvSpPr>
            <p:cNvPr id="12" name="矩形: 圆角 18">
              <a:extLst>
                <a:ext uri="{FF2B5EF4-FFF2-40B4-BE49-F238E27FC236}">
                  <a16:creationId xmlns:a16="http://schemas.microsoft.com/office/drawing/2014/main" id="{F9C1E91B-CC56-D844-A10D-B47F245EB029}"/>
                </a:ext>
              </a:extLst>
            </p:cNvPr>
            <p:cNvSpPr/>
            <p:nvPr/>
          </p:nvSpPr>
          <p:spPr>
            <a:xfrm>
              <a:off x="1902445" y="3202395"/>
              <a:ext cx="777788" cy="777788"/>
            </a:xfrm>
            <a:custGeom>
              <a:avLst/>
              <a:gdLst>
                <a:gd name="connsiteX0" fmla="*/ 0 w 777788"/>
                <a:gd name="connsiteY0" fmla="*/ 129634 h 777788"/>
                <a:gd name="connsiteX1" fmla="*/ 129634 w 777788"/>
                <a:gd name="connsiteY1" fmla="*/ 0 h 777788"/>
                <a:gd name="connsiteX2" fmla="*/ 648154 w 777788"/>
                <a:gd name="connsiteY2" fmla="*/ 0 h 777788"/>
                <a:gd name="connsiteX3" fmla="*/ 777788 w 777788"/>
                <a:gd name="connsiteY3" fmla="*/ 129634 h 777788"/>
                <a:gd name="connsiteX4" fmla="*/ 777788 w 777788"/>
                <a:gd name="connsiteY4" fmla="*/ 648154 h 777788"/>
                <a:gd name="connsiteX5" fmla="*/ 648154 w 777788"/>
                <a:gd name="connsiteY5" fmla="*/ 777788 h 777788"/>
                <a:gd name="connsiteX6" fmla="*/ 129634 w 777788"/>
                <a:gd name="connsiteY6" fmla="*/ 777788 h 777788"/>
                <a:gd name="connsiteX7" fmla="*/ 0 w 777788"/>
                <a:gd name="connsiteY7" fmla="*/ 648154 h 777788"/>
                <a:gd name="connsiteX8" fmla="*/ 0 w 777788"/>
                <a:gd name="connsiteY8" fmla="*/ 129634 h 7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788" h="777788" fill="none" extrusionOk="0">
                  <a:moveTo>
                    <a:pt x="0" y="129634"/>
                  </a:moveTo>
                  <a:cubicBezTo>
                    <a:pt x="-3216" y="66647"/>
                    <a:pt x="65294" y="-6253"/>
                    <a:pt x="129634" y="0"/>
                  </a:cubicBezTo>
                  <a:cubicBezTo>
                    <a:pt x="366110" y="-26460"/>
                    <a:pt x="391478" y="39116"/>
                    <a:pt x="648154" y="0"/>
                  </a:cubicBezTo>
                  <a:cubicBezTo>
                    <a:pt x="728774" y="-8518"/>
                    <a:pt x="774597" y="69840"/>
                    <a:pt x="777788" y="129634"/>
                  </a:cubicBezTo>
                  <a:cubicBezTo>
                    <a:pt x="823105" y="210359"/>
                    <a:pt x="732089" y="558583"/>
                    <a:pt x="777788" y="648154"/>
                  </a:cubicBezTo>
                  <a:cubicBezTo>
                    <a:pt x="775195" y="710731"/>
                    <a:pt x="715860" y="782643"/>
                    <a:pt x="648154" y="777788"/>
                  </a:cubicBezTo>
                  <a:cubicBezTo>
                    <a:pt x="556001" y="791896"/>
                    <a:pt x="209837" y="788219"/>
                    <a:pt x="129634" y="777788"/>
                  </a:cubicBezTo>
                  <a:cubicBezTo>
                    <a:pt x="53677" y="774784"/>
                    <a:pt x="2021" y="719349"/>
                    <a:pt x="0" y="648154"/>
                  </a:cubicBezTo>
                  <a:cubicBezTo>
                    <a:pt x="23865" y="513907"/>
                    <a:pt x="-9145" y="230762"/>
                    <a:pt x="0" y="129634"/>
                  </a:cubicBezTo>
                  <a:close/>
                </a:path>
                <a:path w="777788" h="777788" stroke="0" extrusionOk="0">
                  <a:moveTo>
                    <a:pt x="0" y="129634"/>
                  </a:moveTo>
                  <a:cubicBezTo>
                    <a:pt x="68" y="56481"/>
                    <a:pt x="70401" y="4506"/>
                    <a:pt x="129634" y="0"/>
                  </a:cubicBezTo>
                  <a:cubicBezTo>
                    <a:pt x="372306" y="16500"/>
                    <a:pt x="571961" y="17257"/>
                    <a:pt x="648154" y="0"/>
                  </a:cubicBezTo>
                  <a:cubicBezTo>
                    <a:pt x="725798" y="4804"/>
                    <a:pt x="765557" y="55845"/>
                    <a:pt x="777788" y="129634"/>
                  </a:cubicBezTo>
                  <a:cubicBezTo>
                    <a:pt x="820733" y="201574"/>
                    <a:pt x="761541" y="556094"/>
                    <a:pt x="777788" y="648154"/>
                  </a:cubicBezTo>
                  <a:cubicBezTo>
                    <a:pt x="782161" y="722175"/>
                    <a:pt x="709448" y="785127"/>
                    <a:pt x="648154" y="777788"/>
                  </a:cubicBezTo>
                  <a:cubicBezTo>
                    <a:pt x="414409" y="750281"/>
                    <a:pt x="259487" y="774577"/>
                    <a:pt x="129634" y="777788"/>
                  </a:cubicBezTo>
                  <a:cubicBezTo>
                    <a:pt x="53325" y="765597"/>
                    <a:pt x="-10787" y="721758"/>
                    <a:pt x="0" y="648154"/>
                  </a:cubicBezTo>
                  <a:cubicBezTo>
                    <a:pt x="-12253" y="586648"/>
                    <a:pt x="30201" y="221497"/>
                    <a:pt x="0" y="129634"/>
                  </a:cubicBezTo>
                  <a:close/>
                </a:path>
              </a:pathLst>
            </a:custGeom>
            <a:solidFill>
              <a:srgbClr val="FFF1DA"/>
            </a:solidFill>
            <a:ln w="38100"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sd="343806456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B54D06"/>
                  </a:solidFill>
                  <a:effectLst/>
                  <a:uLnTx/>
                  <a:uFillTx/>
                  <a:latin typeface="字魂131号-酷乐潮玩体" panose="00000500000000000000" pitchFamily="2" charset="-122"/>
                  <a:ea typeface="字魂131号-酷乐潮玩体" panose="00000500000000000000" pitchFamily="2" charset="-122"/>
                  <a:cs typeface="+mn-cs"/>
                </a:rPr>
                <a:t>03</a:t>
              </a:r>
              <a:endPara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B54D06"/>
                </a:solidFill>
                <a:effectLst/>
                <a:uLnTx/>
                <a:uFillTx/>
                <a:latin typeface="字魂131号-酷乐潮玩体" panose="00000500000000000000" pitchFamily="2" charset="-122"/>
                <a:ea typeface="字魂131号-酷乐潮玩体" panose="00000500000000000000" pitchFamily="2" charset="-122"/>
                <a:cs typeface="+mn-cs"/>
              </a:endParaRPr>
            </a:p>
          </p:txBody>
        </p:sp>
      </p:grpSp>
      <p:pic>
        <p:nvPicPr>
          <p:cNvPr id="5" name="Picture 4" descr="A yellow and blue letters&#10;&#10;Description automatically generated">
            <a:extLst>
              <a:ext uri="{FF2B5EF4-FFF2-40B4-BE49-F238E27FC236}">
                <a16:creationId xmlns:a16="http://schemas.microsoft.com/office/drawing/2014/main" id="{EF645768-4F60-FE44-C543-C7FAE72BF3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9440" y="2818814"/>
            <a:ext cx="7792720" cy="271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4641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6">
            <a:extLst>
              <a:ext uri="{FF2B5EF4-FFF2-40B4-BE49-F238E27FC236}">
                <a16:creationId xmlns:a16="http://schemas.microsoft.com/office/drawing/2014/main" id="{8ABDB625-71D4-994C-875A-22419C03573E}"/>
              </a:ext>
            </a:extLst>
          </p:cNvPr>
          <p:cNvGrpSpPr/>
          <p:nvPr/>
        </p:nvGrpSpPr>
        <p:grpSpPr>
          <a:xfrm>
            <a:off x="1111587" y="143668"/>
            <a:ext cx="869613" cy="890794"/>
            <a:chOff x="1902445" y="3202395"/>
            <a:chExt cx="849086" cy="849086"/>
          </a:xfrm>
        </p:grpSpPr>
        <p:sp>
          <p:nvSpPr>
            <p:cNvPr id="16" name="矩形: 圆角 17">
              <a:extLst>
                <a:ext uri="{FF2B5EF4-FFF2-40B4-BE49-F238E27FC236}">
                  <a16:creationId xmlns:a16="http://schemas.microsoft.com/office/drawing/2014/main" id="{E2DD98A7-7D9A-7445-9EC7-692084062E37}"/>
                </a:ext>
              </a:extLst>
            </p:cNvPr>
            <p:cNvSpPr/>
            <p:nvPr/>
          </p:nvSpPr>
          <p:spPr>
            <a:xfrm>
              <a:off x="1973743" y="3273693"/>
              <a:ext cx="777788" cy="777788"/>
            </a:xfrm>
            <a:custGeom>
              <a:avLst/>
              <a:gdLst>
                <a:gd name="connsiteX0" fmla="*/ 0 w 777788"/>
                <a:gd name="connsiteY0" fmla="*/ 129634 h 777788"/>
                <a:gd name="connsiteX1" fmla="*/ 129634 w 777788"/>
                <a:gd name="connsiteY1" fmla="*/ 0 h 777788"/>
                <a:gd name="connsiteX2" fmla="*/ 648154 w 777788"/>
                <a:gd name="connsiteY2" fmla="*/ 0 h 777788"/>
                <a:gd name="connsiteX3" fmla="*/ 777788 w 777788"/>
                <a:gd name="connsiteY3" fmla="*/ 129634 h 777788"/>
                <a:gd name="connsiteX4" fmla="*/ 777788 w 777788"/>
                <a:gd name="connsiteY4" fmla="*/ 648154 h 777788"/>
                <a:gd name="connsiteX5" fmla="*/ 648154 w 777788"/>
                <a:gd name="connsiteY5" fmla="*/ 777788 h 777788"/>
                <a:gd name="connsiteX6" fmla="*/ 129634 w 777788"/>
                <a:gd name="connsiteY6" fmla="*/ 777788 h 777788"/>
                <a:gd name="connsiteX7" fmla="*/ 0 w 777788"/>
                <a:gd name="connsiteY7" fmla="*/ 648154 h 777788"/>
                <a:gd name="connsiteX8" fmla="*/ 0 w 777788"/>
                <a:gd name="connsiteY8" fmla="*/ 129634 h 7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788" h="777788" fill="none" extrusionOk="0">
                  <a:moveTo>
                    <a:pt x="0" y="129634"/>
                  </a:moveTo>
                  <a:cubicBezTo>
                    <a:pt x="-3216" y="66647"/>
                    <a:pt x="65294" y="-6253"/>
                    <a:pt x="129634" y="0"/>
                  </a:cubicBezTo>
                  <a:cubicBezTo>
                    <a:pt x="366110" y="-26460"/>
                    <a:pt x="391478" y="39116"/>
                    <a:pt x="648154" y="0"/>
                  </a:cubicBezTo>
                  <a:cubicBezTo>
                    <a:pt x="728774" y="-8518"/>
                    <a:pt x="774597" y="69840"/>
                    <a:pt x="777788" y="129634"/>
                  </a:cubicBezTo>
                  <a:cubicBezTo>
                    <a:pt x="823105" y="210359"/>
                    <a:pt x="732089" y="558583"/>
                    <a:pt x="777788" y="648154"/>
                  </a:cubicBezTo>
                  <a:cubicBezTo>
                    <a:pt x="775195" y="710731"/>
                    <a:pt x="715860" y="782643"/>
                    <a:pt x="648154" y="777788"/>
                  </a:cubicBezTo>
                  <a:cubicBezTo>
                    <a:pt x="556001" y="791896"/>
                    <a:pt x="209837" y="788219"/>
                    <a:pt x="129634" y="777788"/>
                  </a:cubicBezTo>
                  <a:cubicBezTo>
                    <a:pt x="53677" y="774784"/>
                    <a:pt x="2021" y="719349"/>
                    <a:pt x="0" y="648154"/>
                  </a:cubicBezTo>
                  <a:cubicBezTo>
                    <a:pt x="23865" y="513907"/>
                    <a:pt x="-9145" y="230762"/>
                    <a:pt x="0" y="129634"/>
                  </a:cubicBezTo>
                  <a:close/>
                </a:path>
                <a:path w="777788" h="777788" stroke="0" extrusionOk="0">
                  <a:moveTo>
                    <a:pt x="0" y="129634"/>
                  </a:moveTo>
                  <a:cubicBezTo>
                    <a:pt x="68" y="56481"/>
                    <a:pt x="70401" y="4506"/>
                    <a:pt x="129634" y="0"/>
                  </a:cubicBezTo>
                  <a:cubicBezTo>
                    <a:pt x="372306" y="16500"/>
                    <a:pt x="571961" y="17257"/>
                    <a:pt x="648154" y="0"/>
                  </a:cubicBezTo>
                  <a:cubicBezTo>
                    <a:pt x="725798" y="4804"/>
                    <a:pt x="765557" y="55845"/>
                    <a:pt x="777788" y="129634"/>
                  </a:cubicBezTo>
                  <a:cubicBezTo>
                    <a:pt x="820733" y="201574"/>
                    <a:pt x="761541" y="556094"/>
                    <a:pt x="777788" y="648154"/>
                  </a:cubicBezTo>
                  <a:cubicBezTo>
                    <a:pt x="782161" y="722175"/>
                    <a:pt x="709448" y="785127"/>
                    <a:pt x="648154" y="777788"/>
                  </a:cubicBezTo>
                  <a:cubicBezTo>
                    <a:pt x="414409" y="750281"/>
                    <a:pt x="259487" y="774577"/>
                    <a:pt x="129634" y="777788"/>
                  </a:cubicBezTo>
                  <a:cubicBezTo>
                    <a:pt x="53325" y="765597"/>
                    <a:pt x="-10787" y="721758"/>
                    <a:pt x="0" y="648154"/>
                  </a:cubicBezTo>
                  <a:cubicBezTo>
                    <a:pt x="-12253" y="586648"/>
                    <a:pt x="30201" y="221497"/>
                    <a:pt x="0" y="129634"/>
                  </a:cubicBezTo>
                  <a:close/>
                </a:path>
              </a:pathLst>
            </a:custGeom>
            <a:solidFill>
              <a:srgbClr val="B54D06"/>
            </a:solidFill>
            <a:ln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sd="3438064567">
                    <a:custGeom>
                      <a:avLst/>
                      <a:gdLst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96591" h="815994" fill="none" extrusionOk="0">
                          <a:moveTo>
                            <a:pt x="0" y="136001"/>
                          </a:moveTo>
                          <a:cubicBezTo>
                            <a:pt x="-5553" y="75965"/>
                            <a:pt x="75732" y="-14197"/>
                            <a:pt x="132767" y="0"/>
                          </a:cubicBezTo>
                          <a:cubicBezTo>
                            <a:pt x="376958" y="-33619"/>
                            <a:pt x="406957" y="34068"/>
                            <a:pt x="663823" y="0"/>
                          </a:cubicBezTo>
                          <a:cubicBezTo>
                            <a:pt x="748714" y="-11128"/>
                            <a:pt x="790335" y="84318"/>
                            <a:pt x="796590" y="136001"/>
                          </a:cubicBezTo>
                          <a:cubicBezTo>
                            <a:pt x="826362" y="214249"/>
                            <a:pt x="756493" y="568714"/>
                            <a:pt x="796590" y="679992"/>
                          </a:cubicBezTo>
                          <a:cubicBezTo>
                            <a:pt x="791223" y="736213"/>
                            <a:pt x="729094" y="826170"/>
                            <a:pt x="663823" y="815994"/>
                          </a:cubicBezTo>
                          <a:cubicBezTo>
                            <a:pt x="554982" y="829068"/>
                            <a:pt x="208354" y="839945"/>
                            <a:pt x="132767" y="815994"/>
                          </a:cubicBezTo>
                          <a:cubicBezTo>
                            <a:pt x="51956" y="810763"/>
                            <a:pt x="3761" y="754349"/>
                            <a:pt x="0" y="679992"/>
                          </a:cubicBezTo>
                          <a:cubicBezTo>
                            <a:pt x="8812" y="530715"/>
                            <a:pt x="-14959" y="234387"/>
                            <a:pt x="0" y="136001"/>
                          </a:cubicBezTo>
                          <a:close/>
                        </a:path>
                        <a:path w="796591" h="815994" stroke="0" extrusionOk="0">
                          <a:moveTo>
                            <a:pt x="0" y="136001"/>
                          </a:moveTo>
                          <a:cubicBezTo>
                            <a:pt x="-3186" y="61939"/>
                            <a:pt x="72848" y="6180"/>
                            <a:pt x="132767" y="0"/>
                          </a:cubicBezTo>
                          <a:cubicBezTo>
                            <a:pt x="378504" y="15738"/>
                            <a:pt x="584244" y="17225"/>
                            <a:pt x="663823" y="0"/>
                          </a:cubicBezTo>
                          <a:cubicBezTo>
                            <a:pt x="742697" y="4019"/>
                            <a:pt x="774668" y="51520"/>
                            <a:pt x="796590" y="136001"/>
                          </a:cubicBezTo>
                          <a:cubicBezTo>
                            <a:pt x="840013" y="207948"/>
                            <a:pt x="771387" y="588957"/>
                            <a:pt x="796590" y="679992"/>
                          </a:cubicBezTo>
                          <a:cubicBezTo>
                            <a:pt x="800948" y="760472"/>
                            <a:pt x="728112" y="813551"/>
                            <a:pt x="663823" y="815994"/>
                          </a:cubicBezTo>
                          <a:cubicBezTo>
                            <a:pt x="418576" y="778532"/>
                            <a:pt x="255057" y="806782"/>
                            <a:pt x="132767" y="815994"/>
                          </a:cubicBezTo>
                          <a:cubicBezTo>
                            <a:pt x="55192" y="801877"/>
                            <a:pt x="-8673" y="759246"/>
                            <a:pt x="0" y="679992"/>
                          </a:cubicBezTo>
                          <a:cubicBezTo>
                            <a:pt x="-17826" y="633259"/>
                            <a:pt x="18165" y="226328"/>
                            <a:pt x="0" y="136001"/>
                          </a:cubicBezTo>
                          <a:close/>
                        </a:path>
                        <a:path w="796591" h="815994" fill="none" stroke="0" extrusionOk="0">
                          <a:moveTo>
                            <a:pt x="0" y="136001"/>
                          </a:moveTo>
                          <a:cubicBezTo>
                            <a:pt x="-2820" y="59087"/>
                            <a:pt x="74086" y="-3932"/>
                            <a:pt x="132767" y="0"/>
                          </a:cubicBezTo>
                          <a:cubicBezTo>
                            <a:pt x="379498" y="-36439"/>
                            <a:pt x="397825" y="44577"/>
                            <a:pt x="663823" y="0"/>
                          </a:cubicBezTo>
                          <a:cubicBezTo>
                            <a:pt x="748602" y="-7182"/>
                            <a:pt x="785327" y="71836"/>
                            <a:pt x="796590" y="136001"/>
                          </a:cubicBezTo>
                          <a:cubicBezTo>
                            <a:pt x="846876" y="207710"/>
                            <a:pt x="730059" y="587495"/>
                            <a:pt x="796590" y="679992"/>
                          </a:cubicBezTo>
                          <a:cubicBezTo>
                            <a:pt x="804839" y="751692"/>
                            <a:pt x="729689" y="823563"/>
                            <a:pt x="663823" y="815994"/>
                          </a:cubicBezTo>
                          <a:cubicBezTo>
                            <a:pt x="571326" y="834173"/>
                            <a:pt x="211642" y="833762"/>
                            <a:pt x="132767" y="815994"/>
                          </a:cubicBezTo>
                          <a:cubicBezTo>
                            <a:pt x="51072" y="802750"/>
                            <a:pt x="-7826" y="756527"/>
                            <a:pt x="0" y="679992"/>
                          </a:cubicBezTo>
                          <a:cubicBezTo>
                            <a:pt x="21499" y="530559"/>
                            <a:pt x="10868" y="246987"/>
                            <a:pt x="0" y="136001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思源黑体 CN Medium"/>
              </a:endParaRPr>
            </a:p>
          </p:txBody>
        </p:sp>
        <p:sp>
          <p:nvSpPr>
            <p:cNvPr id="17" name="矩形: 圆角 18">
              <a:extLst>
                <a:ext uri="{FF2B5EF4-FFF2-40B4-BE49-F238E27FC236}">
                  <a16:creationId xmlns:a16="http://schemas.microsoft.com/office/drawing/2014/main" id="{83F9EE64-2BD4-2F45-B3D4-3D4E46F7D218}"/>
                </a:ext>
              </a:extLst>
            </p:cNvPr>
            <p:cNvSpPr/>
            <p:nvPr/>
          </p:nvSpPr>
          <p:spPr>
            <a:xfrm>
              <a:off x="1902445" y="3202395"/>
              <a:ext cx="777788" cy="777788"/>
            </a:xfrm>
            <a:custGeom>
              <a:avLst/>
              <a:gdLst>
                <a:gd name="connsiteX0" fmla="*/ 0 w 777788"/>
                <a:gd name="connsiteY0" fmla="*/ 129634 h 777788"/>
                <a:gd name="connsiteX1" fmla="*/ 129634 w 777788"/>
                <a:gd name="connsiteY1" fmla="*/ 0 h 777788"/>
                <a:gd name="connsiteX2" fmla="*/ 648154 w 777788"/>
                <a:gd name="connsiteY2" fmla="*/ 0 h 777788"/>
                <a:gd name="connsiteX3" fmla="*/ 777788 w 777788"/>
                <a:gd name="connsiteY3" fmla="*/ 129634 h 777788"/>
                <a:gd name="connsiteX4" fmla="*/ 777788 w 777788"/>
                <a:gd name="connsiteY4" fmla="*/ 648154 h 777788"/>
                <a:gd name="connsiteX5" fmla="*/ 648154 w 777788"/>
                <a:gd name="connsiteY5" fmla="*/ 777788 h 777788"/>
                <a:gd name="connsiteX6" fmla="*/ 129634 w 777788"/>
                <a:gd name="connsiteY6" fmla="*/ 777788 h 777788"/>
                <a:gd name="connsiteX7" fmla="*/ 0 w 777788"/>
                <a:gd name="connsiteY7" fmla="*/ 648154 h 777788"/>
                <a:gd name="connsiteX8" fmla="*/ 0 w 777788"/>
                <a:gd name="connsiteY8" fmla="*/ 129634 h 7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788" h="777788" fill="none" extrusionOk="0">
                  <a:moveTo>
                    <a:pt x="0" y="129634"/>
                  </a:moveTo>
                  <a:cubicBezTo>
                    <a:pt x="-3216" y="66647"/>
                    <a:pt x="65294" y="-6253"/>
                    <a:pt x="129634" y="0"/>
                  </a:cubicBezTo>
                  <a:cubicBezTo>
                    <a:pt x="366110" y="-26460"/>
                    <a:pt x="391478" y="39116"/>
                    <a:pt x="648154" y="0"/>
                  </a:cubicBezTo>
                  <a:cubicBezTo>
                    <a:pt x="728774" y="-8518"/>
                    <a:pt x="774597" y="69840"/>
                    <a:pt x="777788" y="129634"/>
                  </a:cubicBezTo>
                  <a:cubicBezTo>
                    <a:pt x="823105" y="210359"/>
                    <a:pt x="732089" y="558583"/>
                    <a:pt x="777788" y="648154"/>
                  </a:cubicBezTo>
                  <a:cubicBezTo>
                    <a:pt x="775195" y="710731"/>
                    <a:pt x="715860" y="782643"/>
                    <a:pt x="648154" y="777788"/>
                  </a:cubicBezTo>
                  <a:cubicBezTo>
                    <a:pt x="556001" y="791896"/>
                    <a:pt x="209837" y="788219"/>
                    <a:pt x="129634" y="777788"/>
                  </a:cubicBezTo>
                  <a:cubicBezTo>
                    <a:pt x="53677" y="774784"/>
                    <a:pt x="2021" y="719349"/>
                    <a:pt x="0" y="648154"/>
                  </a:cubicBezTo>
                  <a:cubicBezTo>
                    <a:pt x="23865" y="513907"/>
                    <a:pt x="-9145" y="230762"/>
                    <a:pt x="0" y="129634"/>
                  </a:cubicBezTo>
                  <a:close/>
                </a:path>
                <a:path w="777788" h="777788" stroke="0" extrusionOk="0">
                  <a:moveTo>
                    <a:pt x="0" y="129634"/>
                  </a:moveTo>
                  <a:cubicBezTo>
                    <a:pt x="68" y="56481"/>
                    <a:pt x="70401" y="4506"/>
                    <a:pt x="129634" y="0"/>
                  </a:cubicBezTo>
                  <a:cubicBezTo>
                    <a:pt x="372306" y="16500"/>
                    <a:pt x="571961" y="17257"/>
                    <a:pt x="648154" y="0"/>
                  </a:cubicBezTo>
                  <a:cubicBezTo>
                    <a:pt x="725798" y="4804"/>
                    <a:pt x="765557" y="55845"/>
                    <a:pt x="777788" y="129634"/>
                  </a:cubicBezTo>
                  <a:cubicBezTo>
                    <a:pt x="820733" y="201574"/>
                    <a:pt x="761541" y="556094"/>
                    <a:pt x="777788" y="648154"/>
                  </a:cubicBezTo>
                  <a:cubicBezTo>
                    <a:pt x="782161" y="722175"/>
                    <a:pt x="709448" y="785127"/>
                    <a:pt x="648154" y="777788"/>
                  </a:cubicBezTo>
                  <a:cubicBezTo>
                    <a:pt x="414409" y="750281"/>
                    <a:pt x="259487" y="774577"/>
                    <a:pt x="129634" y="777788"/>
                  </a:cubicBezTo>
                  <a:cubicBezTo>
                    <a:pt x="53325" y="765597"/>
                    <a:pt x="-10787" y="721758"/>
                    <a:pt x="0" y="648154"/>
                  </a:cubicBezTo>
                  <a:cubicBezTo>
                    <a:pt x="-12253" y="586648"/>
                    <a:pt x="30201" y="221497"/>
                    <a:pt x="0" y="129634"/>
                  </a:cubicBezTo>
                  <a:close/>
                </a:path>
              </a:pathLst>
            </a:custGeom>
            <a:solidFill>
              <a:srgbClr val="FFF1DA"/>
            </a:solidFill>
            <a:ln w="38100"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sd="3438064567">
                    <a:custGeom>
                      <a:avLst/>
                      <a:gdLst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96591" h="815994" fill="none" extrusionOk="0">
                          <a:moveTo>
                            <a:pt x="0" y="136001"/>
                          </a:moveTo>
                          <a:cubicBezTo>
                            <a:pt x="-5553" y="75965"/>
                            <a:pt x="75732" y="-14197"/>
                            <a:pt x="132767" y="0"/>
                          </a:cubicBezTo>
                          <a:cubicBezTo>
                            <a:pt x="376958" y="-33619"/>
                            <a:pt x="406957" y="34068"/>
                            <a:pt x="663823" y="0"/>
                          </a:cubicBezTo>
                          <a:cubicBezTo>
                            <a:pt x="748714" y="-11128"/>
                            <a:pt x="790335" y="84318"/>
                            <a:pt x="796590" y="136001"/>
                          </a:cubicBezTo>
                          <a:cubicBezTo>
                            <a:pt x="826362" y="214249"/>
                            <a:pt x="756493" y="568714"/>
                            <a:pt x="796590" y="679992"/>
                          </a:cubicBezTo>
                          <a:cubicBezTo>
                            <a:pt x="791223" y="736213"/>
                            <a:pt x="729094" y="826170"/>
                            <a:pt x="663823" y="815994"/>
                          </a:cubicBezTo>
                          <a:cubicBezTo>
                            <a:pt x="554982" y="829068"/>
                            <a:pt x="208354" y="839945"/>
                            <a:pt x="132767" y="815994"/>
                          </a:cubicBezTo>
                          <a:cubicBezTo>
                            <a:pt x="51956" y="810763"/>
                            <a:pt x="3761" y="754349"/>
                            <a:pt x="0" y="679992"/>
                          </a:cubicBezTo>
                          <a:cubicBezTo>
                            <a:pt x="8812" y="530715"/>
                            <a:pt x="-14959" y="234387"/>
                            <a:pt x="0" y="136001"/>
                          </a:cubicBezTo>
                          <a:close/>
                        </a:path>
                        <a:path w="796591" h="815994" stroke="0" extrusionOk="0">
                          <a:moveTo>
                            <a:pt x="0" y="136001"/>
                          </a:moveTo>
                          <a:cubicBezTo>
                            <a:pt x="-3186" y="61939"/>
                            <a:pt x="72848" y="6180"/>
                            <a:pt x="132767" y="0"/>
                          </a:cubicBezTo>
                          <a:cubicBezTo>
                            <a:pt x="378504" y="15738"/>
                            <a:pt x="584244" y="17225"/>
                            <a:pt x="663823" y="0"/>
                          </a:cubicBezTo>
                          <a:cubicBezTo>
                            <a:pt x="742697" y="4019"/>
                            <a:pt x="774668" y="51520"/>
                            <a:pt x="796590" y="136001"/>
                          </a:cubicBezTo>
                          <a:cubicBezTo>
                            <a:pt x="840013" y="207948"/>
                            <a:pt x="771387" y="588957"/>
                            <a:pt x="796590" y="679992"/>
                          </a:cubicBezTo>
                          <a:cubicBezTo>
                            <a:pt x="800948" y="760472"/>
                            <a:pt x="728112" y="813551"/>
                            <a:pt x="663823" y="815994"/>
                          </a:cubicBezTo>
                          <a:cubicBezTo>
                            <a:pt x="418576" y="778532"/>
                            <a:pt x="255057" y="806782"/>
                            <a:pt x="132767" y="815994"/>
                          </a:cubicBezTo>
                          <a:cubicBezTo>
                            <a:pt x="55192" y="801877"/>
                            <a:pt x="-8673" y="759246"/>
                            <a:pt x="0" y="679992"/>
                          </a:cubicBezTo>
                          <a:cubicBezTo>
                            <a:pt x="-17826" y="633259"/>
                            <a:pt x="18165" y="226328"/>
                            <a:pt x="0" y="136001"/>
                          </a:cubicBezTo>
                          <a:close/>
                        </a:path>
                        <a:path w="796591" h="815994" fill="none" stroke="0" extrusionOk="0">
                          <a:moveTo>
                            <a:pt x="0" y="136001"/>
                          </a:moveTo>
                          <a:cubicBezTo>
                            <a:pt x="-2820" y="59087"/>
                            <a:pt x="74086" y="-3932"/>
                            <a:pt x="132767" y="0"/>
                          </a:cubicBezTo>
                          <a:cubicBezTo>
                            <a:pt x="379498" y="-36439"/>
                            <a:pt x="397825" y="44577"/>
                            <a:pt x="663823" y="0"/>
                          </a:cubicBezTo>
                          <a:cubicBezTo>
                            <a:pt x="748602" y="-7182"/>
                            <a:pt x="785327" y="71836"/>
                            <a:pt x="796590" y="136001"/>
                          </a:cubicBezTo>
                          <a:cubicBezTo>
                            <a:pt x="846876" y="207710"/>
                            <a:pt x="730059" y="587495"/>
                            <a:pt x="796590" y="679992"/>
                          </a:cubicBezTo>
                          <a:cubicBezTo>
                            <a:pt x="804839" y="751692"/>
                            <a:pt x="729689" y="823563"/>
                            <a:pt x="663823" y="815994"/>
                          </a:cubicBezTo>
                          <a:cubicBezTo>
                            <a:pt x="571326" y="834173"/>
                            <a:pt x="211642" y="833762"/>
                            <a:pt x="132767" y="815994"/>
                          </a:cubicBezTo>
                          <a:cubicBezTo>
                            <a:pt x="51072" y="802750"/>
                            <a:pt x="-7826" y="756527"/>
                            <a:pt x="0" y="679992"/>
                          </a:cubicBezTo>
                          <a:cubicBezTo>
                            <a:pt x="21499" y="530559"/>
                            <a:pt x="10868" y="246987"/>
                            <a:pt x="0" y="136001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B54D0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B54D06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</a:endParaRPr>
            </a:p>
          </p:txBody>
        </p:sp>
      </p:grp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22664F8F-C150-F442-BAC7-664D608D1610}"/>
              </a:ext>
            </a:extLst>
          </p:cNvPr>
          <p:cNvSpPr/>
          <p:nvPr/>
        </p:nvSpPr>
        <p:spPr>
          <a:xfrm>
            <a:off x="2052320" y="235108"/>
            <a:ext cx="6593840" cy="699612"/>
          </a:xfrm>
          <a:prstGeom prst="roundRect">
            <a:avLst/>
          </a:prstGeom>
          <a:solidFill>
            <a:srgbClr val="FAE9EF"/>
          </a:solidFill>
          <a:ln w="57150">
            <a:solidFill>
              <a:srgbClr val="F26D1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Hoàn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en-VN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7B970608-9233-B18E-A601-1187CFB8CA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3822049"/>
              </p:ext>
            </p:extLst>
          </p:nvPr>
        </p:nvGraphicFramePr>
        <p:xfrm>
          <a:off x="1117600" y="1727200"/>
          <a:ext cx="10312400" cy="3188495"/>
        </p:xfrm>
        <a:graphic>
          <a:graphicData uri="http://schemas.openxmlformats.org/drawingml/2006/table">
            <a:tbl>
              <a:tblPr/>
              <a:tblGrid>
                <a:gridCol w="6461760">
                  <a:extLst>
                    <a:ext uri="{9D8B030D-6E8A-4147-A177-3AD203B41FA5}">
                      <a16:colId xmlns:a16="http://schemas.microsoft.com/office/drawing/2014/main" val="607796298"/>
                    </a:ext>
                  </a:extLst>
                </a:gridCol>
                <a:gridCol w="3850640">
                  <a:extLst>
                    <a:ext uri="{9D8B030D-6E8A-4147-A177-3AD203B41FA5}">
                      <a16:colId xmlns:a16="http://schemas.microsoft.com/office/drawing/2014/main" val="1312047608"/>
                    </a:ext>
                  </a:extLst>
                </a:gridCol>
              </a:tblGrid>
              <a:tr h="637699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Đọc</a:t>
                      </a:r>
                      <a:endParaRPr lang="en-US" sz="2800" b="1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Viết</a:t>
                      </a:r>
                      <a:endParaRPr lang="en-US" sz="2800" b="1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8127705"/>
                  </a:ext>
                </a:extLst>
              </a:tr>
              <a:tr h="637699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Bốn mươi bảy xăng-ti-mét khối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47 cm</a:t>
                      </a:r>
                      <a:r>
                        <a:rPr lang="en-US" sz="2800" baseline="30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693390"/>
                  </a:ext>
                </a:extLst>
              </a:tr>
              <a:tr h="637699">
                <a:tc>
                  <a:txBody>
                    <a:bodyPr/>
                    <a:lstStyle/>
                    <a:p>
                      <a:pPr algn="ctr"/>
                      <a:r>
                        <a:rPr lang="vi-VN" sz="28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Hai trăm ba mươi tư đề-xi-mét khối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3227930"/>
                  </a:ext>
                </a:extLst>
              </a:tr>
              <a:tr h="637699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1 000 dm</a:t>
                      </a:r>
                      <a:r>
                        <a:rPr lang="en-US" sz="2800" baseline="300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  <a:endParaRPr lang="en-US" sz="280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8118879"/>
                  </a:ext>
                </a:extLst>
              </a:tr>
              <a:tr h="637699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Không phẩy tám xăng-ti-mét khối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1127349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01416786-CE96-C91E-7138-738BC458DD61}"/>
              </a:ext>
            </a:extLst>
          </p:cNvPr>
          <p:cNvSpPr/>
          <p:nvPr/>
        </p:nvSpPr>
        <p:spPr>
          <a:xfrm>
            <a:off x="8483600" y="3088640"/>
            <a:ext cx="1838960" cy="467360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234 d</a:t>
            </a:r>
            <a:r>
              <a:rPr lang="en-US" sz="32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3200" b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F4B6C24-F1B8-C239-F1DD-3207681D3105}"/>
              </a:ext>
            </a:extLst>
          </p:cNvPr>
          <p:cNvSpPr/>
          <p:nvPr/>
        </p:nvSpPr>
        <p:spPr>
          <a:xfrm>
            <a:off x="1696720" y="3708400"/>
            <a:ext cx="5588000" cy="467360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-xi-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mét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khối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977816B-E019-A458-2E22-D39753152481}"/>
              </a:ext>
            </a:extLst>
          </p:cNvPr>
          <p:cNvSpPr/>
          <p:nvPr/>
        </p:nvSpPr>
        <p:spPr>
          <a:xfrm>
            <a:off x="8605520" y="4368800"/>
            <a:ext cx="1838960" cy="467360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0,8 c</a:t>
            </a:r>
            <a:r>
              <a:rPr lang="en-US" sz="32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3200" b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439621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 animBg="1"/>
      <p:bldP spid="4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6">
            <a:extLst>
              <a:ext uri="{FF2B5EF4-FFF2-40B4-BE49-F238E27FC236}">
                <a16:creationId xmlns:a16="http://schemas.microsoft.com/office/drawing/2014/main" id="{C717E681-E930-FD4E-B30C-B8FF080ED4FB}"/>
              </a:ext>
            </a:extLst>
          </p:cNvPr>
          <p:cNvGrpSpPr/>
          <p:nvPr/>
        </p:nvGrpSpPr>
        <p:grpSpPr>
          <a:xfrm>
            <a:off x="938867" y="235108"/>
            <a:ext cx="869613" cy="890794"/>
            <a:chOff x="1902445" y="3202395"/>
            <a:chExt cx="849086" cy="849086"/>
          </a:xfrm>
        </p:grpSpPr>
        <p:sp>
          <p:nvSpPr>
            <p:cNvPr id="12" name="矩形: 圆角 17">
              <a:extLst>
                <a:ext uri="{FF2B5EF4-FFF2-40B4-BE49-F238E27FC236}">
                  <a16:creationId xmlns:a16="http://schemas.microsoft.com/office/drawing/2014/main" id="{FA42F14C-7269-E742-B9CA-BD822C1D73C2}"/>
                </a:ext>
              </a:extLst>
            </p:cNvPr>
            <p:cNvSpPr/>
            <p:nvPr/>
          </p:nvSpPr>
          <p:spPr>
            <a:xfrm>
              <a:off x="1973743" y="3273693"/>
              <a:ext cx="777788" cy="777788"/>
            </a:xfrm>
            <a:custGeom>
              <a:avLst/>
              <a:gdLst>
                <a:gd name="connsiteX0" fmla="*/ 0 w 777788"/>
                <a:gd name="connsiteY0" fmla="*/ 129634 h 777788"/>
                <a:gd name="connsiteX1" fmla="*/ 129634 w 777788"/>
                <a:gd name="connsiteY1" fmla="*/ 0 h 777788"/>
                <a:gd name="connsiteX2" fmla="*/ 648154 w 777788"/>
                <a:gd name="connsiteY2" fmla="*/ 0 h 777788"/>
                <a:gd name="connsiteX3" fmla="*/ 777788 w 777788"/>
                <a:gd name="connsiteY3" fmla="*/ 129634 h 777788"/>
                <a:gd name="connsiteX4" fmla="*/ 777788 w 777788"/>
                <a:gd name="connsiteY4" fmla="*/ 648154 h 777788"/>
                <a:gd name="connsiteX5" fmla="*/ 648154 w 777788"/>
                <a:gd name="connsiteY5" fmla="*/ 777788 h 777788"/>
                <a:gd name="connsiteX6" fmla="*/ 129634 w 777788"/>
                <a:gd name="connsiteY6" fmla="*/ 777788 h 777788"/>
                <a:gd name="connsiteX7" fmla="*/ 0 w 777788"/>
                <a:gd name="connsiteY7" fmla="*/ 648154 h 777788"/>
                <a:gd name="connsiteX8" fmla="*/ 0 w 777788"/>
                <a:gd name="connsiteY8" fmla="*/ 129634 h 7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788" h="777788" fill="none" extrusionOk="0">
                  <a:moveTo>
                    <a:pt x="0" y="129634"/>
                  </a:moveTo>
                  <a:cubicBezTo>
                    <a:pt x="-3216" y="66647"/>
                    <a:pt x="65294" y="-6253"/>
                    <a:pt x="129634" y="0"/>
                  </a:cubicBezTo>
                  <a:cubicBezTo>
                    <a:pt x="366110" y="-26460"/>
                    <a:pt x="391478" y="39116"/>
                    <a:pt x="648154" y="0"/>
                  </a:cubicBezTo>
                  <a:cubicBezTo>
                    <a:pt x="728774" y="-8518"/>
                    <a:pt x="774597" y="69840"/>
                    <a:pt x="777788" y="129634"/>
                  </a:cubicBezTo>
                  <a:cubicBezTo>
                    <a:pt x="823105" y="210359"/>
                    <a:pt x="732089" y="558583"/>
                    <a:pt x="777788" y="648154"/>
                  </a:cubicBezTo>
                  <a:cubicBezTo>
                    <a:pt x="775195" y="710731"/>
                    <a:pt x="715860" y="782643"/>
                    <a:pt x="648154" y="777788"/>
                  </a:cubicBezTo>
                  <a:cubicBezTo>
                    <a:pt x="556001" y="791896"/>
                    <a:pt x="209837" y="788219"/>
                    <a:pt x="129634" y="777788"/>
                  </a:cubicBezTo>
                  <a:cubicBezTo>
                    <a:pt x="53677" y="774784"/>
                    <a:pt x="2021" y="719349"/>
                    <a:pt x="0" y="648154"/>
                  </a:cubicBezTo>
                  <a:cubicBezTo>
                    <a:pt x="23865" y="513907"/>
                    <a:pt x="-9145" y="230762"/>
                    <a:pt x="0" y="129634"/>
                  </a:cubicBezTo>
                  <a:close/>
                </a:path>
                <a:path w="777788" h="777788" stroke="0" extrusionOk="0">
                  <a:moveTo>
                    <a:pt x="0" y="129634"/>
                  </a:moveTo>
                  <a:cubicBezTo>
                    <a:pt x="68" y="56481"/>
                    <a:pt x="70401" y="4506"/>
                    <a:pt x="129634" y="0"/>
                  </a:cubicBezTo>
                  <a:cubicBezTo>
                    <a:pt x="372306" y="16500"/>
                    <a:pt x="571961" y="17257"/>
                    <a:pt x="648154" y="0"/>
                  </a:cubicBezTo>
                  <a:cubicBezTo>
                    <a:pt x="725798" y="4804"/>
                    <a:pt x="765557" y="55845"/>
                    <a:pt x="777788" y="129634"/>
                  </a:cubicBezTo>
                  <a:cubicBezTo>
                    <a:pt x="820733" y="201574"/>
                    <a:pt x="761541" y="556094"/>
                    <a:pt x="777788" y="648154"/>
                  </a:cubicBezTo>
                  <a:cubicBezTo>
                    <a:pt x="782161" y="722175"/>
                    <a:pt x="709448" y="785127"/>
                    <a:pt x="648154" y="777788"/>
                  </a:cubicBezTo>
                  <a:cubicBezTo>
                    <a:pt x="414409" y="750281"/>
                    <a:pt x="259487" y="774577"/>
                    <a:pt x="129634" y="777788"/>
                  </a:cubicBezTo>
                  <a:cubicBezTo>
                    <a:pt x="53325" y="765597"/>
                    <a:pt x="-10787" y="721758"/>
                    <a:pt x="0" y="648154"/>
                  </a:cubicBezTo>
                  <a:cubicBezTo>
                    <a:pt x="-12253" y="586648"/>
                    <a:pt x="30201" y="221497"/>
                    <a:pt x="0" y="129634"/>
                  </a:cubicBezTo>
                  <a:close/>
                </a:path>
              </a:pathLst>
            </a:custGeom>
            <a:solidFill>
              <a:srgbClr val="B54D06"/>
            </a:solidFill>
            <a:ln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sd="3438064567">
                    <a:custGeom>
                      <a:avLst/>
                      <a:gdLst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96591" h="815994" fill="none" extrusionOk="0">
                          <a:moveTo>
                            <a:pt x="0" y="136001"/>
                          </a:moveTo>
                          <a:cubicBezTo>
                            <a:pt x="-5553" y="75965"/>
                            <a:pt x="75732" y="-14197"/>
                            <a:pt x="132767" y="0"/>
                          </a:cubicBezTo>
                          <a:cubicBezTo>
                            <a:pt x="376958" y="-33619"/>
                            <a:pt x="406957" y="34068"/>
                            <a:pt x="663823" y="0"/>
                          </a:cubicBezTo>
                          <a:cubicBezTo>
                            <a:pt x="748714" y="-11128"/>
                            <a:pt x="790335" y="84318"/>
                            <a:pt x="796590" y="136001"/>
                          </a:cubicBezTo>
                          <a:cubicBezTo>
                            <a:pt x="826362" y="214249"/>
                            <a:pt x="756493" y="568714"/>
                            <a:pt x="796590" y="679992"/>
                          </a:cubicBezTo>
                          <a:cubicBezTo>
                            <a:pt x="791223" y="736213"/>
                            <a:pt x="729094" y="826170"/>
                            <a:pt x="663823" y="815994"/>
                          </a:cubicBezTo>
                          <a:cubicBezTo>
                            <a:pt x="554982" y="829068"/>
                            <a:pt x="208354" y="839945"/>
                            <a:pt x="132767" y="815994"/>
                          </a:cubicBezTo>
                          <a:cubicBezTo>
                            <a:pt x="51956" y="810763"/>
                            <a:pt x="3761" y="754349"/>
                            <a:pt x="0" y="679992"/>
                          </a:cubicBezTo>
                          <a:cubicBezTo>
                            <a:pt x="8812" y="530715"/>
                            <a:pt x="-14959" y="234387"/>
                            <a:pt x="0" y="136001"/>
                          </a:cubicBezTo>
                          <a:close/>
                        </a:path>
                        <a:path w="796591" h="815994" stroke="0" extrusionOk="0">
                          <a:moveTo>
                            <a:pt x="0" y="136001"/>
                          </a:moveTo>
                          <a:cubicBezTo>
                            <a:pt x="-3186" y="61939"/>
                            <a:pt x="72848" y="6180"/>
                            <a:pt x="132767" y="0"/>
                          </a:cubicBezTo>
                          <a:cubicBezTo>
                            <a:pt x="378504" y="15738"/>
                            <a:pt x="584244" y="17225"/>
                            <a:pt x="663823" y="0"/>
                          </a:cubicBezTo>
                          <a:cubicBezTo>
                            <a:pt x="742697" y="4019"/>
                            <a:pt x="774668" y="51520"/>
                            <a:pt x="796590" y="136001"/>
                          </a:cubicBezTo>
                          <a:cubicBezTo>
                            <a:pt x="840013" y="207948"/>
                            <a:pt x="771387" y="588957"/>
                            <a:pt x="796590" y="679992"/>
                          </a:cubicBezTo>
                          <a:cubicBezTo>
                            <a:pt x="800948" y="760472"/>
                            <a:pt x="728112" y="813551"/>
                            <a:pt x="663823" y="815994"/>
                          </a:cubicBezTo>
                          <a:cubicBezTo>
                            <a:pt x="418576" y="778532"/>
                            <a:pt x="255057" y="806782"/>
                            <a:pt x="132767" y="815994"/>
                          </a:cubicBezTo>
                          <a:cubicBezTo>
                            <a:pt x="55192" y="801877"/>
                            <a:pt x="-8673" y="759246"/>
                            <a:pt x="0" y="679992"/>
                          </a:cubicBezTo>
                          <a:cubicBezTo>
                            <a:pt x="-17826" y="633259"/>
                            <a:pt x="18165" y="226328"/>
                            <a:pt x="0" y="136001"/>
                          </a:cubicBezTo>
                          <a:close/>
                        </a:path>
                        <a:path w="796591" h="815994" fill="none" stroke="0" extrusionOk="0">
                          <a:moveTo>
                            <a:pt x="0" y="136001"/>
                          </a:moveTo>
                          <a:cubicBezTo>
                            <a:pt x="-2820" y="59087"/>
                            <a:pt x="74086" y="-3932"/>
                            <a:pt x="132767" y="0"/>
                          </a:cubicBezTo>
                          <a:cubicBezTo>
                            <a:pt x="379498" y="-36439"/>
                            <a:pt x="397825" y="44577"/>
                            <a:pt x="663823" y="0"/>
                          </a:cubicBezTo>
                          <a:cubicBezTo>
                            <a:pt x="748602" y="-7182"/>
                            <a:pt x="785327" y="71836"/>
                            <a:pt x="796590" y="136001"/>
                          </a:cubicBezTo>
                          <a:cubicBezTo>
                            <a:pt x="846876" y="207710"/>
                            <a:pt x="730059" y="587495"/>
                            <a:pt x="796590" y="679992"/>
                          </a:cubicBezTo>
                          <a:cubicBezTo>
                            <a:pt x="804839" y="751692"/>
                            <a:pt x="729689" y="823563"/>
                            <a:pt x="663823" y="815994"/>
                          </a:cubicBezTo>
                          <a:cubicBezTo>
                            <a:pt x="571326" y="834173"/>
                            <a:pt x="211642" y="833762"/>
                            <a:pt x="132767" y="815994"/>
                          </a:cubicBezTo>
                          <a:cubicBezTo>
                            <a:pt x="51072" y="802750"/>
                            <a:pt x="-7826" y="756527"/>
                            <a:pt x="0" y="679992"/>
                          </a:cubicBezTo>
                          <a:cubicBezTo>
                            <a:pt x="21499" y="530559"/>
                            <a:pt x="10868" y="246987"/>
                            <a:pt x="0" y="136001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思源黑体 CN Medium"/>
                <a:cs typeface="+mn-cs"/>
              </a:endParaRPr>
            </a:p>
          </p:txBody>
        </p:sp>
        <p:sp>
          <p:nvSpPr>
            <p:cNvPr id="13" name="矩形: 圆角 18">
              <a:extLst>
                <a:ext uri="{FF2B5EF4-FFF2-40B4-BE49-F238E27FC236}">
                  <a16:creationId xmlns:a16="http://schemas.microsoft.com/office/drawing/2014/main" id="{D35AE57A-8C90-BF4E-A5E0-F3929ACDC00E}"/>
                </a:ext>
              </a:extLst>
            </p:cNvPr>
            <p:cNvSpPr/>
            <p:nvPr/>
          </p:nvSpPr>
          <p:spPr>
            <a:xfrm>
              <a:off x="1902445" y="3202395"/>
              <a:ext cx="777788" cy="777788"/>
            </a:xfrm>
            <a:custGeom>
              <a:avLst/>
              <a:gdLst>
                <a:gd name="connsiteX0" fmla="*/ 0 w 777788"/>
                <a:gd name="connsiteY0" fmla="*/ 129634 h 777788"/>
                <a:gd name="connsiteX1" fmla="*/ 129634 w 777788"/>
                <a:gd name="connsiteY1" fmla="*/ 0 h 777788"/>
                <a:gd name="connsiteX2" fmla="*/ 648154 w 777788"/>
                <a:gd name="connsiteY2" fmla="*/ 0 h 777788"/>
                <a:gd name="connsiteX3" fmla="*/ 777788 w 777788"/>
                <a:gd name="connsiteY3" fmla="*/ 129634 h 777788"/>
                <a:gd name="connsiteX4" fmla="*/ 777788 w 777788"/>
                <a:gd name="connsiteY4" fmla="*/ 648154 h 777788"/>
                <a:gd name="connsiteX5" fmla="*/ 648154 w 777788"/>
                <a:gd name="connsiteY5" fmla="*/ 777788 h 777788"/>
                <a:gd name="connsiteX6" fmla="*/ 129634 w 777788"/>
                <a:gd name="connsiteY6" fmla="*/ 777788 h 777788"/>
                <a:gd name="connsiteX7" fmla="*/ 0 w 777788"/>
                <a:gd name="connsiteY7" fmla="*/ 648154 h 777788"/>
                <a:gd name="connsiteX8" fmla="*/ 0 w 777788"/>
                <a:gd name="connsiteY8" fmla="*/ 129634 h 7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788" h="777788" fill="none" extrusionOk="0">
                  <a:moveTo>
                    <a:pt x="0" y="129634"/>
                  </a:moveTo>
                  <a:cubicBezTo>
                    <a:pt x="-3216" y="66647"/>
                    <a:pt x="65294" y="-6253"/>
                    <a:pt x="129634" y="0"/>
                  </a:cubicBezTo>
                  <a:cubicBezTo>
                    <a:pt x="366110" y="-26460"/>
                    <a:pt x="391478" y="39116"/>
                    <a:pt x="648154" y="0"/>
                  </a:cubicBezTo>
                  <a:cubicBezTo>
                    <a:pt x="728774" y="-8518"/>
                    <a:pt x="774597" y="69840"/>
                    <a:pt x="777788" y="129634"/>
                  </a:cubicBezTo>
                  <a:cubicBezTo>
                    <a:pt x="823105" y="210359"/>
                    <a:pt x="732089" y="558583"/>
                    <a:pt x="777788" y="648154"/>
                  </a:cubicBezTo>
                  <a:cubicBezTo>
                    <a:pt x="775195" y="710731"/>
                    <a:pt x="715860" y="782643"/>
                    <a:pt x="648154" y="777788"/>
                  </a:cubicBezTo>
                  <a:cubicBezTo>
                    <a:pt x="556001" y="791896"/>
                    <a:pt x="209837" y="788219"/>
                    <a:pt x="129634" y="777788"/>
                  </a:cubicBezTo>
                  <a:cubicBezTo>
                    <a:pt x="53677" y="774784"/>
                    <a:pt x="2021" y="719349"/>
                    <a:pt x="0" y="648154"/>
                  </a:cubicBezTo>
                  <a:cubicBezTo>
                    <a:pt x="23865" y="513907"/>
                    <a:pt x="-9145" y="230762"/>
                    <a:pt x="0" y="129634"/>
                  </a:cubicBezTo>
                  <a:close/>
                </a:path>
                <a:path w="777788" h="777788" stroke="0" extrusionOk="0">
                  <a:moveTo>
                    <a:pt x="0" y="129634"/>
                  </a:moveTo>
                  <a:cubicBezTo>
                    <a:pt x="68" y="56481"/>
                    <a:pt x="70401" y="4506"/>
                    <a:pt x="129634" y="0"/>
                  </a:cubicBezTo>
                  <a:cubicBezTo>
                    <a:pt x="372306" y="16500"/>
                    <a:pt x="571961" y="17257"/>
                    <a:pt x="648154" y="0"/>
                  </a:cubicBezTo>
                  <a:cubicBezTo>
                    <a:pt x="725798" y="4804"/>
                    <a:pt x="765557" y="55845"/>
                    <a:pt x="777788" y="129634"/>
                  </a:cubicBezTo>
                  <a:cubicBezTo>
                    <a:pt x="820733" y="201574"/>
                    <a:pt x="761541" y="556094"/>
                    <a:pt x="777788" y="648154"/>
                  </a:cubicBezTo>
                  <a:cubicBezTo>
                    <a:pt x="782161" y="722175"/>
                    <a:pt x="709448" y="785127"/>
                    <a:pt x="648154" y="777788"/>
                  </a:cubicBezTo>
                  <a:cubicBezTo>
                    <a:pt x="414409" y="750281"/>
                    <a:pt x="259487" y="774577"/>
                    <a:pt x="129634" y="777788"/>
                  </a:cubicBezTo>
                  <a:cubicBezTo>
                    <a:pt x="53325" y="765597"/>
                    <a:pt x="-10787" y="721758"/>
                    <a:pt x="0" y="648154"/>
                  </a:cubicBezTo>
                  <a:cubicBezTo>
                    <a:pt x="-12253" y="586648"/>
                    <a:pt x="30201" y="221497"/>
                    <a:pt x="0" y="129634"/>
                  </a:cubicBezTo>
                  <a:close/>
                </a:path>
              </a:pathLst>
            </a:custGeom>
            <a:solidFill>
              <a:srgbClr val="FFF1DA"/>
            </a:solidFill>
            <a:ln w="38100"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sd="3438064567">
                    <a:custGeom>
                      <a:avLst/>
                      <a:gdLst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96591" h="815994" fill="none" extrusionOk="0">
                          <a:moveTo>
                            <a:pt x="0" y="136001"/>
                          </a:moveTo>
                          <a:cubicBezTo>
                            <a:pt x="-5553" y="75965"/>
                            <a:pt x="75732" y="-14197"/>
                            <a:pt x="132767" y="0"/>
                          </a:cubicBezTo>
                          <a:cubicBezTo>
                            <a:pt x="376958" y="-33619"/>
                            <a:pt x="406957" y="34068"/>
                            <a:pt x="663823" y="0"/>
                          </a:cubicBezTo>
                          <a:cubicBezTo>
                            <a:pt x="748714" y="-11128"/>
                            <a:pt x="790335" y="84318"/>
                            <a:pt x="796590" y="136001"/>
                          </a:cubicBezTo>
                          <a:cubicBezTo>
                            <a:pt x="826362" y="214249"/>
                            <a:pt x="756493" y="568714"/>
                            <a:pt x="796590" y="679992"/>
                          </a:cubicBezTo>
                          <a:cubicBezTo>
                            <a:pt x="791223" y="736213"/>
                            <a:pt x="729094" y="826170"/>
                            <a:pt x="663823" y="815994"/>
                          </a:cubicBezTo>
                          <a:cubicBezTo>
                            <a:pt x="554982" y="829068"/>
                            <a:pt x="208354" y="839945"/>
                            <a:pt x="132767" y="815994"/>
                          </a:cubicBezTo>
                          <a:cubicBezTo>
                            <a:pt x="51956" y="810763"/>
                            <a:pt x="3761" y="754349"/>
                            <a:pt x="0" y="679992"/>
                          </a:cubicBezTo>
                          <a:cubicBezTo>
                            <a:pt x="8812" y="530715"/>
                            <a:pt x="-14959" y="234387"/>
                            <a:pt x="0" y="136001"/>
                          </a:cubicBezTo>
                          <a:close/>
                        </a:path>
                        <a:path w="796591" h="815994" stroke="0" extrusionOk="0">
                          <a:moveTo>
                            <a:pt x="0" y="136001"/>
                          </a:moveTo>
                          <a:cubicBezTo>
                            <a:pt x="-3186" y="61939"/>
                            <a:pt x="72848" y="6180"/>
                            <a:pt x="132767" y="0"/>
                          </a:cubicBezTo>
                          <a:cubicBezTo>
                            <a:pt x="378504" y="15738"/>
                            <a:pt x="584244" y="17225"/>
                            <a:pt x="663823" y="0"/>
                          </a:cubicBezTo>
                          <a:cubicBezTo>
                            <a:pt x="742697" y="4019"/>
                            <a:pt x="774668" y="51520"/>
                            <a:pt x="796590" y="136001"/>
                          </a:cubicBezTo>
                          <a:cubicBezTo>
                            <a:pt x="840013" y="207948"/>
                            <a:pt x="771387" y="588957"/>
                            <a:pt x="796590" y="679992"/>
                          </a:cubicBezTo>
                          <a:cubicBezTo>
                            <a:pt x="800948" y="760472"/>
                            <a:pt x="728112" y="813551"/>
                            <a:pt x="663823" y="815994"/>
                          </a:cubicBezTo>
                          <a:cubicBezTo>
                            <a:pt x="418576" y="778532"/>
                            <a:pt x="255057" y="806782"/>
                            <a:pt x="132767" y="815994"/>
                          </a:cubicBezTo>
                          <a:cubicBezTo>
                            <a:pt x="55192" y="801877"/>
                            <a:pt x="-8673" y="759246"/>
                            <a:pt x="0" y="679992"/>
                          </a:cubicBezTo>
                          <a:cubicBezTo>
                            <a:pt x="-17826" y="633259"/>
                            <a:pt x="18165" y="226328"/>
                            <a:pt x="0" y="136001"/>
                          </a:cubicBezTo>
                          <a:close/>
                        </a:path>
                        <a:path w="796591" h="815994" fill="none" stroke="0" extrusionOk="0">
                          <a:moveTo>
                            <a:pt x="0" y="136001"/>
                          </a:moveTo>
                          <a:cubicBezTo>
                            <a:pt x="-2820" y="59087"/>
                            <a:pt x="74086" y="-3932"/>
                            <a:pt x="132767" y="0"/>
                          </a:cubicBezTo>
                          <a:cubicBezTo>
                            <a:pt x="379498" y="-36439"/>
                            <a:pt x="397825" y="44577"/>
                            <a:pt x="663823" y="0"/>
                          </a:cubicBezTo>
                          <a:cubicBezTo>
                            <a:pt x="748602" y="-7182"/>
                            <a:pt x="785327" y="71836"/>
                            <a:pt x="796590" y="136001"/>
                          </a:cubicBezTo>
                          <a:cubicBezTo>
                            <a:pt x="846876" y="207710"/>
                            <a:pt x="730059" y="587495"/>
                            <a:pt x="796590" y="679992"/>
                          </a:cubicBezTo>
                          <a:cubicBezTo>
                            <a:pt x="804839" y="751692"/>
                            <a:pt x="729689" y="823563"/>
                            <a:pt x="663823" y="815994"/>
                          </a:cubicBezTo>
                          <a:cubicBezTo>
                            <a:pt x="571326" y="834173"/>
                            <a:pt x="211642" y="833762"/>
                            <a:pt x="132767" y="815994"/>
                          </a:cubicBezTo>
                          <a:cubicBezTo>
                            <a:pt x="51072" y="802750"/>
                            <a:pt x="-7826" y="756527"/>
                            <a:pt x="0" y="679992"/>
                          </a:cubicBezTo>
                          <a:cubicBezTo>
                            <a:pt x="21499" y="530559"/>
                            <a:pt x="10868" y="246987"/>
                            <a:pt x="0" y="136001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B54D06"/>
                  </a:solidFill>
                  <a:effectLst/>
                  <a:uLnTx/>
                  <a:uFillTx/>
                  <a:latin typeface="字魂131号-酷乐潮玩体" panose="00000500000000000000" pitchFamily="2" charset="-122"/>
                  <a:ea typeface="字魂131号-酷乐潮玩体" panose="00000500000000000000" pitchFamily="2" charset="-122"/>
                  <a:cs typeface="+mn-cs"/>
                </a:rPr>
                <a:t>2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B54D06"/>
                </a:solidFill>
                <a:effectLst/>
                <a:uLnTx/>
                <a:uFillTx/>
                <a:latin typeface="字魂131号-酷乐潮玩体" panose="00000500000000000000" pitchFamily="2" charset="-122"/>
                <a:ea typeface="字魂131号-酷乐潮玩体" panose="00000500000000000000" pitchFamily="2" charset="-122"/>
                <a:cs typeface="+mn-cs"/>
              </a:endParaRPr>
            </a:p>
          </p:txBody>
        </p:sp>
      </p:grp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6026951E-01BC-F940-9E26-CEF21BE97D78}"/>
              </a:ext>
            </a:extLst>
          </p:cNvPr>
          <p:cNvSpPr/>
          <p:nvPr/>
        </p:nvSpPr>
        <p:spPr>
          <a:xfrm>
            <a:off x="2052320" y="235108"/>
            <a:ext cx="1219200" cy="780892"/>
          </a:xfrm>
          <a:prstGeom prst="roundRect">
            <a:avLst/>
          </a:prstGeom>
          <a:solidFill>
            <a:srgbClr val="FAE9EF"/>
          </a:solidFill>
          <a:ln w="57150">
            <a:solidFill>
              <a:srgbClr val="F26D1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VN" sz="4000" b="1" dirty="0"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2A24248-7531-986B-6F1C-5942373C0428}"/>
              </a:ext>
            </a:extLst>
          </p:cNvPr>
          <p:cNvSpPr txBox="1"/>
          <p:nvPr/>
        </p:nvSpPr>
        <p:spPr>
          <a:xfrm>
            <a:off x="1290320" y="1432560"/>
            <a:ext cx="101396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Việt xếp các hình lập phương có cạnh 1 cm thành các hình bên. Hãy cho biết thể tích của mỗi hình đó.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F71F05-D27A-842A-3ABD-9B5C3AC4FE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4540" y="2588577"/>
            <a:ext cx="8001000" cy="328612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AB6BBC1-41A8-AA00-21E5-D7A4128CE1B0}"/>
              </a:ext>
            </a:extLst>
          </p:cNvPr>
          <p:cNvSpPr/>
          <p:nvPr/>
        </p:nvSpPr>
        <p:spPr>
          <a:xfrm>
            <a:off x="4033520" y="5303520"/>
            <a:ext cx="650240" cy="538480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16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328AF8C-B128-F45D-7CAF-AEE10A169F82}"/>
              </a:ext>
            </a:extLst>
          </p:cNvPr>
          <p:cNvSpPr/>
          <p:nvPr/>
        </p:nvSpPr>
        <p:spPr>
          <a:xfrm>
            <a:off x="8463280" y="5303520"/>
            <a:ext cx="650240" cy="538480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27</a:t>
            </a:r>
          </a:p>
        </p:txBody>
      </p:sp>
    </p:spTree>
    <p:extLst>
      <p:ext uri="{BB962C8B-B14F-4D97-AF65-F5344CB8AC3E}">
        <p14:creationId xmlns:p14="http://schemas.microsoft.com/office/powerpoint/2010/main" val="7112971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" grpId="0"/>
      <p:bldP spid="5" grpId="0" animBg="1"/>
      <p:bldP spid="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88471251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Office 主题​​">
  <a:themeElements>
    <a:clrScheme name="自定义 3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70C0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371</Words>
  <Application>Microsoft Office PowerPoint</Application>
  <PresentationFormat>Widescreen</PresentationFormat>
  <Paragraphs>67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7" baseType="lpstr">
      <vt:lpstr>#9Slide02 Noi dung dai</vt:lpstr>
      <vt:lpstr>#9Slide02 Tieu de dai</vt:lpstr>
      <vt:lpstr>等线</vt:lpstr>
      <vt:lpstr>字魂131号-酷乐潮玩体</vt:lpstr>
      <vt:lpstr>思源黑体 CN</vt:lpstr>
      <vt:lpstr>Arial</vt:lpstr>
      <vt:lpstr>Calibri</vt:lpstr>
      <vt:lpstr>Cambria</vt:lpstr>
      <vt:lpstr>Cambria Math</vt:lpstr>
      <vt:lpstr>Times New Roman</vt:lpstr>
      <vt:lpstr>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10NA</dc:title>
  <dc:subject>10NA</dc:subject>
  <dc:creator/>
  <cp:keywords>10NA</cp:keywords>
  <dc:description>10NA</dc:description>
  <cp:lastModifiedBy/>
  <cp:revision>1</cp:revision>
  <dcterms:created xsi:type="dcterms:W3CDTF">2022-03-07T11:00:09Z</dcterms:created>
  <dcterms:modified xsi:type="dcterms:W3CDTF">2024-12-14T13:16:18Z</dcterms:modified>
  <cp:category>10NA</cp:category>
  <cp:version>10NA</cp:version>
</cp:coreProperties>
</file>