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413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29</cp:revision>
  <dcterms:created xsi:type="dcterms:W3CDTF">2022-11-18T06:18:46Z</dcterms:created>
  <dcterms:modified xsi:type="dcterms:W3CDTF">2024-11-12T02:53:45Z</dcterms:modified>
</cp:coreProperties>
</file>